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3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2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3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notesSlides/notesSlide4.xml" ContentType="application/vnd.openxmlformats-officedocument.presentationml.notesSlide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notesSlides/notesSlide5.xml" ContentType="application/vnd.openxmlformats-officedocument.presentationml.notesSlide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notesSlides/notesSlide6.xml" ContentType="application/vnd.openxmlformats-officedocument.presentationml.notesSlide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notesSlides/notesSlide7.xml" ContentType="application/vnd.openxmlformats-officedocument.presentationml.notesSlide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notesSlides/notesSlide8.xml" ContentType="application/vnd.openxmlformats-officedocument.presentationml.notesSlide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notesSlides/notesSlide9.xml" ContentType="application/vnd.openxmlformats-officedocument.presentationml.notesSlide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notesSlides/notesSlide10.xml" ContentType="application/vnd.openxmlformats-officedocument.presentationml.notesSlide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notesSlides/notesSlide11.xml" ContentType="application/vnd.openxmlformats-officedocument.presentationml.notesSlide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notesSlides/notesSlide12.xml" ContentType="application/vnd.openxmlformats-officedocument.presentationml.notesSlide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notesSlides/notesSlide13.xml" ContentType="application/vnd.openxmlformats-officedocument.presentationml.notesSlide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notesSlides/notesSlide14.xml" ContentType="application/vnd.openxmlformats-officedocument.presentationml.notesSlide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0" r:id="rId2"/>
    <p:sldId id="278" r:id="rId3"/>
    <p:sldId id="264" r:id="rId4"/>
    <p:sldId id="279" r:id="rId5"/>
    <p:sldId id="265" r:id="rId6"/>
    <p:sldId id="266" r:id="rId7"/>
    <p:sldId id="268" r:id="rId8"/>
    <p:sldId id="280" r:id="rId9"/>
    <p:sldId id="271" r:id="rId10"/>
    <p:sldId id="270" r:id="rId11"/>
    <p:sldId id="273" r:id="rId12"/>
    <p:sldId id="284" r:id="rId13"/>
    <p:sldId id="282" r:id="rId14"/>
    <p:sldId id="283" r:id="rId15"/>
    <p:sldId id="272" r:id="rId16"/>
    <p:sldId id="274" r:id="rId17"/>
    <p:sldId id="276" r:id="rId18"/>
    <p:sldId id="277" r:id="rId19"/>
    <p:sldId id="281" r:id="rId20"/>
  </p:sldIdLst>
  <p:sldSz cx="9144000" cy="6858000" type="screen4x3"/>
  <p:notesSz cx="6858000" cy="9144000"/>
  <p:custDataLst>
    <p:tags r:id="rId23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86" autoAdjust="0"/>
    <p:restoredTop sz="94660" autoAdjust="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" d="100"/>
          <a:sy n="10" d="100"/>
        </p:scale>
        <p:origin x="-102" y="-2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image" Target="../media/image50.wmf"/><Relationship Id="rId7" Type="http://schemas.openxmlformats.org/officeDocument/2006/relationships/image" Target="../media/image54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5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12" Type="http://schemas.openxmlformats.org/officeDocument/2006/relationships/image" Target="../media/image22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11" Type="http://schemas.openxmlformats.org/officeDocument/2006/relationships/image" Target="../media/image21.wmf"/><Relationship Id="rId5" Type="http://schemas.openxmlformats.org/officeDocument/2006/relationships/image" Target="../media/image1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heme" Target="../theme/theme3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页眉占位符 1"/>
          <p:cNvSpPr>
            <a:spLocks noGrp="1" noChangeArrowheads="1"/>
          </p:cNvSpPr>
          <p:nvPr>
            <p:ph type="hdr" sz="quarter"/>
            <p:custDataLst>
              <p:tags r:id="rId2"/>
            </p:custDataLst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defTabSz="685800">
              <a:defRPr sz="120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47107" name="日期占位符 2"/>
          <p:cNvSpPr>
            <a:spLocks noGrp="1" noChangeArrowheads="1"/>
          </p:cNvSpPr>
          <p:nvPr>
            <p:ph type="dt" sz="quarter" idx="2"/>
            <p:custDataLst>
              <p:tags r:id="rId3"/>
            </p:custDataLst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200"/>
            </a:lvl1pPr>
          </a:lstStyle>
          <a:p>
            <a:endParaRPr lang="zh-CN" altLang="en-US"/>
          </a:p>
        </p:txBody>
      </p:sp>
      <p:sp>
        <p:nvSpPr>
          <p:cNvPr id="47108" name="页脚占位符 3"/>
          <p:cNvSpPr>
            <a:spLocks noGrp="1" noChangeArrowheads="1"/>
          </p:cNvSpPr>
          <p:nvPr>
            <p:ph type="ftr" sz="quarter" idx="3"/>
            <p:custDataLst>
              <p:tags r:id="rId4"/>
            </p:custDataLst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0" hangingPunct="0">
              <a:defRPr sz="1200"/>
            </a:lvl1pPr>
          </a:lstStyle>
          <a:p>
            <a:endParaRPr lang="zh-CN" altLang="en-US"/>
          </a:p>
        </p:txBody>
      </p:sp>
      <p:sp>
        <p:nvSpPr>
          <p:cNvPr id="47109" name="灯片编号占位符 4"/>
          <p:cNvSpPr>
            <a:spLocks noGrp="1" noChangeArrowheads="1"/>
          </p:cNvSpPr>
          <p:nvPr>
            <p:ph type="sldNum" sz="quarter" idx="4"/>
            <p:custDataLst>
              <p:tags r:id="rId5"/>
            </p:custDataLst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buFont typeface="Arial" panose="020B0604020202020204" pitchFamily="34" charset="0"/>
              <a:buNone/>
              <a:defRPr sz="1200"/>
            </a:lvl1pPr>
          </a:lstStyle>
          <a:p>
            <a:fld id="{91272867-7121-43E0-A429-1852214056A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heme" Target="../theme/theme2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页眉占位符 1"/>
          <p:cNvSpPr>
            <a:spLocks noGrp="1" noChangeArrowheads="1"/>
          </p:cNvSpPr>
          <p:nvPr>
            <p:ph type="hdr" sz="quarter"/>
            <p:custDataLst>
              <p:tags r:id="rId2"/>
            </p:custDataLst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defTabSz="685800">
              <a:defRPr sz="120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46083" name="日期占位符 2"/>
          <p:cNvSpPr>
            <a:spLocks noGrp="1" noChangeArrowheads="1"/>
          </p:cNvSpPr>
          <p:nvPr>
            <p:ph type="dt" idx="2"/>
            <p:custDataLst>
              <p:tags r:id="rId3"/>
            </p:custDataLst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200"/>
            </a:lvl1pPr>
          </a:lstStyle>
          <a:p>
            <a:endParaRPr lang="zh-CN" altLang="en-US"/>
          </a:p>
        </p:txBody>
      </p:sp>
      <p:sp>
        <p:nvSpPr>
          <p:cNvPr id="21508" name="幻灯片图像占位符 3"/>
          <p:cNvSpPr>
            <a:spLocks noGrp="1" noRot="1" noChangeAspect="1"/>
          </p:cNvSpPr>
          <p:nvPr>
            <p:ph type="sldImg" idx="12"/>
            <p:custDataLst>
              <p:tags r:id="rId4"/>
            </p:custDataLst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endParaRPr lang="zh-CN" altLang="en-US" smtClean="0"/>
          </a:p>
        </p:txBody>
      </p:sp>
      <p:sp>
        <p:nvSpPr>
          <p:cNvPr id="46085" name="备注占位符 4"/>
          <p:cNvSpPr>
            <a:spLocks noGrp="1" noChangeArrowheads="1"/>
          </p:cNvSpPr>
          <p:nvPr>
            <p:ph type="body" sz="quarter" idx="1"/>
            <p:custDataLst>
              <p:tags r:id="rId5"/>
            </p:custDataLst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46086" name="页脚占位符 5"/>
          <p:cNvSpPr>
            <a:spLocks noGrp="1" noChangeArrowheads="1"/>
          </p:cNvSpPr>
          <p:nvPr>
            <p:ph type="ftr" sz="quarter" idx="3"/>
            <p:custDataLst>
              <p:tags r:id="rId6"/>
            </p:custDataLst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0" hangingPunct="0">
              <a:defRPr sz="1200"/>
            </a:lvl1pPr>
          </a:lstStyle>
          <a:p>
            <a:endParaRPr lang="zh-CN" altLang="en-US"/>
          </a:p>
        </p:txBody>
      </p:sp>
      <p:sp>
        <p:nvSpPr>
          <p:cNvPr id="46087" name="灯片编号占位符 6"/>
          <p:cNvSpPr>
            <a:spLocks noGrp="1" noChangeArrowheads="1"/>
          </p:cNvSpPr>
          <p:nvPr>
            <p:ph type="sldNum" sz="quarter" idx="4"/>
            <p:custDataLst>
              <p:tags r:id="rId7"/>
            </p:custDataLst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buFont typeface="Arial" panose="020B0604020202020204" pitchFamily="34" charset="0"/>
              <a:buNone/>
              <a:defRPr sz="1200"/>
            </a:lvl1pPr>
          </a:lstStyle>
          <a:p>
            <a:fld id="{B02E84FC-CC69-4D48-85BE-E0D098AD647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slide" Target="../slides/slide1.xml"/><Relationship Id="rId4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53.xml"/><Relationship Id="rId2" Type="http://schemas.openxmlformats.org/officeDocument/2006/relationships/tags" Target="../tags/tag152.xml"/><Relationship Id="rId1" Type="http://schemas.openxmlformats.org/officeDocument/2006/relationships/tags" Target="../tags/tag151.xml"/><Relationship Id="rId5" Type="http://schemas.openxmlformats.org/officeDocument/2006/relationships/slide" Target="../slides/slide11.xml"/><Relationship Id="rId4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74.xml"/><Relationship Id="rId2" Type="http://schemas.openxmlformats.org/officeDocument/2006/relationships/tags" Target="../tags/tag173.xml"/><Relationship Id="rId1" Type="http://schemas.openxmlformats.org/officeDocument/2006/relationships/tags" Target="../tags/tag172.xml"/><Relationship Id="rId5" Type="http://schemas.openxmlformats.org/officeDocument/2006/relationships/slide" Target="../slides/slide12.xml"/><Relationship Id="rId4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212.xml"/><Relationship Id="rId2" Type="http://schemas.openxmlformats.org/officeDocument/2006/relationships/tags" Target="../tags/tag211.xml"/><Relationship Id="rId1" Type="http://schemas.openxmlformats.org/officeDocument/2006/relationships/tags" Target="../tags/tag210.xml"/><Relationship Id="rId5" Type="http://schemas.openxmlformats.org/officeDocument/2006/relationships/slide" Target="../slides/slide15.xml"/><Relationship Id="rId4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232.xml"/><Relationship Id="rId2" Type="http://schemas.openxmlformats.org/officeDocument/2006/relationships/tags" Target="../tags/tag231.xml"/><Relationship Id="rId1" Type="http://schemas.openxmlformats.org/officeDocument/2006/relationships/tags" Target="../tags/tag230.xml"/><Relationship Id="rId5" Type="http://schemas.openxmlformats.org/officeDocument/2006/relationships/slide" Target="../slides/slide16.xml"/><Relationship Id="rId4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252.xml"/><Relationship Id="rId2" Type="http://schemas.openxmlformats.org/officeDocument/2006/relationships/tags" Target="../tags/tag251.xml"/><Relationship Id="rId1" Type="http://schemas.openxmlformats.org/officeDocument/2006/relationships/tags" Target="../tags/tag250.xml"/><Relationship Id="rId5" Type="http://schemas.openxmlformats.org/officeDocument/2006/relationships/slide" Target="../slides/slide18.xml"/><Relationship Id="rId4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5" Type="http://schemas.openxmlformats.org/officeDocument/2006/relationships/slide" Target="../slides/slide3.xml"/><Relationship Id="rId4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5" Type="http://schemas.openxmlformats.org/officeDocument/2006/relationships/slide" Target="../slides/slide4.xml"/><Relationship Id="rId4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5" Type="http://schemas.openxmlformats.org/officeDocument/2006/relationships/slide" Target="../slides/slide5.xml"/><Relationship Id="rId4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85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5" Type="http://schemas.openxmlformats.org/officeDocument/2006/relationships/slide" Target="../slides/slide6.xml"/><Relationship Id="rId4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08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5" Type="http://schemas.openxmlformats.org/officeDocument/2006/relationships/slide" Target="../slides/slide7.xml"/><Relationship Id="rId4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21.xml"/><Relationship Id="rId2" Type="http://schemas.openxmlformats.org/officeDocument/2006/relationships/tags" Target="../tags/tag120.xml"/><Relationship Id="rId1" Type="http://schemas.openxmlformats.org/officeDocument/2006/relationships/tags" Target="../tags/tag119.xml"/><Relationship Id="rId5" Type="http://schemas.openxmlformats.org/officeDocument/2006/relationships/slide" Target="../slides/slide8.xml"/><Relationship Id="rId4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31.xml"/><Relationship Id="rId2" Type="http://schemas.openxmlformats.org/officeDocument/2006/relationships/tags" Target="../tags/tag130.xml"/><Relationship Id="rId1" Type="http://schemas.openxmlformats.org/officeDocument/2006/relationships/tags" Target="../tags/tag129.xml"/><Relationship Id="rId5" Type="http://schemas.openxmlformats.org/officeDocument/2006/relationships/slide" Target="../slides/slide9.xml"/><Relationship Id="rId4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41.xml"/><Relationship Id="rId2" Type="http://schemas.openxmlformats.org/officeDocument/2006/relationships/tags" Target="../tags/tag140.xml"/><Relationship Id="rId1" Type="http://schemas.openxmlformats.org/officeDocument/2006/relationships/tags" Target="../tags/tag139.xml"/><Relationship Id="rId5" Type="http://schemas.openxmlformats.org/officeDocument/2006/relationships/slide" Target="../slides/slide10.xml"/><Relationship Id="rId4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幻灯片图像占位符 1"/>
          <p:cNvSpPr>
            <a:spLocks noGrp="1" noRot="1" noChangeAspect="1" noChangeArrowheads="1" noTextEdit="1"/>
          </p:cNvSpPr>
          <p:nvPr>
            <p:ph type="sldImg"/>
            <p:custDataLst>
              <p:tags r:id="rId1"/>
            </p:custDataLst>
          </p:nvPr>
        </p:nvSpPr>
        <p:spPr bwMode="auto"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备注占位符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4400"/>
            <a:endParaRPr lang="zh-CN" altLang="zh-CN">
              <a:latin typeface="Calibri" panose="020F0502020204030204" pitchFamily="34" charset="0"/>
            </a:endParaRPr>
          </a:p>
        </p:txBody>
      </p:sp>
      <p:sp>
        <p:nvSpPr>
          <p:cNvPr id="48132" name="灯片编号占位符 3"/>
          <p:cNvSpPr>
            <a:spLocks noGrp="1" noChangeArrowheads="1"/>
          </p:cNvSpPr>
          <p:nvPr>
            <p:ph type="sldNum" sz="quarter" idx="4"/>
            <p:custDataLst>
              <p:tags r:id="rId3"/>
            </p:custDataLst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SzTx/>
              <a:buFontTx/>
              <a:buNone/>
            </a:pPr>
            <a:fld id="{557C4C67-25FC-4843-ADD6-2DCA3DFA0F08}" type="slidenum">
              <a:rPr lang="zh-CN" altLang="en-US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幻灯片图像占位符 1"/>
          <p:cNvSpPr>
            <a:spLocks noGrp="1" noRot="1" noChangeAspect="1" noChangeArrowheads="1" noTextEdit="1"/>
          </p:cNvSpPr>
          <p:nvPr>
            <p:ph type="sldImg"/>
            <p:custDataLst>
              <p:tags r:id="rId1"/>
            </p:custDataLst>
          </p:nvPr>
        </p:nvSpPr>
        <p:spPr bwMode="auto"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备注占位符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4400"/>
            <a:endParaRPr lang="zh-CN" altLang="zh-CN">
              <a:latin typeface="Calibri" panose="020F0502020204030204" pitchFamily="34" charset="0"/>
            </a:endParaRPr>
          </a:p>
        </p:txBody>
      </p:sp>
      <p:sp>
        <p:nvSpPr>
          <p:cNvPr id="57348" name="灯片编号占位符 3"/>
          <p:cNvSpPr>
            <a:spLocks noGrp="1" noChangeArrowheads="1"/>
          </p:cNvSpPr>
          <p:nvPr>
            <p:ph type="sldNum" sz="quarter" idx="4"/>
            <p:custDataLst>
              <p:tags r:id="rId3"/>
            </p:custDataLst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SzTx/>
              <a:buFontTx/>
              <a:buNone/>
            </a:pPr>
            <a:fld id="{D86DF81D-DA75-4542-B5C7-E9A74B617758}" type="slidenum">
              <a:rPr lang="en-US" altLang="zh-CN" b="1">
                <a:latin typeface="Arial" panose="020B0604020202020204" pitchFamily="34" charset="0"/>
                <a:ea typeface="汉鼎简特圆"/>
                <a:cs typeface="汉鼎简特圆"/>
                <a:sym typeface="Wingdings" panose="05000000000000000000" pitchFamily="2" charset="2"/>
              </a:rPr>
              <a:t>11</a:t>
            </a:fld>
            <a:endParaRPr lang="en-US" altLang="zh-CN" b="1">
              <a:latin typeface="Arial" panose="020B0604020202020204" pitchFamily="34" charset="0"/>
              <a:ea typeface="汉鼎简特圆"/>
              <a:cs typeface="汉鼎简特圆"/>
              <a:sym typeface="Wingdings" panose="05000000000000000000" pitchFamily="2" charset="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幻灯片图像占位符 1"/>
          <p:cNvSpPr>
            <a:spLocks noGrp="1" noRot="1" noChangeAspect="1" noChangeArrowheads="1" noTextEdit="1"/>
          </p:cNvSpPr>
          <p:nvPr>
            <p:ph type="sldImg"/>
            <p:custDataLst>
              <p:tags r:id="rId1"/>
            </p:custDataLst>
          </p:nvPr>
        </p:nvSpPr>
        <p:spPr bwMode="auto"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备注占位符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4400"/>
            <a:endParaRPr lang="zh-CN" altLang="zh-CN">
              <a:latin typeface="Calibri" panose="020F0502020204030204" pitchFamily="34" charset="0"/>
            </a:endParaRPr>
          </a:p>
        </p:txBody>
      </p:sp>
      <p:sp>
        <p:nvSpPr>
          <p:cNvPr id="58372" name="灯片编号占位符 3"/>
          <p:cNvSpPr>
            <a:spLocks noGrp="1" noChangeArrowheads="1"/>
          </p:cNvSpPr>
          <p:nvPr>
            <p:ph type="sldNum" sz="quarter" idx="4"/>
            <p:custDataLst>
              <p:tags r:id="rId3"/>
            </p:custDataLst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SzTx/>
              <a:buFontTx/>
              <a:buNone/>
            </a:pPr>
            <a:fld id="{55C69791-3F45-44E2-BA62-2650145012E6}" type="slidenum">
              <a:rPr lang="en-US" altLang="zh-CN" b="1">
                <a:latin typeface="Arial" panose="020B0604020202020204" pitchFamily="34" charset="0"/>
                <a:ea typeface="汉鼎简特圆"/>
                <a:cs typeface="汉鼎简特圆"/>
                <a:sym typeface="Wingdings" panose="05000000000000000000" pitchFamily="2" charset="2"/>
              </a:rPr>
              <a:t>12</a:t>
            </a:fld>
            <a:endParaRPr lang="en-US" altLang="zh-CN" b="1">
              <a:latin typeface="Arial" panose="020B0604020202020204" pitchFamily="34" charset="0"/>
              <a:ea typeface="汉鼎简特圆"/>
              <a:cs typeface="汉鼎简特圆"/>
              <a:sym typeface="Wingdings" panose="05000000000000000000" pitchFamily="2" charset="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custDataLst>
              <p:tags r:id="rId1"/>
            </p:custDataLst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 eaLnBrk="0" hangingPunct="0">
              <a:buSzTx/>
            </a:pPr>
            <a:fld id="{56B8FDD7-DE47-429F-BD2E-D63718F54C87}" type="slidenum">
              <a:rPr lang="en-US" altLang="zh-CN" sz="1200" b="1">
                <a:latin typeface="Arial" panose="020B0604020202020204" pitchFamily="34" charset="0"/>
                <a:ea typeface="汉鼎简特圆"/>
                <a:cs typeface="汉鼎简特圆"/>
                <a:sym typeface="Wingdings" panose="05000000000000000000" pitchFamily="2" charset="2"/>
              </a:rPr>
              <a:t>15</a:t>
            </a:fld>
            <a:endParaRPr lang="en-US" altLang="zh-CN" sz="1200" b="1">
              <a:latin typeface="Arial" panose="020B0604020202020204" pitchFamily="34" charset="0"/>
              <a:ea typeface="汉鼎简特圆"/>
              <a:cs typeface="汉鼎简特圆"/>
              <a:sym typeface="Wingdings" panose="05000000000000000000" pitchFamily="2" charset="2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  <p:custDataLst>
              <p:tags r:id="rId2"/>
            </p:custDataLst>
          </p:nvPr>
        </p:nvSpPr>
        <p:spPr bwMode="auto"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4400"/>
            <a:endParaRPr lang="en-US" altLang="zh-C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custDataLst>
              <p:tags r:id="rId1"/>
            </p:custDataLst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 eaLnBrk="0" hangingPunct="0">
              <a:buSzTx/>
            </a:pPr>
            <a:fld id="{9A2613A0-AA07-41CB-BF5D-2918C7600D81}" type="slidenum">
              <a:rPr lang="en-US" altLang="zh-CN" sz="1200" b="1">
                <a:latin typeface="Arial" panose="020B0604020202020204" pitchFamily="34" charset="0"/>
                <a:ea typeface="汉鼎简特圆"/>
                <a:cs typeface="汉鼎简特圆"/>
                <a:sym typeface="Wingdings" panose="05000000000000000000" pitchFamily="2" charset="2"/>
              </a:rPr>
              <a:t>16</a:t>
            </a:fld>
            <a:endParaRPr lang="en-US" altLang="zh-CN" sz="1200" b="1">
              <a:latin typeface="Arial" panose="020B0604020202020204" pitchFamily="34" charset="0"/>
              <a:ea typeface="汉鼎简特圆"/>
              <a:cs typeface="汉鼎简特圆"/>
              <a:sym typeface="Wingdings" panose="05000000000000000000" pitchFamily="2" charset="2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  <p:custDataLst>
              <p:tags r:id="rId2"/>
            </p:custDataLst>
          </p:nvPr>
        </p:nvSpPr>
        <p:spPr bwMode="auto"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4400"/>
            <a:endParaRPr lang="en-US" altLang="zh-C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custDataLst>
              <p:tags r:id="rId1"/>
            </p:custDataLst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 eaLnBrk="0" hangingPunct="0">
              <a:buSzTx/>
            </a:pPr>
            <a:fld id="{1C282E02-6B67-4E28-8D24-3BCDFF28D074}" type="slidenum">
              <a:rPr lang="en-US" altLang="zh-CN" sz="1200" b="1">
                <a:latin typeface="Arial" panose="020B0604020202020204" pitchFamily="34" charset="0"/>
                <a:ea typeface="汉鼎简特圆"/>
                <a:cs typeface="汉鼎简特圆"/>
                <a:sym typeface="Wingdings" panose="05000000000000000000" pitchFamily="2" charset="2"/>
              </a:rPr>
              <a:t>18</a:t>
            </a:fld>
            <a:endParaRPr lang="en-US" altLang="zh-CN" sz="1200" b="1">
              <a:latin typeface="Arial" panose="020B0604020202020204" pitchFamily="34" charset="0"/>
              <a:ea typeface="汉鼎简特圆"/>
              <a:cs typeface="汉鼎简特圆"/>
              <a:sym typeface="Wingdings" panose="05000000000000000000" pitchFamily="2" charset="2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  <p:custDataLst>
              <p:tags r:id="rId2"/>
            </p:custDataLst>
          </p:nvPr>
        </p:nvSpPr>
        <p:spPr bwMode="auto"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4400"/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幻灯片图像占位符 1"/>
          <p:cNvSpPr>
            <a:spLocks noGrp="1" noRot="1" noChangeAspect="1" noChangeArrowheads="1" noTextEdit="1"/>
          </p:cNvSpPr>
          <p:nvPr>
            <p:ph type="sldImg"/>
            <p:custDataLst>
              <p:tags r:id="rId1"/>
            </p:custDataLst>
          </p:nvPr>
        </p:nvSpPr>
        <p:spPr bwMode="auto"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备注占位符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4400"/>
            <a:endParaRPr lang="zh-CN" altLang="zh-CN">
              <a:latin typeface="Calibri" panose="020F0502020204030204" pitchFamily="34" charset="0"/>
            </a:endParaRPr>
          </a:p>
        </p:txBody>
      </p:sp>
      <p:sp>
        <p:nvSpPr>
          <p:cNvPr id="49156" name="灯片编号占位符 3"/>
          <p:cNvSpPr>
            <a:spLocks noGrp="1" noChangeArrowheads="1"/>
          </p:cNvSpPr>
          <p:nvPr>
            <p:ph type="sldNum" sz="quarter" idx="4"/>
            <p:custDataLst>
              <p:tags r:id="rId3"/>
            </p:custDataLst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SzTx/>
              <a:buFontTx/>
              <a:buNone/>
            </a:pPr>
            <a:fld id="{51D87A3B-2101-47C7-9A43-66BA38D6FD1E}" type="slidenum">
              <a:rPr lang="en-US" altLang="zh-CN" b="1">
                <a:latin typeface="Arial" panose="020B0604020202020204" pitchFamily="34" charset="0"/>
                <a:ea typeface="汉鼎简特圆"/>
                <a:cs typeface="汉鼎简特圆"/>
                <a:sym typeface="Wingdings" panose="05000000000000000000" pitchFamily="2" charset="2"/>
              </a:rPr>
              <a:t>3</a:t>
            </a:fld>
            <a:endParaRPr lang="en-US" altLang="zh-CN" b="1">
              <a:latin typeface="Arial" panose="020B0604020202020204" pitchFamily="34" charset="0"/>
              <a:ea typeface="汉鼎简特圆"/>
              <a:cs typeface="汉鼎简特圆"/>
              <a:sym typeface="Wingdings" panose="05000000000000000000" pitchFamily="2" charset="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幻灯片图像占位符 1"/>
          <p:cNvSpPr>
            <a:spLocks noGrp="1" noRot="1" noChangeAspect="1" noChangeArrowheads="1" noTextEdit="1"/>
          </p:cNvSpPr>
          <p:nvPr>
            <p:ph type="sldImg"/>
            <p:custDataLst>
              <p:tags r:id="rId1"/>
            </p:custDataLst>
          </p:nvPr>
        </p:nvSpPr>
        <p:spPr bwMode="auto"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备注占位符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4400"/>
            <a:endParaRPr lang="zh-CN" altLang="zh-CN">
              <a:latin typeface="Calibri" panose="020F0502020204030204" pitchFamily="34" charset="0"/>
            </a:endParaRPr>
          </a:p>
        </p:txBody>
      </p:sp>
      <p:sp>
        <p:nvSpPr>
          <p:cNvPr id="50180" name="灯片编号占位符 3"/>
          <p:cNvSpPr>
            <a:spLocks noGrp="1" noChangeArrowheads="1"/>
          </p:cNvSpPr>
          <p:nvPr>
            <p:ph type="sldNum" sz="quarter" idx="4"/>
            <p:custDataLst>
              <p:tags r:id="rId3"/>
            </p:custDataLst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SzTx/>
              <a:buFontTx/>
              <a:buNone/>
            </a:pPr>
            <a:fld id="{2145C182-2AEB-4925-8F7A-30E7B8FDCA6B}" type="slidenum">
              <a:rPr lang="en-US" altLang="zh-CN" b="1">
                <a:latin typeface="Arial" panose="020B0604020202020204" pitchFamily="34" charset="0"/>
                <a:ea typeface="汉鼎简特圆"/>
                <a:cs typeface="汉鼎简特圆"/>
                <a:sym typeface="Wingdings" panose="05000000000000000000" pitchFamily="2" charset="2"/>
              </a:rPr>
              <a:t>4</a:t>
            </a:fld>
            <a:endParaRPr lang="en-US" altLang="zh-CN" b="1">
              <a:latin typeface="Arial" panose="020B0604020202020204" pitchFamily="34" charset="0"/>
              <a:ea typeface="汉鼎简特圆"/>
              <a:cs typeface="汉鼎简特圆"/>
              <a:sym typeface="Wingdings" panose="05000000000000000000" pitchFamily="2" charset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custDataLst>
              <p:tags r:id="rId1"/>
            </p:custDataLst>
          </p:nvPr>
        </p:nvSpPr>
        <p:spPr bwMode="auto">
          <a:xfrm>
            <a:off x="3883025" y="8683625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 eaLnBrk="0" hangingPunct="0">
              <a:buSzTx/>
            </a:pPr>
            <a:fld id="{F01F84B6-51D1-4F75-AE34-D4C74D91399C}" type="slidenum">
              <a:rPr lang="en-US" altLang="zh-CN" sz="1200" b="1">
                <a:latin typeface="Arial" panose="020B0604020202020204" pitchFamily="34" charset="0"/>
                <a:ea typeface="汉鼎简特圆"/>
                <a:cs typeface="汉鼎简特圆"/>
                <a:sym typeface="Wingdings" panose="05000000000000000000" pitchFamily="2" charset="2"/>
              </a:rPr>
              <a:t>5</a:t>
            </a:fld>
            <a:endParaRPr lang="en-US" altLang="zh-CN" sz="1200" b="1">
              <a:latin typeface="Arial" panose="020B0604020202020204" pitchFamily="34" charset="0"/>
              <a:ea typeface="汉鼎简特圆"/>
              <a:cs typeface="汉鼎简特圆"/>
              <a:sym typeface="Wingdings" panose="05000000000000000000" pitchFamily="2" charset="2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  <p:custDataLst>
              <p:tags r:id="rId2"/>
            </p:custDataLst>
          </p:nvPr>
        </p:nvSpPr>
        <p:spPr bwMode="auto">
          <a:xfrm>
            <a:off x="1141413" y="684213"/>
            <a:ext cx="4572000" cy="3429000"/>
          </a:xfrm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84213" y="4341813"/>
            <a:ext cx="5486400" cy="41148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4400"/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幻灯片图像占位符 1"/>
          <p:cNvSpPr>
            <a:spLocks noGrp="1" noRot="1" noChangeAspect="1" noChangeArrowheads="1" noTextEdit="1"/>
          </p:cNvSpPr>
          <p:nvPr>
            <p:ph type="sldImg"/>
            <p:custDataLst>
              <p:tags r:id="rId1"/>
            </p:custDataLst>
          </p:nvPr>
        </p:nvSpPr>
        <p:spPr bwMode="auto"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备注占位符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4400"/>
            <a:endParaRPr lang="zh-CN" altLang="zh-CN">
              <a:latin typeface="Calibri" panose="020F0502020204030204" pitchFamily="34" charset="0"/>
            </a:endParaRPr>
          </a:p>
        </p:txBody>
      </p:sp>
      <p:sp>
        <p:nvSpPr>
          <p:cNvPr id="52228" name="灯片编号占位符 3"/>
          <p:cNvSpPr>
            <a:spLocks noGrp="1" noChangeArrowheads="1"/>
          </p:cNvSpPr>
          <p:nvPr>
            <p:ph type="sldNum" sz="quarter" idx="4"/>
            <p:custDataLst>
              <p:tags r:id="rId3"/>
            </p:custDataLst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SzTx/>
              <a:buFontTx/>
              <a:buNone/>
            </a:pPr>
            <a:fld id="{A76CA9F3-A026-497C-859D-1941B052AA51}" type="slidenum">
              <a:rPr lang="en-US" altLang="zh-CN" b="1">
                <a:latin typeface="Arial" panose="020B0604020202020204" pitchFamily="34" charset="0"/>
                <a:ea typeface="汉鼎简特圆"/>
                <a:cs typeface="汉鼎简特圆"/>
                <a:sym typeface="Wingdings" panose="05000000000000000000" pitchFamily="2" charset="2"/>
              </a:rPr>
              <a:t>6</a:t>
            </a:fld>
            <a:endParaRPr lang="en-US" altLang="zh-CN" b="1">
              <a:latin typeface="Arial" panose="020B0604020202020204" pitchFamily="34" charset="0"/>
              <a:ea typeface="汉鼎简特圆"/>
              <a:cs typeface="汉鼎简特圆"/>
              <a:sym typeface="Wingdings" panose="05000000000000000000" pitchFamily="2" charset="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custDataLst>
              <p:tags r:id="rId1"/>
            </p:custDataLst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 eaLnBrk="0" hangingPunct="0">
              <a:buSzTx/>
            </a:pPr>
            <a:fld id="{FFDF02BF-08D2-4A37-A4E8-C8EFDC1F9DF9}" type="slidenum">
              <a:rPr lang="en-US" altLang="zh-CN" sz="1200" b="1">
                <a:latin typeface="Arial" panose="020B0604020202020204" pitchFamily="34" charset="0"/>
                <a:ea typeface="汉鼎简特圆"/>
                <a:cs typeface="汉鼎简特圆"/>
                <a:sym typeface="Wingdings" panose="05000000000000000000" pitchFamily="2" charset="2"/>
              </a:rPr>
              <a:t>7</a:t>
            </a:fld>
            <a:endParaRPr lang="en-US" altLang="zh-CN" sz="1200" b="1">
              <a:latin typeface="Arial" panose="020B0604020202020204" pitchFamily="34" charset="0"/>
              <a:ea typeface="汉鼎简特圆"/>
              <a:cs typeface="汉鼎简特圆"/>
              <a:sym typeface="Wingdings" panose="05000000000000000000" pitchFamily="2" charset="2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  <p:custDataLst>
              <p:tags r:id="rId2"/>
            </p:custDataLst>
          </p:nvPr>
        </p:nvSpPr>
        <p:spPr bwMode="auto"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4400"/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custDataLst>
              <p:tags r:id="rId1"/>
            </p:custDataLst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 eaLnBrk="0" hangingPunct="0">
              <a:buSzTx/>
            </a:pPr>
            <a:fld id="{864539DB-E268-4473-8181-C3DED179E1C5}" type="slidenum">
              <a:rPr lang="en-US" altLang="zh-CN" sz="1200" b="1">
                <a:latin typeface="Arial" panose="020B0604020202020204" pitchFamily="34" charset="0"/>
                <a:ea typeface="汉鼎简特圆"/>
                <a:cs typeface="汉鼎简特圆"/>
                <a:sym typeface="Wingdings" panose="05000000000000000000" pitchFamily="2" charset="2"/>
              </a:rPr>
              <a:t>8</a:t>
            </a:fld>
            <a:endParaRPr lang="en-US" altLang="zh-CN" sz="1200" b="1">
              <a:latin typeface="Arial" panose="020B0604020202020204" pitchFamily="34" charset="0"/>
              <a:ea typeface="汉鼎简特圆"/>
              <a:cs typeface="汉鼎简特圆"/>
              <a:sym typeface="Wingdings" panose="05000000000000000000" pitchFamily="2" charset="2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  <p:custDataLst>
              <p:tags r:id="rId2"/>
            </p:custDataLst>
          </p:nvPr>
        </p:nvSpPr>
        <p:spPr bwMode="auto"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4400"/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custDataLst>
              <p:tags r:id="rId1"/>
            </p:custDataLst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 eaLnBrk="0" hangingPunct="0">
              <a:buSzTx/>
            </a:pPr>
            <a:fld id="{951B8007-EC00-444C-8ECC-15E844227044}" type="slidenum">
              <a:rPr lang="en-US" altLang="zh-CN" sz="1200" b="1">
                <a:latin typeface="Arial" panose="020B0604020202020204" pitchFamily="34" charset="0"/>
                <a:ea typeface="汉鼎简特圆"/>
                <a:cs typeface="汉鼎简特圆"/>
                <a:sym typeface="Wingdings" panose="05000000000000000000" pitchFamily="2" charset="2"/>
              </a:rPr>
              <a:t>9</a:t>
            </a:fld>
            <a:endParaRPr lang="en-US" altLang="zh-CN" sz="1200" b="1">
              <a:latin typeface="Arial" panose="020B0604020202020204" pitchFamily="34" charset="0"/>
              <a:ea typeface="汉鼎简特圆"/>
              <a:cs typeface="汉鼎简特圆"/>
              <a:sym typeface="Wingdings" panose="05000000000000000000" pitchFamily="2" charset="2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  <p:custDataLst>
              <p:tags r:id="rId2"/>
            </p:custDataLst>
          </p:nvPr>
        </p:nvSpPr>
        <p:spPr bwMode="auto"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4400"/>
            <a:endParaRPr lang="en-US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幻灯片图像占位符 1"/>
          <p:cNvSpPr>
            <a:spLocks noGrp="1" noRot="1" noChangeAspect="1" noChangeArrowheads="1" noTextEdit="1"/>
          </p:cNvSpPr>
          <p:nvPr>
            <p:ph type="sldImg"/>
            <p:custDataLst>
              <p:tags r:id="rId1"/>
            </p:custDataLst>
          </p:nvPr>
        </p:nvSpPr>
        <p:spPr bwMode="auto"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备注占位符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4400"/>
            <a:endParaRPr lang="zh-CN" altLang="zh-CN">
              <a:latin typeface="Calibri" panose="020F0502020204030204" pitchFamily="34" charset="0"/>
            </a:endParaRPr>
          </a:p>
        </p:txBody>
      </p:sp>
      <p:sp>
        <p:nvSpPr>
          <p:cNvPr id="56324" name="灯片编号占位符 3"/>
          <p:cNvSpPr>
            <a:spLocks noGrp="1" noChangeArrowheads="1"/>
          </p:cNvSpPr>
          <p:nvPr>
            <p:ph type="sldNum" sz="quarter" idx="4"/>
            <p:custDataLst>
              <p:tags r:id="rId3"/>
            </p:custDataLst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SzTx/>
              <a:buFontTx/>
              <a:buNone/>
            </a:pPr>
            <a:fld id="{DC5E2CBA-1C3D-417B-A531-E79F8E4CC821}" type="slidenum">
              <a:rPr lang="en-US" altLang="zh-CN" b="1">
                <a:latin typeface="Arial" panose="020B0604020202020204" pitchFamily="34" charset="0"/>
                <a:ea typeface="汉鼎简特圆"/>
                <a:cs typeface="汉鼎简特圆"/>
                <a:sym typeface="Wingdings" panose="05000000000000000000" pitchFamily="2" charset="2"/>
              </a:rPr>
              <a:t>10</a:t>
            </a:fld>
            <a:endParaRPr lang="en-US" altLang="zh-CN" b="1">
              <a:latin typeface="Arial" panose="020B0604020202020204" pitchFamily="34" charset="0"/>
              <a:ea typeface="汉鼎简特圆"/>
              <a:cs typeface="汉鼎简特圆"/>
              <a:sym typeface="Wingdings" panose="05000000000000000000" pitchFamily="2" charset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197485"/>
            <a:ext cx="7886700" cy="1325563"/>
          </a:xfrm>
        </p:spPr>
        <p:txBody>
          <a:bodyPr anchor="b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702435"/>
            <a:ext cx="7886700" cy="4474845"/>
          </a:xfrm>
        </p:spPr>
        <p:txBody>
          <a:bodyPr/>
          <a:lstStyle>
            <a:lvl2pPr>
              <a:defRPr/>
            </a:lvl2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C928707-4AA6-4D6B-9FA6-717CE8A9954F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9F5AA4DB-E59A-4EFF-9196-4A7085E034E7}" type="datetime1">
              <a:rPr lang="en-US" altLang="en-US"/>
              <a:t>1/16/2023</a:t>
            </a:fld>
            <a:endParaRPr lang="en-US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5E413AC-6D4B-4AC8-82DD-871BB6A7D76B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555DDD5B-E61D-48D0-8AAB-12F187806D8D}" type="datetime1">
              <a:rPr lang="en-US" altLang="en-US"/>
              <a:t>1/16/2023</a:t>
            </a:fld>
            <a:endParaRPr lang="en-US" alt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F09A6-7649-4A91-BADC-027F119A6EDE}" type="datetime1">
              <a:rPr lang="en-US" altLang="en-US"/>
              <a:t>1/16/2023</a:t>
            </a:fld>
            <a:endParaRPr lang="en-US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1BD6-9DF1-40BC-8580-514DA915719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F09A6-7649-4A91-BADC-027F119A6EDE}" type="datetime1">
              <a:rPr lang="en-US" altLang="en-US"/>
              <a:t>1/16/2023</a:t>
            </a:fld>
            <a:endParaRPr lang="en-US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1BD6-9DF1-40BC-8580-514DA915719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F09A6-7649-4A91-BADC-027F119A6EDE}" type="datetime1">
              <a:rPr lang="en-US" altLang="en-US"/>
              <a:t>1/16/2023</a:t>
            </a:fld>
            <a:endParaRPr lang="en-US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1BD6-9DF1-40BC-8580-514DA915719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F09A6-7649-4A91-BADC-027F119A6EDE}" type="datetime1">
              <a:rPr lang="en-US" altLang="en-US"/>
              <a:t>1/16/2023</a:t>
            </a:fld>
            <a:endParaRPr lang="en-US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1BD6-9DF1-40BC-8580-514DA915719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F09A6-7649-4A91-BADC-027F119A6EDE}" type="datetime1">
              <a:rPr lang="en-US" altLang="en-US"/>
              <a:t>1/16/2023</a:t>
            </a:fld>
            <a:endParaRPr lang="en-US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1BD6-9DF1-40BC-8580-514DA915719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F09A6-7649-4A91-BADC-027F119A6EDE}" type="datetime1">
              <a:rPr lang="en-US" altLang="en-US"/>
              <a:t>1/16/2023</a:t>
            </a:fld>
            <a:endParaRPr lang="en-US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1BD6-9DF1-40BC-8580-514DA915719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F09A6-7649-4A91-BADC-027F119A6EDE}" type="datetime1">
              <a:rPr lang="en-US" altLang="en-US"/>
              <a:t>1/16/2023</a:t>
            </a:fld>
            <a:endParaRPr lang="en-US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1BD6-9DF1-40BC-8580-514DA915719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F09A6-7649-4A91-BADC-027F119A6EDE}" type="datetime1">
              <a:rPr lang="en-US" altLang="en-US"/>
              <a:t>1/16/2023</a:t>
            </a:fld>
            <a:endParaRPr lang="en-US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1BD6-9DF1-40BC-8580-514DA915719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F09A6-7649-4A91-BADC-027F119A6EDE}" type="datetime1">
              <a:rPr lang="en-US" altLang="en-US"/>
              <a:t>1/16/2023</a:t>
            </a:fld>
            <a:endParaRPr lang="en-US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1BD6-9DF1-40BC-8580-514DA915719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959100"/>
            <a:ext cx="7886700" cy="2781300"/>
          </a:xfrm>
        </p:spPr>
        <p:txBody>
          <a:bodyPr anchor="t"/>
          <a:lstStyle>
            <a:lvl1pPr>
              <a:defRPr sz="36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722120"/>
            <a:ext cx="7886700" cy="1102995"/>
          </a:xfrm>
        </p:spPr>
        <p:txBody>
          <a:bodyPr lIns="144145" anchor="b"/>
          <a:lstStyle>
            <a:lvl1pPr marL="0" indent="0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B9E6FC9-A617-4C56-9638-19781AAFEA68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E9BB8AB4-761E-420E-812F-B7DA66A9009C}" type="datetime1">
              <a:rPr lang="en-US" altLang="en-US"/>
              <a:t>1/16/2023</a:t>
            </a:fld>
            <a:endParaRPr lang="en-US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F09A6-7649-4A91-BADC-027F119A6EDE}" type="datetime1">
              <a:rPr lang="en-US" altLang="en-US"/>
              <a:t>1/16/2023</a:t>
            </a:fld>
            <a:endParaRPr lang="en-US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1BD6-9DF1-40BC-8580-514DA915719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F09A6-7649-4A91-BADC-027F119A6EDE}" type="datetime1">
              <a:rPr lang="en-US" altLang="en-US"/>
              <a:t>1/16/2023</a:t>
            </a:fld>
            <a:endParaRPr lang="en-US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1BD6-9DF1-40BC-8580-514DA915719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F09A6-7649-4A91-BADC-027F119A6EDE}" type="datetime1">
              <a:rPr lang="en-US" altLang="en-US"/>
              <a:t>1/16/2023</a:t>
            </a:fld>
            <a:endParaRPr lang="en-US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1BD6-9DF1-40BC-8580-514DA915719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F09A6-7649-4A91-BADC-027F119A6EDE}" type="datetime1">
              <a:rPr lang="en-US" altLang="en-US"/>
              <a:t>1/16/2023</a:t>
            </a:fld>
            <a:endParaRPr lang="en-US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1BD6-9DF1-40BC-8580-514DA915719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F09A6-7649-4A91-BADC-027F119A6EDE}" type="datetime1">
              <a:rPr lang="en-US" altLang="en-US"/>
              <a:t>1/16/2023</a:t>
            </a:fld>
            <a:endParaRPr lang="en-US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1BD6-9DF1-40BC-8580-514DA915719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F09A6-7649-4A91-BADC-027F119A6EDE}" type="datetime1">
              <a:rPr lang="en-US" altLang="en-US"/>
              <a:t>1/16/2023</a:t>
            </a:fld>
            <a:endParaRPr lang="en-US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1BD6-9DF1-40BC-8580-514DA915719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F09A6-7649-4A91-BADC-027F119A6EDE}" type="datetime1">
              <a:rPr lang="en-US" altLang="en-US"/>
              <a:t>1/16/2023</a:t>
            </a:fld>
            <a:endParaRPr lang="en-US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1BD6-9DF1-40BC-8580-514DA915719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F09A6-7649-4A91-BADC-027F119A6EDE}" type="datetime1">
              <a:rPr lang="en-US" altLang="en-US"/>
              <a:t>1/16/2023</a:t>
            </a:fld>
            <a:endParaRPr lang="en-US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1BD6-9DF1-40BC-8580-514DA915719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F09A6-7649-4A91-BADC-027F119A6EDE}" type="datetime1">
              <a:rPr lang="en-US" altLang="en-US"/>
              <a:t>1/16/2023</a:t>
            </a:fld>
            <a:endParaRPr lang="en-US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1BD6-9DF1-40BC-8580-514DA915719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F09A6-7649-4A91-BADC-027F119A6EDE}" type="datetime1">
              <a:rPr lang="en-US" altLang="en-US"/>
              <a:t>1/16/2023</a:t>
            </a:fld>
            <a:endParaRPr lang="en-US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1BD6-9DF1-40BC-8580-514DA915719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FD673DB-8066-43CF-BE66-00725D0A1595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6" name="日期占位符 3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AF25C061-335A-4A53-A00A-E722BFE4219C}" type="datetime1">
              <a:rPr lang="en-US" altLang="en-US"/>
              <a:t>1/16/2023</a:t>
            </a:fld>
            <a:endParaRPr lang="en-US" altLang="en-US"/>
          </a:p>
        </p:txBody>
      </p:sp>
      <p:sp>
        <p:nvSpPr>
          <p:cNvPr id="7" name="页脚占位符 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079" y="365125"/>
            <a:ext cx="7886700" cy="800100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603" y="1482090"/>
            <a:ext cx="3915728" cy="823595"/>
          </a:xfrm>
        </p:spPr>
        <p:txBody>
          <a:bodyPr anchor="ctr"/>
          <a:lstStyle>
            <a:lvl1pPr marL="0" indent="0">
              <a:buNone/>
              <a:defRPr sz="2400">
                <a:solidFill>
                  <a:srgbClr val="0070C0"/>
                </a:solidFill>
              </a:defRPr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8650" y="2368550"/>
            <a:ext cx="3916680" cy="3820795"/>
          </a:xfrm>
        </p:spPr>
        <p:txBody>
          <a:bodyPr/>
          <a:lstStyle>
            <a:lvl1pPr>
              <a:defRPr sz="2100"/>
            </a:lvl1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491" y="1482090"/>
            <a:ext cx="3822859" cy="823595"/>
          </a:xfrm>
        </p:spPr>
        <p:txBody>
          <a:bodyPr anchor="ctr"/>
          <a:lstStyle>
            <a:lvl1pPr marL="0" indent="0">
              <a:buNone/>
              <a:defRPr sz="2400">
                <a:solidFill>
                  <a:srgbClr val="0070C0"/>
                </a:solidFill>
              </a:defRPr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491" y="2368550"/>
            <a:ext cx="3822859" cy="3820795"/>
          </a:xfrm>
        </p:spPr>
        <p:txBody>
          <a:bodyPr/>
          <a:lstStyle>
            <a:lvl1pPr>
              <a:defRPr sz="2100"/>
            </a:lvl1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FEC906A-F2FF-4A0E-A2FA-5939D9027FAF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8" name="日期占位符 3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53355ABD-E8DA-41F5-A75B-CC8EB4328020}" type="datetime1">
              <a:rPr lang="en-US" altLang="en-US"/>
              <a:t>1/16/2023</a:t>
            </a:fld>
            <a:endParaRPr lang="en-US" altLang="en-US"/>
          </a:p>
        </p:txBody>
      </p:sp>
      <p:sp>
        <p:nvSpPr>
          <p:cNvPr id="9" name="页脚占位符 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197485"/>
            <a:ext cx="7886700" cy="1325563"/>
          </a:xfrm>
        </p:spPr>
        <p:txBody>
          <a:bodyPr anchor="b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910ABA9-4D39-4AAD-BDAD-4C2871B5D620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4F70131A-D54B-4885-AB1A-214CFF08C595}" type="datetime1">
              <a:rPr lang="en-US" altLang="en-US"/>
              <a:t>1/16/2023</a:t>
            </a:fld>
            <a:endParaRPr lang="en-US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图片 + 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-9525" y="-1905"/>
            <a:ext cx="5263039" cy="6861810"/>
          </a:xfrm>
          <a:noFill/>
        </p:spPr>
        <p:txBody>
          <a:bodyPr lIns="252095" tIns="144145" rtlCol="0">
            <a:normAutofit/>
          </a:bodyPr>
          <a:lstStyle>
            <a:lvl1pPr marL="0" indent="0" algn="ctr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1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512594" y="457200"/>
            <a:ext cx="3294221" cy="105537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512118" y="1694180"/>
            <a:ext cx="3295174" cy="4480560"/>
          </a:xfrm>
        </p:spPr>
        <p:txBody>
          <a:bodyPr/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B94B52C-8057-49DB-9743-6F0A8944476B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6" name="日期占位符 3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4204D2C0-6BE7-4ED2-A111-4547C9A95157}" type="datetime1">
              <a:rPr lang="en-US" altLang="en-US"/>
              <a:t>1/16/2023</a:t>
            </a:fld>
            <a:endParaRPr lang="en-US" altLang="en-US"/>
          </a:p>
        </p:txBody>
      </p:sp>
      <p:sp>
        <p:nvSpPr>
          <p:cNvPr id="7" name="页脚占位符 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文本 + 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629" y="-7620"/>
            <a:ext cx="5263039" cy="6861810"/>
          </a:xfrm>
          <a:noFill/>
        </p:spPr>
        <p:txBody>
          <a:bodyPr lIns="252095" tIns="144145" rtlCol="0">
            <a:normAutofit/>
          </a:bodyPr>
          <a:lstStyle>
            <a:lvl1pPr marL="0" indent="0" algn="ctr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1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7181" y="457200"/>
            <a:ext cx="3209925" cy="1055370"/>
          </a:xfrm>
        </p:spPr>
        <p:txBody>
          <a:bodyPr anchor="t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07181" y="1694180"/>
            <a:ext cx="3210401" cy="4480560"/>
          </a:xfrm>
        </p:spPr>
        <p:txBody>
          <a:bodyPr/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3AACC6B-2E1E-408A-BE90-E1E4A96DF4B9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6" name="日期占位符 3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31721E7B-26B1-49E2-864B-9D73321EF7E7}" type="datetime1">
              <a:rPr lang="en-US" altLang="en-US"/>
              <a:t>1/16/2023</a:t>
            </a:fld>
            <a:endParaRPr lang="en-US" altLang="en-US"/>
          </a:p>
        </p:txBody>
      </p:sp>
      <p:sp>
        <p:nvSpPr>
          <p:cNvPr id="7" name="页脚占位符 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7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A613CEE-F354-4557-969A-24316EA90C6C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DEF0F9B4-9448-40A1-A419-FB33CD7B4F67}" type="datetime1">
              <a:rPr lang="en-US" altLang="en-US"/>
              <a:t>1/16/2023</a:t>
            </a:fld>
            <a:endParaRPr lang="en-US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327025"/>
            <a:ext cx="7886700" cy="5850255"/>
          </a:xfrm>
        </p:spPr>
        <p:txBody>
          <a:bodyPr/>
          <a:lstStyle>
            <a:lvl2pPr>
              <a:defRPr/>
            </a:lvl2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6F89241-FFC0-4714-B483-853DAB0CC22D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C1A10FD1-8050-487F-8631-D374734EF8B0}" type="datetime1">
              <a:rPr lang="en-US" altLang="en-US"/>
              <a:t>1/16/2023</a:t>
            </a:fld>
            <a:endParaRPr lang="en-US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buFont typeface="Arial" panose="020B0604020202020204" pitchFamily="34" charset="0"/>
              <a:buNone/>
              <a:defRPr sz="900">
                <a:solidFill>
                  <a:srgbClr val="898989"/>
                </a:solidFill>
              </a:defRPr>
            </a:lvl1pPr>
          </a:lstStyle>
          <a:p>
            <a:fld id="{0CEF09A6-7649-4A91-BADC-027F119A6EDE}" type="datetime1">
              <a:rPr lang="en-US" altLang="en-US"/>
              <a:t>1/16/2023</a:t>
            </a:fld>
            <a:endParaRPr lang="en-US" altLang="en-US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>
              <a:buFont typeface="Arial" panose="020B0604020202020204" pitchFamily="34" charset="0"/>
              <a:buNone/>
              <a:defRPr sz="900">
                <a:solidFill>
                  <a:srgbClr val="898989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>
              <a:buFont typeface="Arial" panose="020B0604020202020204" pitchFamily="34" charset="0"/>
              <a:buNone/>
              <a:defRPr sz="900">
                <a:solidFill>
                  <a:srgbClr val="898989"/>
                </a:solidFill>
              </a:defRPr>
            </a:lvl1pPr>
          </a:lstStyle>
          <a:p>
            <a:fld id="{2A691BD6-9DF1-40BC-8580-514DA915719F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  <p:sldLayoutId id="2147483670" r:id="rId21"/>
    <p:sldLayoutId id="2147483671" r:id="rId22"/>
    <p:sldLayoutId id="2147483672" r:id="rId23"/>
    <p:sldLayoutId id="2147483673" r:id="rId24"/>
    <p:sldLayoutId id="2147483674" r:id="rId25"/>
    <p:sldLayoutId id="2147483675" r:id="rId26"/>
    <p:sldLayoutId id="2147483676" r:id="rId27"/>
    <p:sldLayoutId id="2147483677" r:id="rId28"/>
    <p:sldLayoutId id="2147483678" r:id="rId29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Pct val="100000"/>
        <a:defRPr sz="3300" kern="1200">
          <a:solidFill>
            <a:schemeClr val="tx1"/>
          </a:solidFill>
          <a:latin typeface="Franklin Gothic Medium" panose="020B0603020102020204" pitchFamily="34" charset="0"/>
          <a:ea typeface="微软雅黑" panose="020B0503020204020204" pitchFamily="34" charset="-122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Pct val="100000"/>
        <a:defRPr sz="3300">
          <a:solidFill>
            <a:schemeClr val="tx1"/>
          </a:solidFill>
          <a:latin typeface="Franklin Gothic Medium" panose="020B0603020102020204" pitchFamily="34" charset="0"/>
          <a:ea typeface="微软雅黑" panose="020B0503020204020204" pitchFamily="34" charset="-122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Pct val="100000"/>
        <a:defRPr sz="3300">
          <a:solidFill>
            <a:schemeClr val="tx1"/>
          </a:solidFill>
          <a:latin typeface="Franklin Gothic Medium" panose="020B0603020102020204" pitchFamily="34" charset="0"/>
          <a:ea typeface="微软雅黑" panose="020B0503020204020204" pitchFamily="34" charset="-122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Pct val="100000"/>
        <a:defRPr sz="3300">
          <a:solidFill>
            <a:schemeClr val="tx1"/>
          </a:solidFill>
          <a:latin typeface="Franklin Gothic Medium" panose="020B0603020102020204" pitchFamily="34" charset="0"/>
          <a:ea typeface="微软雅黑" panose="020B0503020204020204" pitchFamily="34" charset="-122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Pct val="100000"/>
        <a:defRPr sz="3300">
          <a:solidFill>
            <a:schemeClr val="tx1"/>
          </a:solidFill>
          <a:latin typeface="Franklin Gothic Medium" panose="020B0603020102020204" pitchFamily="34" charset="0"/>
          <a:ea typeface="微软雅黑" panose="020B0503020204020204" pitchFamily="34" charset="-122"/>
        </a:defRPr>
      </a:lvl5pPr>
      <a:lvl6pPr marL="4572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Pct val="100000"/>
        <a:defRPr sz="3300">
          <a:solidFill>
            <a:schemeClr val="tx1"/>
          </a:solidFill>
          <a:latin typeface="Franklin Gothic Medium" panose="020B0603020102020204" pitchFamily="34" charset="0"/>
          <a:ea typeface="微软雅黑" panose="020B0503020204020204" pitchFamily="34" charset="-122"/>
        </a:defRPr>
      </a:lvl6pPr>
      <a:lvl7pPr marL="9144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Pct val="100000"/>
        <a:defRPr sz="3300">
          <a:solidFill>
            <a:schemeClr val="tx1"/>
          </a:solidFill>
          <a:latin typeface="Franklin Gothic Medium" panose="020B0603020102020204" pitchFamily="34" charset="0"/>
          <a:ea typeface="微软雅黑" panose="020B0503020204020204" pitchFamily="34" charset="-122"/>
        </a:defRPr>
      </a:lvl7pPr>
      <a:lvl8pPr marL="13716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Pct val="100000"/>
        <a:defRPr sz="3300">
          <a:solidFill>
            <a:schemeClr val="tx1"/>
          </a:solidFill>
          <a:latin typeface="Franklin Gothic Medium" panose="020B0603020102020204" pitchFamily="34" charset="0"/>
          <a:ea typeface="微软雅黑" panose="020B0503020204020204" pitchFamily="34" charset="-122"/>
        </a:defRPr>
      </a:lvl8pPr>
      <a:lvl9pPr marL="18288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Pct val="100000"/>
        <a:defRPr sz="3300">
          <a:solidFill>
            <a:schemeClr val="tx1"/>
          </a:solidFill>
          <a:latin typeface="Franklin Gothic Medium" panose="020B0603020102020204" pitchFamily="34" charset="0"/>
          <a:ea typeface="微软雅黑" panose="020B0503020204020204" pitchFamily="34" charset="-122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SzPct val="100000"/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SzPct val="10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SzPct val="100000"/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SzPct val="100000"/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SzPct val="100000"/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35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3429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35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6858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35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0287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35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3716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35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38.xml"/><Relationship Id="rId13" Type="http://schemas.openxmlformats.org/officeDocument/2006/relationships/image" Target="../media/image27.GIF"/><Relationship Id="rId3" Type="http://schemas.openxmlformats.org/officeDocument/2006/relationships/tags" Target="../tags/tag133.xml"/><Relationship Id="rId7" Type="http://schemas.openxmlformats.org/officeDocument/2006/relationships/tags" Target="../tags/tag137.xml"/><Relationship Id="rId12" Type="http://schemas.openxmlformats.org/officeDocument/2006/relationships/image" Target="../media/image28.wmf"/><Relationship Id="rId2" Type="http://schemas.openxmlformats.org/officeDocument/2006/relationships/tags" Target="../tags/tag132.xml"/><Relationship Id="rId1" Type="http://schemas.openxmlformats.org/officeDocument/2006/relationships/vmlDrawing" Target="../drawings/vmlDrawing6.vml"/><Relationship Id="rId6" Type="http://schemas.openxmlformats.org/officeDocument/2006/relationships/tags" Target="../tags/tag136.xml"/><Relationship Id="rId11" Type="http://schemas.openxmlformats.org/officeDocument/2006/relationships/oleObject" Target="../embeddings/oleObject24.bin"/><Relationship Id="rId5" Type="http://schemas.openxmlformats.org/officeDocument/2006/relationships/tags" Target="../tags/tag135.xml"/><Relationship Id="rId10" Type="http://schemas.openxmlformats.org/officeDocument/2006/relationships/notesSlide" Target="../notesSlides/notesSlide9.xml"/><Relationship Id="rId4" Type="http://schemas.openxmlformats.org/officeDocument/2006/relationships/tags" Target="../tags/tag134.xml"/><Relationship Id="rId9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48.xml"/><Relationship Id="rId13" Type="http://schemas.openxmlformats.org/officeDocument/2006/relationships/oleObject" Target="../embeddings/oleObject25.bin"/><Relationship Id="rId3" Type="http://schemas.openxmlformats.org/officeDocument/2006/relationships/tags" Target="../tags/tag143.xml"/><Relationship Id="rId7" Type="http://schemas.openxmlformats.org/officeDocument/2006/relationships/tags" Target="../tags/tag147.xml"/><Relationship Id="rId12" Type="http://schemas.openxmlformats.org/officeDocument/2006/relationships/notesSlide" Target="../notesSlides/notesSlide10.xml"/><Relationship Id="rId2" Type="http://schemas.openxmlformats.org/officeDocument/2006/relationships/tags" Target="../tags/tag142.xml"/><Relationship Id="rId1" Type="http://schemas.openxmlformats.org/officeDocument/2006/relationships/vmlDrawing" Target="../drawings/vmlDrawing7.vml"/><Relationship Id="rId6" Type="http://schemas.openxmlformats.org/officeDocument/2006/relationships/tags" Target="../tags/tag146.xml"/><Relationship Id="rId11" Type="http://schemas.openxmlformats.org/officeDocument/2006/relationships/slideLayout" Target="../slideLayouts/slideLayout21.xml"/><Relationship Id="rId5" Type="http://schemas.openxmlformats.org/officeDocument/2006/relationships/tags" Target="../tags/tag145.xml"/><Relationship Id="rId10" Type="http://schemas.openxmlformats.org/officeDocument/2006/relationships/tags" Target="../tags/tag150.xml"/><Relationship Id="rId4" Type="http://schemas.openxmlformats.org/officeDocument/2006/relationships/tags" Target="../tags/tag144.xml"/><Relationship Id="rId9" Type="http://schemas.openxmlformats.org/officeDocument/2006/relationships/tags" Target="../tags/tag149.xml"/><Relationship Id="rId14" Type="http://schemas.openxmlformats.org/officeDocument/2006/relationships/image" Target="../media/image2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60.xml"/><Relationship Id="rId13" Type="http://schemas.openxmlformats.org/officeDocument/2006/relationships/tags" Target="../tags/tag165.xml"/><Relationship Id="rId18" Type="http://schemas.openxmlformats.org/officeDocument/2006/relationships/tags" Target="../tags/tag170.xml"/><Relationship Id="rId26" Type="http://schemas.openxmlformats.org/officeDocument/2006/relationships/oleObject" Target="../embeddings/oleObject28.bin"/><Relationship Id="rId3" Type="http://schemas.openxmlformats.org/officeDocument/2006/relationships/tags" Target="../tags/tag155.xml"/><Relationship Id="rId21" Type="http://schemas.openxmlformats.org/officeDocument/2006/relationships/notesSlide" Target="../notesSlides/notesSlide11.xml"/><Relationship Id="rId7" Type="http://schemas.openxmlformats.org/officeDocument/2006/relationships/tags" Target="../tags/tag159.xml"/><Relationship Id="rId12" Type="http://schemas.openxmlformats.org/officeDocument/2006/relationships/tags" Target="../tags/tag164.xml"/><Relationship Id="rId17" Type="http://schemas.openxmlformats.org/officeDocument/2006/relationships/tags" Target="../tags/tag169.xml"/><Relationship Id="rId25" Type="http://schemas.openxmlformats.org/officeDocument/2006/relationships/image" Target="../media/image31.wmf"/><Relationship Id="rId2" Type="http://schemas.openxmlformats.org/officeDocument/2006/relationships/tags" Target="../tags/tag154.xml"/><Relationship Id="rId16" Type="http://schemas.openxmlformats.org/officeDocument/2006/relationships/tags" Target="../tags/tag168.xml"/><Relationship Id="rId20" Type="http://schemas.openxmlformats.org/officeDocument/2006/relationships/slideLayout" Target="../slideLayouts/slideLayout22.xml"/><Relationship Id="rId29" Type="http://schemas.openxmlformats.org/officeDocument/2006/relationships/image" Target="../media/image33.wmf"/><Relationship Id="rId1" Type="http://schemas.openxmlformats.org/officeDocument/2006/relationships/vmlDrawing" Target="../drawings/vmlDrawing8.vml"/><Relationship Id="rId6" Type="http://schemas.openxmlformats.org/officeDocument/2006/relationships/tags" Target="../tags/tag158.xml"/><Relationship Id="rId11" Type="http://schemas.openxmlformats.org/officeDocument/2006/relationships/tags" Target="../tags/tag163.xml"/><Relationship Id="rId24" Type="http://schemas.openxmlformats.org/officeDocument/2006/relationships/oleObject" Target="../embeddings/oleObject27.bin"/><Relationship Id="rId5" Type="http://schemas.openxmlformats.org/officeDocument/2006/relationships/tags" Target="../tags/tag157.xml"/><Relationship Id="rId15" Type="http://schemas.openxmlformats.org/officeDocument/2006/relationships/tags" Target="../tags/tag167.xml"/><Relationship Id="rId23" Type="http://schemas.openxmlformats.org/officeDocument/2006/relationships/image" Target="../media/image30.wmf"/><Relationship Id="rId28" Type="http://schemas.openxmlformats.org/officeDocument/2006/relationships/oleObject" Target="../embeddings/oleObject29.bin"/><Relationship Id="rId10" Type="http://schemas.openxmlformats.org/officeDocument/2006/relationships/tags" Target="../tags/tag162.xml"/><Relationship Id="rId19" Type="http://schemas.openxmlformats.org/officeDocument/2006/relationships/tags" Target="../tags/tag171.xml"/><Relationship Id="rId31" Type="http://schemas.openxmlformats.org/officeDocument/2006/relationships/image" Target="../media/image34.wmf"/><Relationship Id="rId4" Type="http://schemas.openxmlformats.org/officeDocument/2006/relationships/tags" Target="../tags/tag156.xml"/><Relationship Id="rId9" Type="http://schemas.openxmlformats.org/officeDocument/2006/relationships/tags" Target="../tags/tag161.xml"/><Relationship Id="rId14" Type="http://schemas.openxmlformats.org/officeDocument/2006/relationships/tags" Target="../tags/tag166.xml"/><Relationship Id="rId22" Type="http://schemas.openxmlformats.org/officeDocument/2006/relationships/oleObject" Target="../embeddings/oleObject26.bin"/><Relationship Id="rId27" Type="http://schemas.openxmlformats.org/officeDocument/2006/relationships/image" Target="../media/image32.wmf"/><Relationship Id="rId30" Type="http://schemas.openxmlformats.org/officeDocument/2006/relationships/oleObject" Target="../embeddings/oleObject30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81.xml"/><Relationship Id="rId13" Type="http://schemas.openxmlformats.org/officeDocument/2006/relationships/image" Target="../media/image35.wmf"/><Relationship Id="rId18" Type="http://schemas.openxmlformats.org/officeDocument/2006/relationships/oleObject" Target="../embeddings/oleObject34.bin"/><Relationship Id="rId3" Type="http://schemas.openxmlformats.org/officeDocument/2006/relationships/tags" Target="../tags/tag176.xml"/><Relationship Id="rId7" Type="http://schemas.openxmlformats.org/officeDocument/2006/relationships/tags" Target="../tags/tag180.xml"/><Relationship Id="rId12" Type="http://schemas.openxmlformats.org/officeDocument/2006/relationships/oleObject" Target="../embeddings/oleObject31.bin"/><Relationship Id="rId17" Type="http://schemas.openxmlformats.org/officeDocument/2006/relationships/image" Target="../media/image37.wmf"/><Relationship Id="rId2" Type="http://schemas.openxmlformats.org/officeDocument/2006/relationships/tags" Target="../tags/tag175.xml"/><Relationship Id="rId16" Type="http://schemas.openxmlformats.org/officeDocument/2006/relationships/oleObject" Target="../embeddings/oleObject33.bin"/><Relationship Id="rId1" Type="http://schemas.openxmlformats.org/officeDocument/2006/relationships/vmlDrawing" Target="../drawings/vmlDrawing9.vml"/><Relationship Id="rId6" Type="http://schemas.openxmlformats.org/officeDocument/2006/relationships/tags" Target="../tags/tag179.xml"/><Relationship Id="rId11" Type="http://schemas.openxmlformats.org/officeDocument/2006/relationships/slideLayout" Target="../slideLayouts/slideLayout23.xml"/><Relationship Id="rId5" Type="http://schemas.openxmlformats.org/officeDocument/2006/relationships/tags" Target="../tags/tag178.xml"/><Relationship Id="rId15" Type="http://schemas.openxmlformats.org/officeDocument/2006/relationships/image" Target="../media/image36.wmf"/><Relationship Id="rId10" Type="http://schemas.openxmlformats.org/officeDocument/2006/relationships/tags" Target="../tags/tag183.xml"/><Relationship Id="rId19" Type="http://schemas.openxmlformats.org/officeDocument/2006/relationships/image" Target="../media/image38.wmf"/><Relationship Id="rId4" Type="http://schemas.openxmlformats.org/officeDocument/2006/relationships/tags" Target="../tags/tag177.xml"/><Relationship Id="rId9" Type="http://schemas.openxmlformats.org/officeDocument/2006/relationships/tags" Target="../tags/tag182.xml"/><Relationship Id="rId14" Type="http://schemas.openxmlformats.org/officeDocument/2006/relationships/oleObject" Target="../embeddings/oleObject32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90.xml"/><Relationship Id="rId13" Type="http://schemas.openxmlformats.org/officeDocument/2006/relationships/oleObject" Target="../embeddings/oleObject36.bin"/><Relationship Id="rId3" Type="http://schemas.openxmlformats.org/officeDocument/2006/relationships/tags" Target="../tags/tag185.xml"/><Relationship Id="rId7" Type="http://schemas.openxmlformats.org/officeDocument/2006/relationships/tags" Target="../tags/tag189.xml"/><Relationship Id="rId12" Type="http://schemas.openxmlformats.org/officeDocument/2006/relationships/image" Target="../media/image39.wmf"/><Relationship Id="rId2" Type="http://schemas.openxmlformats.org/officeDocument/2006/relationships/tags" Target="../tags/tag184.xml"/><Relationship Id="rId16" Type="http://schemas.openxmlformats.org/officeDocument/2006/relationships/image" Target="../media/image41.wmf"/><Relationship Id="rId1" Type="http://schemas.openxmlformats.org/officeDocument/2006/relationships/vmlDrawing" Target="../drawings/vmlDrawing10.vml"/><Relationship Id="rId6" Type="http://schemas.openxmlformats.org/officeDocument/2006/relationships/tags" Target="../tags/tag188.xml"/><Relationship Id="rId11" Type="http://schemas.openxmlformats.org/officeDocument/2006/relationships/oleObject" Target="../embeddings/oleObject35.bin"/><Relationship Id="rId5" Type="http://schemas.openxmlformats.org/officeDocument/2006/relationships/tags" Target="../tags/tag187.xml"/><Relationship Id="rId15" Type="http://schemas.openxmlformats.org/officeDocument/2006/relationships/oleObject" Target="../embeddings/oleObject37.bin"/><Relationship Id="rId10" Type="http://schemas.openxmlformats.org/officeDocument/2006/relationships/slideLayout" Target="../slideLayouts/slideLayout24.xml"/><Relationship Id="rId4" Type="http://schemas.openxmlformats.org/officeDocument/2006/relationships/tags" Target="../tags/tag186.xml"/><Relationship Id="rId9" Type="http://schemas.openxmlformats.org/officeDocument/2006/relationships/tags" Target="../tags/tag191.xml"/><Relationship Id="rId14" Type="http://schemas.openxmlformats.org/officeDocument/2006/relationships/image" Target="../media/image40.wmf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203.xml"/><Relationship Id="rId18" Type="http://schemas.openxmlformats.org/officeDocument/2006/relationships/tags" Target="../tags/tag208.xml"/><Relationship Id="rId26" Type="http://schemas.openxmlformats.org/officeDocument/2006/relationships/oleObject" Target="../embeddings/oleObject40.bin"/><Relationship Id="rId3" Type="http://schemas.openxmlformats.org/officeDocument/2006/relationships/tags" Target="../tags/tag193.xml"/><Relationship Id="rId21" Type="http://schemas.openxmlformats.org/officeDocument/2006/relationships/notesSlide" Target="../notesSlides/notesSlide12.xml"/><Relationship Id="rId7" Type="http://schemas.openxmlformats.org/officeDocument/2006/relationships/tags" Target="../tags/tag197.xml"/><Relationship Id="rId12" Type="http://schemas.openxmlformats.org/officeDocument/2006/relationships/tags" Target="../tags/tag202.xml"/><Relationship Id="rId17" Type="http://schemas.openxmlformats.org/officeDocument/2006/relationships/tags" Target="../tags/tag207.xml"/><Relationship Id="rId25" Type="http://schemas.openxmlformats.org/officeDocument/2006/relationships/image" Target="../media/image43.wmf"/><Relationship Id="rId33" Type="http://schemas.openxmlformats.org/officeDocument/2006/relationships/image" Target="../media/image47.wmf"/><Relationship Id="rId2" Type="http://schemas.openxmlformats.org/officeDocument/2006/relationships/tags" Target="../tags/tag192.xml"/><Relationship Id="rId16" Type="http://schemas.openxmlformats.org/officeDocument/2006/relationships/tags" Target="../tags/tag206.xml"/><Relationship Id="rId20" Type="http://schemas.openxmlformats.org/officeDocument/2006/relationships/slideLayout" Target="../slideLayouts/slideLayout25.xml"/><Relationship Id="rId29" Type="http://schemas.openxmlformats.org/officeDocument/2006/relationships/image" Target="../media/image45.wmf"/><Relationship Id="rId1" Type="http://schemas.openxmlformats.org/officeDocument/2006/relationships/vmlDrawing" Target="../drawings/vmlDrawing11.vml"/><Relationship Id="rId6" Type="http://schemas.openxmlformats.org/officeDocument/2006/relationships/tags" Target="../tags/tag196.xml"/><Relationship Id="rId11" Type="http://schemas.openxmlformats.org/officeDocument/2006/relationships/tags" Target="../tags/tag201.xml"/><Relationship Id="rId24" Type="http://schemas.openxmlformats.org/officeDocument/2006/relationships/oleObject" Target="../embeddings/oleObject39.bin"/><Relationship Id="rId32" Type="http://schemas.openxmlformats.org/officeDocument/2006/relationships/oleObject" Target="../embeddings/oleObject43.bin"/><Relationship Id="rId5" Type="http://schemas.openxmlformats.org/officeDocument/2006/relationships/tags" Target="../tags/tag195.xml"/><Relationship Id="rId15" Type="http://schemas.openxmlformats.org/officeDocument/2006/relationships/tags" Target="../tags/tag205.xml"/><Relationship Id="rId23" Type="http://schemas.openxmlformats.org/officeDocument/2006/relationships/image" Target="../media/image42.wmf"/><Relationship Id="rId28" Type="http://schemas.openxmlformats.org/officeDocument/2006/relationships/oleObject" Target="../embeddings/oleObject41.bin"/><Relationship Id="rId10" Type="http://schemas.openxmlformats.org/officeDocument/2006/relationships/tags" Target="../tags/tag200.xml"/><Relationship Id="rId19" Type="http://schemas.openxmlformats.org/officeDocument/2006/relationships/tags" Target="../tags/tag209.xml"/><Relationship Id="rId31" Type="http://schemas.openxmlformats.org/officeDocument/2006/relationships/image" Target="../media/image46.wmf"/><Relationship Id="rId4" Type="http://schemas.openxmlformats.org/officeDocument/2006/relationships/tags" Target="../tags/tag194.xml"/><Relationship Id="rId9" Type="http://schemas.openxmlformats.org/officeDocument/2006/relationships/tags" Target="../tags/tag199.xml"/><Relationship Id="rId14" Type="http://schemas.openxmlformats.org/officeDocument/2006/relationships/tags" Target="../tags/tag204.xml"/><Relationship Id="rId22" Type="http://schemas.openxmlformats.org/officeDocument/2006/relationships/oleObject" Target="../embeddings/oleObject38.bin"/><Relationship Id="rId27" Type="http://schemas.openxmlformats.org/officeDocument/2006/relationships/image" Target="../media/image44.wmf"/><Relationship Id="rId30" Type="http://schemas.openxmlformats.org/officeDocument/2006/relationships/oleObject" Target="../embeddings/oleObject42.bin"/><Relationship Id="rId8" Type="http://schemas.openxmlformats.org/officeDocument/2006/relationships/tags" Target="../tags/tag198.xml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tags" Target="../tags/tag224.xml"/><Relationship Id="rId18" Type="http://schemas.openxmlformats.org/officeDocument/2006/relationships/tags" Target="../tags/tag229.xml"/><Relationship Id="rId26" Type="http://schemas.openxmlformats.org/officeDocument/2006/relationships/image" Target="../media/image50.wmf"/><Relationship Id="rId3" Type="http://schemas.openxmlformats.org/officeDocument/2006/relationships/tags" Target="../tags/tag214.xml"/><Relationship Id="rId21" Type="http://schemas.openxmlformats.org/officeDocument/2006/relationships/oleObject" Target="../embeddings/oleObject44.bin"/><Relationship Id="rId34" Type="http://schemas.openxmlformats.org/officeDocument/2006/relationships/image" Target="../media/image54.wmf"/><Relationship Id="rId7" Type="http://schemas.openxmlformats.org/officeDocument/2006/relationships/tags" Target="../tags/tag218.xml"/><Relationship Id="rId12" Type="http://schemas.openxmlformats.org/officeDocument/2006/relationships/tags" Target="../tags/tag223.xml"/><Relationship Id="rId17" Type="http://schemas.openxmlformats.org/officeDocument/2006/relationships/tags" Target="../tags/tag228.xml"/><Relationship Id="rId25" Type="http://schemas.openxmlformats.org/officeDocument/2006/relationships/oleObject" Target="../embeddings/oleObject46.bin"/><Relationship Id="rId33" Type="http://schemas.openxmlformats.org/officeDocument/2006/relationships/oleObject" Target="../embeddings/oleObject50.bin"/><Relationship Id="rId2" Type="http://schemas.openxmlformats.org/officeDocument/2006/relationships/tags" Target="../tags/tag213.xml"/><Relationship Id="rId16" Type="http://schemas.openxmlformats.org/officeDocument/2006/relationships/tags" Target="../tags/tag227.xml"/><Relationship Id="rId20" Type="http://schemas.openxmlformats.org/officeDocument/2006/relationships/notesSlide" Target="../notesSlides/notesSlide13.xml"/><Relationship Id="rId29" Type="http://schemas.openxmlformats.org/officeDocument/2006/relationships/oleObject" Target="../embeddings/oleObject48.bin"/><Relationship Id="rId1" Type="http://schemas.openxmlformats.org/officeDocument/2006/relationships/vmlDrawing" Target="../drawings/vmlDrawing12.vml"/><Relationship Id="rId6" Type="http://schemas.openxmlformats.org/officeDocument/2006/relationships/tags" Target="../tags/tag217.xml"/><Relationship Id="rId11" Type="http://schemas.openxmlformats.org/officeDocument/2006/relationships/tags" Target="../tags/tag222.xml"/><Relationship Id="rId24" Type="http://schemas.openxmlformats.org/officeDocument/2006/relationships/image" Target="../media/image49.wmf"/><Relationship Id="rId32" Type="http://schemas.openxmlformats.org/officeDocument/2006/relationships/image" Target="../media/image53.wmf"/><Relationship Id="rId5" Type="http://schemas.openxmlformats.org/officeDocument/2006/relationships/tags" Target="../tags/tag216.xml"/><Relationship Id="rId15" Type="http://schemas.openxmlformats.org/officeDocument/2006/relationships/tags" Target="../tags/tag226.xml"/><Relationship Id="rId23" Type="http://schemas.openxmlformats.org/officeDocument/2006/relationships/oleObject" Target="../embeddings/oleObject45.bin"/><Relationship Id="rId28" Type="http://schemas.openxmlformats.org/officeDocument/2006/relationships/image" Target="../media/image51.wmf"/><Relationship Id="rId36" Type="http://schemas.openxmlformats.org/officeDocument/2006/relationships/image" Target="../media/image55.wmf"/><Relationship Id="rId10" Type="http://schemas.openxmlformats.org/officeDocument/2006/relationships/tags" Target="../tags/tag221.xml"/><Relationship Id="rId19" Type="http://schemas.openxmlformats.org/officeDocument/2006/relationships/slideLayout" Target="../slideLayouts/slideLayout26.xml"/><Relationship Id="rId31" Type="http://schemas.openxmlformats.org/officeDocument/2006/relationships/oleObject" Target="../embeddings/oleObject49.bin"/><Relationship Id="rId4" Type="http://schemas.openxmlformats.org/officeDocument/2006/relationships/tags" Target="../tags/tag215.xml"/><Relationship Id="rId9" Type="http://schemas.openxmlformats.org/officeDocument/2006/relationships/tags" Target="../tags/tag220.xml"/><Relationship Id="rId14" Type="http://schemas.openxmlformats.org/officeDocument/2006/relationships/tags" Target="../tags/tag225.xml"/><Relationship Id="rId22" Type="http://schemas.openxmlformats.org/officeDocument/2006/relationships/image" Target="../media/image48.wmf"/><Relationship Id="rId27" Type="http://schemas.openxmlformats.org/officeDocument/2006/relationships/oleObject" Target="../embeddings/oleObject47.bin"/><Relationship Id="rId30" Type="http://schemas.openxmlformats.org/officeDocument/2006/relationships/image" Target="../media/image52.wmf"/><Relationship Id="rId35" Type="http://schemas.openxmlformats.org/officeDocument/2006/relationships/oleObject" Target="../embeddings/oleObject51.bin"/><Relationship Id="rId8" Type="http://schemas.openxmlformats.org/officeDocument/2006/relationships/tags" Target="../tags/tag219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240.xml"/><Relationship Id="rId13" Type="http://schemas.openxmlformats.org/officeDocument/2006/relationships/image" Target="../media/image59.wmf"/><Relationship Id="rId3" Type="http://schemas.openxmlformats.org/officeDocument/2006/relationships/tags" Target="../tags/tag235.xml"/><Relationship Id="rId7" Type="http://schemas.openxmlformats.org/officeDocument/2006/relationships/tags" Target="../tags/tag239.xml"/><Relationship Id="rId12" Type="http://schemas.openxmlformats.org/officeDocument/2006/relationships/image" Target="../media/image58.wmf"/><Relationship Id="rId2" Type="http://schemas.openxmlformats.org/officeDocument/2006/relationships/tags" Target="../tags/tag234.xml"/><Relationship Id="rId1" Type="http://schemas.openxmlformats.org/officeDocument/2006/relationships/tags" Target="../tags/tag233.xml"/><Relationship Id="rId6" Type="http://schemas.openxmlformats.org/officeDocument/2006/relationships/tags" Target="../tags/tag238.xml"/><Relationship Id="rId11" Type="http://schemas.openxmlformats.org/officeDocument/2006/relationships/image" Target="../media/image57.wmf"/><Relationship Id="rId5" Type="http://schemas.openxmlformats.org/officeDocument/2006/relationships/tags" Target="../tags/tag237.xml"/><Relationship Id="rId10" Type="http://schemas.openxmlformats.org/officeDocument/2006/relationships/image" Target="../media/image56.wmf"/><Relationship Id="rId4" Type="http://schemas.openxmlformats.org/officeDocument/2006/relationships/tags" Target="../tags/tag236.xml"/><Relationship Id="rId9" Type="http://schemas.openxmlformats.org/officeDocument/2006/relationships/slideLayout" Target="../slideLayouts/slideLayout2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248.xml"/><Relationship Id="rId3" Type="http://schemas.openxmlformats.org/officeDocument/2006/relationships/tags" Target="../tags/tag243.xml"/><Relationship Id="rId7" Type="http://schemas.openxmlformats.org/officeDocument/2006/relationships/tags" Target="../tags/tag247.xml"/><Relationship Id="rId2" Type="http://schemas.openxmlformats.org/officeDocument/2006/relationships/tags" Target="../tags/tag242.xml"/><Relationship Id="rId1" Type="http://schemas.openxmlformats.org/officeDocument/2006/relationships/tags" Target="../tags/tag241.xml"/><Relationship Id="rId6" Type="http://schemas.openxmlformats.org/officeDocument/2006/relationships/tags" Target="../tags/tag246.xml"/><Relationship Id="rId11" Type="http://schemas.openxmlformats.org/officeDocument/2006/relationships/notesSlide" Target="../notesSlides/notesSlide14.xml"/><Relationship Id="rId5" Type="http://schemas.openxmlformats.org/officeDocument/2006/relationships/tags" Target="../tags/tag245.xml"/><Relationship Id="rId10" Type="http://schemas.openxmlformats.org/officeDocument/2006/relationships/slideLayout" Target="../slideLayouts/slideLayout28.xml"/><Relationship Id="rId4" Type="http://schemas.openxmlformats.org/officeDocument/2006/relationships/tags" Target="../tags/tag244.xml"/><Relationship Id="rId9" Type="http://schemas.openxmlformats.org/officeDocument/2006/relationships/tags" Target="../tags/tag24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255.xml"/><Relationship Id="rId2" Type="http://schemas.openxmlformats.org/officeDocument/2006/relationships/tags" Target="../tags/tag254.xml"/><Relationship Id="rId1" Type="http://schemas.openxmlformats.org/officeDocument/2006/relationships/tags" Target="../tags/tag253.xml"/><Relationship Id="rId5" Type="http://schemas.openxmlformats.org/officeDocument/2006/relationships/image" Target="../media/image60.png"/><Relationship Id="rId4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3" Type="http://schemas.openxmlformats.org/officeDocument/2006/relationships/tags" Target="../tags/tag18.xml"/><Relationship Id="rId7" Type="http://schemas.openxmlformats.org/officeDocument/2006/relationships/slideLayout" Target="../slideLayouts/slideLayout13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5" Type="http://schemas.openxmlformats.org/officeDocument/2006/relationships/tags" Target="../tags/tag20.xml"/><Relationship Id="rId4" Type="http://schemas.openxmlformats.org/officeDocument/2006/relationships/tags" Target="../tags/tag19.xml"/><Relationship Id="rId9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13" Type="http://schemas.openxmlformats.org/officeDocument/2006/relationships/tags" Target="../tags/tag36.xml"/><Relationship Id="rId18" Type="http://schemas.openxmlformats.org/officeDocument/2006/relationships/notesSlide" Target="../notesSlides/notesSlide3.xml"/><Relationship Id="rId3" Type="http://schemas.openxmlformats.org/officeDocument/2006/relationships/tags" Target="../tags/tag26.xml"/><Relationship Id="rId21" Type="http://schemas.openxmlformats.org/officeDocument/2006/relationships/image" Target="../media/image4.wmf"/><Relationship Id="rId7" Type="http://schemas.openxmlformats.org/officeDocument/2006/relationships/tags" Target="../tags/tag30.xml"/><Relationship Id="rId12" Type="http://schemas.openxmlformats.org/officeDocument/2006/relationships/tags" Target="../tags/tag35.xml"/><Relationship Id="rId17" Type="http://schemas.openxmlformats.org/officeDocument/2006/relationships/slideLayout" Target="../slideLayouts/slideLayout14.xml"/><Relationship Id="rId2" Type="http://schemas.openxmlformats.org/officeDocument/2006/relationships/tags" Target="../tags/tag25.xml"/><Relationship Id="rId16" Type="http://schemas.openxmlformats.org/officeDocument/2006/relationships/tags" Target="../tags/tag39.xml"/><Relationship Id="rId20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6" Type="http://schemas.openxmlformats.org/officeDocument/2006/relationships/tags" Target="../tags/tag29.xml"/><Relationship Id="rId11" Type="http://schemas.openxmlformats.org/officeDocument/2006/relationships/tags" Target="../tags/tag34.xml"/><Relationship Id="rId5" Type="http://schemas.openxmlformats.org/officeDocument/2006/relationships/tags" Target="../tags/tag28.xml"/><Relationship Id="rId15" Type="http://schemas.openxmlformats.org/officeDocument/2006/relationships/tags" Target="../tags/tag38.xml"/><Relationship Id="rId23" Type="http://schemas.openxmlformats.org/officeDocument/2006/relationships/image" Target="../media/image5.wmf"/><Relationship Id="rId10" Type="http://schemas.openxmlformats.org/officeDocument/2006/relationships/tags" Target="../tags/tag33.xml"/><Relationship Id="rId19" Type="http://schemas.openxmlformats.org/officeDocument/2006/relationships/audio" Target="../media/audio1.wav"/><Relationship Id="rId4" Type="http://schemas.openxmlformats.org/officeDocument/2006/relationships/tags" Target="../tags/tag27.xml"/><Relationship Id="rId9" Type="http://schemas.openxmlformats.org/officeDocument/2006/relationships/tags" Target="../tags/tag32.xml"/><Relationship Id="rId14" Type="http://schemas.openxmlformats.org/officeDocument/2006/relationships/tags" Target="../tags/tag37.xml"/><Relationship Id="rId22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49.xml"/><Relationship Id="rId13" Type="http://schemas.openxmlformats.org/officeDocument/2006/relationships/tags" Target="../tags/tag54.xml"/><Relationship Id="rId18" Type="http://schemas.openxmlformats.org/officeDocument/2006/relationships/image" Target="../media/image6.wmf"/><Relationship Id="rId26" Type="http://schemas.openxmlformats.org/officeDocument/2006/relationships/image" Target="../media/image10.wmf"/><Relationship Id="rId3" Type="http://schemas.openxmlformats.org/officeDocument/2006/relationships/tags" Target="../tags/tag44.xml"/><Relationship Id="rId21" Type="http://schemas.openxmlformats.org/officeDocument/2006/relationships/oleObject" Target="../embeddings/oleObject5.bin"/><Relationship Id="rId7" Type="http://schemas.openxmlformats.org/officeDocument/2006/relationships/tags" Target="../tags/tag48.xml"/><Relationship Id="rId12" Type="http://schemas.openxmlformats.org/officeDocument/2006/relationships/tags" Target="../tags/tag53.xml"/><Relationship Id="rId17" Type="http://schemas.openxmlformats.org/officeDocument/2006/relationships/oleObject" Target="../embeddings/oleObject3.bin"/><Relationship Id="rId25" Type="http://schemas.openxmlformats.org/officeDocument/2006/relationships/oleObject" Target="../embeddings/oleObject7.bin"/><Relationship Id="rId2" Type="http://schemas.openxmlformats.org/officeDocument/2006/relationships/tags" Target="../tags/tag43.xml"/><Relationship Id="rId16" Type="http://schemas.openxmlformats.org/officeDocument/2006/relationships/notesSlide" Target="../notesSlides/notesSlide4.xml"/><Relationship Id="rId20" Type="http://schemas.openxmlformats.org/officeDocument/2006/relationships/image" Target="../media/image7.wmf"/><Relationship Id="rId1" Type="http://schemas.openxmlformats.org/officeDocument/2006/relationships/vmlDrawing" Target="../drawings/vmlDrawing2.vml"/><Relationship Id="rId6" Type="http://schemas.openxmlformats.org/officeDocument/2006/relationships/tags" Target="../tags/tag47.xml"/><Relationship Id="rId11" Type="http://schemas.openxmlformats.org/officeDocument/2006/relationships/tags" Target="../tags/tag52.xml"/><Relationship Id="rId24" Type="http://schemas.openxmlformats.org/officeDocument/2006/relationships/image" Target="../media/image9.wmf"/><Relationship Id="rId5" Type="http://schemas.openxmlformats.org/officeDocument/2006/relationships/tags" Target="../tags/tag46.xml"/><Relationship Id="rId15" Type="http://schemas.openxmlformats.org/officeDocument/2006/relationships/slideLayout" Target="../slideLayouts/slideLayout15.xml"/><Relationship Id="rId23" Type="http://schemas.openxmlformats.org/officeDocument/2006/relationships/oleObject" Target="../embeddings/oleObject6.bin"/><Relationship Id="rId28" Type="http://schemas.openxmlformats.org/officeDocument/2006/relationships/image" Target="../media/image5.wmf"/><Relationship Id="rId10" Type="http://schemas.openxmlformats.org/officeDocument/2006/relationships/tags" Target="../tags/tag51.xml"/><Relationship Id="rId19" Type="http://schemas.openxmlformats.org/officeDocument/2006/relationships/oleObject" Target="../embeddings/oleObject4.bin"/><Relationship Id="rId4" Type="http://schemas.openxmlformats.org/officeDocument/2006/relationships/tags" Target="../tags/tag45.xml"/><Relationship Id="rId9" Type="http://schemas.openxmlformats.org/officeDocument/2006/relationships/tags" Target="../tags/tag50.xml"/><Relationship Id="rId14" Type="http://schemas.openxmlformats.org/officeDocument/2006/relationships/tags" Target="../tags/tag55.xml"/><Relationship Id="rId22" Type="http://schemas.openxmlformats.org/officeDocument/2006/relationships/image" Target="../media/image8.wmf"/><Relationship Id="rId27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70.xml"/><Relationship Id="rId18" Type="http://schemas.openxmlformats.org/officeDocument/2006/relationships/tags" Target="../tags/tag75.xml"/><Relationship Id="rId26" Type="http://schemas.openxmlformats.org/officeDocument/2006/relationships/slideLayout" Target="../slideLayouts/slideLayout16.xml"/><Relationship Id="rId39" Type="http://schemas.openxmlformats.org/officeDocument/2006/relationships/image" Target="../media/image16.wmf"/><Relationship Id="rId21" Type="http://schemas.openxmlformats.org/officeDocument/2006/relationships/tags" Target="../tags/tag78.xml"/><Relationship Id="rId34" Type="http://schemas.openxmlformats.org/officeDocument/2006/relationships/oleObject" Target="../embeddings/oleObject12.bin"/><Relationship Id="rId42" Type="http://schemas.openxmlformats.org/officeDocument/2006/relationships/oleObject" Target="../embeddings/oleObject16.bin"/><Relationship Id="rId47" Type="http://schemas.openxmlformats.org/officeDocument/2006/relationships/image" Target="../media/image20.wmf"/><Relationship Id="rId50" Type="http://schemas.openxmlformats.org/officeDocument/2006/relationships/oleObject" Target="../embeddings/oleObject20.bin"/><Relationship Id="rId7" Type="http://schemas.openxmlformats.org/officeDocument/2006/relationships/tags" Target="../tags/tag64.xml"/><Relationship Id="rId2" Type="http://schemas.openxmlformats.org/officeDocument/2006/relationships/tags" Target="../tags/tag59.xml"/><Relationship Id="rId16" Type="http://schemas.openxmlformats.org/officeDocument/2006/relationships/tags" Target="../tags/tag73.xml"/><Relationship Id="rId29" Type="http://schemas.openxmlformats.org/officeDocument/2006/relationships/image" Target="../media/image11.wmf"/><Relationship Id="rId11" Type="http://schemas.openxmlformats.org/officeDocument/2006/relationships/tags" Target="../tags/tag68.xml"/><Relationship Id="rId24" Type="http://schemas.openxmlformats.org/officeDocument/2006/relationships/tags" Target="../tags/tag81.xml"/><Relationship Id="rId32" Type="http://schemas.openxmlformats.org/officeDocument/2006/relationships/oleObject" Target="../embeddings/oleObject11.bin"/><Relationship Id="rId37" Type="http://schemas.openxmlformats.org/officeDocument/2006/relationships/image" Target="../media/image15.wmf"/><Relationship Id="rId40" Type="http://schemas.openxmlformats.org/officeDocument/2006/relationships/oleObject" Target="../embeddings/oleObject15.bin"/><Relationship Id="rId45" Type="http://schemas.openxmlformats.org/officeDocument/2006/relationships/image" Target="../media/image19.wmf"/><Relationship Id="rId5" Type="http://schemas.openxmlformats.org/officeDocument/2006/relationships/tags" Target="../tags/tag62.xml"/><Relationship Id="rId15" Type="http://schemas.openxmlformats.org/officeDocument/2006/relationships/tags" Target="../tags/tag72.xml"/><Relationship Id="rId23" Type="http://schemas.openxmlformats.org/officeDocument/2006/relationships/tags" Target="../tags/tag80.xml"/><Relationship Id="rId28" Type="http://schemas.openxmlformats.org/officeDocument/2006/relationships/oleObject" Target="../embeddings/oleObject9.bin"/><Relationship Id="rId36" Type="http://schemas.openxmlformats.org/officeDocument/2006/relationships/oleObject" Target="../embeddings/oleObject13.bin"/><Relationship Id="rId49" Type="http://schemas.openxmlformats.org/officeDocument/2006/relationships/image" Target="../media/image21.wmf"/><Relationship Id="rId10" Type="http://schemas.openxmlformats.org/officeDocument/2006/relationships/tags" Target="../tags/tag67.xml"/><Relationship Id="rId19" Type="http://schemas.openxmlformats.org/officeDocument/2006/relationships/tags" Target="../tags/tag76.xml"/><Relationship Id="rId31" Type="http://schemas.openxmlformats.org/officeDocument/2006/relationships/image" Target="../media/image12.wmf"/><Relationship Id="rId44" Type="http://schemas.openxmlformats.org/officeDocument/2006/relationships/oleObject" Target="../embeddings/oleObject17.bin"/><Relationship Id="rId52" Type="http://schemas.openxmlformats.org/officeDocument/2006/relationships/image" Target="../media/image23.png"/><Relationship Id="rId4" Type="http://schemas.openxmlformats.org/officeDocument/2006/relationships/tags" Target="../tags/tag61.xml"/><Relationship Id="rId9" Type="http://schemas.openxmlformats.org/officeDocument/2006/relationships/tags" Target="../tags/tag66.xml"/><Relationship Id="rId14" Type="http://schemas.openxmlformats.org/officeDocument/2006/relationships/tags" Target="../tags/tag71.xml"/><Relationship Id="rId22" Type="http://schemas.openxmlformats.org/officeDocument/2006/relationships/tags" Target="../tags/tag79.xml"/><Relationship Id="rId27" Type="http://schemas.openxmlformats.org/officeDocument/2006/relationships/notesSlide" Target="../notesSlides/notesSlide5.xml"/><Relationship Id="rId30" Type="http://schemas.openxmlformats.org/officeDocument/2006/relationships/oleObject" Target="../embeddings/oleObject10.bin"/><Relationship Id="rId35" Type="http://schemas.openxmlformats.org/officeDocument/2006/relationships/image" Target="../media/image14.wmf"/><Relationship Id="rId43" Type="http://schemas.openxmlformats.org/officeDocument/2006/relationships/image" Target="../media/image18.wmf"/><Relationship Id="rId48" Type="http://schemas.openxmlformats.org/officeDocument/2006/relationships/oleObject" Target="../embeddings/oleObject19.bin"/><Relationship Id="rId8" Type="http://schemas.openxmlformats.org/officeDocument/2006/relationships/tags" Target="../tags/tag65.xml"/><Relationship Id="rId51" Type="http://schemas.openxmlformats.org/officeDocument/2006/relationships/image" Target="../media/image22.wmf"/><Relationship Id="rId3" Type="http://schemas.openxmlformats.org/officeDocument/2006/relationships/tags" Target="../tags/tag60.xml"/><Relationship Id="rId12" Type="http://schemas.openxmlformats.org/officeDocument/2006/relationships/tags" Target="../tags/tag69.xml"/><Relationship Id="rId17" Type="http://schemas.openxmlformats.org/officeDocument/2006/relationships/tags" Target="../tags/tag74.xml"/><Relationship Id="rId25" Type="http://schemas.openxmlformats.org/officeDocument/2006/relationships/tags" Target="../tags/tag82.xml"/><Relationship Id="rId33" Type="http://schemas.openxmlformats.org/officeDocument/2006/relationships/image" Target="../media/image13.wmf"/><Relationship Id="rId38" Type="http://schemas.openxmlformats.org/officeDocument/2006/relationships/oleObject" Target="../embeddings/oleObject14.bin"/><Relationship Id="rId46" Type="http://schemas.openxmlformats.org/officeDocument/2006/relationships/oleObject" Target="../embeddings/oleObject18.bin"/><Relationship Id="rId20" Type="http://schemas.openxmlformats.org/officeDocument/2006/relationships/tags" Target="../tags/tag77.xml"/><Relationship Id="rId41" Type="http://schemas.openxmlformats.org/officeDocument/2006/relationships/image" Target="../media/image17.wmf"/><Relationship Id="rId1" Type="http://schemas.openxmlformats.org/officeDocument/2006/relationships/vmlDrawing" Target="../drawings/vmlDrawing3.vml"/><Relationship Id="rId6" Type="http://schemas.openxmlformats.org/officeDocument/2006/relationships/tags" Target="../tags/tag6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92.xml"/><Relationship Id="rId13" Type="http://schemas.openxmlformats.org/officeDocument/2006/relationships/tags" Target="../tags/tag97.xml"/><Relationship Id="rId18" Type="http://schemas.openxmlformats.org/officeDocument/2006/relationships/tags" Target="../tags/tag102.xml"/><Relationship Id="rId3" Type="http://schemas.openxmlformats.org/officeDocument/2006/relationships/tags" Target="../tags/tag87.xml"/><Relationship Id="rId21" Type="http://schemas.openxmlformats.org/officeDocument/2006/relationships/tags" Target="../tags/tag105.xml"/><Relationship Id="rId7" Type="http://schemas.openxmlformats.org/officeDocument/2006/relationships/tags" Target="../tags/tag91.xml"/><Relationship Id="rId12" Type="http://schemas.openxmlformats.org/officeDocument/2006/relationships/tags" Target="../tags/tag96.xml"/><Relationship Id="rId17" Type="http://schemas.openxmlformats.org/officeDocument/2006/relationships/tags" Target="../tags/tag101.xml"/><Relationship Id="rId25" Type="http://schemas.openxmlformats.org/officeDocument/2006/relationships/image" Target="../media/image24.wmf"/><Relationship Id="rId2" Type="http://schemas.openxmlformats.org/officeDocument/2006/relationships/tags" Target="../tags/tag86.xml"/><Relationship Id="rId16" Type="http://schemas.openxmlformats.org/officeDocument/2006/relationships/tags" Target="../tags/tag100.xml"/><Relationship Id="rId20" Type="http://schemas.openxmlformats.org/officeDocument/2006/relationships/tags" Target="../tags/tag104.xml"/><Relationship Id="rId1" Type="http://schemas.openxmlformats.org/officeDocument/2006/relationships/vmlDrawing" Target="../drawings/vmlDrawing4.vml"/><Relationship Id="rId6" Type="http://schemas.openxmlformats.org/officeDocument/2006/relationships/tags" Target="../tags/tag90.xml"/><Relationship Id="rId11" Type="http://schemas.openxmlformats.org/officeDocument/2006/relationships/tags" Target="../tags/tag95.xml"/><Relationship Id="rId24" Type="http://schemas.openxmlformats.org/officeDocument/2006/relationships/oleObject" Target="../embeddings/oleObject21.bin"/><Relationship Id="rId5" Type="http://schemas.openxmlformats.org/officeDocument/2006/relationships/tags" Target="../tags/tag89.xml"/><Relationship Id="rId15" Type="http://schemas.openxmlformats.org/officeDocument/2006/relationships/tags" Target="../tags/tag99.xml"/><Relationship Id="rId23" Type="http://schemas.openxmlformats.org/officeDocument/2006/relationships/notesSlide" Target="../notesSlides/notesSlide6.xml"/><Relationship Id="rId10" Type="http://schemas.openxmlformats.org/officeDocument/2006/relationships/tags" Target="../tags/tag94.xml"/><Relationship Id="rId19" Type="http://schemas.openxmlformats.org/officeDocument/2006/relationships/tags" Target="../tags/tag103.xml"/><Relationship Id="rId4" Type="http://schemas.openxmlformats.org/officeDocument/2006/relationships/tags" Target="../tags/tag88.xml"/><Relationship Id="rId9" Type="http://schemas.openxmlformats.org/officeDocument/2006/relationships/tags" Target="../tags/tag93.xml"/><Relationship Id="rId14" Type="http://schemas.openxmlformats.org/officeDocument/2006/relationships/tags" Target="../tags/tag98.xml"/><Relationship Id="rId22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16.xml"/><Relationship Id="rId3" Type="http://schemas.openxmlformats.org/officeDocument/2006/relationships/tags" Target="../tags/tag111.xml"/><Relationship Id="rId7" Type="http://schemas.openxmlformats.org/officeDocument/2006/relationships/tags" Target="../tags/tag115.xml"/><Relationship Id="rId12" Type="http://schemas.openxmlformats.org/officeDocument/2006/relationships/notesSlide" Target="../notesSlides/notesSlide7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6" Type="http://schemas.openxmlformats.org/officeDocument/2006/relationships/tags" Target="../tags/tag114.xml"/><Relationship Id="rId11" Type="http://schemas.openxmlformats.org/officeDocument/2006/relationships/slideLayout" Target="../slideLayouts/slideLayout18.xml"/><Relationship Id="rId5" Type="http://schemas.openxmlformats.org/officeDocument/2006/relationships/tags" Target="../tags/tag113.xml"/><Relationship Id="rId10" Type="http://schemas.openxmlformats.org/officeDocument/2006/relationships/tags" Target="../tags/tag118.xml"/><Relationship Id="rId4" Type="http://schemas.openxmlformats.org/officeDocument/2006/relationships/tags" Target="../tags/tag112.xml"/><Relationship Id="rId9" Type="http://schemas.openxmlformats.org/officeDocument/2006/relationships/tags" Target="../tags/tag11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28.xml"/><Relationship Id="rId13" Type="http://schemas.openxmlformats.org/officeDocument/2006/relationships/oleObject" Target="../embeddings/oleObject23.bin"/><Relationship Id="rId3" Type="http://schemas.openxmlformats.org/officeDocument/2006/relationships/tags" Target="../tags/tag123.xml"/><Relationship Id="rId7" Type="http://schemas.openxmlformats.org/officeDocument/2006/relationships/tags" Target="../tags/tag127.xml"/><Relationship Id="rId12" Type="http://schemas.openxmlformats.org/officeDocument/2006/relationships/image" Target="../media/image25.wmf"/><Relationship Id="rId2" Type="http://schemas.openxmlformats.org/officeDocument/2006/relationships/tags" Target="../tags/tag122.xml"/><Relationship Id="rId1" Type="http://schemas.openxmlformats.org/officeDocument/2006/relationships/vmlDrawing" Target="../drawings/vmlDrawing5.vml"/><Relationship Id="rId6" Type="http://schemas.openxmlformats.org/officeDocument/2006/relationships/tags" Target="../tags/tag126.xml"/><Relationship Id="rId11" Type="http://schemas.openxmlformats.org/officeDocument/2006/relationships/oleObject" Target="../embeddings/oleObject22.bin"/><Relationship Id="rId5" Type="http://schemas.openxmlformats.org/officeDocument/2006/relationships/tags" Target="../tags/tag125.xml"/><Relationship Id="rId15" Type="http://schemas.openxmlformats.org/officeDocument/2006/relationships/image" Target="../media/image27.GIF"/><Relationship Id="rId10" Type="http://schemas.openxmlformats.org/officeDocument/2006/relationships/notesSlide" Target="../notesSlides/notesSlide8.xml"/><Relationship Id="rId4" Type="http://schemas.openxmlformats.org/officeDocument/2006/relationships/tags" Target="../tags/tag124.xml"/><Relationship Id="rId9" Type="http://schemas.openxmlformats.org/officeDocument/2006/relationships/slideLayout" Target="../slideLayouts/slideLayout19.xml"/><Relationship Id="rId14" Type="http://schemas.openxmlformats.org/officeDocument/2006/relationships/image" Target="../media/image2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图片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232025" y="2924944"/>
            <a:ext cx="4878388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extBox 7"/>
          <p:cNvSpPr>
            <a:spLocks noChangeArrowheads="1"/>
          </p:cNvSpPr>
          <p:nvPr/>
        </p:nvSpPr>
        <p:spPr bwMode="auto">
          <a:xfrm>
            <a:off x="449262" y="692696"/>
            <a:ext cx="8245475" cy="1830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4000" b="1" dirty="0">
                <a:latin typeface="+mn-ea"/>
                <a:ea typeface="+mn-ea"/>
              </a:rPr>
              <a:t>第</a:t>
            </a:r>
            <a:r>
              <a:rPr lang="en-US" altLang="zh-CN" sz="4000" b="1" dirty="0">
                <a:latin typeface="+mn-ea"/>
                <a:ea typeface="+mn-ea"/>
              </a:rPr>
              <a:t>6</a:t>
            </a:r>
            <a:r>
              <a:rPr lang="zh-CN" altLang="en-US" sz="4000" b="1" dirty="0">
                <a:latin typeface="+mn-ea"/>
                <a:ea typeface="+mn-ea"/>
              </a:rPr>
              <a:t>章</a:t>
            </a:r>
            <a:r>
              <a:rPr lang="en-US" altLang="zh-CN" sz="4000" b="1" dirty="0">
                <a:latin typeface="+mn-ea"/>
                <a:ea typeface="+mn-ea"/>
              </a:rPr>
              <a:t> </a:t>
            </a:r>
          </a:p>
          <a:p>
            <a:pPr algn="ctr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F60A75"/>
                </a:solidFill>
                <a:latin typeface="+mn-ea"/>
                <a:ea typeface="+mn-ea"/>
              </a:rPr>
              <a:t>整式的加减</a:t>
            </a:r>
          </a:p>
        </p:txBody>
      </p:sp>
      <p:pic>
        <p:nvPicPr>
          <p:cNvPr id="26628" name="图片 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546850" y="1328738"/>
            <a:ext cx="954088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TextBox 8"/>
          <p:cNvSpPr>
            <a:spLocks noChangeArrowheads="1"/>
          </p:cNvSpPr>
          <p:nvPr/>
        </p:nvSpPr>
        <p:spPr bwMode="auto">
          <a:xfrm>
            <a:off x="2267744" y="3151956"/>
            <a:ext cx="47561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+mn-ea"/>
                <a:ea typeface="+mn-ea"/>
              </a:rPr>
              <a:t>6.1 </a:t>
            </a:r>
            <a:r>
              <a:rPr lang="zh-CN" altLang="en-US" sz="4000" b="1" dirty="0">
                <a:latin typeface="+mn-ea"/>
                <a:ea typeface="+mn-ea"/>
              </a:rPr>
              <a:t>单项式与多项式</a:t>
            </a:r>
          </a:p>
        </p:txBody>
      </p:sp>
      <p:sp>
        <p:nvSpPr>
          <p:cNvPr id="6" name="矩形 5"/>
          <p:cNvSpPr/>
          <p:nvPr/>
        </p:nvSpPr>
        <p:spPr>
          <a:xfrm>
            <a:off x="1159" y="6021288"/>
            <a:ext cx="9142841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257175"/>
            <a:ext cx="1841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endParaRPr lang="zh-CN" altLang="en-US" sz="2800" b="1"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graphicFrame>
        <p:nvGraphicFramePr>
          <p:cNvPr id="35843" name="Object 11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458788" y="4176713"/>
          <a:ext cx="3516312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5" r:id="rId11" imgW="1524000" imgH="393700" progId="Equation.DSMT4">
                  <p:embed/>
                </p:oleObj>
              </mc:Choice>
              <mc:Fallback>
                <p:oleObj r:id="rId11" imgW="1524000" imgH="3937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4176713"/>
                        <a:ext cx="3516312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4" name="Text Box 17"/>
          <p:cNvSpPr/>
          <p:nvPr>
            <p:custDataLst>
              <p:tags r:id="rId4"/>
            </p:custDataLst>
          </p:nvPr>
        </p:nvSpPr>
        <p:spPr>
          <a:xfrm>
            <a:off x="3975100" y="4340225"/>
            <a:ext cx="2532063" cy="5191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FF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的次数分别为：</a:t>
            </a:r>
            <a:endParaRPr lang="zh-CN" altLang="en-US" sz="2800" b="1">
              <a:solidFill>
                <a:srgbClr val="FF3300"/>
              </a:solidFill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40965" name="Text Box 18"/>
          <p:cNvSpPr/>
          <p:nvPr>
            <p:custDataLst>
              <p:tags r:id="rId5"/>
            </p:custDataLst>
          </p:nvPr>
        </p:nvSpPr>
        <p:spPr>
          <a:xfrm>
            <a:off x="3813175" y="4932363"/>
            <a:ext cx="4500563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FF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3</a:t>
            </a:r>
            <a:r>
              <a:rPr lang="zh-CN" altLang="en-US" sz="2800" b="1">
                <a:solidFill>
                  <a:srgbClr val="0000FF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次、</a:t>
            </a:r>
            <a:r>
              <a:rPr lang="en-US" altLang="zh-CN" sz="2800" b="1">
                <a:solidFill>
                  <a:srgbClr val="0000FF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0</a:t>
            </a:r>
            <a:r>
              <a:rPr lang="zh-CN" altLang="en-US" sz="2800" b="1">
                <a:solidFill>
                  <a:srgbClr val="0000FF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次、</a:t>
            </a:r>
            <a:r>
              <a:rPr lang="en-US" altLang="zh-CN" sz="2800" b="1">
                <a:solidFill>
                  <a:srgbClr val="0000FF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2</a:t>
            </a:r>
            <a:r>
              <a:rPr lang="zh-CN" altLang="en-US" sz="2800" b="1">
                <a:solidFill>
                  <a:srgbClr val="0000FF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次、</a:t>
            </a:r>
            <a:r>
              <a:rPr lang="en-US" altLang="zh-CN" sz="2800" b="1">
                <a:solidFill>
                  <a:srgbClr val="0000FF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5</a:t>
            </a:r>
            <a:r>
              <a:rPr lang="zh-CN" altLang="en-US" sz="2800" b="1">
                <a:solidFill>
                  <a:srgbClr val="0000FF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次、</a:t>
            </a:r>
            <a:r>
              <a:rPr lang="en-US" altLang="zh-CN" sz="2800" b="1">
                <a:solidFill>
                  <a:srgbClr val="0000FF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zh-CN" altLang="en-US" sz="2800" b="1">
                <a:solidFill>
                  <a:srgbClr val="0000FF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次</a:t>
            </a:r>
            <a:r>
              <a:rPr lang="en-US" altLang="zh-CN" sz="2800" b="1">
                <a:solidFill>
                  <a:srgbClr val="0000FF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.</a:t>
            </a:r>
            <a:endParaRPr lang="en-US" altLang="zh-CN" sz="2800" b="1">
              <a:solidFill>
                <a:srgbClr val="FF3300"/>
              </a:solidFill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pic>
        <p:nvPicPr>
          <p:cNvPr id="35846" name="Picture 11" descr="20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3"/>
          <a:srcRect/>
          <a:stretch>
            <a:fillRect/>
          </a:stretch>
        </p:blipFill>
        <p:spPr bwMode="auto">
          <a:xfrm>
            <a:off x="557213" y="911225"/>
            <a:ext cx="10191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7" name="Text Box 12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693863" y="1360488"/>
            <a:ext cx="6215062" cy="13843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1.</a:t>
            </a:r>
            <a:r>
              <a:rPr lang="zh-CN" altLang="en-US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单项式的次数是所有</a:t>
            </a:r>
            <a:r>
              <a:rPr lang="zh-CN" alt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字母</a:t>
            </a:r>
            <a:r>
              <a:rPr lang="zh-CN" altLang="en-US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的指数的和，数字因数中的指数不计算在内；</a:t>
            </a:r>
          </a:p>
        </p:txBody>
      </p:sp>
      <p:sp>
        <p:nvSpPr>
          <p:cNvPr id="40968" name="Text Box 12"/>
          <p:cNvSpPr/>
          <p:nvPr>
            <p:custDataLst>
              <p:tags r:id="rId8"/>
            </p:custDataLst>
          </p:nvPr>
        </p:nvSpPr>
        <p:spPr>
          <a:xfrm>
            <a:off x="1693863" y="2595563"/>
            <a:ext cx="6215062" cy="13843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2.</a:t>
            </a:r>
            <a:r>
              <a:rPr lang="zh-CN" altLang="en-US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单独一个数字的次数是</a:t>
            </a:r>
            <a:r>
              <a:rPr lang="en-US" altLang="zh-CN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0</a:t>
            </a:r>
            <a:r>
              <a:rPr lang="zh-CN" altLang="en-US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，单独一个字母的次数是</a:t>
            </a:r>
            <a:r>
              <a:rPr lang="en-US" altLang="zh-CN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zh-CN" altLang="en-US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；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 fill="hold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 fill="hold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 fill="hold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 fill="hold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 fill="hold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" dur="500" fill="hold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nimBg="1"/>
      <p:bldP spid="40965" grpId="0" animBg="1"/>
      <p:bldP spid="40967" grpId="0" animBg="1"/>
      <p:bldP spid="4096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5"/>
          <p:cNvSpPr/>
          <p:nvPr>
            <p:custDataLst>
              <p:tags r:id="rId2"/>
            </p:custDataLst>
          </p:nvPr>
        </p:nvSpPr>
        <p:spPr>
          <a:xfrm>
            <a:off x="755650" y="2598738"/>
            <a:ext cx="8153400" cy="1200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       例如，                                                                     等都是多项式</a:t>
            </a:r>
            <a:r>
              <a:rPr lang="en-US" altLang="zh-CN" sz="24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.</a:t>
            </a:r>
          </a:p>
        </p:txBody>
      </p:sp>
      <p:graphicFrame>
        <p:nvGraphicFramePr>
          <p:cNvPr id="36867" name="Object 6"/>
          <p:cNvGraphicFramePr>
            <a:graphicFrameLocks noGrp="1" noChangeAspect="1"/>
          </p:cNvGraphicFramePr>
          <p:nvPr>
            <p:ph sz="quarter" idx="4294967295"/>
            <p:custDataLst>
              <p:tags r:id="rId3"/>
            </p:custDataLst>
          </p:nvPr>
        </p:nvGraphicFramePr>
        <p:xfrm>
          <a:off x="2267744" y="2598738"/>
          <a:ext cx="5414962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1" r:id="rId13" imgW="2882900" imgH="393700" progId="Equation.DSMT4">
                  <p:embed/>
                </p:oleObj>
              </mc:Choice>
              <mc:Fallback>
                <p:oleObj r:id="rId13" imgW="2882900" imgH="393700" progId="Equation.DSMT4">
                  <p:embed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2598738"/>
                        <a:ext cx="5414962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2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30238" y="1944688"/>
            <a:ext cx="5308600" cy="523875"/>
          </a:xfrm>
          <a:prstGeom prst="rect">
            <a:avLst/>
          </a:prstGeom>
          <a:noFill/>
          <a:ln w="28575" cmpd="sng">
            <a:solidFill>
              <a:schemeClr val="accent6">
                <a:lumMod val="60000"/>
                <a:lumOff val="40000"/>
              </a:schemeClr>
            </a:solidFill>
            <a:prstDash val="solid"/>
            <a:miter lim="800000"/>
          </a:ln>
          <a:effectLst/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几个单项式的</a:t>
            </a:r>
            <a:r>
              <a:rPr lang="zh-CN" altLang="en-US" sz="2800" b="1" u="sng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       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叫做</a:t>
            </a:r>
            <a:r>
              <a:rPr lang="zh-CN" altLang="en-US" sz="2800" b="1" dirty="0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多项式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。</a:t>
            </a:r>
          </a:p>
        </p:txBody>
      </p:sp>
      <p:sp>
        <p:nvSpPr>
          <p:cNvPr id="43013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61988" y="4249738"/>
            <a:ext cx="7734300" cy="523875"/>
          </a:xfrm>
          <a:prstGeom prst="rect">
            <a:avLst/>
          </a:prstGeom>
          <a:noFill/>
          <a:ln w="28575" cmpd="sng">
            <a:solidFill>
              <a:schemeClr val="accent6">
                <a:lumMod val="60000"/>
                <a:lumOff val="40000"/>
              </a:schemeClr>
            </a:solidFill>
            <a:prstDash val="solid"/>
            <a:miter lim="800000"/>
          </a:ln>
          <a:effectLst/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多项式中的</a:t>
            </a:r>
            <a:r>
              <a:rPr lang="zh-CN" altLang="en-US" sz="2800" b="1" u="sng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                     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叫做这个</a:t>
            </a:r>
            <a:r>
              <a:rPr lang="zh-CN" altLang="en-US" sz="2800" b="1" dirty="0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多项式的项</a:t>
            </a:r>
            <a:r>
              <a:rPr lang="zh-CN" altLang="en-US" sz="24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。</a:t>
            </a:r>
          </a:p>
        </p:txBody>
      </p:sp>
      <p:sp>
        <p:nvSpPr>
          <p:cNvPr id="43014" name="Text Box 1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61988" y="5335588"/>
            <a:ext cx="5045075" cy="522287"/>
          </a:xfrm>
          <a:prstGeom prst="rect">
            <a:avLst/>
          </a:prstGeom>
          <a:noFill/>
          <a:ln w="28575" cmpd="sng">
            <a:solidFill>
              <a:schemeClr val="accent6">
                <a:lumMod val="60000"/>
                <a:lumOff val="40000"/>
              </a:schemeClr>
            </a:solidFill>
            <a:prstDash val="solid"/>
            <a:miter lim="800000"/>
          </a:ln>
          <a:effectLst/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___________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的项叫做</a:t>
            </a:r>
            <a:r>
              <a:rPr lang="zh-CN" altLang="en-US" sz="2800" b="1" dirty="0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常数项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。</a:t>
            </a:r>
          </a:p>
        </p:txBody>
      </p:sp>
      <p:sp>
        <p:nvSpPr>
          <p:cNvPr id="43015" name="Rectangle 21"/>
          <p:cNvSpPr/>
          <p:nvPr>
            <p:custDataLst>
              <p:tags r:id="rId7"/>
            </p:custDataLst>
          </p:nvPr>
        </p:nvSpPr>
        <p:spPr>
          <a:xfrm>
            <a:off x="2541588" y="4232275"/>
            <a:ext cx="1987550" cy="523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每个单项式</a:t>
            </a:r>
          </a:p>
        </p:txBody>
      </p:sp>
      <p:sp>
        <p:nvSpPr>
          <p:cNvPr id="43016" name="Rectangle 22"/>
          <p:cNvSpPr/>
          <p:nvPr>
            <p:custDataLst>
              <p:tags r:id="rId8"/>
            </p:custDataLst>
          </p:nvPr>
        </p:nvSpPr>
        <p:spPr>
          <a:xfrm>
            <a:off x="892175" y="5327650"/>
            <a:ext cx="1627188" cy="523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不含字母</a:t>
            </a:r>
          </a:p>
        </p:txBody>
      </p:sp>
      <p:sp>
        <p:nvSpPr>
          <p:cNvPr id="43017" name="Rectangle 24"/>
          <p:cNvSpPr/>
          <p:nvPr>
            <p:custDataLst>
              <p:tags r:id="rId9"/>
            </p:custDataLst>
          </p:nvPr>
        </p:nvSpPr>
        <p:spPr>
          <a:xfrm>
            <a:off x="2886075" y="1922463"/>
            <a:ext cx="544513" cy="522287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和</a:t>
            </a:r>
          </a:p>
        </p:txBody>
      </p:sp>
      <p:sp>
        <p:nvSpPr>
          <p:cNvPr id="111" name="WordArt 12"/>
          <p:cNvSpPr>
            <a:spLocks noChangeArrowheads="1" noTextEdit="1"/>
          </p:cNvSpPr>
          <p:nvPr>
            <p:custDataLst>
              <p:tags r:id="rId10"/>
            </p:custDataLst>
          </p:nvPr>
        </p:nvSpPr>
        <p:spPr bwMode="auto">
          <a:xfrm>
            <a:off x="1408113" y="987425"/>
            <a:ext cx="2522537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多项式的项数和次数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 fill="hold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 fill="hold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 fill="hold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 fill="hold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 fill="hold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 fill="hold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 fill="hold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 fill="hold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nimBg="1"/>
      <p:bldP spid="43012" grpId="0" animBg="1"/>
      <p:bldP spid="43013" grpId="0" animBg="1"/>
      <p:bldP spid="43014" grpId="0" animBg="1"/>
      <p:bldP spid="43015" grpId="0" animBg="1"/>
      <p:bldP spid="43016" grpId="0" animBg="1"/>
      <p:bldP spid="430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0850" y="1011238"/>
            <a:ext cx="8275638" cy="1303337"/>
          </a:xfrm>
          <a:prstGeom prst="rect">
            <a:avLst/>
          </a:prstGeom>
          <a:noFill/>
          <a:ln w="28575" cmpd="sng">
            <a:solidFill>
              <a:schemeClr val="accent6">
                <a:lumMod val="60000"/>
                <a:lumOff val="40000"/>
              </a:schemeClr>
            </a:solidFill>
            <a:prstDash val="solid"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       多项式中</a:t>
            </a:r>
            <a:r>
              <a:rPr lang="zh-CN" altLang="en-US" sz="2800" b="1" u="sng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                                     </a:t>
            </a:r>
            <a:r>
              <a:rPr lang="zh-CN" altLang="en-US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，叫做这个</a:t>
            </a:r>
            <a:r>
              <a:rPr lang="zh-CN" altLang="en-US" sz="2800" b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多项式的次数</a:t>
            </a:r>
            <a:r>
              <a:rPr lang="zh-CN" altLang="en-US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。</a:t>
            </a:r>
          </a:p>
        </p:txBody>
      </p:sp>
      <p:graphicFrame>
        <p:nvGraphicFramePr>
          <p:cNvPr id="37891" name="Object 19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2789238" y="2376488"/>
          <a:ext cx="272732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31" r:id="rId22" imgW="977900" imgH="228600" progId="Equation.DSMT4">
                  <p:embed/>
                </p:oleObj>
              </mc:Choice>
              <mc:Fallback>
                <p:oleObj r:id="rId22" imgW="977900" imgH="2286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9238" y="2376488"/>
                        <a:ext cx="2727325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7892" name="组合 5"/>
          <p:cNvGrpSpPr/>
          <p:nvPr/>
        </p:nvGrpSpPr>
        <p:grpSpPr bwMode="auto">
          <a:xfrm>
            <a:off x="561975" y="3086100"/>
            <a:ext cx="8101013" cy="2678113"/>
            <a:chOff x="590378" y="4055469"/>
            <a:chExt cx="8101135" cy="2677656"/>
          </a:xfrm>
        </p:grpSpPr>
        <p:sp>
          <p:nvSpPr>
            <p:cNvPr id="37893" name="Text Box 18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90378" y="4055469"/>
              <a:ext cx="8101135" cy="26776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2800" b="1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         该多项式有</a:t>
              </a:r>
              <a:r>
                <a:rPr lang="en-US" altLang="zh-CN" sz="2800" b="1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___</a:t>
              </a:r>
              <a:r>
                <a:rPr lang="zh-CN" altLang="en-US" sz="2800" b="1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项，分别为</a:t>
              </a:r>
              <a:r>
                <a:rPr lang="en-US" altLang="zh-CN" sz="2800" b="1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________</a:t>
              </a:r>
              <a:r>
                <a:rPr lang="zh-CN" altLang="en-US" sz="2800" b="1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，其中</a:t>
              </a:r>
              <a:r>
                <a:rPr lang="en-US" altLang="zh-CN" sz="2800" b="1">
                  <a:solidFill>
                    <a:srgbClr val="FF0000"/>
                  </a:solidFill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-2</a:t>
              </a:r>
              <a:r>
                <a:rPr lang="zh-CN" altLang="en-US" sz="2800" b="1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是常数项，故是</a:t>
              </a:r>
              <a:r>
                <a:rPr lang="en-US" altLang="zh-CN" sz="2800" b="1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__</a:t>
              </a:r>
              <a:r>
                <a:rPr lang="zh-CN" altLang="en-US" sz="2800" b="1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项式；其中次数最高的项的次数为</a:t>
              </a:r>
              <a:r>
                <a:rPr lang="en-US" altLang="zh-CN" sz="2800" b="1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___</a:t>
              </a:r>
              <a:r>
                <a:rPr lang="zh-CN" altLang="en-US" sz="2800" b="1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，故是</a:t>
              </a:r>
              <a:r>
                <a:rPr lang="en-US" altLang="zh-CN" sz="2800" b="1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___</a:t>
              </a:r>
              <a:r>
                <a:rPr lang="zh-CN" altLang="en-US" sz="2800" b="1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次式</a:t>
              </a:r>
              <a:r>
                <a:rPr lang="en-US" altLang="zh-CN" sz="2800" b="1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.</a:t>
              </a:r>
              <a:r>
                <a:rPr lang="zh-CN" altLang="en-US" sz="2800" b="1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所以多项式                   为</a:t>
              </a:r>
              <a:r>
                <a:rPr lang="en-US" altLang="zh-CN" sz="2800" b="1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___</a:t>
              </a:r>
              <a:r>
                <a:rPr lang="zh-CN" altLang="en-US" sz="2800" b="1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次</a:t>
              </a:r>
              <a:r>
                <a:rPr lang="en-US" altLang="zh-CN" sz="2800" b="1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___</a:t>
              </a:r>
              <a:r>
                <a:rPr lang="zh-CN" altLang="en-US" sz="2800" b="1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项式。</a:t>
              </a:r>
            </a:p>
          </p:txBody>
        </p:sp>
        <p:graphicFrame>
          <p:nvGraphicFramePr>
            <p:cNvPr id="37894" name="Object 20"/>
            <p:cNvGraphicFramePr>
              <a:graphicFrameLocks noChangeAspect="1"/>
            </p:cNvGraphicFramePr>
            <p:nvPr>
              <p:custDataLst>
                <p:tags r:id="rId19"/>
              </p:custDataLst>
            </p:nvPr>
          </p:nvGraphicFramePr>
          <p:xfrm>
            <a:off x="5837132" y="5432756"/>
            <a:ext cx="1752600" cy="520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32" r:id="rId24" imgW="685800" imgH="203200" progId="Equation.3">
                    <p:embed/>
                  </p:oleObj>
                </mc:Choice>
                <mc:Fallback>
                  <p:oleObj r:id="rId24" imgW="685800" imgH="203200" progId="Equation.3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37132" y="5432756"/>
                          <a:ext cx="1752600" cy="520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5061" name="Rectangle 23"/>
          <p:cNvSpPr/>
          <p:nvPr>
            <p:custDataLst>
              <p:tags r:id="rId4"/>
            </p:custDataLst>
          </p:nvPr>
        </p:nvSpPr>
        <p:spPr>
          <a:xfrm>
            <a:off x="2767013" y="1163638"/>
            <a:ext cx="3430587" cy="523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次数最高的项的次数</a:t>
            </a:r>
          </a:p>
        </p:txBody>
      </p:sp>
      <p:sp>
        <p:nvSpPr>
          <p:cNvPr id="45062" name="Text Box 26"/>
          <p:cNvSpPr/>
          <p:nvPr>
            <p:custDataLst>
              <p:tags r:id="rId5"/>
            </p:custDataLst>
          </p:nvPr>
        </p:nvSpPr>
        <p:spPr>
          <a:xfrm>
            <a:off x="3230563" y="3173413"/>
            <a:ext cx="539750" cy="5207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三</a:t>
            </a:r>
          </a:p>
        </p:txBody>
      </p:sp>
      <p:sp>
        <p:nvSpPr>
          <p:cNvPr id="45063" name="Text Box 27"/>
          <p:cNvSpPr/>
          <p:nvPr>
            <p:custDataLst>
              <p:tags r:id="rId6"/>
            </p:custDataLst>
          </p:nvPr>
        </p:nvSpPr>
        <p:spPr>
          <a:xfrm>
            <a:off x="998538" y="4532313"/>
            <a:ext cx="5461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二</a:t>
            </a:r>
            <a:endParaRPr lang="en-US" altLang="zh-CN" sz="2800" b="1">
              <a:solidFill>
                <a:srgbClr val="FF0000"/>
              </a:solidFill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cxnSp>
        <p:nvCxnSpPr>
          <p:cNvPr id="37898" name="直接连接符 2"/>
          <p:cNvCxnSpPr>
            <a:cxnSpLocks noChangeShapeType="1"/>
          </p:cNvCxnSpPr>
          <p:nvPr>
            <p:custDataLst>
              <p:tags r:id="rId7"/>
            </p:custDataLst>
          </p:nvPr>
        </p:nvCxnSpPr>
        <p:spPr bwMode="auto">
          <a:xfrm>
            <a:off x="2789238" y="2963863"/>
            <a:ext cx="520700" cy="0"/>
          </a:xfrm>
          <a:prstGeom prst="line">
            <a:avLst/>
          </a:prstGeom>
          <a:noFill/>
          <a:ln w="38100" algn="ctr">
            <a:solidFill>
              <a:srgbClr val="7F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899" name="直接连接符 29"/>
          <p:cNvCxnSpPr>
            <a:cxnSpLocks noChangeShapeType="1"/>
          </p:cNvCxnSpPr>
          <p:nvPr>
            <p:custDataLst>
              <p:tags r:id="rId8"/>
            </p:custDataLst>
          </p:nvPr>
        </p:nvCxnSpPr>
        <p:spPr bwMode="auto">
          <a:xfrm>
            <a:off x="3827463" y="2984500"/>
            <a:ext cx="874712" cy="0"/>
          </a:xfrm>
          <a:prstGeom prst="line">
            <a:avLst/>
          </a:prstGeom>
          <a:noFill/>
          <a:ln w="38100" algn="ctr">
            <a:solidFill>
              <a:srgbClr val="7F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0" name="直接连接符 30"/>
          <p:cNvCxnSpPr>
            <a:cxnSpLocks noChangeShapeType="1"/>
          </p:cNvCxnSpPr>
          <p:nvPr>
            <p:custDataLst>
              <p:tags r:id="rId9"/>
            </p:custDataLst>
          </p:nvPr>
        </p:nvCxnSpPr>
        <p:spPr bwMode="auto">
          <a:xfrm>
            <a:off x="4995863" y="2963863"/>
            <a:ext cx="812800" cy="0"/>
          </a:xfrm>
          <a:prstGeom prst="line">
            <a:avLst/>
          </a:prstGeom>
          <a:noFill/>
          <a:ln w="38100" algn="ctr">
            <a:solidFill>
              <a:srgbClr val="7F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37901" name="Object 14"/>
          <p:cNvGraphicFramePr>
            <a:graphicFrameLocks noChangeAspect="1"/>
          </p:cNvGraphicFramePr>
          <p:nvPr>
            <p:custDataLst>
              <p:tags r:id="rId10"/>
            </p:custDataLst>
          </p:nvPr>
        </p:nvGraphicFramePr>
        <p:xfrm>
          <a:off x="5583238" y="3279775"/>
          <a:ext cx="452437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33" r:id="rId26" imgW="241300" imgH="228600" progId="Equation.DSMT4">
                  <p:embed/>
                </p:oleObj>
              </mc:Choice>
              <mc:Fallback>
                <p:oleObj r:id="rId26" imgW="241300" imgH="2286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3238" y="3279775"/>
                        <a:ext cx="452437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02" name="Object 14"/>
          <p:cNvGraphicFramePr>
            <a:graphicFrameLocks noChangeAspect="1"/>
          </p:cNvGraphicFramePr>
          <p:nvPr>
            <p:custDataLst>
              <p:tags r:id="rId11"/>
            </p:custDataLst>
          </p:nvPr>
        </p:nvGraphicFramePr>
        <p:xfrm>
          <a:off x="6035675" y="3325813"/>
          <a:ext cx="476250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34" r:id="rId28" imgW="254000" imgH="203200" progId="Equation.DSMT4">
                  <p:embed/>
                </p:oleObj>
              </mc:Choice>
              <mc:Fallback>
                <p:oleObj r:id="rId28" imgW="254000" imgH="2032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5675" y="3325813"/>
                        <a:ext cx="476250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03" name="Object 14"/>
          <p:cNvGraphicFramePr>
            <a:graphicFrameLocks noChangeAspect="1"/>
          </p:cNvGraphicFramePr>
          <p:nvPr>
            <p:custDataLst>
              <p:tags r:id="rId12"/>
            </p:custDataLst>
          </p:nvPr>
        </p:nvGraphicFramePr>
        <p:xfrm>
          <a:off x="6519863" y="3351213"/>
          <a:ext cx="381000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35" r:id="rId30" imgW="203200" imgH="165100" progId="Equation.DSMT4">
                  <p:embed/>
                </p:oleObj>
              </mc:Choice>
              <mc:Fallback>
                <p:oleObj r:id="rId30" imgW="203200" imgH="1651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9863" y="3351213"/>
                        <a:ext cx="381000" cy="30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70" name="Text Box 26"/>
          <p:cNvSpPr/>
          <p:nvPr>
            <p:custDataLst>
              <p:tags r:id="rId13"/>
            </p:custDataLst>
          </p:nvPr>
        </p:nvSpPr>
        <p:spPr>
          <a:xfrm>
            <a:off x="3063875" y="3816350"/>
            <a:ext cx="539750" cy="5207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三</a:t>
            </a:r>
          </a:p>
        </p:txBody>
      </p:sp>
      <p:sp>
        <p:nvSpPr>
          <p:cNvPr id="45071" name="Text Box 27"/>
          <p:cNvSpPr/>
          <p:nvPr>
            <p:custDataLst>
              <p:tags r:id="rId14"/>
            </p:custDataLst>
          </p:nvPr>
        </p:nvSpPr>
        <p:spPr>
          <a:xfrm>
            <a:off x="2640013" y="4510088"/>
            <a:ext cx="546100" cy="5222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二</a:t>
            </a:r>
            <a:endParaRPr lang="en-US" altLang="zh-CN" sz="2800" b="1">
              <a:solidFill>
                <a:srgbClr val="FF0000"/>
              </a:solidFill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45072" name="Text Box 15"/>
          <p:cNvSpPr/>
          <p:nvPr>
            <p:custDataLst>
              <p:tags r:id="rId15"/>
            </p:custDataLst>
          </p:nvPr>
        </p:nvSpPr>
        <p:spPr>
          <a:xfrm>
            <a:off x="1414463" y="5683250"/>
            <a:ext cx="7397750" cy="523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7030A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注：多项式中的每一项都包含</a:t>
            </a:r>
            <a:r>
              <a:rPr lang="zh-CN" altLang="en-US" sz="2800" b="1">
                <a:solidFill>
                  <a:srgbClr val="7F00FF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它前面的符号</a:t>
            </a:r>
            <a:r>
              <a:rPr lang="zh-CN" altLang="en-US" sz="2800" b="1">
                <a:solidFill>
                  <a:srgbClr val="7030A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。</a:t>
            </a:r>
          </a:p>
        </p:txBody>
      </p:sp>
      <p:sp>
        <p:nvSpPr>
          <p:cNvPr id="45073" name="Text Box 27"/>
          <p:cNvSpPr/>
          <p:nvPr>
            <p:custDataLst>
              <p:tags r:id="rId16"/>
            </p:custDataLst>
          </p:nvPr>
        </p:nvSpPr>
        <p:spPr>
          <a:xfrm>
            <a:off x="7742238" y="4487863"/>
            <a:ext cx="544512" cy="5222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二</a:t>
            </a:r>
            <a:endParaRPr lang="en-US" altLang="zh-CN" sz="2800" b="1">
              <a:solidFill>
                <a:srgbClr val="FF0000"/>
              </a:solidFill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45074" name="Text Box 26"/>
          <p:cNvSpPr/>
          <p:nvPr>
            <p:custDataLst>
              <p:tags r:id="rId17"/>
            </p:custDataLst>
          </p:nvPr>
        </p:nvSpPr>
        <p:spPr>
          <a:xfrm>
            <a:off x="1017588" y="5097463"/>
            <a:ext cx="595312" cy="5857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三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6"/>
          <p:cNvSpPr/>
          <p:nvPr>
            <p:custDataLst>
              <p:tags r:id="rId2"/>
            </p:custDataLst>
          </p:nvPr>
        </p:nvSpPr>
        <p:spPr>
          <a:xfrm>
            <a:off x="433388" y="1441450"/>
            <a:ext cx="6316662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观察下列多项式，分别是几次几项式：</a:t>
            </a:r>
          </a:p>
        </p:txBody>
      </p:sp>
      <p:graphicFrame>
        <p:nvGraphicFramePr>
          <p:cNvPr id="38915" name="Object 19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901700" y="2528888"/>
          <a:ext cx="2659063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1" r:id="rId12" imgW="952500" imgH="203200" progId="Equation.DSMT4">
                  <p:embed/>
                </p:oleObj>
              </mc:Choice>
              <mc:Fallback>
                <p:oleObj r:id="rId12" imgW="952500" imgH="2032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2528888"/>
                        <a:ext cx="2659063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6" name="Object 19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4268788" y="2462213"/>
          <a:ext cx="3330575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2" r:id="rId14" imgW="1193800" imgH="228600" progId="Equation.DSMT4">
                  <p:embed/>
                </p:oleObj>
              </mc:Choice>
              <mc:Fallback>
                <p:oleObj r:id="rId14" imgW="1193800" imgH="2286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8788" y="2462213"/>
                        <a:ext cx="3330575" cy="58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7" name="Object 19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938213" y="3706813"/>
          <a:ext cx="177165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3" r:id="rId16" imgW="634365" imgH="203200" progId="Equation.DSMT4">
                  <p:embed/>
                </p:oleObj>
              </mc:Choice>
              <mc:Fallback>
                <p:oleObj r:id="rId16" imgW="634365" imgH="2032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8213" y="3706813"/>
                        <a:ext cx="177165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8" name="Object 19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4092575" y="3640138"/>
          <a:ext cx="4322763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4" r:id="rId18" imgW="1548765" imgH="228600" progId="Equation.DSMT4">
                  <p:embed/>
                </p:oleObj>
              </mc:Choice>
              <mc:Fallback>
                <p:oleObj r:id="rId18" imgW="1548765" imgH="2286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2575" y="3640138"/>
                        <a:ext cx="4322763" cy="58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1" name="Text Box 1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603375" y="3090863"/>
            <a:ext cx="1989138" cy="5238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一次三项式</a:t>
            </a:r>
          </a:p>
        </p:txBody>
      </p:sp>
      <p:sp>
        <p:nvSpPr>
          <p:cNvPr id="47112" name="Text Box 15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627563" y="3108325"/>
            <a:ext cx="1989137" cy="52228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四次三项式</a:t>
            </a:r>
          </a:p>
        </p:txBody>
      </p:sp>
      <p:sp>
        <p:nvSpPr>
          <p:cNvPr id="47113" name="Text Box 15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603375" y="4367213"/>
            <a:ext cx="1989138" cy="52228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一次二项式</a:t>
            </a:r>
          </a:p>
        </p:txBody>
      </p:sp>
      <p:sp>
        <p:nvSpPr>
          <p:cNvPr id="47114" name="Text Box 15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627563" y="4400550"/>
            <a:ext cx="1989137" cy="5238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三次四项式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 fill="hold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nimBg="1"/>
      <p:bldP spid="47111" grpId="0" animBg="1"/>
      <p:bldP spid="47112" grpId="0" animBg="1"/>
      <p:bldP spid="47113" grpId="0" animBg="1"/>
      <p:bldP spid="471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WordArt 12"/>
          <p:cNvSpPr>
            <a:spLocks noTextEdit="1"/>
          </p:cNvSpPr>
          <p:nvPr>
            <p:custDataLst>
              <p:tags r:id="rId2"/>
            </p:custDataLst>
          </p:nvPr>
        </p:nvSpPr>
        <p:spPr>
          <a:xfrm>
            <a:off x="528638" y="984250"/>
            <a:ext cx="1858962" cy="5746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39939" name="Object 19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958850" y="1574800"/>
          <a:ext cx="428942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2" r:id="rId11" imgW="1536700" imgH="228600" progId="Equation.DSMT4">
                  <p:embed/>
                </p:oleObj>
              </mc:Choice>
              <mc:Fallback>
                <p:oleObj r:id="rId11" imgW="1536700" imgH="2286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8850" y="1574800"/>
                        <a:ext cx="4289425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2" name="Text Box 15"/>
          <p:cNvSpPr/>
          <p:nvPr>
            <p:custDataLst>
              <p:tags r:id="rId4"/>
            </p:custDataLst>
          </p:nvPr>
        </p:nvSpPr>
        <p:spPr>
          <a:xfrm>
            <a:off x="460375" y="2255838"/>
            <a:ext cx="7910513" cy="13843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      利用加法交换律，可以重新排列上面多项式的各项</a:t>
            </a:r>
            <a:r>
              <a:rPr lang="en-US" altLang="zh-CN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.</a:t>
            </a:r>
            <a:endParaRPr lang="zh-CN" altLang="en-US" sz="2800" b="1" dirty="0"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grpSp>
        <p:nvGrpSpPr>
          <p:cNvPr id="39941" name="组合 7"/>
          <p:cNvGrpSpPr/>
          <p:nvPr/>
        </p:nvGrpSpPr>
        <p:grpSpPr bwMode="auto">
          <a:xfrm>
            <a:off x="530225" y="3535363"/>
            <a:ext cx="7770813" cy="1384300"/>
            <a:chOff x="530735" y="3535138"/>
            <a:chExt cx="7769565" cy="1384995"/>
          </a:xfrm>
        </p:grpSpPr>
        <p:sp>
          <p:nvSpPr>
            <p:cNvPr id="48138" name="Text Box 15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30735" y="3535138"/>
              <a:ext cx="7769565" cy="138499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2800" b="1" dirty="0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                                              为按字母</a:t>
              </a:r>
              <a:r>
                <a:rPr lang="en-US" altLang="zh-CN" sz="2800" b="1" i="1" dirty="0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x</a:t>
              </a:r>
              <a:r>
                <a:rPr lang="zh-CN" altLang="en-US" sz="2800" b="1" dirty="0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的次数从高到低排列，称为</a:t>
              </a:r>
              <a:r>
                <a:rPr lang="zh-CN" altLang="en-US" sz="2800" b="1" dirty="0">
                  <a:solidFill>
                    <a:srgbClr val="7F00FF"/>
                  </a:solidFill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多项式按字母</a:t>
              </a:r>
              <a:r>
                <a:rPr lang="en-US" altLang="zh-CN" sz="2800" b="1" i="1" dirty="0">
                  <a:solidFill>
                    <a:srgbClr val="7F00FF"/>
                  </a:solidFill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x</a:t>
              </a:r>
              <a:r>
                <a:rPr lang="zh-CN" altLang="en-US" sz="2800" b="1" dirty="0">
                  <a:solidFill>
                    <a:srgbClr val="7F00FF"/>
                  </a:solidFill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的</a:t>
              </a:r>
              <a:r>
                <a:rPr lang="zh-CN" altLang="en-US" sz="28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降</a:t>
              </a:r>
              <a:r>
                <a:rPr lang="zh-CN" altLang="en-US" sz="2800" b="1" dirty="0">
                  <a:solidFill>
                    <a:srgbClr val="7F00FF"/>
                  </a:solidFill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幂排列；</a:t>
              </a:r>
            </a:p>
          </p:txBody>
        </p:sp>
        <p:graphicFrame>
          <p:nvGraphicFramePr>
            <p:cNvPr id="39943" name="Object 19"/>
            <p:cNvGraphicFramePr>
              <a:graphicFrameLocks noChangeAspect="1"/>
            </p:cNvGraphicFramePr>
            <p:nvPr>
              <p:custDataLst>
                <p:tags r:id="rId9"/>
              </p:custDataLst>
            </p:nvPr>
          </p:nvGraphicFramePr>
          <p:xfrm>
            <a:off x="1154816" y="3640261"/>
            <a:ext cx="3595688" cy="587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963" r:id="rId13" imgW="1574800" imgH="228600" progId="Equation.DSMT4">
                    <p:embed/>
                  </p:oleObj>
                </mc:Choice>
                <mc:Fallback>
                  <p:oleObj r:id="rId13" imgW="1574800" imgH="228600" progId="Equation.DSMT4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4816" y="3640261"/>
                          <a:ext cx="3595688" cy="587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9944" name="组合 10"/>
          <p:cNvGrpSpPr/>
          <p:nvPr/>
        </p:nvGrpSpPr>
        <p:grpSpPr bwMode="auto">
          <a:xfrm>
            <a:off x="566738" y="4919663"/>
            <a:ext cx="7769225" cy="1385887"/>
            <a:chOff x="530735" y="4958180"/>
            <a:chExt cx="7769565" cy="1384995"/>
          </a:xfrm>
        </p:grpSpPr>
        <p:sp>
          <p:nvSpPr>
            <p:cNvPr id="48136" name="Text Box 15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30735" y="4958180"/>
              <a:ext cx="7769565" cy="138499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2800" b="1" dirty="0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                                              为按字母</a:t>
              </a:r>
              <a:r>
                <a:rPr lang="en-US" altLang="zh-CN" sz="2800" b="1" i="1" dirty="0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y</a:t>
              </a:r>
              <a:r>
                <a:rPr lang="zh-CN" altLang="en-US" sz="2800" b="1" dirty="0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的次数从低到高排列，称为</a:t>
              </a:r>
              <a:r>
                <a:rPr lang="zh-CN" altLang="en-US" sz="2800" b="1" dirty="0">
                  <a:solidFill>
                    <a:srgbClr val="7F00FF"/>
                  </a:solidFill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多项式按字母</a:t>
              </a:r>
              <a:r>
                <a:rPr lang="en-US" altLang="zh-CN" sz="2800" b="1" i="1" dirty="0">
                  <a:solidFill>
                    <a:srgbClr val="7F00FF"/>
                  </a:solidFill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y</a:t>
              </a:r>
              <a:r>
                <a:rPr lang="zh-CN" altLang="en-US" sz="2800" b="1" dirty="0">
                  <a:solidFill>
                    <a:srgbClr val="7F00FF"/>
                  </a:solidFill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的</a:t>
              </a:r>
              <a:r>
                <a:rPr lang="zh-CN" altLang="en-US" sz="28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升</a:t>
              </a:r>
              <a:r>
                <a:rPr lang="zh-CN" altLang="en-US" sz="2800" b="1" dirty="0">
                  <a:solidFill>
                    <a:srgbClr val="7F00FF"/>
                  </a:solidFill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幂排列；</a:t>
              </a:r>
            </a:p>
          </p:txBody>
        </p:sp>
        <p:graphicFrame>
          <p:nvGraphicFramePr>
            <p:cNvPr id="39946" name="Object 19"/>
            <p:cNvGraphicFramePr>
              <a:graphicFrameLocks noChangeAspect="1"/>
            </p:cNvGraphicFramePr>
            <p:nvPr>
              <p:custDataLst>
                <p:tags r:id="rId7"/>
              </p:custDataLst>
            </p:nvPr>
          </p:nvGraphicFramePr>
          <p:xfrm>
            <a:off x="1154816" y="5045958"/>
            <a:ext cx="3652837" cy="587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964" r:id="rId15" imgW="1600200" imgH="228600" progId="Equation.DSMT4">
                    <p:embed/>
                  </p:oleObj>
                </mc:Choice>
                <mc:Fallback>
                  <p:oleObj r:id="rId15" imgW="1600200" imgH="228600" progId="Equation.DSMT4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4816" y="5045958"/>
                          <a:ext cx="3652837" cy="587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9947" name="文本框 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459163" y="-50800"/>
            <a:ext cx="222567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40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拓展探究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96875" y="923925"/>
            <a:ext cx="60880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1.</a:t>
            </a:r>
            <a:r>
              <a:rPr lang="zh-CN" altLang="en-US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指出下列各单项式的系数和次数：　　</a:t>
            </a:r>
          </a:p>
        </p:txBody>
      </p:sp>
      <p:graphicFrame>
        <p:nvGraphicFramePr>
          <p:cNvPr id="40963" name="Group 4"/>
          <p:cNvGraphicFramePr>
            <a:graphicFrameLocks noGrp="1"/>
          </p:cNvGraphicFramePr>
          <p:nvPr/>
        </p:nvGraphicFramePr>
        <p:xfrm>
          <a:off x="1403350" y="1701800"/>
          <a:ext cx="6408738" cy="4473577"/>
        </p:xfrm>
        <a:graphic>
          <a:graphicData uri="http://schemas.openxmlformats.org/drawingml/2006/table">
            <a:tbl>
              <a:tblPr/>
              <a:tblGrid>
                <a:gridCol w="2136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5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6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3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 Italic" pitchFamily="18" charset="0"/>
                          <a:ea typeface="黑体" panose="02010609060101010101" pitchFamily="49" charset="-122"/>
                        </a:rPr>
                        <a:t>单项式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 Italic" pitchFamily="18" charset="0"/>
                          <a:ea typeface="黑体" panose="02010609060101010101" pitchFamily="49" charset="-122"/>
                        </a:rPr>
                        <a:t>系　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 Italic" pitchFamily="18" charset="0"/>
                          <a:ea typeface="黑体" panose="02010609060101010101" pitchFamily="49" charset="-122"/>
                        </a:rPr>
                        <a:t>次　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 Italic" pitchFamily="18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 Italic" pitchFamily="18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 Italic" pitchFamily="18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 Italic" pitchFamily="18" charset="0"/>
                          <a:ea typeface="黑体" panose="02010609060101010101" pitchFamily="49" charset="-122"/>
                        </a:rPr>
                        <a:t>-5mn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 Italic" pitchFamily="18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 Italic" pitchFamily="18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 Italic" pitchFamily="18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 Italic" pitchFamily="18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 Italic" pitchFamily="18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0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 Italic" pitchFamily="18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 Italic" pitchFamily="18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 Italic" pitchFamily="18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 Italic" pitchFamily="18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 Italic" pitchFamily="18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 Italic" pitchFamily="18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0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 Italic" pitchFamily="18" charset="0"/>
                          <a:ea typeface="黑体" panose="02010609060101010101" pitchFamily="49" charset="-122"/>
                        </a:rPr>
                        <a:t>-5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 Italic" pitchFamily="18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 Italic" pitchFamily="18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40997" name="Object 38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2141538" y="2444750"/>
          <a:ext cx="576262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0" r:id="rId22" imgW="254000" imgH="203200" progId="Equation.DSMT4">
                  <p:embed/>
                </p:oleObj>
              </mc:Choice>
              <mc:Fallback>
                <p:oleObj r:id="rId22" imgW="254000" imgH="203200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1538" y="2444750"/>
                        <a:ext cx="576262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8" name="Object 39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1908175" y="3500438"/>
          <a:ext cx="935038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1" r:id="rId24" imgW="508000" imgH="393700" progId="Equation.DSMT4">
                  <p:embed/>
                </p:oleObj>
              </mc:Choice>
              <mc:Fallback>
                <p:oleObj r:id="rId24" imgW="508000" imgH="393700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3500438"/>
                        <a:ext cx="935038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9" name="Object 40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2062163" y="4192588"/>
          <a:ext cx="69850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2" r:id="rId26" imgW="405765" imgH="393700" progId="Equation.DSMT4">
                  <p:embed/>
                </p:oleObj>
              </mc:Choice>
              <mc:Fallback>
                <p:oleObj r:id="rId26" imgW="405765" imgH="393700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2163" y="4192588"/>
                        <a:ext cx="698500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0" name="Object 41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2268538" y="5013325"/>
          <a:ext cx="327025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3" r:id="rId28" imgW="127000" imgH="139700" progId="Equation.DSMT4">
                  <p:embed/>
                </p:oleObj>
              </mc:Choice>
              <mc:Fallback>
                <p:oleObj r:id="rId28" imgW="127000" imgH="13970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5013325"/>
                        <a:ext cx="327025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93" name="Text Box 109"/>
          <p:cNvSpPr/>
          <p:nvPr>
            <p:custDataLst>
              <p:tags r:id="rId7"/>
            </p:custDataLst>
          </p:nvPr>
        </p:nvSpPr>
        <p:spPr>
          <a:xfrm>
            <a:off x="4408488" y="2420938"/>
            <a:ext cx="884237" cy="519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marL="342900" indent="-342900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33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2</a:t>
            </a:r>
            <a:endParaRPr lang="en-US" altLang="zh-CN" sz="2800" b="1">
              <a:solidFill>
                <a:srgbClr val="FF3300"/>
              </a:solidFill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49194" name="Text Box 110"/>
          <p:cNvSpPr/>
          <p:nvPr>
            <p:custDataLst>
              <p:tags r:id="rId8"/>
            </p:custDataLst>
          </p:nvPr>
        </p:nvSpPr>
        <p:spPr>
          <a:xfrm>
            <a:off x="6567488" y="2420938"/>
            <a:ext cx="884237" cy="519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marL="342900" indent="-342900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33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3</a:t>
            </a:r>
            <a:endParaRPr lang="en-US" altLang="zh-CN" sz="2800" b="1">
              <a:solidFill>
                <a:srgbClr val="FF3300"/>
              </a:solidFill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49195" name="Text Box 111"/>
          <p:cNvSpPr/>
          <p:nvPr>
            <p:custDataLst>
              <p:tags r:id="rId9"/>
            </p:custDataLst>
          </p:nvPr>
        </p:nvSpPr>
        <p:spPr>
          <a:xfrm>
            <a:off x="4408488" y="2997200"/>
            <a:ext cx="884237" cy="5191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marL="342900" indent="-342900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33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-5</a:t>
            </a:r>
            <a:endParaRPr lang="en-US" altLang="zh-CN" sz="2800" b="1">
              <a:solidFill>
                <a:srgbClr val="FF3300"/>
              </a:solidFill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49196" name="Text Box 112"/>
          <p:cNvSpPr/>
          <p:nvPr>
            <p:custDataLst>
              <p:tags r:id="rId10"/>
            </p:custDataLst>
          </p:nvPr>
        </p:nvSpPr>
        <p:spPr>
          <a:xfrm>
            <a:off x="6567488" y="2997200"/>
            <a:ext cx="884237" cy="5191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marL="342900" indent="-342900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33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2</a:t>
            </a:r>
            <a:endParaRPr lang="en-US" altLang="zh-CN" sz="2800" b="1">
              <a:solidFill>
                <a:srgbClr val="FF3300"/>
              </a:solidFill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graphicFrame>
        <p:nvGraphicFramePr>
          <p:cNvPr id="41005" name="Object 46"/>
          <p:cNvGraphicFramePr>
            <a:graphicFrameLocks noChangeAspect="1"/>
          </p:cNvGraphicFramePr>
          <p:nvPr>
            <p:custDataLst>
              <p:tags r:id="rId11"/>
            </p:custDataLst>
          </p:nvPr>
        </p:nvGraphicFramePr>
        <p:xfrm>
          <a:off x="4427538" y="3590925"/>
          <a:ext cx="3333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4" r:id="rId30" imgW="203200" imgH="393700" progId="Equation.DSMT4">
                  <p:embed/>
                </p:oleObj>
              </mc:Choice>
              <mc:Fallback>
                <p:oleObj r:id="rId30" imgW="203200" imgH="393700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3590925"/>
                        <a:ext cx="33337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98" name="Text Box 114"/>
          <p:cNvSpPr/>
          <p:nvPr>
            <p:custDataLst>
              <p:tags r:id="rId12"/>
            </p:custDataLst>
          </p:nvPr>
        </p:nvSpPr>
        <p:spPr>
          <a:xfrm>
            <a:off x="6567488" y="3716338"/>
            <a:ext cx="884237" cy="519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marL="342900" indent="-342900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33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4</a:t>
            </a:r>
            <a:endParaRPr lang="en-US" altLang="zh-CN" sz="2800" b="1">
              <a:solidFill>
                <a:srgbClr val="FF3300"/>
              </a:solidFill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graphicFrame>
        <p:nvGraphicFramePr>
          <p:cNvPr id="41007" name="Object 48"/>
          <p:cNvGraphicFramePr>
            <a:graphicFrameLocks noChangeAspect="1"/>
          </p:cNvGraphicFramePr>
          <p:nvPr>
            <p:custDataLst>
              <p:tags r:id="rId13"/>
            </p:custDataLst>
          </p:nvPr>
        </p:nvGraphicFramePr>
        <p:xfrm>
          <a:off x="4503738" y="4222750"/>
          <a:ext cx="4191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5" r:id="rId32" imgW="254000" imgH="393700" progId="Equation.DSMT4">
                  <p:embed/>
                </p:oleObj>
              </mc:Choice>
              <mc:Fallback>
                <p:oleObj r:id="rId32" imgW="254000" imgH="393700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3738" y="4222750"/>
                        <a:ext cx="4191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200" name="Text Box 116"/>
          <p:cNvSpPr/>
          <p:nvPr>
            <p:custDataLst>
              <p:tags r:id="rId14"/>
            </p:custDataLst>
          </p:nvPr>
        </p:nvSpPr>
        <p:spPr>
          <a:xfrm>
            <a:off x="6567488" y="4292600"/>
            <a:ext cx="884237" cy="5191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marL="342900" indent="-342900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33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2</a:t>
            </a:r>
            <a:endParaRPr lang="en-US" altLang="zh-CN" sz="2800" b="1">
              <a:solidFill>
                <a:srgbClr val="FF3300"/>
              </a:solidFill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49201" name="Text Box 117"/>
          <p:cNvSpPr/>
          <p:nvPr>
            <p:custDataLst>
              <p:tags r:id="rId15"/>
            </p:custDataLst>
          </p:nvPr>
        </p:nvSpPr>
        <p:spPr>
          <a:xfrm>
            <a:off x="4408488" y="4941888"/>
            <a:ext cx="884237" cy="519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marL="342900" indent="-342900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33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1</a:t>
            </a:r>
            <a:endParaRPr lang="en-US" altLang="zh-CN" sz="2800" b="1">
              <a:solidFill>
                <a:srgbClr val="FF3300"/>
              </a:solidFill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49202" name="Text Box 118"/>
          <p:cNvSpPr/>
          <p:nvPr>
            <p:custDataLst>
              <p:tags r:id="rId16"/>
            </p:custDataLst>
          </p:nvPr>
        </p:nvSpPr>
        <p:spPr>
          <a:xfrm>
            <a:off x="6567488" y="4941888"/>
            <a:ext cx="884237" cy="519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marL="342900" indent="-342900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33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1</a:t>
            </a:r>
            <a:endParaRPr lang="en-US" altLang="zh-CN" sz="2800" b="1">
              <a:solidFill>
                <a:srgbClr val="FF3300"/>
              </a:solidFill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49203" name="Text Box 119"/>
          <p:cNvSpPr/>
          <p:nvPr>
            <p:custDataLst>
              <p:tags r:id="rId17"/>
            </p:custDataLst>
          </p:nvPr>
        </p:nvSpPr>
        <p:spPr>
          <a:xfrm>
            <a:off x="4408488" y="5589588"/>
            <a:ext cx="884237" cy="519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marL="342900" indent="-342900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33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-5</a:t>
            </a:r>
            <a:endParaRPr lang="en-US" altLang="zh-CN" sz="2800" b="1">
              <a:solidFill>
                <a:srgbClr val="FF3300"/>
              </a:solidFill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49204" name="Text Box 120"/>
          <p:cNvSpPr/>
          <p:nvPr>
            <p:custDataLst>
              <p:tags r:id="rId18"/>
            </p:custDataLst>
          </p:nvPr>
        </p:nvSpPr>
        <p:spPr>
          <a:xfrm>
            <a:off x="6567488" y="5589588"/>
            <a:ext cx="884237" cy="519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marL="342900" indent="-342900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33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0</a:t>
            </a:r>
            <a:endParaRPr lang="en-US" altLang="zh-CN" sz="2800" b="1">
              <a:solidFill>
                <a:srgbClr val="FF3300"/>
              </a:solidFill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41013" name="文本框 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459163" y="-50800"/>
            <a:ext cx="222567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40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随堂练习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 fill="hold"/>
                                        <p:tgtEl>
                                          <p:spTgt spid="49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9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fill="hold"/>
                                        <p:tgtEl>
                                          <p:spTgt spid="49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9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9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fill="hold"/>
                                        <p:tgtEl>
                                          <p:spTgt spid="49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9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9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fill="hold"/>
                                        <p:tgtEl>
                                          <p:spTgt spid="49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0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0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fill="hold"/>
                                        <p:tgtEl>
                                          <p:spTgt spid="41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9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9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fill="hold"/>
                                        <p:tgtEl>
                                          <p:spTgt spid="49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0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0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fill="hold"/>
                                        <p:tgtEl>
                                          <p:spTgt spid="41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9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9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fill="hold"/>
                                        <p:tgtEl>
                                          <p:spTgt spid="49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9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9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fill="hold"/>
                                        <p:tgtEl>
                                          <p:spTgt spid="49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9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9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 fill="hold"/>
                                        <p:tgtEl>
                                          <p:spTgt spid="49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9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9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 fill="hold"/>
                                        <p:tgtEl>
                                          <p:spTgt spid="49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9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9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 fill="hold"/>
                                        <p:tgtEl>
                                          <p:spTgt spid="49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93" grpId="0" animBg="1"/>
      <p:bldP spid="49194" grpId="0" animBg="1"/>
      <p:bldP spid="49195" grpId="0" animBg="1"/>
      <p:bldP spid="49196" grpId="0" animBg="1"/>
      <p:bldP spid="49198" grpId="0" animBg="1"/>
      <p:bldP spid="49200" grpId="0" animBg="1"/>
      <p:bldP spid="49201" grpId="0" animBg="1"/>
      <p:bldP spid="49202" grpId="0" animBg="1"/>
      <p:bldP spid="49203" grpId="0" animBg="1"/>
      <p:bldP spid="4920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0025" y="993775"/>
            <a:ext cx="855821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2.</a:t>
            </a:r>
            <a:r>
              <a:rPr lang="zh-CN" altLang="en-US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指出下列多项式的各项是什么，以及是几次几项式：　　</a:t>
            </a:r>
          </a:p>
        </p:txBody>
      </p:sp>
      <p:graphicFrame>
        <p:nvGraphicFramePr>
          <p:cNvPr id="41987" name="Group 4"/>
          <p:cNvGraphicFramePr>
            <a:graphicFrameLocks noGrp="1"/>
          </p:cNvGraphicFramePr>
          <p:nvPr/>
        </p:nvGraphicFramePr>
        <p:xfrm>
          <a:off x="395288" y="2060575"/>
          <a:ext cx="8353425" cy="4032250"/>
        </p:xfrm>
        <a:graphic>
          <a:graphicData uri="http://schemas.openxmlformats.org/drawingml/2006/table">
            <a:tbl>
              <a:tblPr/>
              <a:tblGrid>
                <a:gridCol w="309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5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5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06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 Italic" pitchFamily="18" charset="0"/>
                          <a:ea typeface="黑体" panose="02010609060101010101" pitchFamily="49" charset="-122"/>
                        </a:rPr>
                        <a:t>多项式</a:t>
                      </a:r>
                    </a:p>
                  </a:txBody>
                  <a:tcPr marL="90005" marR="90005" marT="46800" marB="46800" anchor="ctr" anchorCtr="1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 Italic" pitchFamily="18" charset="0"/>
                          <a:ea typeface="黑体" panose="02010609060101010101" pitchFamily="49" charset="-122"/>
                        </a:rPr>
                        <a:t>项</a:t>
                      </a:r>
                    </a:p>
                  </a:txBody>
                  <a:tcPr marL="90005" marR="90005" marT="46800" marB="46800" anchor="ctr" anchorCtr="1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 Italic" pitchFamily="18" charset="0"/>
                          <a:ea typeface="黑体" panose="02010609060101010101" pitchFamily="49" charset="-122"/>
                        </a:rPr>
                        <a:t>次数</a:t>
                      </a:r>
                    </a:p>
                  </a:txBody>
                  <a:tcPr marL="90005" marR="90005" marT="46800" marB="46800" anchor="ctr" anchorCtr="1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 Italic" pitchFamily="18" charset="0"/>
                          <a:ea typeface="黑体" panose="02010609060101010101" pitchFamily="49" charset="-122"/>
                        </a:rPr>
                        <a:t>几次几项式</a:t>
                      </a:r>
                    </a:p>
                  </a:txBody>
                  <a:tcPr marL="90005" marR="90005" marT="46800" marB="46800" anchor="ctr" anchorCtr="1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6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 Italic" pitchFamily="18" charset="0"/>
                        <a:ea typeface="黑体" panose="02010609060101010101" pitchFamily="49" charset="-122"/>
                      </a:endParaRPr>
                    </a:p>
                  </a:txBody>
                  <a:tcPr marL="90005" marR="90005" marT="46800" marB="46800" anchor="ctr" anchorCtr="1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 Italic" pitchFamily="18" charset="0"/>
                        <a:ea typeface="黑体" panose="02010609060101010101" pitchFamily="49" charset="-122"/>
                      </a:endParaRPr>
                    </a:p>
                  </a:txBody>
                  <a:tcPr marL="90005" marR="90005" marT="46800" marB="46800" anchor="ctr" anchorCtr="1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 Italic" pitchFamily="18" charset="0"/>
                        <a:ea typeface="黑体" panose="02010609060101010101" pitchFamily="49" charset="-122"/>
                      </a:endParaRPr>
                    </a:p>
                  </a:txBody>
                  <a:tcPr marL="90005" marR="90005" marT="46800" marB="46800" anchor="ctr" anchorCtr="1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 Italic" pitchFamily="18" charset="0"/>
                        <a:ea typeface="黑体" panose="02010609060101010101" pitchFamily="49" charset="-122"/>
                      </a:endParaRPr>
                    </a:p>
                  </a:txBody>
                  <a:tcPr marL="90005" marR="90005" marT="46800" marB="46800" anchor="ctr" anchorCtr="1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6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 Italic" pitchFamily="18" charset="0"/>
                        <a:ea typeface="黑体" panose="02010609060101010101" pitchFamily="49" charset="-122"/>
                      </a:endParaRPr>
                    </a:p>
                  </a:txBody>
                  <a:tcPr marL="90005" marR="90005" marT="46800" marB="46800" anchor="ctr" anchorCtr="1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 Italic" pitchFamily="18" charset="0"/>
                        <a:ea typeface="黑体" panose="02010609060101010101" pitchFamily="49" charset="-122"/>
                      </a:endParaRPr>
                    </a:p>
                  </a:txBody>
                  <a:tcPr marL="90005" marR="90005" marT="46800" marB="46800" anchor="ctr" anchorCtr="1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 Italic" pitchFamily="18" charset="0"/>
                        <a:ea typeface="黑体" panose="02010609060101010101" pitchFamily="49" charset="-122"/>
                      </a:endParaRPr>
                    </a:p>
                  </a:txBody>
                  <a:tcPr marL="90005" marR="90005" marT="46800" marB="46800" anchor="ctr" anchorCtr="1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 Italic" pitchFamily="18" charset="0"/>
                        <a:ea typeface="黑体" panose="02010609060101010101" pitchFamily="49" charset="-122"/>
                      </a:endParaRPr>
                    </a:p>
                  </a:txBody>
                  <a:tcPr marL="90005" marR="90005" marT="46800" marB="46800" anchor="ctr" anchorCtr="1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6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 Italic" pitchFamily="18" charset="0"/>
                        <a:ea typeface="黑体" panose="02010609060101010101" pitchFamily="49" charset="-122"/>
                      </a:endParaRPr>
                    </a:p>
                  </a:txBody>
                  <a:tcPr marL="90005" marR="90005" marT="46800" marB="46800" anchor="ctr" anchorCtr="1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 Italic" pitchFamily="18" charset="0"/>
                        <a:ea typeface="黑体" panose="02010609060101010101" pitchFamily="49" charset="-122"/>
                      </a:endParaRPr>
                    </a:p>
                  </a:txBody>
                  <a:tcPr marL="90005" marR="90005" marT="46800" marB="46800" anchor="ctr" anchorCtr="1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 Italic" pitchFamily="18" charset="0"/>
                        <a:ea typeface="黑体" panose="02010609060101010101" pitchFamily="49" charset="-122"/>
                      </a:endParaRPr>
                    </a:p>
                  </a:txBody>
                  <a:tcPr marL="90005" marR="90005" marT="46800" marB="46800" anchor="ctr" anchorCtr="1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 Italic" pitchFamily="18" charset="0"/>
                        <a:ea typeface="黑体" panose="02010609060101010101" pitchFamily="49" charset="-122"/>
                      </a:endParaRPr>
                    </a:p>
                  </a:txBody>
                  <a:tcPr marL="90005" marR="90005" marT="46800" marB="46800" anchor="ctr" anchorCtr="1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6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 Italic" pitchFamily="18" charset="0"/>
                        <a:ea typeface="黑体" panose="02010609060101010101" pitchFamily="49" charset="-122"/>
                      </a:endParaRPr>
                    </a:p>
                  </a:txBody>
                  <a:tcPr marL="90005" marR="90005" marT="46800" marB="46800" anchor="ctr" anchorCtr="1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 Italic" pitchFamily="18" charset="0"/>
                        <a:ea typeface="黑体" panose="02010609060101010101" pitchFamily="49" charset="-122"/>
                      </a:endParaRPr>
                    </a:p>
                  </a:txBody>
                  <a:tcPr marL="90005" marR="90005" marT="46800" marB="46800" anchor="ctr" anchorCtr="1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 Italic" pitchFamily="18" charset="0"/>
                        <a:ea typeface="黑体" panose="02010609060101010101" pitchFamily="49" charset="-122"/>
                      </a:endParaRPr>
                    </a:p>
                  </a:txBody>
                  <a:tcPr marL="90005" marR="90005" marT="46800" marB="46800" anchor="ctr" anchorCtr="1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 Italic" pitchFamily="18" charset="0"/>
                        <a:ea typeface="黑体" panose="02010609060101010101" pitchFamily="49" charset="-122"/>
                      </a:endParaRPr>
                    </a:p>
                  </a:txBody>
                  <a:tcPr marL="90005" marR="90005" marT="46800" marB="46800" anchor="ctr" anchorCtr="1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2019" name="Object 30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130300" y="2997200"/>
          <a:ext cx="15144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9" r:id="rId21" imgW="621030" imgH="177800" progId="Equation.DSMT4">
                  <p:embed/>
                </p:oleObj>
              </mc:Choice>
              <mc:Fallback>
                <p:oleObj r:id="rId21" imgW="621030" imgH="17780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0300" y="2997200"/>
                        <a:ext cx="151447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20" name="Object 3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715963" y="3789363"/>
          <a:ext cx="234315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0" r:id="rId23" imgW="1103630" imgH="203200" progId="Equation.DSMT4">
                  <p:embed/>
                </p:oleObj>
              </mc:Choice>
              <mc:Fallback>
                <p:oleObj r:id="rId23" imgW="1103630" imgH="20320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963" y="3789363"/>
                        <a:ext cx="234315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21" name="Object 32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1212850" y="4581525"/>
          <a:ext cx="13493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1" r:id="rId25" imgW="634365" imgH="203200" progId="Equation.DSMT4">
                  <p:embed/>
                </p:oleObj>
              </mc:Choice>
              <mc:Fallback>
                <p:oleObj r:id="rId25" imgW="634365" imgH="20320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2850" y="4581525"/>
                        <a:ext cx="134937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22" name="Object 33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011238" y="5373688"/>
          <a:ext cx="175418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2" r:id="rId27" imgW="824865" imgH="203200" progId="Equation.DSMT4">
                  <p:embed/>
                </p:oleObj>
              </mc:Choice>
              <mc:Fallback>
                <p:oleObj r:id="rId27" imgW="824865" imgH="20320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1238" y="5373688"/>
                        <a:ext cx="1754187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23" name="Object 34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3678238" y="2997200"/>
          <a:ext cx="17557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3" r:id="rId29" imgW="824865" imgH="203200" progId="Equation.DSMT4">
                  <p:embed/>
                </p:oleObj>
              </mc:Choice>
              <mc:Fallback>
                <p:oleObj r:id="rId29" imgW="824865" imgH="20320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8238" y="2997200"/>
                        <a:ext cx="175577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24" name="Object 35"/>
          <p:cNvGraphicFramePr>
            <a:graphicFrameLocks noChangeAspect="1"/>
          </p:cNvGraphicFramePr>
          <p:nvPr>
            <p:custDataLst>
              <p:tags r:id="rId8"/>
            </p:custDataLst>
          </p:nvPr>
        </p:nvGraphicFramePr>
        <p:xfrm>
          <a:off x="3468688" y="3789363"/>
          <a:ext cx="213201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4" r:id="rId31" imgW="1129665" imgH="228600" progId="Equation.DSMT4">
                  <p:embed/>
                </p:oleObj>
              </mc:Choice>
              <mc:Fallback>
                <p:oleObj r:id="rId31" imgW="1129665" imgH="22860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8688" y="3789363"/>
                        <a:ext cx="2132012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25" name="Object 36"/>
          <p:cNvGraphicFramePr>
            <a:graphicFrameLocks noChangeAspect="1"/>
          </p:cNvGraphicFramePr>
          <p:nvPr>
            <p:custDataLst>
              <p:tags r:id="rId9"/>
            </p:custDataLst>
          </p:nvPr>
        </p:nvGraphicFramePr>
        <p:xfrm>
          <a:off x="3860800" y="4581525"/>
          <a:ext cx="139065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5" r:id="rId33" imgW="736600" imgH="228600" progId="Equation.DSMT4">
                  <p:embed/>
                </p:oleObj>
              </mc:Choice>
              <mc:Fallback>
                <p:oleObj r:id="rId33" imgW="736600" imgH="22860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0800" y="4581525"/>
                        <a:ext cx="139065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26" name="Object 37"/>
          <p:cNvGraphicFramePr>
            <a:graphicFrameLocks noChangeAspect="1"/>
          </p:cNvGraphicFramePr>
          <p:nvPr>
            <p:custDataLst>
              <p:tags r:id="rId10"/>
            </p:custDataLst>
          </p:nvPr>
        </p:nvGraphicFramePr>
        <p:xfrm>
          <a:off x="3805238" y="5373688"/>
          <a:ext cx="141446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6" r:id="rId35" imgW="749300" imgH="228600" progId="Equation.DSMT4">
                  <p:embed/>
                </p:oleObj>
              </mc:Choice>
              <mc:Fallback>
                <p:oleObj r:id="rId35" imgW="749300" imgH="22860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5238" y="5373688"/>
                        <a:ext cx="1414462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3" name="Text Box 71"/>
          <p:cNvSpPr/>
          <p:nvPr>
            <p:custDataLst>
              <p:tags r:id="rId11"/>
            </p:custDataLst>
          </p:nvPr>
        </p:nvSpPr>
        <p:spPr>
          <a:xfrm>
            <a:off x="6588125" y="2924175"/>
            <a:ext cx="198755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33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一次三项式</a:t>
            </a:r>
          </a:p>
        </p:txBody>
      </p:sp>
      <p:sp>
        <p:nvSpPr>
          <p:cNvPr id="51244" name="Text Box 72"/>
          <p:cNvSpPr/>
          <p:nvPr>
            <p:custDataLst>
              <p:tags r:id="rId12"/>
            </p:custDataLst>
          </p:nvPr>
        </p:nvSpPr>
        <p:spPr>
          <a:xfrm>
            <a:off x="6588125" y="3716338"/>
            <a:ext cx="198755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33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四次四项式</a:t>
            </a:r>
          </a:p>
        </p:txBody>
      </p:sp>
      <p:sp>
        <p:nvSpPr>
          <p:cNvPr id="51245" name="Text Box 74"/>
          <p:cNvSpPr/>
          <p:nvPr>
            <p:custDataLst>
              <p:tags r:id="rId13"/>
            </p:custDataLst>
          </p:nvPr>
        </p:nvSpPr>
        <p:spPr>
          <a:xfrm>
            <a:off x="6588125" y="4508500"/>
            <a:ext cx="198755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33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五次二项式</a:t>
            </a:r>
          </a:p>
        </p:txBody>
      </p:sp>
      <p:sp>
        <p:nvSpPr>
          <p:cNvPr id="51246" name="Text Box 75"/>
          <p:cNvSpPr/>
          <p:nvPr>
            <p:custDataLst>
              <p:tags r:id="rId14"/>
            </p:custDataLst>
          </p:nvPr>
        </p:nvSpPr>
        <p:spPr>
          <a:xfrm>
            <a:off x="6588125" y="5357813"/>
            <a:ext cx="198755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33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二次三项式</a:t>
            </a:r>
          </a:p>
        </p:txBody>
      </p:sp>
      <p:sp>
        <p:nvSpPr>
          <p:cNvPr id="51247" name="文本框 2"/>
          <p:cNvSpPr/>
          <p:nvPr>
            <p:custDataLst>
              <p:tags r:id="rId15"/>
            </p:custDataLst>
          </p:nvPr>
        </p:nvSpPr>
        <p:spPr>
          <a:xfrm>
            <a:off x="5588000" y="3024188"/>
            <a:ext cx="9652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0000FF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1</a:t>
            </a:r>
            <a:endParaRPr lang="zh-CN" altLang="en-US" sz="2800">
              <a:solidFill>
                <a:srgbClr val="0000FF"/>
              </a:solidFill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51248" name="文本框 18"/>
          <p:cNvSpPr/>
          <p:nvPr>
            <p:custDataLst>
              <p:tags r:id="rId16"/>
            </p:custDataLst>
          </p:nvPr>
        </p:nvSpPr>
        <p:spPr>
          <a:xfrm>
            <a:off x="5622925" y="4570413"/>
            <a:ext cx="9652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0000FF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5</a:t>
            </a:r>
            <a:endParaRPr lang="zh-CN" altLang="en-US" sz="2800">
              <a:solidFill>
                <a:srgbClr val="0000FF"/>
              </a:solidFill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51249" name="文本框 19"/>
          <p:cNvSpPr/>
          <p:nvPr>
            <p:custDataLst>
              <p:tags r:id="rId17"/>
            </p:custDataLst>
          </p:nvPr>
        </p:nvSpPr>
        <p:spPr>
          <a:xfrm>
            <a:off x="5608638" y="5375275"/>
            <a:ext cx="965200" cy="5222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0000FF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2</a:t>
            </a:r>
            <a:endParaRPr lang="zh-CN" altLang="en-US" sz="2800">
              <a:solidFill>
                <a:srgbClr val="0000FF"/>
              </a:solidFill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51250" name="文本框 20"/>
          <p:cNvSpPr/>
          <p:nvPr>
            <p:custDataLst>
              <p:tags r:id="rId18"/>
            </p:custDataLst>
          </p:nvPr>
        </p:nvSpPr>
        <p:spPr>
          <a:xfrm>
            <a:off x="5608638" y="3684588"/>
            <a:ext cx="965200" cy="10398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0000FF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4</a:t>
            </a:r>
            <a:endParaRPr lang="zh-CN" altLang="en-US" sz="2800">
              <a:solidFill>
                <a:srgbClr val="0000FF"/>
              </a:solidFill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endParaRPr lang="zh-CN" altLang="en-US" sz="2800">
              <a:solidFill>
                <a:srgbClr val="0000FF"/>
              </a:solidFill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 fill="hold"/>
                                        <p:tgtEl>
                                          <p:spTgt spid="42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 fill="hold"/>
                                        <p:tgtEl>
                                          <p:spTgt spid="51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 fill="hold"/>
                                        <p:tgtEl>
                                          <p:spTgt spid="42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 fill="hold"/>
                                        <p:tgtEl>
                                          <p:spTgt spid="51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 fill="hold"/>
                                        <p:tgtEl>
                                          <p:spTgt spid="42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 fill="hold"/>
                                        <p:tgtEl>
                                          <p:spTgt spid="51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 fill="hold"/>
                                        <p:tgtEl>
                                          <p:spTgt spid="42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 fill="hold"/>
                                        <p:tgtEl>
                                          <p:spTgt spid="51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3" grpId="0" animBg="1"/>
      <p:bldP spid="51244" grpId="0" animBg="1"/>
      <p:bldP spid="51245" grpId="0" animBg="1"/>
      <p:bldP spid="51246" grpId="0" animBg="1"/>
      <p:bldP spid="51247" grpId="0" animBg="1"/>
      <p:bldP spid="51248" grpId="0" animBg="1"/>
      <p:bldP spid="51249" grpId="0" animBg="1"/>
      <p:bldP spid="5125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组合 1"/>
          <p:cNvGrpSpPr/>
          <p:nvPr/>
        </p:nvGrpSpPr>
        <p:grpSpPr bwMode="auto">
          <a:xfrm>
            <a:off x="666750" y="844550"/>
            <a:ext cx="7907338" cy="625475"/>
            <a:chOff x="496593" y="881947"/>
            <a:chExt cx="7907337" cy="625475"/>
          </a:xfrm>
        </p:grpSpPr>
        <p:sp>
          <p:nvSpPr>
            <p:cNvPr id="43011" name="Text Box 3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96593" y="912575"/>
              <a:ext cx="7907337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Font typeface="Arial" panose="020B0604020202020204" pitchFamily="34" charset="0"/>
                <a:buNone/>
              </a:pPr>
              <a:r>
                <a:rPr lang="en-US" altLang="zh-CN" sz="2800" b="1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3.</a:t>
              </a:r>
              <a:r>
                <a:rPr lang="zh-CN" altLang="en-US" sz="2800" b="1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已知多项式</a:t>
              </a:r>
              <a:r>
                <a:rPr lang="en-US" altLang="zh-CN" sz="2800" b="1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     </a:t>
              </a:r>
              <a:r>
                <a:rPr lang="zh-CN" altLang="en-US" sz="2800" b="1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                          ，回答下列问题：</a:t>
              </a:r>
            </a:p>
          </p:txBody>
        </p:sp>
        <p:pic>
          <p:nvPicPr>
            <p:cNvPr id="43012" name="Picture 4"/>
            <p:cNvPicPr>
              <a:picLocks noChangeAspect="1" noChangeArrowheads="1"/>
            </p:cNvPicPr>
            <p:nvPr>
              <p:custDataLst>
                <p:tags r:id="rId8"/>
              </p:custDataLst>
            </p:nvPr>
          </p:nvPicPr>
          <p:blipFill>
            <a:blip r:embed="rId10" cstate="email"/>
            <a:srcRect/>
            <a:stretch>
              <a:fillRect/>
            </a:stretch>
          </p:blipFill>
          <p:spPr bwMode="auto">
            <a:xfrm>
              <a:off x="2705894" y="881947"/>
              <a:ext cx="2590800" cy="625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3251" name="Text Box 5"/>
          <p:cNvSpPr/>
          <p:nvPr>
            <p:custDataLst>
              <p:tags r:id="rId1"/>
            </p:custDataLst>
          </p:nvPr>
        </p:nvSpPr>
        <p:spPr>
          <a:xfrm>
            <a:off x="1011238" y="1668463"/>
            <a:ext cx="7216775" cy="5222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（</a:t>
            </a:r>
            <a:r>
              <a:rPr lang="zh-CN" altLang="zh-CN" sz="2800" b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zh-CN" altLang="en-US" sz="2800" b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）</a:t>
            </a:r>
            <a:r>
              <a:rPr lang="zh-CN" altLang="en-US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这个多项式有几项？指出它所有的项；</a:t>
            </a:r>
          </a:p>
        </p:txBody>
      </p:sp>
      <p:sp>
        <p:nvSpPr>
          <p:cNvPr id="53252" name="Text Box 6"/>
          <p:cNvSpPr/>
          <p:nvPr>
            <p:custDataLst>
              <p:tags r:id="rId2"/>
            </p:custDataLst>
          </p:nvPr>
        </p:nvSpPr>
        <p:spPr>
          <a:xfrm>
            <a:off x="665163" y="2984500"/>
            <a:ext cx="8116887" cy="13033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   </a:t>
            </a:r>
            <a:r>
              <a:rPr lang="zh-CN" altLang="en-US" sz="2800" b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（</a:t>
            </a:r>
            <a:r>
              <a:rPr lang="zh-CN" altLang="zh-CN" sz="2800" b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2</a:t>
            </a:r>
            <a:r>
              <a:rPr lang="zh-CN" altLang="en-US" sz="2800" b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）</a:t>
            </a:r>
            <a:r>
              <a:rPr lang="zh-CN" altLang="en-US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这个多项式的次数最高项是哪一项？写出它的系数和次数；</a:t>
            </a:r>
          </a:p>
        </p:txBody>
      </p:sp>
      <p:sp>
        <p:nvSpPr>
          <p:cNvPr id="53253" name="Text Box 7"/>
          <p:cNvSpPr/>
          <p:nvPr>
            <p:custDataLst>
              <p:tags r:id="rId3"/>
            </p:custDataLst>
          </p:nvPr>
        </p:nvSpPr>
        <p:spPr>
          <a:xfrm>
            <a:off x="1011238" y="5126038"/>
            <a:ext cx="6977062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（</a:t>
            </a:r>
            <a:r>
              <a:rPr lang="zh-CN" altLang="zh-CN" sz="2800" b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3</a:t>
            </a:r>
            <a:r>
              <a:rPr lang="zh-CN" altLang="en-US" sz="2800" b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）</a:t>
            </a:r>
            <a:r>
              <a:rPr lang="zh-CN" altLang="en-US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这个多项式有常数项吗？是哪一项？</a:t>
            </a:r>
          </a:p>
        </p:txBody>
      </p:sp>
      <p:pic>
        <p:nvPicPr>
          <p:cNvPr id="43016" name="Picture 9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1362075" y="2274888"/>
            <a:ext cx="64770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7" name="Picture 10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1362075" y="4454525"/>
            <a:ext cx="5410200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8" name="Picture 11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1381125" y="5691188"/>
            <a:ext cx="34290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8"/>
          <p:cNvSpPr txBox="1"/>
          <p:nvPr>
            <p:custDataLst>
              <p:tags r:id="rId1"/>
            </p:custDataLst>
          </p:nvPr>
        </p:nvSpPr>
        <p:spPr>
          <a:xfrm>
            <a:off x="612775" y="973138"/>
            <a:ext cx="7885113" cy="523875"/>
          </a:xfrm>
          <a:prstGeom prst="rect">
            <a:avLst/>
          </a:prstGeom>
          <a:noFill/>
          <a:ln w="28575" cap="flat" cmpd="sng">
            <a:solidFill>
              <a:schemeClr val="accent6">
                <a:lumMod val="60000"/>
                <a:lumOff val="40000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只含有加、减、乘、乘方运算的代数式叫做</a:t>
            </a:r>
            <a:r>
              <a:rPr lang="en-US" altLang="en-US" sz="2800" b="1">
                <a:solidFill>
                  <a:srgbClr val="FF33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整式</a:t>
            </a:r>
            <a:r>
              <a:rPr lang="en-US" altLang="zh-CN" sz="2800" b="1">
                <a:solidFill>
                  <a:srgbClr val="FF33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54275" name="Text Box 9"/>
          <p:cNvSpPr txBox="1"/>
          <p:nvPr>
            <p:custDataLst>
              <p:tags r:id="rId2"/>
            </p:custDataLst>
          </p:nvPr>
        </p:nvSpPr>
        <p:spPr>
          <a:xfrm>
            <a:off x="612775" y="1651000"/>
            <a:ext cx="5735638" cy="523875"/>
          </a:xfrm>
          <a:prstGeom prst="rect">
            <a:avLst/>
          </a:prstGeom>
          <a:noFill/>
          <a:ln w="28575" cap="flat" cmpd="sng">
            <a:solidFill>
              <a:schemeClr val="accent6">
                <a:lumMod val="60000"/>
                <a:lumOff val="40000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不含有加、减运算的整式叫</a:t>
            </a:r>
            <a:r>
              <a:rPr lang="en-US" altLang="en-US" sz="2800" b="1">
                <a:solidFill>
                  <a:srgbClr val="FF33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单项式</a:t>
            </a:r>
            <a:r>
              <a:rPr lang="en-US" altLang="zh-CN" sz="2800" b="1">
                <a:solidFill>
                  <a:srgbClr val="FF33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.</a:t>
            </a:r>
            <a:endParaRPr lang="en-US" altLang="en-US" sz="2800" b="1">
              <a:solidFill>
                <a:srgbClr val="FF3300"/>
              </a:solidFill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54276" name="Text Box 10"/>
          <p:cNvSpPr txBox="1"/>
          <p:nvPr>
            <p:custDataLst>
              <p:tags r:id="rId3"/>
            </p:custDataLst>
          </p:nvPr>
        </p:nvSpPr>
        <p:spPr>
          <a:xfrm>
            <a:off x="612775" y="2330450"/>
            <a:ext cx="6111875" cy="523875"/>
          </a:xfrm>
          <a:prstGeom prst="rect">
            <a:avLst/>
          </a:prstGeom>
          <a:noFill/>
          <a:ln w="28575" cap="flat" cmpd="sng">
            <a:solidFill>
              <a:schemeClr val="accent6">
                <a:lumMod val="60000"/>
                <a:lumOff val="40000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单项式中的数字因数叫</a:t>
            </a:r>
            <a:r>
              <a:rPr lang="en-US" altLang="en-US" sz="2800" b="1">
                <a:solidFill>
                  <a:srgbClr val="FF33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单项式的系数</a:t>
            </a:r>
            <a:r>
              <a:rPr lang="en-US" altLang="zh-CN" sz="2800" b="1">
                <a:solidFill>
                  <a:srgbClr val="FF33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.</a:t>
            </a:r>
            <a:r>
              <a:rPr lang="en-US" altLang="en-US" sz="2800" b="1">
                <a:solidFill>
                  <a:srgbClr val="FF33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　　</a:t>
            </a:r>
          </a:p>
        </p:txBody>
      </p:sp>
      <p:sp>
        <p:nvSpPr>
          <p:cNvPr id="54277" name="Text Box 11"/>
          <p:cNvSpPr txBox="1"/>
          <p:nvPr>
            <p:custDataLst>
              <p:tags r:id="rId4"/>
            </p:custDataLst>
          </p:nvPr>
        </p:nvSpPr>
        <p:spPr>
          <a:xfrm>
            <a:off x="612775" y="3008313"/>
            <a:ext cx="7812088" cy="523875"/>
          </a:xfrm>
          <a:prstGeom prst="rect">
            <a:avLst/>
          </a:prstGeom>
          <a:noFill/>
          <a:ln w="28575" cap="flat" cmpd="sng">
            <a:solidFill>
              <a:schemeClr val="accent6">
                <a:lumMod val="60000"/>
                <a:lumOff val="40000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单项式中所有字母指数的和叫做</a:t>
            </a:r>
            <a:r>
              <a:rPr lang="en-US" altLang="en-US" sz="2800" b="1">
                <a:solidFill>
                  <a:srgbClr val="FF33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单项式的次数</a:t>
            </a:r>
            <a:r>
              <a:rPr lang="en-US" altLang="zh-CN" sz="2800" b="1">
                <a:solidFill>
                  <a:srgbClr val="0000FF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.</a:t>
            </a:r>
            <a:r>
              <a:rPr lang="en-US" altLang="en-US" sz="2800" b="1">
                <a:solidFill>
                  <a:srgbClr val="0000FF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　　</a:t>
            </a:r>
            <a:r>
              <a:rPr lang="en-US" altLang="en-US" sz="2800" b="1">
                <a:solidFill>
                  <a:srgbClr val="FF33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　</a:t>
            </a:r>
          </a:p>
        </p:txBody>
      </p:sp>
      <p:sp>
        <p:nvSpPr>
          <p:cNvPr id="54278" name="Text Box 12"/>
          <p:cNvSpPr txBox="1"/>
          <p:nvPr>
            <p:custDataLst>
              <p:tags r:id="rId5"/>
            </p:custDataLst>
          </p:nvPr>
        </p:nvSpPr>
        <p:spPr>
          <a:xfrm>
            <a:off x="612775" y="3686175"/>
            <a:ext cx="4411663" cy="523875"/>
          </a:xfrm>
          <a:prstGeom prst="rect">
            <a:avLst/>
          </a:prstGeom>
          <a:noFill/>
          <a:ln w="28575" cap="flat" cmpd="sng">
            <a:solidFill>
              <a:schemeClr val="accent6">
                <a:lumMod val="60000"/>
                <a:lumOff val="40000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42900" indent="-342900" eaLnBrk="1" hangingPunct="1">
              <a:lnSpc>
                <a:spcPct val="100000"/>
              </a:lnSpc>
              <a:spcBef>
                <a:spcPct val="20000"/>
              </a:spcBef>
              <a:buSzTx/>
              <a:buFont typeface="Arial" panose="020B0604020202020204" pitchFamily="34" charset="0"/>
              <a:buNone/>
            </a:pPr>
            <a:r>
              <a:rPr lang="zh-CN" altLang="en-US" b="1" noProof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几个单项式的和叫</a:t>
            </a:r>
            <a:r>
              <a:rPr lang="zh-CN" altLang="en-US" b="1" noProof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33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多项式</a:t>
            </a:r>
            <a:r>
              <a:rPr lang="en-US" altLang="zh-CN" b="1" noProof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FF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.   </a:t>
            </a:r>
          </a:p>
        </p:txBody>
      </p:sp>
      <p:sp>
        <p:nvSpPr>
          <p:cNvPr id="54279" name="Text Box 13"/>
          <p:cNvSpPr txBox="1"/>
          <p:nvPr>
            <p:custDataLst>
              <p:tags r:id="rId6"/>
            </p:custDataLst>
          </p:nvPr>
        </p:nvSpPr>
        <p:spPr>
          <a:xfrm>
            <a:off x="612775" y="4364038"/>
            <a:ext cx="5962650" cy="523875"/>
          </a:xfrm>
          <a:prstGeom prst="rect">
            <a:avLst/>
          </a:prstGeom>
          <a:noFill/>
          <a:ln w="28575" cap="flat" cmpd="sng">
            <a:solidFill>
              <a:schemeClr val="accent6">
                <a:lumMod val="60000"/>
                <a:lumOff val="40000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多项式中的每个单项式叫</a:t>
            </a:r>
            <a:r>
              <a:rPr lang="en-US" altLang="en-US" sz="2800" b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多</a:t>
            </a:r>
            <a:r>
              <a:rPr lang="en-US" altLang="en-US" sz="2800" b="1">
                <a:solidFill>
                  <a:srgbClr val="FF33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项式的项</a:t>
            </a:r>
            <a:r>
              <a:rPr lang="en-US" altLang="zh-CN" sz="2800" b="1">
                <a:solidFill>
                  <a:srgbClr val="0000FF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54280" name="Text Box 14"/>
          <p:cNvSpPr txBox="1"/>
          <p:nvPr>
            <p:custDataLst>
              <p:tags r:id="rId7"/>
            </p:custDataLst>
          </p:nvPr>
        </p:nvSpPr>
        <p:spPr>
          <a:xfrm>
            <a:off x="612775" y="5041900"/>
            <a:ext cx="5329238" cy="523875"/>
          </a:xfrm>
          <a:prstGeom prst="rect">
            <a:avLst/>
          </a:prstGeom>
          <a:noFill/>
          <a:ln w="28575" cap="flat" cmpd="sng">
            <a:solidFill>
              <a:schemeClr val="accent6">
                <a:lumMod val="60000"/>
                <a:lumOff val="40000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42900" indent="-342900" eaLnBrk="1" hangingPunct="1">
              <a:lnSpc>
                <a:spcPct val="100000"/>
              </a:lnSpc>
              <a:spcBef>
                <a:spcPct val="20000"/>
              </a:spcBef>
              <a:buSzTx/>
              <a:buFont typeface="Arial" panose="020B0604020202020204" pitchFamily="34" charset="0"/>
              <a:buNone/>
            </a:pPr>
            <a:r>
              <a:rPr lang="zh-CN" altLang="en-US" b="1" noProof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多项式中不含字母的项叫</a:t>
            </a:r>
            <a:r>
              <a:rPr lang="zh-CN" altLang="en-US" b="1" noProof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33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常数项</a:t>
            </a:r>
            <a:r>
              <a:rPr lang="en-US" altLang="zh-CN" b="1" noProof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FF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.    </a:t>
            </a:r>
          </a:p>
        </p:txBody>
      </p:sp>
      <p:sp>
        <p:nvSpPr>
          <p:cNvPr id="54281" name="Text Box 15"/>
          <p:cNvSpPr txBox="1"/>
          <p:nvPr>
            <p:custDataLst>
              <p:tags r:id="rId8"/>
            </p:custDataLst>
          </p:nvPr>
        </p:nvSpPr>
        <p:spPr>
          <a:xfrm>
            <a:off x="612775" y="5721350"/>
            <a:ext cx="6810375" cy="523875"/>
          </a:xfrm>
          <a:prstGeom prst="rect">
            <a:avLst/>
          </a:prstGeom>
          <a:noFill/>
          <a:ln w="28575" cap="flat" cmpd="sng">
            <a:solidFill>
              <a:schemeClr val="accent6">
                <a:lumMod val="60000"/>
                <a:lumOff val="40000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42900" indent="-342900" eaLnBrk="1" hangingPunct="1">
              <a:lnSpc>
                <a:spcPct val="100000"/>
              </a:lnSpc>
              <a:spcBef>
                <a:spcPct val="20000"/>
              </a:spcBef>
              <a:buSzTx/>
              <a:buFont typeface="Arial" panose="020B0604020202020204" pitchFamily="34" charset="0"/>
              <a:buNone/>
            </a:pPr>
            <a:r>
              <a:rPr lang="zh-CN" altLang="en-US" b="1" noProof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多项式中次数最高项的次数叫</a:t>
            </a:r>
            <a:r>
              <a:rPr lang="zh-CN" altLang="en-US" sz="2400" b="1" noProof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33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多项式的次数</a:t>
            </a:r>
            <a:r>
              <a:rPr lang="en-US" altLang="zh-CN" sz="2400" b="1" noProof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FF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.</a:t>
            </a:r>
            <a:r>
              <a:rPr lang="en-US" altLang="zh-CN" b="1" noProof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FF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   </a:t>
            </a:r>
          </a:p>
        </p:txBody>
      </p:sp>
      <p:sp>
        <p:nvSpPr>
          <p:cNvPr id="44042" name="文本框 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459163" y="-50800"/>
            <a:ext cx="222567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40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课堂小结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 fill="hold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 fill="hold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 fill="hold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 fill="hold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 fill="hold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 fill="hold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 fill="hold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 fill="hold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animBg="1"/>
      <p:bldP spid="54275" grpId="0" animBg="1"/>
      <p:bldP spid="54276" grpId="0" animBg="1"/>
      <p:bldP spid="54277" grpId="0" animBg="1"/>
      <p:bldP spid="54278" grpId="0" animBg="1"/>
      <p:bldP spid="54279" grpId="0" animBg="1"/>
      <p:bldP spid="54280" grpId="0" animBg="1"/>
      <p:bldP spid="5428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WordArt 12"/>
          <p:cNvSpPr>
            <a:spLocks noChangeArrowheads="1" noChangeShapeType="1" noTextEdit="1"/>
          </p:cNvSpPr>
          <p:nvPr>
            <p:custDataLst>
              <p:tags r:id="rId1"/>
            </p:custDataLst>
          </p:nvPr>
        </p:nvSpPr>
        <p:spPr bwMode="auto">
          <a:xfrm>
            <a:off x="460375" y="790575"/>
            <a:ext cx="1133475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9525" algn="ctr">
                  <a:solidFill>
                    <a:srgbClr val="FF0000"/>
                  </a:solidFill>
                  <a:round/>
                </a:ln>
                <a:solidFill>
                  <a:srgbClr val="FF6600"/>
                </a:solidFill>
                <a:effectLst>
                  <a:outerShdw dist="35921" dir="2700000" algn="ctr" rotWithShape="0">
                    <a:srgbClr val="C0C0C0">
                      <a:alpha val="78998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作业</a:t>
            </a:r>
          </a:p>
        </p:txBody>
      </p:sp>
      <p:sp>
        <p:nvSpPr>
          <p:cNvPr id="45059" name="Text Box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65225" y="2673350"/>
            <a:ext cx="5649913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课本</a:t>
            </a:r>
            <a:r>
              <a:rPr lang="en-US" altLang="zh-CN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138</a:t>
            </a:r>
            <a:r>
              <a:rPr lang="zh-CN" altLang="en-US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页习题</a:t>
            </a:r>
            <a:r>
              <a:rPr lang="en-US" altLang="zh-CN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6.1 </a:t>
            </a:r>
            <a:r>
              <a:rPr lang="zh-CN" altLang="en-US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第</a:t>
            </a:r>
            <a:r>
              <a:rPr lang="en-US" altLang="zh-CN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zh-CN" altLang="en-US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，</a:t>
            </a:r>
            <a:r>
              <a:rPr lang="en-US" altLang="zh-CN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2</a:t>
            </a:r>
            <a:r>
              <a:rPr lang="zh-CN" altLang="en-US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，</a:t>
            </a:r>
            <a:r>
              <a:rPr lang="en-US" altLang="zh-CN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4</a:t>
            </a:r>
            <a:r>
              <a:rPr lang="zh-CN" altLang="en-US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，</a:t>
            </a:r>
            <a:r>
              <a:rPr lang="en-US" altLang="zh-CN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5</a:t>
            </a:r>
            <a:r>
              <a:rPr lang="zh-CN" altLang="en-US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题</a:t>
            </a:r>
            <a:r>
              <a:rPr lang="en-US" altLang="zh-CN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.</a:t>
            </a:r>
            <a:endParaRPr lang="zh-CN" altLang="zh-CN" sz="2800" b="1"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pic>
        <p:nvPicPr>
          <p:cNvPr id="45060" name="New picture" hidden="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7600" y="12674600"/>
            <a:ext cx="3556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</p:pic>
    </p:spTree>
  </p:cSld>
  <p:clrMapOvr>
    <a:masterClrMapping/>
  </p:clrMapOvr>
  <p:transition spd="slow"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矩形 1"/>
          <p:cNvSpPr/>
          <p:nvPr/>
        </p:nvSpPr>
        <p:spPr>
          <a:xfrm>
            <a:off x="550863" y="1352550"/>
            <a:ext cx="7999412" cy="39703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 indent="304800"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  1.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了解整式的有关概念，会识别单项式、多项式和整式。</a:t>
            </a:r>
          </a:p>
          <a:p>
            <a:pPr indent="304800"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  2.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能说出一个单项式的系数和次数，多项式的项的系数和次数，以及多项式的项数和次数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zh-CN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indent="304800"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  3.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在参与对单项式、多项式识别的过程中，培养观察、归纳、概括和语言表达的能力。</a:t>
            </a:r>
          </a:p>
        </p:txBody>
      </p:sp>
      <p:sp>
        <p:nvSpPr>
          <p:cNvPr id="27651" name="文本框 3"/>
          <p:cNvSpPr>
            <a:spLocks noChangeArrowheads="1"/>
          </p:cNvSpPr>
          <p:nvPr/>
        </p:nvSpPr>
        <p:spPr bwMode="auto">
          <a:xfrm>
            <a:off x="3275856" y="331981"/>
            <a:ext cx="222567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学习目标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9"/>
          <p:cNvSpPr/>
          <p:nvPr>
            <p:custDataLst>
              <p:tags r:id="rId1"/>
            </p:custDataLst>
          </p:nvPr>
        </p:nvSpPr>
        <p:spPr>
          <a:xfrm>
            <a:off x="347663" y="1635125"/>
            <a:ext cx="7975600" cy="26781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 indent="34290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 （</a:t>
            </a:r>
            <a:r>
              <a:rPr lang="en-US" altLang="zh-CN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）卖报的李阿姨从报社以每份</a:t>
            </a:r>
            <a:r>
              <a:rPr lang="en-US" altLang="zh-CN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0.35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元的价格购进</a:t>
            </a:r>
            <a:r>
              <a:rPr lang="en-US" altLang="zh-CN" sz="2800" b="1" i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a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份</a:t>
            </a:r>
            <a:r>
              <a:rPr lang="en-US" altLang="zh-CN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《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晚报</a:t>
            </a:r>
            <a:r>
              <a:rPr lang="en-US" altLang="zh-CN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》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，以每份</a:t>
            </a:r>
            <a:r>
              <a:rPr lang="en-US" altLang="zh-CN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0.50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元的价格售出</a:t>
            </a:r>
            <a:r>
              <a:rPr lang="en-US" altLang="zh-CN" sz="2800" b="1" i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b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份（</a:t>
            </a:r>
            <a:r>
              <a:rPr lang="en-US" altLang="zh-CN" sz="2800" b="1" i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b</a:t>
            </a:r>
            <a:r>
              <a:rPr lang="en-US" altLang="zh-CN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&lt;</a:t>
            </a:r>
            <a:r>
              <a:rPr lang="en-US" altLang="zh-CN" sz="2800" b="1" i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a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）</a:t>
            </a:r>
            <a:r>
              <a:rPr lang="en-US" altLang="zh-CN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,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那么她此项卖报的收入是（                    ）元。</a:t>
            </a:r>
          </a:p>
        </p:txBody>
      </p:sp>
      <p:sp>
        <p:nvSpPr>
          <p:cNvPr id="26627" name="Text Box 9"/>
          <p:cNvSpPr/>
          <p:nvPr>
            <p:custDataLst>
              <p:tags r:id="rId2"/>
            </p:custDataLst>
          </p:nvPr>
        </p:nvSpPr>
        <p:spPr>
          <a:xfrm>
            <a:off x="347663" y="4314825"/>
            <a:ext cx="8212137" cy="13843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 indent="34290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  （</a:t>
            </a:r>
            <a:r>
              <a:rPr lang="en-US" altLang="zh-CN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2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）从书店邮购每册定价为</a:t>
            </a:r>
            <a:r>
              <a:rPr lang="en-US" altLang="zh-CN" sz="2800" b="1" i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a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元的图书，邮费为书价的</a:t>
            </a:r>
            <a:r>
              <a:rPr lang="en-US" altLang="zh-CN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5%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，邮购这种图书需付款（            ）元。</a:t>
            </a:r>
          </a:p>
        </p:txBody>
      </p:sp>
      <p:sp>
        <p:nvSpPr>
          <p:cNvPr id="26628" name="Text Box 10"/>
          <p:cNvSpPr/>
          <p:nvPr>
            <p:custDataLst>
              <p:tags r:id="rId3"/>
            </p:custDataLst>
          </p:nvPr>
        </p:nvSpPr>
        <p:spPr>
          <a:xfrm>
            <a:off x="6046788" y="3062288"/>
            <a:ext cx="1903412" cy="519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marL="342900" indent="-342900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0.50</a:t>
            </a:r>
            <a:r>
              <a:rPr lang="en-US" altLang="zh-CN" sz="2800" b="1" i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b-</a:t>
            </a:r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0.35</a:t>
            </a:r>
            <a:r>
              <a:rPr lang="en-US" altLang="zh-CN" sz="2800" b="1" i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a</a:t>
            </a:r>
            <a:endParaRPr lang="en-US" altLang="zh-CN" sz="2800" b="1" i="1">
              <a:solidFill>
                <a:srgbClr val="FF0000"/>
              </a:solidFill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26629" name="Text Box 12"/>
          <p:cNvSpPr/>
          <p:nvPr>
            <p:custDataLst>
              <p:tags r:id="rId4"/>
            </p:custDataLst>
          </p:nvPr>
        </p:nvSpPr>
        <p:spPr>
          <a:xfrm>
            <a:off x="6367463" y="5048250"/>
            <a:ext cx="984250" cy="5191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marL="342900" indent="-342900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33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1.05</a:t>
            </a:r>
            <a:r>
              <a:rPr lang="en-US" altLang="zh-CN" sz="2800" b="1" i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33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a</a:t>
            </a:r>
            <a:endParaRPr lang="en-US" altLang="zh-CN" sz="2800" b="1" i="1">
              <a:solidFill>
                <a:srgbClr val="FF3300"/>
              </a:solidFill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26630" name="Rectangle 2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47663" y="869950"/>
            <a:ext cx="2244725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交流与发现</a:t>
            </a:r>
          </a:p>
        </p:txBody>
      </p:sp>
      <p:sp>
        <p:nvSpPr>
          <p:cNvPr id="28679" name="文本框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459163" y="-50800"/>
            <a:ext cx="222567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情境引入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 fill="hold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 fill="hold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 fill="hold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 fill="hold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nimBg="1"/>
      <p:bldP spid="26627" grpId="0" animBg="1"/>
      <p:bldP spid="26628" grpId="0" animBg="1"/>
      <p:bldP spid="26629" grpId="0" animBg="1"/>
      <p:bldP spid="266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9"/>
          <p:cNvSpPr/>
          <p:nvPr>
            <p:custDataLst>
              <p:tags r:id="rId2"/>
            </p:custDataLst>
          </p:nvPr>
        </p:nvSpPr>
        <p:spPr>
          <a:xfrm>
            <a:off x="500063" y="1201738"/>
            <a:ext cx="5202237" cy="33226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     （</a:t>
            </a:r>
            <a:r>
              <a:rPr lang="en-US" altLang="zh-CN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3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）某建筑物的窗户，上半部分为半圆形，下半部分为矩形（如图），已知矩形的长、宽分别为</a:t>
            </a:r>
            <a:r>
              <a:rPr lang="en-US" altLang="zh-CN" sz="2800" b="1" i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a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、</a:t>
            </a:r>
            <a:r>
              <a:rPr lang="en-US" altLang="zh-CN" sz="2800" b="1" i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b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，这扇窗户的透光面积是（                   ）</a:t>
            </a:r>
          </a:p>
        </p:txBody>
      </p:sp>
      <p:graphicFrame>
        <p:nvGraphicFramePr>
          <p:cNvPr id="29699" name="Object 6"/>
          <p:cNvGraphicFramePr>
            <a:graphicFrameLocks noGrp="1" noChangeAspect="1"/>
          </p:cNvGraphicFramePr>
          <p:nvPr>
            <p:ph idx="4294967295"/>
            <p:custDataLst>
              <p:tags r:id="rId3"/>
            </p:custDataLst>
          </p:nvPr>
        </p:nvGraphicFramePr>
        <p:xfrm>
          <a:off x="1259632" y="3622675"/>
          <a:ext cx="1693863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3" r:id="rId20" imgW="660400" imgH="393700" progId="Equation.DSMT4">
                  <p:embed/>
                </p:oleObj>
              </mc:Choice>
              <mc:Fallback>
                <p:oleObj r:id="rId20" imgW="660400" imgH="393700" progId="Equation.DSMT4">
                  <p:embed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3622675"/>
                        <a:ext cx="1693863" cy="1081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6" name="Rectangle 16"/>
          <p:cNvSpPr/>
          <p:nvPr>
            <p:custDataLst>
              <p:tags r:id="rId4"/>
            </p:custDataLst>
          </p:nvPr>
        </p:nvSpPr>
        <p:spPr>
          <a:xfrm>
            <a:off x="6683375" y="2209800"/>
            <a:ext cx="1635125" cy="1943100"/>
          </a:xfrm>
          <a:prstGeom prst="rect">
            <a:avLst/>
          </a:prstGeom>
          <a:noFill/>
          <a:ln w="47625">
            <a:solidFill>
              <a:srgbClr val="00FFFF"/>
            </a:solidFill>
            <a:miter lim="800000"/>
          </a:ln>
        </p:spPr>
        <p:txBody>
          <a:bodyPr wrap="none" anchor="ctr"/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endParaRPr lang="zh-CN" altLang="en-US" sz="2800" b="1"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cxnSp>
        <p:nvCxnSpPr>
          <p:cNvPr id="29701" name="Line 18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7691438" y="4010025"/>
            <a:ext cx="647700" cy="0"/>
          </a:xfrm>
          <a:prstGeom prst="line">
            <a:avLst/>
          </a:prstGeom>
          <a:noFill/>
          <a:ln w="41275" algn="ctr">
            <a:solidFill>
              <a:srgbClr val="00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2" name="Line 19"/>
          <p:cNvCxnSpPr>
            <a:cxnSpLocks noChangeShapeType="1"/>
          </p:cNvCxnSpPr>
          <p:nvPr>
            <p:custDataLst>
              <p:tags r:id="rId6"/>
            </p:custDataLst>
          </p:nvPr>
        </p:nvCxnSpPr>
        <p:spPr bwMode="auto">
          <a:xfrm flipH="1">
            <a:off x="6683375" y="4010025"/>
            <a:ext cx="647700" cy="0"/>
          </a:xfrm>
          <a:prstGeom prst="line">
            <a:avLst/>
          </a:prstGeom>
          <a:noFill/>
          <a:ln w="41275" algn="ctr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3" name="Line 20"/>
          <p:cNvCxnSpPr>
            <a:cxnSpLocks noChangeShapeType="1"/>
          </p:cNvCxnSpPr>
          <p:nvPr>
            <p:custDataLst>
              <p:tags r:id="rId7"/>
            </p:custDataLst>
          </p:nvPr>
        </p:nvCxnSpPr>
        <p:spPr bwMode="auto">
          <a:xfrm flipH="1">
            <a:off x="6467475" y="2209800"/>
            <a:ext cx="215900" cy="0"/>
          </a:xfrm>
          <a:prstGeom prst="line">
            <a:avLst/>
          </a:prstGeom>
          <a:noFill/>
          <a:ln w="15875" algn="ctr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4" name="Line 21"/>
          <p:cNvCxnSpPr>
            <a:cxnSpLocks noChangeShapeType="1"/>
          </p:cNvCxnSpPr>
          <p:nvPr>
            <p:custDataLst>
              <p:tags r:id="rId8"/>
            </p:custDataLst>
          </p:nvPr>
        </p:nvCxnSpPr>
        <p:spPr bwMode="auto">
          <a:xfrm flipH="1">
            <a:off x="6467475" y="4154488"/>
            <a:ext cx="215900" cy="0"/>
          </a:xfrm>
          <a:prstGeom prst="line">
            <a:avLst/>
          </a:prstGeom>
          <a:noFill/>
          <a:ln w="15875" algn="ctr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5" name="Line 22"/>
          <p:cNvCxnSpPr>
            <a:cxnSpLocks noChangeShapeType="1"/>
          </p:cNvCxnSpPr>
          <p:nvPr>
            <p:custDataLst>
              <p:tags r:id="rId9"/>
            </p:custDataLst>
          </p:nvPr>
        </p:nvCxnSpPr>
        <p:spPr bwMode="auto">
          <a:xfrm>
            <a:off x="6538913" y="3290888"/>
            <a:ext cx="0" cy="863600"/>
          </a:xfrm>
          <a:prstGeom prst="line">
            <a:avLst/>
          </a:prstGeom>
          <a:noFill/>
          <a:ln w="41275" algn="ctr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6" name="Line 23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 flipV="1">
            <a:off x="6538913" y="2209800"/>
            <a:ext cx="0" cy="719138"/>
          </a:xfrm>
          <a:prstGeom prst="line">
            <a:avLst/>
          </a:prstGeom>
          <a:noFill/>
          <a:ln w="41275" algn="ctr">
            <a:solidFill>
              <a:srgbClr val="00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83" name="Rectangle 25"/>
          <p:cNvSpPr/>
          <p:nvPr>
            <p:custDataLst>
              <p:tags r:id="rId11"/>
            </p:custDataLst>
          </p:nvPr>
        </p:nvSpPr>
        <p:spPr>
          <a:xfrm>
            <a:off x="6394450" y="2786063"/>
            <a:ext cx="361950" cy="519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marL="342900" indent="-342900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800" b="1" i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b</a:t>
            </a:r>
            <a:endParaRPr lang="en-US" altLang="zh-CN" sz="2800" b="1" i="1"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29708" name="AutoShape 2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 rot="16200000">
            <a:off x="7007226" y="877887"/>
            <a:ext cx="1008062" cy="1655763"/>
          </a:xfrm>
          <a:prstGeom prst="flowChartDelay">
            <a:avLst/>
          </a:prstGeom>
          <a:noFill/>
          <a:ln w="41275" algn="ctr">
            <a:solidFill>
              <a:srgbClr val="00FF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endParaRPr lang="zh-CN" altLang="en-US" sz="2800" b="1"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28685" name="Rectangle 30"/>
          <p:cNvSpPr/>
          <p:nvPr>
            <p:custDataLst>
              <p:tags r:id="rId13"/>
            </p:custDataLst>
          </p:nvPr>
        </p:nvSpPr>
        <p:spPr>
          <a:xfrm>
            <a:off x="7331075" y="3578225"/>
            <a:ext cx="288925" cy="5191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marL="342900" indent="-342900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800" b="1" i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a</a:t>
            </a:r>
            <a:endParaRPr lang="en-US" altLang="zh-CN" sz="2800" b="1" i="1"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28686" name="Rectangle 2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47663" y="808038"/>
            <a:ext cx="2244725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交流与发现</a:t>
            </a:r>
          </a:p>
        </p:txBody>
      </p:sp>
      <p:sp>
        <p:nvSpPr>
          <p:cNvPr id="28687" name="Text Box 9"/>
          <p:cNvSpPr/>
          <p:nvPr>
            <p:custDataLst>
              <p:tags r:id="rId15"/>
            </p:custDataLst>
          </p:nvPr>
        </p:nvSpPr>
        <p:spPr>
          <a:xfrm>
            <a:off x="500063" y="4703763"/>
            <a:ext cx="8340725" cy="13843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     （</a:t>
            </a:r>
            <a:r>
              <a:rPr lang="en-US" altLang="zh-CN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4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）一辆客运汽车以每小时</a:t>
            </a:r>
            <a:r>
              <a:rPr lang="en-US" altLang="zh-CN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60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千米的速度从</a:t>
            </a:r>
            <a:r>
              <a:rPr lang="en-US" altLang="zh-CN" sz="2800" b="1" i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A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地开往相距</a:t>
            </a:r>
            <a:r>
              <a:rPr lang="en-US" altLang="zh-CN" sz="2800" b="1" i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S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千米的</a:t>
            </a:r>
            <a:r>
              <a:rPr lang="en-US" altLang="zh-CN" sz="2800" b="1" i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B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地，所需时间为</a:t>
            </a:r>
            <a:r>
              <a:rPr lang="en-US" altLang="zh-CN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(         )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小时</a:t>
            </a:r>
          </a:p>
        </p:txBody>
      </p:sp>
      <p:graphicFrame>
        <p:nvGraphicFramePr>
          <p:cNvPr id="29712" name="Object 6"/>
          <p:cNvGraphicFramePr>
            <a:graphicFrameLocks noChangeAspect="1"/>
          </p:cNvGraphicFramePr>
          <p:nvPr>
            <p:custDataLst>
              <p:tags r:id="rId16"/>
            </p:custDataLst>
          </p:nvPr>
        </p:nvGraphicFramePr>
        <p:xfrm>
          <a:off x="6297613" y="5273675"/>
          <a:ext cx="554037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4" r:id="rId22" imgW="215900" imgH="393065" progId="Equation.DSMT4">
                  <p:embed/>
                </p:oleObj>
              </mc:Choice>
              <mc:Fallback>
                <p:oleObj r:id="rId22" imgW="215900" imgH="393065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7613" y="5273675"/>
                        <a:ext cx="554037" cy="1081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 fill="hold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 fill="hold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 fill="hold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 fill="hold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 fill="hold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 fill="hold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 fill="hold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 fill="hold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 fill="hold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 fill="hold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 fill="hold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 fill="hold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9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 fill="hold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 fill="hold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9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nimBg="1"/>
      <p:bldP spid="28676" grpId="0" animBg="1"/>
      <p:bldP spid="28683" grpId="0" animBg="1"/>
      <p:bldP spid="29708" grpId="0" animBg="1"/>
      <p:bldP spid="28685" grpId="0" animBg="1"/>
      <p:bldP spid="28686" grpId="0" animBg="1"/>
      <p:bldP spid="2868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5"/>
          <p:cNvSpPr/>
          <p:nvPr>
            <p:custDataLst>
              <p:tags r:id="rId2"/>
            </p:custDataLst>
          </p:nvPr>
        </p:nvSpPr>
        <p:spPr>
          <a:xfrm>
            <a:off x="1400175" y="1878013"/>
            <a:ext cx="1728788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marL="342900" indent="-342900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33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0.50</a:t>
            </a:r>
            <a:r>
              <a:rPr lang="en-US" altLang="zh-CN" sz="2400" b="1" i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33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b-</a:t>
            </a:r>
            <a:r>
              <a:rPr lang="en-US" altLang="zh-CN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33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0.35</a:t>
            </a:r>
            <a:r>
              <a:rPr lang="en-US" altLang="zh-CN" sz="2400" b="1" i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33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a</a:t>
            </a:r>
            <a:endParaRPr lang="en-US" altLang="zh-CN" sz="2400" b="1" i="1" dirty="0">
              <a:solidFill>
                <a:srgbClr val="FF3300"/>
              </a:solidFill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30723" name="Text Box 6"/>
          <p:cNvSpPr/>
          <p:nvPr>
            <p:custDataLst>
              <p:tags r:id="rId3"/>
            </p:custDataLst>
          </p:nvPr>
        </p:nvSpPr>
        <p:spPr>
          <a:xfrm>
            <a:off x="3338513" y="1897063"/>
            <a:ext cx="86995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marL="342900" indent="-342900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33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1.05</a:t>
            </a:r>
            <a:r>
              <a:rPr lang="en-US" altLang="zh-CN" sz="2400" b="1" i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33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a</a:t>
            </a:r>
            <a:endParaRPr lang="en-US" altLang="zh-CN" sz="2400" b="1" i="1" dirty="0">
              <a:solidFill>
                <a:srgbClr val="FF3300"/>
              </a:solidFill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graphicFrame>
        <p:nvGraphicFramePr>
          <p:cNvPr id="30724" name="Object 5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4557713" y="1722438"/>
          <a:ext cx="125095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1" r:id="rId17" imgW="685800" imgH="406400" progId="Equation.DSMT4">
                  <p:embed/>
                </p:oleObj>
              </mc:Choice>
              <mc:Fallback>
                <p:oleObj r:id="rId17" imgW="685800" imgH="406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7713" y="1722438"/>
                        <a:ext cx="1250950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5" name="Object 6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1625600" y="2632075"/>
          <a:ext cx="723900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2" r:id="rId19" imgW="317500" imgH="393065" progId="Equation.DSMT4">
                  <p:embed/>
                </p:oleObj>
              </mc:Choice>
              <mc:Fallback>
                <p:oleObj r:id="rId19" imgW="317500" imgH="393065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5600" y="2632075"/>
                        <a:ext cx="723900" cy="84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6" name="Object 7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3413125" y="2752725"/>
          <a:ext cx="719138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3" r:id="rId21" imgW="279400" imgH="177165" progId="Equation.DSMT4">
                  <p:embed/>
                </p:oleObj>
              </mc:Choice>
              <mc:Fallback>
                <p:oleObj r:id="rId21" imgW="279400" imgH="177165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3125" y="2752725"/>
                        <a:ext cx="719138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7" name="Object 9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4987925" y="2798763"/>
          <a:ext cx="679450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4" r:id="rId23" imgW="266700" imgH="177800" progId="Equation.DSMT4">
                  <p:embed/>
                </p:oleObj>
              </mc:Choice>
              <mc:Fallback>
                <p:oleObj r:id="rId23" imgW="266700" imgH="1778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7925" y="2798763"/>
                        <a:ext cx="679450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8" name="Object 10"/>
          <p:cNvGraphicFramePr>
            <a:graphicFrameLocks noChangeAspect="1"/>
          </p:cNvGraphicFramePr>
          <p:nvPr>
            <p:custDataLst>
              <p:tags r:id="rId8"/>
            </p:custDataLst>
          </p:nvPr>
        </p:nvGraphicFramePr>
        <p:xfrm>
          <a:off x="6245225" y="2651125"/>
          <a:ext cx="112395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5" r:id="rId25" imgW="482600" imgH="406400" progId="Equation.DSMT4">
                  <p:embed/>
                </p:oleObj>
              </mc:Choice>
              <mc:Fallback>
                <p:oleObj r:id="rId25" imgW="482600" imgH="4064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5225" y="2651125"/>
                        <a:ext cx="1123950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9" name="Text Box 1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81050" y="3862388"/>
            <a:ext cx="7835900" cy="522287"/>
          </a:xfrm>
          <a:prstGeom prst="rect">
            <a:avLst/>
          </a:prstGeom>
          <a:noFill/>
          <a:ln w="28575" cmpd="sng">
            <a:solidFill>
              <a:schemeClr val="accent6">
                <a:lumMod val="60000"/>
                <a:lumOff val="40000"/>
              </a:schemeClr>
            </a:solidFill>
            <a:prstDash val="solid"/>
            <a:miter lim="800000"/>
          </a:ln>
          <a:effectLst/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只含有加、减、乘、乘方运算的代数式叫做</a:t>
            </a:r>
            <a:r>
              <a:rPr lang="zh-CN" alt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整式</a:t>
            </a:r>
            <a:r>
              <a:rPr lang="en-US" altLang="zh-CN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30730" name="Text Box 4"/>
          <p:cNvSpPr/>
          <p:nvPr>
            <p:custDataLst>
              <p:tags r:id="rId10"/>
            </p:custDataLst>
          </p:nvPr>
        </p:nvSpPr>
        <p:spPr>
          <a:xfrm>
            <a:off x="519113" y="995363"/>
            <a:ext cx="6977062" cy="7381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观察这些代数式，它们含有哪些运算？</a:t>
            </a:r>
          </a:p>
        </p:txBody>
      </p:sp>
      <p:graphicFrame>
        <p:nvGraphicFramePr>
          <p:cNvPr id="30731" name="Object 6"/>
          <p:cNvGraphicFramePr>
            <a:graphicFrameLocks noChangeAspect="1"/>
          </p:cNvGraphicFramePr>
          <p:nvPr>
            <p:custDataLst>
              <p:tags r:id="rId11"/>
            </p:custDataLst>
          </p:nvPr>
        </p:nvGraphicFramePr>
        <p:xfrm>
          <a:off x="6397625" y="1724025"/>
          <a:ext cx="41275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6" r:id="rId27" imgW="215900" imgH="393065" progId="Equation.DSMT4">
                  <p:embed/>
                </p:oleObj>
              </mc:Choice>
              <mc:Fallback>
                <p:oleObj r:id="rId27" imgW="215900" imgH="393065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7625" y="1724025"/>
                        <a:ext cx="412750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Text Box 18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81050" y="4768850"/>
            <a:ext cx="6613525" cy="523875"/>
          </a:xfrm>
          <a:prstGeom prst="rect">
            <a:avLst/>
          </a:prstGeom>
          <a:noFill/>
          <a:ln w="28575" cmpd="sng">
            <a:solidFill>
              <a:schemeClr val="accent6">
                <a:lumMod val="60000"/>
                <a:lumOff val="40000"/>
              </a:schemeClr>
            </a:solidFill>
            <a:prstDash val="solid"/>
            <a:miter lim="800000"/>
          </a:ln>
          <a:effectLst/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其中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不含有加、减运算的</a:t>
            </a:r>
            <a:r>
              <a:rPr lang="zh-CN" alt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整式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叫</a:t>
            </a:r>
            <a:r>
              <a:rPr lang="zh-CN" alt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单项式</a:t>
            </a:r>
            <a:r>
              <a:rPr lang="en-US" altLang="zh-CN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.</a:t>
            </a:r>
            <a:endParaRPr lang="zh-CN" altLang="en-US" sz="2800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30733" name="Text Box 25"/>
          <p:cNvSpPr/>
          <p:nvPr>
            <p:custDataLst>
              <p:tags r:id="rId13"/>
            </p:custDataLst>
          </p:nvPr>
        </p:nvSpPr>
        <p:spPr>
          <a:xfrm>
            <a:off x="638175" y="5521325"/>
            <a:ext cx="7392988" cy="5191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33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特别地，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单独的一个字母</a:t>
            </a:r>
            <a:r>
              <a:rPr lang="zh-CN" altLang="en-US" sz="2800" b="1" dirty="0">
                <a:solidFill>
                  <a:srgbClr val="FF33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或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一个数</a:t>
            </a:r>
            <a:r>
              <a:rPr lang="zh-CN" altLang="en-US" sz="2800" b="1" dirty="0">
                <a:solidFill>
                  <a:srgbClr val="FF33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也是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单项式</a:t>
            </a:r>
            <a:r>
              <a:rPr lang="en-US" altLang="zh-CN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30734" name="文本框 3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459163" y="-50800"/>
            <a:ext cx="222567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新知探究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 fill="hold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 fill="hold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 fill="hold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 fill="hold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 fill="hold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 fill="hold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 fill="hold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 fill="hold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 fill="hold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 fill="hold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 fill="hold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nimBg="1"/>
      <p:bldP spid="30723" grpId="0" animBg="1"/>
      <p:bldP spid="30729" grpId="0" animBg="1"/>
      <p:bldP spid="30730" grpId="0" animBg="1"/>
      <p:bldP spid="30732" grpId="0" animBg="1"/>
      <p:bldP spid="307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组合 1"/>
          <p:cNvGrpSpPr/>
          <p:nvPr/>
        </p:nvGrpSpPr>
        <p:grpSpPr bwMode="auto">
          <a:xfrm>
            <a:off x="576263" y="960438"/>
            <a:ext cx="7940675" cy="3398837"/>
            <a:chOff x="576210" y="868333"/>
            <a:chExt cx="7940675" cy="3399105"/>
          </a:xfrm>
        </p:grpSpPr>
        <p:sp>
          <p:nvSpPr>
            <p:cNvPr id="31747" name="Text Box 20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76210" y="1589782"/>
              <a:ext cx="7940675" cy="26776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endParaRPr lang="en-US" altLang="zh-CN" sz="24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endParaRPr>
            </a:p>
            <a:p>
              <a:pPr>
                <a:buFont typeface="Arial" panose="020B0604020202020204" pitchFamily="34" charset="0"/>
                <a:buNone/>
              </a:pPr>
              <a:r>
                <a:rPr lang="zh-CN" altLang="en-US" sz="2400" b="1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（</a:t>
              </a:r>
              <a:r>
                <a:rPr lang="en-US" altLang="zh-CN" sz="2400" b="1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1</a:t>
              </a:r>
              <a:r>
                <a:rPr lang="zh-CN" altLang="en-US" sz="2400" b="1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）                 （</a:t>
              </a:r>
              <a:r>
                <a:rPr lang="en-US" altLang="zh-CN" sz="2400" b="1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2</a:t>
              </a:r>
              <a:r>
                <a:rPr lang="zh-CN" altLang="en-US" sz="2400" b="1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）                  （</a:t>
              </a:r>
              <a:r>
                <a:rPr lang="en-US" altLang="zh-CN" sz="2400" b="1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3</a:t>
              </a:r>
              <a:r>
                <a:rPr lang="zh-CN" altLang="en-US" sz="2400" b="1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）          （</a:t>
              </a:r>
              <a:r>
                <a:rPr lang="en-US" altLang="zh-CN" sz="2400" b="1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4</a:t>
              </a:r>
              <a:r>
                <a:rPr lang="zh-CN" altLang="en-US" sz="2400" b="1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）</a:t>
              </a:r>
            </a:p>
            <a:p>
              <a:pPr>
                <a:buFont typeface="Arial" panose="020B0604020202020204" pitchFamily="34" charset="0"/>
                <a:buNone/>
              </a:pPr>
              <a:endParaRPr lang="zh-CN" altLang="en-US" sz="24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endParaRPr>
            </a:p>
            <a:p>
              <a:pPr>
                <a:buFont typeface="Arial" panose="020B0604020202020204" pitchFamily="34" charset="0"/>
                <a:buNone/>
              </a:pPr>
              <a:r>
                <a:rPr lang="zh-CN" altLang="en-US" sz="2400" b="1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（</a:t>
              </a:r>
              <a:r>
                <a:rPr lang="en-US" altLang="zh-CN" sz="2400" b="1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5</a:t>
              </a:r>
              <a:r>
                <a:rPr lang="zh-CN" altLang="en-US" sz="2400" b="1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）                 （</a:t>
              </a:r>
              <a:r>
                <a:rPr lang="en-US" altLang="zh-CN" sz="2400" b="1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6</a:t>
              </a:r>
              <a:r>
                <a:rPr lang="zh-CN" altLang="en-US" sz="2400" b="1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）                  （</a:t>
              </a:r>
              <a:r>
                <a:rPr lang="en-US" altLang="zh-CN" sz="2400" b="1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7</a:t>
              </a:r>
              <a:r>
                <a:rPr lang="zh-CN" altLang="en-US" sz="2400" b="1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）           （</a:t>
              </a:r>
              <a:r>
                <a:rPr lang="en-US" altLang="zh-CN" sz="2400" b="1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8</a:t>
              </a:r>
              <a:r>
                <a:rPr lang="zh-CN" altLang="en-US" sz="2400" b="1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）</a:t>
              </a:r>
            </a:p>
            <a:p>
              <a:pPr>
                <a:buFont typeface="Arial" panose="020B0604020202020204" pitchFamily="34" charset="0"/>
                <a:buNone/>
              </a:pPr>
              <a:endParaRPr lang="zh-CN" altLang="en-US" sz="24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endParaRPr>
            </a:p>
            <a:p>
              <a:pPr>
                <a:buFont typeface="Arial" panose="020B0604020202020204" pitchFamily="34" charset="0"/>
                <a:buNone/>
              </a:pPr>
              <a:r>
                <a:rPr lang="zh-CN" altLang="en-US" sz="2400" b="1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（</a:t>
              </a:r>
              <a:r>
                <a:rPr lang="en-US" altLang="zh-CN" sz="2400" b="1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9</a:t>
              </a:r>
              <a:r>
                <a:rPr lang="zh-CN" altLang="en-US" sz="2400" b="1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）                （</a:t>
              </a:r>
              <a:r>
                <a:rPr lang="en-US" altLang="zh-CN" sz="2400" b="1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10</a:t>
              </a:r>
              <a:r>
                <a:rPr lang="zh-CN" altLang="en-US" sz="2400" b="1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）               </a:t>
              </a:r>
              <a:r>
                <a:rPr lang="en-US" altLang="zh-CN" sz="2400" b="1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 </a:t>
              </a:r>
              <a:r>
                <a:rPr lang="zh-CN" altLang="en-US" sz="2400" b="1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（</a:t>
              </a:r>
              <a:r>
                <a:rPr lang="en-US" altLang="zh-CN" sz="2400" b="1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11</a:t>
              </a:r>
              <a:r>
                <a:rPr lang="zh-CN" altLang="en-US" sz="2400" b="1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）          （</a:t>
              </a:r>
              <a:r>
                <a:rPr lang="en-US" altLang="zh-CN" sz="2400" b="1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12</a:t>
              </a:r>
              <a:r>
                <a:rPr lang="zh-CN" altLang="en-US" sz="2400" b="1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）</a:t>
              </a:r>
            </a:p>
            <a:p>
              <a:pPr>
                <a:buFont typeface="Arial" panose="020B0604020202020204" pitchFamily="34" charset="0"/>
                <a:buNone/>
              </a:pPr>
              <a:endParaRPr lang="en-US" altLang="zh-CN" sz="24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endParaRPr>
            </a:p>
          </p:txBody>
        </p:sp>
        <p:sp>
          <p:nvSpPr>
            <p:cNvPr id="31748" name="Text Box 5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76210" y="868333"/>
              <a:ext cx="629371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1.</a:t>
              </a:r>
              <a:r>
                <a:rPr lang="zh-CN" altLang="en-US" sz="2400" b="1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找出下列代数式中哪些是整式？（写题号）</a:t>
              </a:r>
            </a:p>
          </p:txBody>
        </p:sp>
        <p:graphicFrame>
          <p:nvGraphicFramePr>
            <p:cNvPr id="31749" name="Object 4"/>
            <p:cNvGraphicFramePr>
              <a:graphicFrameLocks noChangeAspect="1"/>
            </p:cNvGraphicFramePr>
            <p:nvPr>
              <p:custDataLst>
                <p:tags r:id="rId14"/>
              </p:custDataLst>
            </p:nvPr>
          </p:nvGraphicFramePr>
          <p:xfrm>
            <a:off x="1282700" y="1868488"/>
            <a:ext cx="1231900" cy="447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21" r:id="rId28" imgW="558800" imgH="203200" progId="Equation.3">
                    <p:embed/>
                  </p:oleObj>
                </mc:Choice>
                <mc:Fallback>
                  <p:oleObj r:id="rId28" imgW="558800" imgH="2032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82700" y="1868488"/>
                          <a:ext cx="1231900" cy="447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750" name="Object 5"/>
            <p:cNvGraphicFramePr>
              <a:graphicFrameLocks noChangeAspect="1"/>
            </p:cNvGraphicFramePr>
            <p:nvPr>
              <p:custDataLst>
                <p:tags r:id="rId15"/>
              </p:custDataLst>
            </p:nvPr>
          </p:nvGraphicFramePr>
          <p:xfrm>
            <a:off x="3372121" y="2710545"/>
            <a:ext cx="937984" cy="4103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22" r:id="rId30" imgW="406400" imgH="177800" progId="Equation.3">
                    <p:embed/>
                  </p:oleObj>
                </mc:Choice>
                <mc:Fallback>
                  <p:oleObj r:id="rId30" imgW="406400" imgH="1778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72121" y="2710545"/>
                          <a:ext cx="937984" cy="4103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751" name="Object 6"/>
            <p:cNvGraphicFramePr>
              <a:graphicFrameLocks noChangeAspect="1"/>
            </p:cNvGraphicFramePr>
            <p:nvPr>
              <p:custDataLst>
                <p:tags r:id="rId16"/>
              </p:custDataLst>
            </p:nvPr>
          </p:nvGraphicFramePr>
          <p:xfrm>
            <a:off x="1335088" y="2693988"/>
            <a:ext cx="985837" cy="438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23" r:id="rId32" imgW="457200" imgH="203200" progId="Equation.3">
                    <p:embed/>
                  </p:oleObj>
                </mc:Choice>
                <mc:Fallback>
                  <p:oleObj r:id="rId32" imgW="457200" imgH="2032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5088" y="2693988"/>
                          <a:ext cx="985837" cy="4381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752" name="Object 7"/>
            <p:cNvGraphicFramePr>
              <a:graphicFrameLocks noChangeAspect="1"/>
            </p:cNvGraphicFramePr>
            <p:nvPr>
              <p:custDataLst>
                <p:tags r:id="rId17"/>
              </p:custDataLst>
            </p:nvPr>
          </p:nvGraphicFramePr>
          <p:xfrm>
            <a:off x="5527675" y="2677884"/>
            <a:ext cx="415925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24" r:id="rId34" imgW="127000" imgH="139700" progId="Equation.3">
                    <p:embed/>
                  </p:oleObj>
                </mc:Choice>
                <mc:Fallback>
                  <p:oleObj r:id="rId34" imgW="127000" imgH="1397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27675" y="2677884"/>
                          <a:ext cx="415925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753" name="Object 8"/>
            <p:cNvGraphicFramePr>
              <a:graphicFrameLocks noChangeAspect="1"/>
            </p:cNvGraphicFramePr>
            <p:nvPr>
              <p:custDataLst>
                <p:tags r:id="rId18"/>
              </p:custDataLst>
            </p:nvPr>
          </p:nvGraphicFramePr>
          <p:xfrm>
            <a:off x="3352800" y="1828800"/>
            <a:ext cx="990600" cy="830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25" r:id="rId36" imgW="469900" imgH="393700" progId="Equation.3">
                    <p:embed/>
                  </p:oleObj>
                </mc:Choice>
                <mc:Fallback>
                  <p:oleObj r:id="rId36" imgW="469900" imgH="39370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52800" y="1828800"/>
                          <a:ext cx="990600" cy="8302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754" name="Object 9"/>
            <p:cNvGraphicFramePr>
              <a:graphicFrameLocks noChangeAspect="1"/>
            </p:cNvGraphicFramePr>
            <p:nvPr>
              <p:custDataLst>
                <p:tags r:id="rId19"/>
              </p:custDataLst>
            </p:nvPr>
          </p:nvGraphicFramePr>
          <p:xfrm>
            <a:off x="7008133" y="1687284"/>
            <a:ext cx="796925" cy="855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26" r:id="rId38" imgW="342900" imgH="368300" progId="Equation.3">
                    <p:embed/>
                  </p:oleObj>
                </mc:Choice>
                <mc:Fallback>
                  <p:oleObj r:id="rId38" imgW="342900" imgH="36830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08133" y="1687284"/>
                          <a:ext cx="796925" cy="8556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755" name="Object 10"/>
            <p:cNvGraphicFramePr>
              <a:graphicFrameLocks noChangeAspect="1"/>
            </p:cNvGraphicFramePr>
            <p:nvPr>
              <p:custDataLst>
                <p:tags r:id="rId20"/>
              </p:custDataLst>
            </p:nvPr>
          </p:nvGraphicFramePr>
          <p:xfrm>
            <a:off x="5450639" y="1905000"/>
            <a:ext cx="533400" cy="4625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27" r:id="rId40" imgW="190500" imgH="165100" progId="Equation.3">
                    <p:embed/>
                  </p:oleObj>
                </mc:Choice>
                <mc:Fallback>
                  <p:oleObj r:id="rId40" imgW="190500" imgH="16510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50639" y="1905000"/>
                          <a:ext cx="533400" cy="4625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756" name="Object 11"/>
            <p:cNvGraphicFramePr>
              <a:graphicFrameLocks noChangeAspect="1"/>
            </p:cNvGraphicFramePr>
            <p:nvPr>
              <p:custDataLst>
                <p:tags r:id="rId21"/>
              </p:custDataLst>
            </p:nvPr>
          </p:nvGraphicFramePr>
          <p:xfrm>
            <a:off x="7086600" y="2438398"/>
            <a:ext cx="504825" cy="914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28" r:id="rId42" imgW="203200" imgH="368935" progId="Equation.3">
                    <p:embed/>
                  </p:oleObj>
                </mc:Choice>
                <mc:Fallback>
                  <p:oleObj r:id="rId42" imgW="203200" imgH="368935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86600" y="2438398"/>
                          <a:ext cx="504825" cy="914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757" name="Object 12"/>
            <p:cNvGraphicFramePr>
              <a:graphicFrameLocks noChangeAspect="1"/>
            </p:cNvGraphicFramePr>
            <p:nvPr>
              <p:custDataLst>
                <p:tags r:id="rId22"/>
              </p:custDataLst>
            </p:nvPr>
          </p:nvGraphicFramePr>
          <p:xfrm>
            <a:off x="1294606" y="3190220"/>
            <a:ext cx="1066800" cy="827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29" r:id="rId44" imgW="508000" imgH="393700" progId="Equation.3">
                    <p:embed/>
                  </p:oleObj>
                </mc:Choice>
                <mc:Fallback>
                  <p:oleObj r:id="rId44" imgW="508000" imgH="39370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4606" y="3190220"/>
                          <a:ext cx="1066800" cy="8270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758" name="Object 13"/>
            <p:cNvGraphicFramePr>
              <a:graphicFrameLocks noChangeAspect="1"/>
            </p:cNvGraphicFramePr>
            <p:nvPr>
              <p:custDataLst>
                <p:tags r:id="rId23"/>
              </p:custDataLst>
            </p:nvPr>
          </p:nvGraphicFramePr>
          <p:xfrm>
            <a:off x="3489752" y="3200400"/>
            <a:ext cx="784225" cy="838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30" r:id="rId46" imgW="368300" imgH="393700" progId="Equation.3">
                    <p:embed/>
                  </p:oleObj>
                </mc:Choice>
                <mc:Fallback>
                  <p:oleObj r:id="rId46" imgW="368300" imgH="39370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89752" y="3200400"/>
                          <a:ext cx="784225" cy="838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759" name="Object 14"/>
            <p:cNvGraphicFramePr>
              <a:graphicFrameLocks noChangeAspect="1"/>
            </p:cNvGraphicFramePr>
            <p:nvPr>
              <p:custDataLst>
                <p:tags r:id="rId24"/>
              </p:custDataLst>
            </p:nvPr>
          </p:nvGraphicFramePr>
          <p:xfrm>
            <a:off x="5529263" y="3346338"/>
            <a:ext cx="914400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31" r:id="rId48" imgW="304800" imgH="177800" progId="Equation.3">
                    <p:embed/>
                  </p:oleObj>
                </mc:Choice>
                <mc:Fallback>
                  <p:oleObj r:id="rId48" imgW="304800" imgH="17780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29263" y="3346338"/>
                          <a:ext cx="914400" cy="533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760" name="Object 15"/>
            <p:cNvGraphicFramePr>
              <a:graphicFrameLocks noChangeAspect="1"/>
            </p:cNvGraphicFramePr>
            <p:nvPr>
              <p:custDataLst>
                <p:tags r:id="rId25"/>
              </p:custDataLst>
            </p:nvPr>
          </p:nvGraphicFramePr>
          <p:xfrm>
            <a:off x="7221563" y="3429000"/>
            <a:ext cx="914400" cy="441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32" r:id="rId50" imgW="368935" imgH="177800" progId="Equation.3">
                    <p:embed/>
                  </p:oleObj>
                </mc:Choice>
                <mc:Fallback>
                  <p:oleObj r:id="rId50" imgW="368935" imgH="17780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21563" y="3429000"/>
                          <a:ext cx="914400" cy="441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2771" name="Rectangle 23"/>
          <p:cNvSpPr/>
          <p:nvPr>
            <p:custDataLst>
              <p:tags r:id="rId2"/>
            </p:custDataLst>
          </p:nvPr>
        </p:nvSpPr>
        <p:spPr>
          <a:xfrm>
            <a:off x="4953000" y="1920875"/>
            <a:ext cx="382588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√</a:t>
            </a:r>
          </a:p>
        </p:txBody>
      </p:sp>
      <p:sp>
        <p:nvSpPr>
          <p:cNvPr id="32772" name="Rectangle 24"/>
          <p:cNvSpPr/>
          <p:nvPr>
            <p:custDataLst>
              <p:tags r:id="rId3"/>
            </p:custDataLst>
          </p:nvPr>
        </p:nvSpPr>
        <p:spPr>
          <a:xfrm>
            <a:off x="762000" y="2759075"/>
            <a:ext cx="382588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√</a:t>
            </a:r>
          </a:p>
        </p:txBody>
      </p:sp>
      <p:sp>
        <p:nvSpPr>
          <p:cNvPr id="32773" name="Rectangle 25"/>
          <p:cNvSpPr/>
          <p:nvPr>
            <p:custDataLst>
              <p:tags r:id="rId4"/>
            </p:custDataLst>
          </p:nvPr>
        </p:nvSpPr>
        <p:spPr>
          <a:xfrm>
            <a:off x="2743200" y="2759075"/>
            <a:ext cx="382588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√</a:t>
            </a:r>
          </a:p>
        </p:txBody>
      </p:sp>
      <p:sp>
        <p:nvSpPr>
          <p:cNvPr id="32774" name="Rectangle 26"/>
          <p:cNvSpPr/>
          <p:nvPr>
            <p:custDataLst>
              <p:tags r:id="rId5"/>
            </p:custDataLst>
          </p:nvPr>
        </p:nvSpPr>
        <p:spPr>
          <a:xfrm>
            <a:off x="762000" y="1997075"/>
            <a:ext cx="382588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√</a:t>
            </a:r>
          </a:p>
        </p:txBody>
      </p:sp>
      <p:sp>
        <p:nvSpPr>
          <p:cNvPr id="32775" name="Rectangle 27"/>
          <p:cNvSpPr/>
          <p:nvPr>
            <p:custDataLst>
              <p:tags r:id="rId6"/>
            </p:custDataLst>
          </p:nvPr>
        </p:nvSpPr>
        <p:spPr>
          <a:xfrm>
            <a:off x="2667000" y="3444875"/>
            <a:ext cx="382588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√</a:t>
            </a:r>
          </a:p>
        </p:txBody>
      </p:sp>
      <p:sp>
        <p:nvSpPr>
          <p:cNvPr id="32776" name="Rectangle 28"/>
          <p:cNvSpPr/>
          <p:nvPr>
            <p:custDataLst>
              <p:tags r:id="rId7"/>
            </p:custDataLst>
          </p:nvPr>
        </p:nvSpPr>
        <p:spPr>
          <a:xfrm>
            <a:off x="762000" y="3444875"/>
            <a:ext cx="382588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√</a:t>
            </a:r>
          </a:p>
        </p:txBody>
      </p:sp>
      <p:sp>
        <p:nvSpPr>
          <p:cNvPr id="32777" name="Rectangle 29"/>
          <p:cNvSpPr/>
          <p:nvPr>
            <p:custDataLst>
              <p:tags r:id="rId8"/>
            </p:custDataLst>
          </p:nvPr>
        </p:nvSpPr>
        <p:spPr>
          <a:xfrm>
            <a:off x="4932363" y="2759075"/>
            <a:ext cx="381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√</a:t>
            </a:r>
          </a:p>
        </p:txBody>
      </p:sp>
      <p:sp>
        <p:nvSpPr>
          <p:cNvPr id="32778" name="Rectangle 30"/>
          <p:cNvSpPr/>
          <p:nvPr>
            <p:custDataLst>
              <p:tags r:id="rId9"/>
            </p:custDataLst>
          </p:nvPr>
        </p:nvSpPr>
        <p:spPr>
          <a:xfrm>
            <a:off x="4841875" y="3479800"/>
            <a:ext cx="381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√</a:t>
            </a:r>
          </a:p>
        </p:txBody>
      </p:sp>
      <p:sp>
        <p:nvSpPr>
          <p:cNvPr id="32779" name="Rectangle 31"/>
          <p:cNvSpPr/>
          <p:nvPr>
            <p:custDataLst>
              <p:tags r:id="rId10"/>
            </p:custDataLst>
          </p:nvPr>
        </p:nvSpPr>
        <p:spPr>
          <a:xfrm>
            <a:off x="6443663" y="3449638"/>
            <a:ext cx="382587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√</a:t>
            </a:r>
          </a:p>
        </p:txBody>
      </p:sp>
      <p:pic>
        <p:nvPicPr>
          <p:cNvPr id="31770" name="Picture 36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5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76588" y="4210050"/>
            <a:ext cx="5081587" cy="2143125"/>
          </a:xfrm>
          <a:prstGeom prst="rect">
            <a:avLst/>
          </a:prstGeom>
          <a:noFill/>
          <a:ln w="9525" algn="ctr">
            <a:solidFill>
              <a:srgbClr val="FF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6"/>
          <p:cNvSpPr/>
          <p:nvPr>
            <p:custDataLst>
              <p:tags r:id="rId2"/>
            </p:custDataLst>
          </p:nvPr>
        </p:nvSpPr>
        <p:spPr>
          <a:xfrm>
            <a:off x="339725" y="1581150"/>
            <a:ext cx="5864225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2.</a:t>
            </a:r>
            <a:r>
              <a:rPr lang="zh-CN" altLang="en-US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观察下列代数式，哪些是单项式？</a:t>
            </a:r>
          </a:p>
        </p:txBody>
      </p:sp>
      <p:graphicFrame>
        <p:nvGraphicFramePr>
          <p:cNvPr id="32771" name="Object 5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428625" y="2462213"/>
          <a:ext cx="7496175" cy="291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5" r:id="rId24" imgW="3200400" imgH="1206500" progId="Equation.DSMT4">
                  <p:embed/>
                </p:oleObj>
              </mc:Choice>
              <mc:Fallback>
                <p:oleObj r:id="rId24" imgW="3200400" imgH="12065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2462213"/>
                        <a:ext cx="7496175" cy="291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2772" name="Group 6"/>
          <p:cNvGrpSpPr/>
          <p:nvPr/>
        </p:nvGrpSpPr>
        <p:grpSpPr bwMode="auto">
          <a:xfrm>
            <a:off x="1547813" y="2576513"/>
            <a:ext cx="1092200" cy="914400"/>
            <a:chOff x="0" y="-6"/>
            <a:chExt cx="688" cy="576"/>
          </a:xfrm>
        </p:grpSpPr>
        <p:sp>
          <p:nvSpPr>
            <p:cNvPr id="34845" name="Text Box 20"/>
            <p:cNvSpPr/>
            <p:nvPr>
              <p:custDataLst>
                <p:tags r:id="rId20"/>
              </p:custDataLst>
            </p:nvPr>
          </p:nvSpPr>
          <p:spPr>
            <a:xfrm>
              <a:off x="0" y="45"/>
              <a:ext cx="436" cy="442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>
              <a:spAutoFit/>
            </a:bodyPr>
            <a:lstStyle/>
            <a:p>
              <a:pPr marL="342900" indent="-342900"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en-US" altLang="zh-CN" sz="4000" b="1">
                  <a:solidFill>
                    <a:srgbClr val="FF3300"/>
                  </a:solidFill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√</a:t>
              </a:r>
            </a:p>
          </p:txBody>
        </p:sp>
        <p:sp>
          <p:nvSpPr>
            <p:cNvPr id="32774" name="Text Box 21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07" y="-6"/>
              <a:ext cx="481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342900" indent="-342900"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en-US" altLang="zh-CN" sz="5400" b="1">
                  <a:solidFill>
                    <a:srgbClr val="FF3300"/>
                  </a:solidFill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</a:t>
              </a:r>
            </a:p>
          </p:txBody>
        </p:sp>
      </p:grpSp>
      <p:grpSp>
        <p:nvGrpSpPr>
          <p:cNvPr id="32775" name="Group 9"/>
          <p:cNvGrpSpPr/>
          <p:nvPr/>
        </p:nvGrpSpPr>
        <p:grpSpPr bwMode="auto">
          <a:xfrm>
            <a:off x="4572000" y="2500313"/>
            <a:ext cx="1196975" cy="914400"/>
            <a:chOff x="0" y="-9"/>
            <a:chExt cx="754" cy="576"/>
          </a:xfrm>
        </p:grpSpPr>
        <p:sp>
          <p:nvSpPr>
            <p:cNvPr id="34843" name="Text Box 36"/>
            <p:cNvSpPr/>
            <p:nvPr>
              <p:custDataLst>
                <p:tags r:id="rId18"/>
              </p:custDataLst>
            </p:nvPr>
          </p:nvSpPr>
          <p:spPr>
            <a:xfrm>
              <a:off x="0" y="59"/>
              <a:ext cx="436" cy="442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>
              <a:spAutoFit/>
            </a:bodyPr>
            <a:lstStyle/>
            <a:p>
              <a:pPr marL="342900" indent="-342900"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en-US" altLang="zh-CN" sz="4000" b="1">
                  <a:solidFill>
                    <a:srgbClr val="FF3300"/>
                  </a:solidFill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×</a:t>
              </a:r>
            </a:p>
          </p:txBody>
        </p:sp>
        <p:sp>
          <p:nvSpPr>
            <p:cNvPr id="32777" name="Text Box 37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73" y="-9"/>
              <a:ext cx="481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342900" indent="-342900"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en-US" altLang="zh-CN" sz="5400" b="1">
                  <a:solidFill>
                    <a:srgbClr val="FF3300"/>
                  </a:solidFill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</a:t>
              </a:r>
            </a:p>
          </p:txBody>
        </p:sp>
      </p:grpSp>
      <p:grpSp>
        <p:nvGrpSpPr>
          <p:cNvPr id="32778" name="Group 12"/>
          <p:cNvGrpSpPr/>
          <p:nvPr/>
        </p:nvGrpSpPr>
        <p:grpSpPr bwMode="auto">
          <a:xfrm>
            <a:off x="7205663" y="2540000"/>
            <a:ext cx="1116012" cy="914400"/>
            <a:chOff x="0" y="-19"/>
            <a:chExt cx="703" cy="576"/>
          </a:xfrm>
        </p:grpSpPr>
        <p:sp>
          <p:nvSpPr>
            <p:cNvPr id="34841" name="Text Box 47"/>
            <p:cNvSpPr/>
            <p:nvPr>
              <p:custDataLst>
                <p:tags r:id="rId16"/>
              </p:custDataLst>
            </p:nvPr>
          </p:nvSpPr>
          <p:spPr>
            <a:xfrm>
              <a:off x="0" y="45"/>
              <a:ext cx="436" cy="442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>
              <a:spAutoFit/>
            </a:bodyPr>
            <a:lstStyle/>
            <a:p>
              <a:pPr marL="342900" indent="-342900"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en-US" altLang="zh-CN" sz="4000" b="1">
                  <a:solidFill>
                    <a:srgbClr val="FF3300"/>
                  </a:solidFill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√</a:t>
              </a:r>
            </a:p>
          </p:txBody>
        </p:sp>
        <p:sp>
          <p:nvSpPr>
            <p:cNvPr id="32780" name="Text Box 48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22" y="-19"/>
              <a:ext cx="481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342900" indent="-342900"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en-US" altLang="zh-CN" sz="5400" b="1">
                  <a:solidFill>
                    <a:srgbClr val="FF3300"/>
                  </a:solidFill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</a:t>
              </a:r>
            </a:p>
          </p:txBody>
        </p:sp>
      </p:grpSp>
      <p:grpSp>
        <p:nvGrpSpPr>
          <p:cNvPr id="32781" name="Group 15"/>
          <p:cNvGrpSpPr/>
          <p:nvPr/>
        </p:nvGrpSpPr>
        <p:grpSpPr bwMode="auto">
          <a:xfrm>
            <a:off x="1576388" y="3521075"/>
            <a:ext cx="1073150" cy="914400"/>
            <a:chOff x="0" y="-33"/>
            <a:chExt cx="676" cy="576"/>
          </a:xfrm>
        </p:grpSpPr>
        <p:sp>
          <p:nvSpPr>
            <p:cNvPr id="34839" name="Text Box 50"/>
            <p:cNvSpPr/>
            <p:nvPr>
              <p:custDataLst>
                <p:tags r:id="rId14"/>
              </p:custDataLst>
            </p:nvPr>
          </p:nvSpPr>
          <p:spPr>
            <a:xfrm>
              <a:off x="0" y="45"/>
              <a:ext cx="436" cy="442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>
              <a:spAutoFit/>
            </a:bodyPr>
            <a:lstStyle/>
            <a:p>
              <a:pPr marL="342900" indent="-342900"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en-US" altLang="zh-CN" sz="4000" b="1">
                  <a:solidFill>
                    <a:srgbClr val="FF3300"/>
                  </a:solidFill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√</a:t>
              </a:r>
            </a:p>
          </p:txBody>
        </p:sp>
        <p:sp>
          <p:nvSpPr>
            <p:cNvPr id="32783" name="Text Box 51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195" y="-33"/>
              <a:ext cx="481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342900" indent="-342900"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en-US" altLang="zh-CN" sz="5400" b="1">
                  <a:solidFill>
                    <a:srgbClr val="FF3300"/>
                  </a:solidFill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</a:t>
              </a:r>
            </a:p>
          </p:txBody>
        </p:sp>
      </p:grpSp>
      <p:grpSp>
        <p:nvGrpSpPr>
          <p:cNvPr id="32784" name="Group 18"/>
          <p:cNvGrpSpPr/>
          <p:nvPr/>
        </p:nvGrpSpPr>
        <p:grpSpPr bwMode="auto">
          <a:xfrm>
            <a:off x="4378325" y="3508375"/>
            <a:ext cx="1079500" cy="914400"/>
            <a:chOff x="118" y="0"/>
            <a:chExt cx="680" cy="576"/>
          </a:xfrm>
        </p:grpSpPr>
        <p:sp>
          <p:nvSpPr>
            <p:cNvPr id="34837" name="Text Box 53"/>
            <p:cNvSpPr/>
            <p:nvPr>
              <p:custDataLst>
                <p:tags r:id="rId12"/>
              </p:custDataLst>
            </p:nvPr>
          </p:nvSpPr>
          <p:spPr>
            <a:xfrm>
              <a:off x="118" y="99"/>
              <a:ext cx="436" cy="442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>
              <a:spAutoFit/>
            </a:bodyPr>
            <a:lstStyle/>
            <a:p>
              <a:pPr marL="342900" indent="-342900"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en-US" altLang="zh-CN" sz="4000" b="1">
                  <a:solidFill>
                    <a:srgbClr val="FF3300"/>
                  </a:solidFill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√</a:t>
              </a:r>
            </a:p>
          </p:txBody>
        </p:sp>
        <p:sp>
          <p:nvSpPr>
            <p:cNvPr id="32786" name="Text Box 5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17" y="0"/>
              <a:ext cx="481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342900" indent="-342900"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en-US" altLang="zh-CN" sz="5400" b="1">
                  <a:solidFill>
                    <a:srgbClr val="FF3300"/>
                  </a:solidFill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</a:t>
              </a:r>
            </a:p>
          </p:txBody>
        </p:sp>
      </p:grpSp>
      <p:grpSp>
        <p:nvGrpSpPr>
          <p:cNvPr id="32787" name="Group 21"/>
          <p:cNvGrpSpPr/>
          <p:nvPr/>
        </p:nvGrpSpPr>
        <p:grpSpPr bwMode="auto">
          <a:xfrm>
            <a:off x="7750175" y="3502025"/>
            <a:ext cx="1201738" cy="914400"/>
            <a:chOff x="0" y="-2"/>
            <a:chExt cx="757" cy="576"/>
          </a:xfrm>
        </p:grpSpPr>
        <p:sp>
          <p:nvSpPr>
            <p:cNvPr id="34835" name="Text Box 58"/>
            <p:cNvSpPr/>
            <p:nvPr>
              <p:custDataLst>
                <p:tags r:id="rId10"/>
              </p:custDataLst>
            </p:nvPr>
          </p:nvSpPr>
          <p:spPr>
            <a:xfrm>
              <a:off x="0" y="59"/>
              <a:ext cx="436" cy="442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>
              <a:spAutoFit/>
            </a:bodyPr>
            <a:lstStyle/>
            <a:p>
              <a:pPr marL="342900" indent="-342900"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en-US" altLang="zh-CN" sz="4000" b="1">
                  <a:solidFill>
                    <a:srgbClr val="FF3300"/>
                  </a:solidFill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×</a:t>
              </a:r>
            </a:p>
          </p:txBody>
        </p:sp>
        <p:sp>
          <p:nvSpPr>
            <p:cNvPr id="32789" name="Text Box 59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76" y="-2"/>
              <a:ext cx="481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342900" indent="-342900"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en-US" altLang="zh-CN" sz="5400" b="1">
                  <a:solidFill>
                    <a:srgbClr val="FF3300"/>
                  </a:solidFill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</a:t>
              </a:r>
            </a:p>
          </p:txBody>
        </p:sp>
      </p:grpSp>
      <p:grpSp>
        <p:nvGrpSpPr>
          <p:cNvPr id="32790" name="Group 24"/>
          <p:cNvGrpSpPr/>
          <p:nvPr/>
        </p:nvGrpSpPr>
        <p:grpSpPr bwMode="auto">
          <a:xfrm>
            <a:off x="1608138" y="4529138"/>
            <a:ext cx="1152525" cy="914400"/>
            <a:chOff x="0" y="-13"/>
            <a:chExt cx="726" cy="576"/>
          </a:xfrm>
        </p:grpSpPr>
        <p:sp>
          <p:nvSpPr>
            <p:cNvPr id="34833" name="Text Box 61"/>
            <p:cNvSpPr/>
            <p:nvPr>
              <p:custDataLst>
                <p:tags r:id="rId8"/>
              </p:custDataLst>
            </p:nvPr>
          </p:nvSpPr>
          <p:spPr>
            <a:xfrm>
              <a:off x="0" y="45"/>
              <a:ext cx="436" cy="442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>
              <a:spAutoFit/>
            </a:bodyPr>
            <a:lstStyle/>
            <a:p>
              <a:pPr marL="342900" indent="-342900"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en-US" altLang="zh-CN" sz="4000" b="1">
                  <a:solidFill>
                    <a:srgbClr val="FF3300"/>
                  </a:solidFill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√</a:t>
              </a:r>
            </a:p>
          </p:txBody>
        </p:sp>
        <p:sp>
          <p:nvSpPr>
            <p:cNvPr id="32792" name="Text Box 62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45" y="-13"/>
              <a:ext cx="481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342900" indent="-342900"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en-US" altLang="zh-CN" sz="5400" b="1">
                  <a:solidFill>
                    <a:srgbClr val="FF3300"/>
                  </a:solidFill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</a:t>
              </a:r>
            </a:p>
          </p:txBody>
        </p:sp>
      </p:grpSp>
      <p:grpSp>
        <p:nvGrpSpPr>
          <p:cNvPr id="32793" name="Group 27"/>
          <p:cNvGrpSpPr/>
          <p:nvPr/>
        </p:nvGrpSpPr>
        <p:grpSpPr bwMode="auto">
          <a:xfrm>
            <a:off x="4500563" y="4570413"/>
            <a:ext cx="1236662" cy="914400"/>
            <a:chOff x="0" y="-7"/>
            <a:chExt cx="779" cy="576"/>
          </a:xfrm>
        </p:grpSpPr>
        <p:sp>
          <p:nvSpPr>
            <p:cNvPr id="34831" name="Text Box 64"/>
            <p:cNvSpPr/>
            <p:nvPr>
              <p:custDataLst>
                <p:tags r:id="rId6"/>
              </p:custDataLst>
            </p:nvPr>
          </p:nvSpPr>
          <p:spPr>
            <a:xfrm>
              <a:off x="0" y="59"/>
              <a:ext cx="436" cy="442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>
              <a:spAutoFit/>
            </a:bodyPr>
            <a:lstStyle/>
            <a:p>
              <a:pPr marL="342900" indent="-342900"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en-US" altLang="zh-CN" sz="4000" b="1">
                  <a:solidFill>
                    <a:srgbClr val="FF3300"/>
                  </a:solidFill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×</a:t>
              </a:r>
            </a:p>
          </p:txBody>
        </p:sp>
        <p:sp>
          <p:nvSpPr>
            <p:cNvPr id="32795" name="Text Box 65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98" y="-7"/>
              <a:ext cx="481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342900" indent="-342900"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en-US" altLang="zh-CN" sz="5400" b="1">
                  <a:solidFill>
                    <a:srgbClr val="FF3300"/>
                  </a:solidFill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</a:t>
              </a:r>
            </a:p>
          </p:txBody>
        </p:sp>
      </p:grpSp>
      <p:grpSp>
        <p:nvGrpSpPr>
          <p:cNvPr id="32796" name="Group 30"/>
          <p:cNvGrpSpPr/>
          <p:nvPr/>
        </p:nvGrpSpPr>
        <p:grpSpPr bwMode="auto">
          <a:xfrm>
            <a:off x="7481888" y="4600575"/>
            <a:ext cx="1171575" cy="914400"/>
            <a:chOff x="0" y="-8"/>
            <a:chExt cx="738" cy="576"/>
          </a:xfrm>
        </p:grpSpPr>
        <p:sp>
          <p:nvSpPr>
            <p:cNvPr id="34829" name="Text Box 71"/>
            <p:cNvSpPr/>
            <p:nvPr>
              <p:custDataLst>
                <p:tags r:id="rId4"/>
              </p:custDataLst>
            </p:nvPr>
          </p:nvSpPr>
          <p:spPr>
            <a:xfrm>
              <a:off x="0" y="59"/>
              <a:ext cx="436" cy="442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>
              <a:spAutoFit/>
            </a:bodyPr>
            <a:lstStyle/>
            <a:p>
              <a:pPr marL="342900" indent="-342900"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en-US" altLang="zh-CN" sz="4000" b="1">
                  <a:solidFill>
                    <a:srgbClr val="FF3300"/>
                  </a:solidFill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×</a:t>
              </a:r>
            </a:p>
          </p:txBody>
        </p:sp>
        <p:sp>
          <p:nvSpPr>
            <p:cNvPr id="32798" name="Text Box 72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57" y="-8"/>
              <a:ext cx="481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342900" indent="-342900"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en-US" altLang="zh-CN" sz="5400" b="1">
                  <a:solidFill>
                    <a:srgbClr val="FF3300"/>
                  </a:solidFill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</a:t>
              </a:r>
            </a:p>
          </p:txBody>
        </p:sp>
      </p:grp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32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2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2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WordArt 12"/>
          <p:cNvSpPr>
            <a:spLocks noChangeArrowheads="1" noTextEdit="1"/>
          </p:cNvSpPr>
          <p:nvPr>
            <p:custDataLst>
              <p:tags r:id="rId1"/>
            </p:custDataLst>
          </p:nvPr>
        </p:nvSpPr>
        <p:spPr bwMode="auto">
          <a:xfrm>
            <a:off x="1713685" y="620688"/>
            <a:ext cx="3165475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>
                <a:latin typeface="黑体" panose="02010609060101010101" pitchFamily="49" charset="-122"/>
                <a:ea typeface="黑体" panose="02010609060101010101" pitchFamily="49" charset="-122"/>
              </a:rPr>
              <a:t>单项式的系数和次数</a:t>
            </a:r>
          </a:p>
        </p:txBody>
      </p:sp>
      <p:sp>
        <p:nvSpPr>
          <p:cNvPr id="36867" name="Text Box 6"/>
          <p:cNvSpPr txBox="1"/>
          <p:nvPr>
            <p:custDataLst>
              <p:tags r:id="rId2"/>
            </p:custDataLst>
          </p:nvPr>
        </p:nvSpPr>
        <p:spPr>
          <a:xfrm>
            <a:off x="715963" y="1714499"/>
            <a:ext cx="6372225" cy="523875"/>
          </a:xfrm>
          <a:prstGeom prst="rect">
            <a:avLst/>
          </a:prstGeom>
          <a:noFill/>
          <a:ln w="28575" cap="flat" cmpd="sng">
            <a:solidFill>
              <a:schemeClr val="accent6">
                <a:lumMod val="60000"/>
                <a:lumOff val="40000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z="2800" b="1" dirty="0" err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单项式中的数字因数叫</a:t>
            </a:r>
            <a:r>
              <a:rPr lang="en-US" altLang="en-US" sz="2800" b="1" dirty="0" err="1">
                <a:solidFill>
                  <a:srgbClr val="FF33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单项式的系数</a:t>
            </a:r>
            <a:r>
              <a:rPr lang="en-US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。</a:t>
            </a:r>
            <a:r>
              <a:rPr lang="en-US" altLang="en-US" sz="2800" b="1" dirty="0">
                <a:solidFill>
                  <a:srgbClr val="FF33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　　</a:t>
            </a:r>
          </a:p>
        </p:txBody>
      </p:sp>
      <p:sp>
        <p:nvSpPr>
          <p:cNvPr id="36868" name="Text Box 15"/>
          <p:cNvSpPr txBox="1"/>
          <p:nvPr>
            <p:custDataLst>
              <p:tags r:id="rId3"/>
            </p:custDataLst>
          </p:nvPr>
        </p:nvSpPr>
        <p:spPr>
          <a:xfrm>
            <a:off x="715962" y="2484437"/>
            <a:ext cx="7744469" cy="522287"/>
          </a:xfrm>
          <a:prstGeom prst="rect">
            <a:avLst/>
          </a:prstGeom>
          <a:noFill/>
          <a:ln w="28575" cap="flat" cmpd="sng">
            <a:solidFill>
              <a:schemeClr val="accent6">
                <a:lumMod val="60000"/>
                <a:lumOff val="40000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z="2800" b="1" dirty="0" err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单项式中所有字母指数的和叫做</a:t>
            </a:r>
            <a:r>
              <a:rPr lang="en-US" altLang="en-US" sz="2800" b="1" dirty="0" err="1">
                <a:solidFill>
                  <a:srgbClr val="FF33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单项式的次数</a:t>
            </a:r>
            <a:r>
              <a:rPr lang="en-US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。</a:t>
            </a:r>
            <a:r>
              <a:rPr lang="en-US" altLang="en-US" sz="2800" b="1" dirty="0">
                <a:solidFill>
                  <a:srgbClr val="0000FF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　　</a:t>
            </a:r>
            <a:r>
              <a:rPr lang="en-US" altLang="en-US" sz="2800" b="1" dirty="0">
                <a:solidFill>
                  <a:srgbClr val="FF33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　</a:t>
            </a:r>
          </a:p>
        </p:txBody>
      </p:sp>
      <p:sp>
        <p:nvSpPr>
          <p:cNvPr id="36869" name="Rectangle 2"/>
          <p:cNvSpPr/>
          <p:nvPr>
            <p:custDataLst>
              <p:tags r:id="rId4"/>
            </p:custDataLst>
          </p:nvPr>
        </p:nvSpPr>
        <p:spPr>
          <a:xfrm>
            <a:off x="2740026" y="4224337"/>
            <a:ext cx="1152525" cy="1081087"/>
          </a:xfrm>
          <a:prstGeom prst="rect">
            <a:avLst/>
          </a:prstGeom>
          <a:solidFill>
            <a:schemeClr val="bg1"/>
          </a:solidFill>
          <a:ln>
            <a:solidFill>
              <a:srgbClr val="CC0066"/>
            </a:solidFill>
            <a:prstDash val="dash"/>
            <a:miter lim="800000"/>
          </a:ln>
        </p:spPr>
        <p:txBody>
          <a:bodyPr wrap="none"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 b="1">
              <a:solidFill>
                <a:srgbClr val="CC0066"/>
              </a:solidFill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36870" name="Text Box 3"/>
          <p:cNvSpPr/>
          <p:nvPr>
            <p:custDataLst>
              <p:tags r:id="rId5"/>
            </p:custDataLst>
          </p:nvPr>
        </p:nvSpPr>
        <p:spPr>
          <a:xfrm>
            <a:off x="2195513" y="3386137"/>
            <a:ext cx="6394450" cy="6477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/>
          <a:lstStyle/>
          <a:p>
            <a:pPr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 Italic" pitchFamily="18" charset="0"/>
                <a:ea typeface="黑体" panose="02010609060101010101" pitchFamily="49" charset="-122"/>
              </a:rPr>
              <a:t>所有字母指数的</a:t>
            </a:r>
            <a:r>
              <a:rPr lang="zh-CN" altLang="en-US" sz="3200" b="1" dirty="0">
                <a:solidFill>
                  <a:srgbClr val="FF3300"/>
                </a:solidFill>
                <a:latin typeface="Times New Roman Italic" pitchFamily="18" charset="0"/>
                <a:ea typeface="黑体" panose="02010609060101010101" pitchFamily="49" charset="-122"/>
              </a:rPr>
              <a:t>和</a:t>
            </a:r>
            <a:r>
              <a:rPr lang="zh-CN" altLang="en-US" sz="3200" b="1" dirty="0">
                <a:latin typeface="Times New Roman Italic" pitchFamily="18" charset="0"/>
                <a:ea typeface="黑体" panose="02010609060101010101" pitchFamily="49" charset="-122"/>
              </a:rPr>
              <a:t>称单项式的</a:t>
            </a:r>
            <a:r>
              <a:rPr lang="zh-CN" altLang="en-US" sz="3200" b="1" dirty="0">
                <a:solidFill>
                  <a:srgbClr val="FF3300"/>
                </a:solidFill>
                <a:latin typeface="Times New Roman Italic" pitchFamily="18" charset="0"/>
                <a:ea typeface="黑体" panose="02010609060101010101" pitchFamily="49" charset="-122"/>
              </a:rPr>
              <a:t>次数</a:t>
            </a:r>
          </a:p>
        </p:txBody>
      </p:sp>
      <p:sp>
        <p:nvSpPr>
          <p:cNvPr id="36871" name="Text Box 4"/>
          <p:cNvSpPr/>
          <p:nvPr>
            <p:custDataLst>
              <p:tags r:id="rId6"/>
            </p:custDataLst>
          </p:nvPr>
        </p:nvSpPr>
        <p:spPr>
          <a:xfrm>
            <a:off x="2776538" y="4237037"/>
            <a:ext cx="2362200" cy="9239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sz="5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－</a:t>
            </a:r>
            <a:r>
              <a:rPr lang="en-US" altLang="zh-CN" sz="5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3x</a:t>
            </a:r>
            <a:r>
              <a:rPr lang="en-US" altLang="zh-CN" sz="5400" b="1" baseline="30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2</a:t>
            </a:r>
            <a:r>
              <a:rPr lang="en-US" altLang="zh-CN" sz="5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y</a:t>
            </a:r>
            <a:r>
              <a:rPr lang="en-US" altLang="zh-CN" sz="5400" b="1" baseline="30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3</a:t>
            </a:r>
            <a:endParaRPr lang="en-US" altLang="zh-CN" sz="5400" b="1" baseline="30000"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36872" name="Rectangle 5"/>
          <p:cNvSpPr/>
          <p:nvPr>
            <p:custDataLst>
              <p:tags r:id="rId7"/>
            </p:custDataLst>
          </p:nvPr>
        </p:nvSpPr>
        <p:spPr>
          <a:xfrm>
            <a:off x="506413" y="5457824"/>
            <a:ext cx="7634288" cy="584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单项式中的</a:t>
            </a:r>
            <a:r>
              <a:rPr lang="zh-CN" altLang="en-US" sz="3200" b="1" dirty="0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数字因数</a:t>
            </a:r>
            <a:r>
              <a:rPr lang="zh-CN" altLang="en-US" sz="32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叫这个单项式的</a:t>
            </a:r>
            <a:r>
              <a:rPr lang="zh-CN" altLang="en-US" sz="3200" b="1" dirty="0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系数</a:t>
            </a:r>
          </a:p>
        </p:txBody>
      </p:sp>
      <p:cxnSp>
        <p:nvCxnSpPr>
          <p:cNvPr id="33801" name="Line 6"/>
          <p:cNvCxnSpPr>
            <a:cxnSpLocks noChangeShapeType="1"/>
          </p:cNvCxnSpPr>
          <p:nvPr>
            <p:custDataLst>
              <p:tags r:id="rId8"/>
            </p:custDataLst>
          </p:nvPr>
        </p:nvCxnSpPr>
        <p:spPr bwMode="auto">
          <a:xfrm flipV="1">
            <a:off x="4413251" y="3975099"/>
            <a:ext cx="360362" cy="433388"/>
          </a:xfrm>
          <a:prstGeom prst="line">
            <a:avLst/>
          </a:prstGeom>
          <a:noFill/>
          <a:ln w="57150" algn="ctr">
            <a:solidFill>
              <a:srgbClr val="CC0066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2" name="Line 7"/>
          <p:cNvCxnSpPr>
            <a:cxnSpLocks noChangeShapeType="1"/>
          </p:cNvCxnSpPr>
          <p:nvPr>
            <p:custDataLst>
              <p:tags r:id="rId9"/>
            </p:custDataLst>
          </p:nvPr>
        </p:nvCxnSpPr>
        <p:spPr bwMode="auto">
          <a:xfrm flipH="1" flipV="1">
            <a:off x="4856163" y="4013199"/>
            <a:ext cx="73025" cy="433388"/>
          </a:xfrm>
          <a:prstGeom prst="line">
            <a:avLst/>
          </a:prstGeom>
          <a:noFill/>
          <a:ln w="57150" algn="ctr">
            <a:solidFill>
              <a:srgbClr val="CC0066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3" name="Line 8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2935288" y="4881562"/>
            <a:ext cx="381000" cy="712787"/>
          </a:xfrm>
          <a:prstGeom prst="line">
            <a:avLst/>
          </a:prstGeom>
          <a:noFill/>
          <a:ln w="57150" algn="ctr">
            <a:solidFill>
              <a:srgbClr val="CC0066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 fill="hold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 fill="hold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 fill="hold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 fill="hold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 fill="hold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 fill="hold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 fill="hold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 fill="hold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 fill="hold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 fill="hold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animBg="1"/>
      <p:bldP spid="36868" grpId="0" animBg="1"/>
      <p:bldP spid="36869" grpId="0" animBg="1"/>
      <p:bldP spid="36870" grpId="0" animBg="1"/>
      <p:bldP spid="36871" grpId="0" animBg="1"/>
      <p:bldP spid="3687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Object 4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739775" y="4784725"/>
          <a:ext cx="3228975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5" r:id="rId11" imgW="1422400" imgH="393700" progId="Equation.DSMT4">
                  <p:embed/>
                </p:oleObj>
              </mc:Choice>
              <mc:Fallback>
                <p:oleObj r:id="rId11" imgW="1422400" imgH="3937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775" y="4784725"/>
                        <a:ext cx="3228975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5" name="Text Box 8"/>
          <p:cNvSpPr/>
          <p:nvPr>
            <p:custDataLst>
              <p:tags r:id="rId3"/>
            </p:custDataLst>
          </p:nvPr>
        </p:nvSpPr>
        <p:spPr>
          <a:xfrm>
            <a:off x="3938588" y="4962525"/>
            <a:ext cx="2481262" cy="5191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FF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的系数分别为：</a:t>
            </a:r>
            <a:endParaRPr lang="zh-CN" altLang="en-US" sz="2800" b="1">
              <a:solidFill>
                <a:srgbClr val="FF3300"/>
              </a:solidFill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graphicFrame>
        <p:nvGraphicFramePr>
          <p:cNvPr id="34820" name="Object 6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6399213" y="4794250"/>
          <a:ext cx="1584325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6" r:id="rId13" imgW="698500" imgH="393700" progId="Equation.DSMT4">
                  <p:embed/>
                </p:oleObj>
              </mc:Choice>
              <mc:Fallback>
                <p:oleObj r:id="rId13" imgW="698500" imgH="3937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9213" y="4794250"/>
                        <a:ext cx="1584325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4821" name="Picture 11" descr="20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5"/>
          <a:srcRect/>
          <a:stretch>
            <a:fillRect/>
          </a:stretch>
        </p:blipFill>
        <p:spPr bwMode="auto">
          <a:xfrm>
            <a:off x="496888" y="933450"/>
            <a:ext cx="10191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8" name="Text Box 12"/>
          <p:cNvSpPr/>
          <p:nvPr>
            <p:custDataLst>
              <p:tags r:id="rId6"/>
            </p:custDataLst>
          </p:nvPr>
        </p:nvSpPr>
        <p:spPr>
          <a:xfrm>
            <a:off x="1649413" y="1665288"/>
            <a:ext cx="5478462" cy="519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1.</a:t>
            </a:r>
            <a:r>
              <a:rPr lang="zh-CN" altLang="en-US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单项式系数包括它前面的符号；</a:t>
            </a:r>
          </a:p>
        </p:txBody>
      </p:sp>
      <p:sp>
        <p:nvSpPr>
          <p:cNvPr id="38919" name="Text Box 13"/>
          <p:cNvSpPr/>
          <p:nvPr>
            <p:custDataLst>
              <p:tags r:id="rId7"/>
            </p:custDataLst>
          </p:nvPr>
        </p:nvSpPr>
        <p:spPr>
          <a:xfrm>
            <a:off x="1647825" y="2108200"/>
            <a:ext cx="6723063" cy="13843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2.</a:t>
            </a:r>
            <a:r>
              <a:rPr lang="zh-CN" altLang="en-US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单项式系数是</a:t>
            </a:r>
            <a:r>
              <a:rPr lang="en-US" altLang="zh-CN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zh-CN" altLang="en-US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或－</a:t>
            </a:r>
            <a:r>
              <a:rPr lang="en-US" altLang="zh-CN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zh-CN" altLang="en-US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时，</a:t>
            </a:r>
            <a:r>
              <a:rPr lang="en-US" altLang="zh-CN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zh-CN" altLang="en-US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可省略不写，但“－</a:t>
            </a:r>
            <a:r>
              <a:rPr lang="en-US" altLang="zh-CN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1”</a:t>
            </a:r>
            <a:r>
              <a:rPr lang="zh-CN" altLang="en-US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的“－”号不可省略；</a:t>
            </a:r>
          </a:p>
        </p:txBody>
      </p:sp>
      <p:sp>
        <p:nvSpPr>
          <p:cNvPr id="38920" name="Text Box 13"/>
          <p:cNvSpPr/>
          <p:nvPr>
            <p:custDataLst>
              <p:tags r:id="rId8"/>
            </p:custDataLst>
          </p:nvPr>
        </p:nvSpPr>
        <p:spPr>
          <a:xfrm>
            <a:off x="1651000" y="3317875"/>
            <a:ext cx="6723063" cy="13843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3.π</a:t>
            </a:r>
            <a:r>
              <a:rPr lang="zh-CN" altLang="en-US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代表圆周率，具有实际意义，在代数式中作系数。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 fill="hold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 fill="hold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 fill="hold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 fill="hold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 fill="hold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" dur="500" fill="hold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 fill="hold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animBg="1"/>
      <p:bldP spid="38918" grpId="0" animBg="1"/>
      <p:bldP spid="38919" grpId="0" animBg="1"/>
      <p:bldP spid="3892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1.7601 Service Pack 1"/>
  <p:tag name="AS_RELEASE_DATE" val="2020.05.14"/>
  <p:tag name="AS_TITLE" val="Aspose.Slides for .NET 4.0 Client Profile"/>
  <p:tag name="AS_VERSION" val="20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0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5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6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3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1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2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7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8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9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1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0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1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2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3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4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6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8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1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2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9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0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1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2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3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4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5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2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4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5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6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7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8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9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0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1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2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3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7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8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3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4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5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6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7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8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9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4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1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9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40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41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2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3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6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7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8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0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1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2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3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4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5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6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7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8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4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5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42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43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44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0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1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2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3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5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6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7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8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9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0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1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6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4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2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3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7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8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9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0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1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2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3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5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6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7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8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9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0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1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2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3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45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46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47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5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6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7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8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9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0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5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2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3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4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5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6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7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8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9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0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6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48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49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0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4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5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6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7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8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9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3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0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1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2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3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4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5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6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7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8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2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3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9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0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8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9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4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5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9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2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3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4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2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3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6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2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4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7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6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7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9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0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2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4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8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6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7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8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4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5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6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9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0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7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9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5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6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3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4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1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2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9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0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7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8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Franklin Gothic Medium"/>
        <a:ea typeface="Arial"/>
        <a:cs typeface="Arial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Arial"/>
        <a:cs typeface="Arial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模板</Template>
  <TotalTime>0</TotalTime>
  <Words>970</Words>
  <Application>Microsoft Office PowerPoint</Application>
  <PresentationFormat>全屏显示(4:3)</PresentationFormat>
  <Paragraphs>161</Paragraphs>
  <Slides>19</Slides>
  <Notes>14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19</vt:i4>
      </vt:variant>
    </vt:vector>
  </HeadingPairs>
  <TitlesOfParts>
    <vt:vector size="32" baseType="lpstr">
      <vt:lpstr>汉鼎简特圆</vt:lpstr>
      <vt:lpstr>黑体</vt:lpstr>
      <vt:lpstr>宋体</vt:lpstr>
      <vt:lpstr>微软雅黑</vt:lpstr>
      <vt:lpstr>Arial</vt:lpstr>
      <vt:lpstr>Calibri</vt:lpstr>
      <vt:lpstr>Calibri Light</vt:lpstr>
      <vt:lpstr>Franklin Gothic Medium</vt:lpstr>
      <vt:lpstr>Times New Roman Italic</vt:lpstr>
      <vt:lpstr>Wingdings</vt:lpstr>
      <vt:lpstr>WWW.2PPT.COM
</vt:lpstr>
      <vt:lpstr>Equation.DSMT4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2016-07-29T08:06:00Z</dcterms:created>
  <dcterms:modified xsi:type="dcterms:W3CDTF">2023-01-16T13:47:29Z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131BC4E295FA41C19950CEFE5BAA1A77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