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8" r:id="rId9"/>
    <p:sldId id="272" r:id="rId10"/>
    <p:sldId id="260" r:id="rId11"/>
    <p:sldId id="271" r:id="rId12"/>
    <p:sldId id="273" r:id="rId13"/>
    <p:sldId id="275" r:id="rId14"/>
    <p:sldId id="276" r:id="rId15"/>
    <p:sldId id="277" r:id="rId16"/>
    <p:sldId id="263" r:id="rId17"/>
    <p:sldId id="269" r:id="rId18"/>
    <p:sldId id="266" r:id="rId19"/>
    <p:sldId id="270" r:id="rId20"/>
    <p:sldId id="274" r:id="rId21"/>
    <p:sldId id="264" r:id="rId22"/>
    <p:sldId id="278" r:id="rId23"/>
    <p:sldId id="279" r:id="rId24"/>
    <p:sldId id="280" r:id="rId25"/>
    <p:sldId id="281" r:id="rId26"/>
    <p:sldId id="267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728"/>
    <a:srgbClr val="CB533E"/>
    <a:srgbClr val="B93C2B"/>
    <a:srgbClr val="BD4633"/>
    <a:srgbClr val="AA2E1C"/>
    <a:srgbClr val="B83F2B"/>
    <a:srgbClr val="D975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109" autoAdjust="0"/>
  </p:normalViewPr>
  <p:slideViewPr>
    <p:cSldViewPr>
      <p:cViewPr varScale="1">
        <p:scale>
          <a:sx n="106" d="100"/>
          <a:sy n="106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C39D25-346A-4495-876E-E280882272B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62825C-DF30-4E0C-B310-3B6BBBBADB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1000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008D1-A3F6-4E0A-A121-2CB513C1CB3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750692-5ABA-4357-A38C-30719703740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6092ED-6D4E-4D12-8D8F-33A378836DE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74D875-49AC-4976-A3E2-3FA42A746BF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219D6-177F-48BB-8568-B41091C79F4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D2FA9-7D11-4EDB-BA61-4CD37C86BCB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6F6656-3130-45F1-9735-1D04B350777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EF1439-FC37-47A3-92F2-E48B9802A7F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E4B8F3-C257-4D51-97B2-51CED5E1541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FE8558-A35B-45CF-91A4-129B0945FBD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169DC0-0141-4249-A2A5-E56A3C4971A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8A7905-F927-406F-B721-E1F00F0CFB2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5C8890-8AE5-4EF5-A920-D12D5D152B2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6DAF4F-B801-4A8E-A920-A3C7F7CE4616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8D6542-A2DA-418E-86FF-629555626930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CBA4E1-36DE-4F14-B034-66D817D64000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E02B45-84D4-4DA5-AB39-40012B62DA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9455BA-CBD3-4F7C-AA98-F4C7FEC27862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1AB91-5F55-4BD5-8D67-04E469C706C6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E1C18-8C42-4EEF-BCFE-6927D2D2A4A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6A691-94BC-4548-93E3-4BEBB8C2B84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E1621F-DD77-422F-AC32-AE33060D2D8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ACCBDC-CB0D-4CE7-BD62-A16AA449123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A21251-F09E-47B1-AE01-EFA9C266BF1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BBA1DB-D920-4551-A5E4-14C9F253B76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AACBCE-6B7F-4592-8D6C-CB8FDCBEF78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E74397-0F25-4C35-AD19-B64C0CF46A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DC621F-7C55-4237-AC3D-D3B989D64D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9F4FE6-3CBD-4687-9674-0C78998B80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C416A6-755D-4736-B2FC-606D50C66E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6CCABB5-68D8-4A1F-867B-E204D7F803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95688C8-1F89-470C-A1FC-0BBB6B33B87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1CE146D-98CB-4353-9D6B-60F609C1991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7C560E1-7BD6-4AD9-A17D-2E478E9392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2DFDF3-404D-45E7-9A54-FB4A368CEE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608D30-C990-4E10-9992-7849787355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1371A0A-817F-40C5-A02F-83BC36A3D58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image" Target="../media/image57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802063"/>
            <a:ext cx="11271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747838"/>
            <a:ext cx="3498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79375"/>
            <a:ext cx="5810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"/>
          <p:cNvSpPr txBox="1">
            <a:spLocks noChangeArrowheads="1"/>
          </p:cNvSpPr>
          <p:nvPr/>
        </p:nvSpPr>
        <p:spPr bwMode="auto">
          <a:xfrm>
            <a:off x="2044700" y="2065338"/>
            <a:ext cx="4699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党建汇报培训模板</a:t>
            </a:r>
            <a:endParaRPr lang="en-US" altLang="zh-CN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</a:t>
            </a:r>
            <a:r>
              <a:rPr lang="en-US" altLang="zh-CN" sz="4400" b="1" dirty="0" smtClean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党政</a:t>
            </a:r>
            <a:r>
              <a:rPr lang="zh-CN" altLang="en-US" sz="4400" b="1" dirty="0" smtClean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</a:p>
          <a:p>
            <a:endParaRPr lang="zh-CN" altLang="en-US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4700" y="4187825"/>
            <a:ext cx="3743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热烈祝贺中华人民共和国成立</a:t>
            </a:r>
            <a:r>
              <a:rPr lang="en-US" altLang="zh-CN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69</a:t>
            </a: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周年</a:t>
            </a:r>
          </a:p>
        </p:txBody>
      </p:sp>
      <p:sp>
        <p:nvSpPr>
          <p:cNvPr id="13320" name="文本框 7"/>
          <p:cNvSpPr txBox="1">
            <a:spLocks noChangeArrowheads="1"/>
          </p:cNvSpPr>
          <p:nvPr/>
        </p:nvSpPr>
        <p:spPr bwMode="auto">
          <a:xfrm>
            <a:off x="2206625" y="3789363"/>
            <a:ext cx="912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1949-2018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2176463"/>
            <a:ext cx="354013" cy="245427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CN" sz="1100" spc="600" dirty="0">
                <a:solidFill>
                  <a:srgbClr val="AD7A74"/>
                </a:solidFill>
              </a:rPr>
              <a:t>THE NATIONAL DAY</a:t>
            </a:r>
            <a:endParaRPr lang="zh-CN" altLang="en-US" sz="1100" spc="600" dirty="0">
              <a:solidFill>
                <a:srgbClr val="AD7A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2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第二部分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771525"/>
            <a:ext cx="5407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52571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1" name="文本框 27"/>
          <p:cNvSpPr txBox="1">
            <a:spLocks noChangeArrowheads="1"/>
          </p:cNvSpPr>
          <p:nvPr/>
        </p:nvSpPr>
        <p:spPr bwMode="auto">
          <a:xfrm>
            <a:off x="171132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686425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4" name="文本框 27"/>
          <p:cNvSpPr txBox="1">
            <a:spLocks noChangeArrowheads="1"/>
          </p:cNvSpPr>
          <p:nvPr/>
        </p:nvSpPr>
        <p:spPr bwMode="auto">
          <a:xfrm>
            <a:off x="4872038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885666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6" name="文本框 27"/>
          <p:cNvSpPr txBox="1">
            <a:spLocks noChangeArrowheads="1"/>
          </p:cNvSpPr>
          <p:nvPr/>
        </p:nvSpPr>
        <p:spPr bwMode="auto">
          <a:xfrm>
            <a:off x="804227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0"/>
            <a:ext cx="646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700213"/>
            <a:ext cx="4498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58"/>
          <p:cNvSpPr txBox="1">
            <a:spLocks noChangeArrowheads="1"/>
          </p:cNvSpPr>
          <p:nvPr/>
        </p:nvSpPr>
        <p:spPr bwMode="auto">
          <a:xfrm>
            <a:off x="7681913" y="2060575"/>
            <a:ext cx="3489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305050" y="25654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4241800" y="4076700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1882775" y="495141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4587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4622800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4157663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985963"/>
            <a:ext cx="10080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954338"/>
            <a:ext cx="42291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8059738" y="30940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5608" name="文本框 27"/>
          <p:cNvSpPr txBox="1">
            <a:spLocks noChangeArrowheads="1"/>
          </p:cNvSpPr>
          <p:nvPr/>
        </p:nvSpPr>
        <p:spPr bwMode="auto">
          <a:xfrm>
            <a:off x="7332663" y="3421063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25" y="2201102"/>
            <a:ext cx="4814888" cy="32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7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0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244725"/>
            <a:ext cx="21320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013" y="2135472"/>
            <a:ext cx="1735137" cy="22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30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492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839913"/>
            <a:ext cx="8429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/>
          <p:nvPr/>
        </p:nvSpPr>
        <p:spPr>
          <a:xfrm>
            <a:off x="1671638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0" name="文本框 27"/>
          <p:cNvSpPr txBox="1">
            <a:spLocks noChangeArrowheads="1"/>
          </p:cNvSpPr>
          <p:nvPr/>
        </p:nvSpPr>
        <p:spPr bwMode="auto">
          <a:xfrm>
            <a:off x="1671638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08635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2" name="文本框 27"/>
          <p:cNvSpPr txBox="1">
            <a:spLocks noChangeArrowheads="1"/>
          </p:cNvSpPr>
          <p:nvPr/>
        </p:nvSpPr>
        <p:spPr bwMode="auto">
          <a:xfrm>
            <a:off x="508635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847090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4" name="文本框 27"/>
          <p:cNvSpPr txBox="1">
            <a:spLocks noChangeArrowheads="1"/>
          </p:cNvSpPr>
          <p:nvPr/>
        </p:nvSpPr>
        <p:spPr bwMode="auto">
          <a:xfrm>
            <a:off x="847090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989138"/>
            <a:ext cx="756126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087563"/>
            <a:ext cx="18256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257675"/>
            <a:ext cx="51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4730750" y="24304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7A271A"/>
                </a:solidFill>
                <a:latin typeface="Impact" panose="020B0806030902050204" pitchFamily="34" charset="0"/>
              </a:rPr>
              <a:t>793520224</a:t>
            </a:r>
            <a:endParaRPr lang="zh-CN" altLang="en-US" sz="2400">
              <a:solidFill>
                <a:srgbClr val="7A271A"/>
              </a:solidFill>
              <a:latin typeface="Impact" panose="020B0806030902050204" pitchFamily="34" charset="0"/>
            </a:endParaRPr>
          </a:p>
        </p:txBody>
      </p:sp>
      <p:pic>
        <p:nvPicPr>
          <p:cNvPr id="27657" name="图片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378075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文本框 27"/>
          <p:cNvSpPr txBox="1">
            <a:spLocks noChangeArrowheads="1"/>
          </p:cNvSpPr>
          <p:nvPr/>
        </p:nvSpPr>
        <p:spPr bwMode="auto">
          <a:xfrm>
            <a:off x="3935413" y="2940050"/>
            <a:ext cx="6553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230688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183063"/>
            <a:ext cx="415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176713"/>
            <a:ext cx="695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4035425" y="3887788"/>
            <a:ext cx="616426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1741488" y="3175000"/>
            <a:ext cx="146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4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7664" name="图片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073525"/>
            <a:ext cx="3746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703388" y="2420938"/>
            <a:ext cx="4075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3</a:t>
            </a:r>
            <a:endParaRPr lang="zh-CN" altLang="en-US" sz="7200" dirty="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第三部分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46238"/>
            <a:ext cx="9263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10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244725"/>
            <a:ext cx="956786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481638" y="1720850"/>
            <a:ext cx="172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0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9704" name="文本框 27"/>
          <p:cNvSpPr txBox="1">
            <a:spLocks noChangeArrowheads="1"/>
          </p:cNvSpPr>
          <p:nvPr/>
        </p:nvSpPr>
        <p:spPr bwMode="auto">
          <a:xfrm>
            <a:off x="2398713" y="3394075"/>
            <a:ext cx="77041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29705" name="图片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684338"/>
            <a:ext cx="61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684338"/>
            <a:ext cx="6175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919288"/>
            <a:ext cx="1585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919288"/>
            <a:ext cx="1585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12192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3303588" y="2238375"/>
            <a:ext cx="992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29" name="文本框 27"/>
          <p:cNvSpPr txBox="1">
            <a:spLocks noChangeArrowheads="1"/>
          </p:cNvSpPr>
          <p:nvPr/>
        </p:nvSpPr>
        <p:spPr bwMode="auto">
          <a:xfrm>
            <a:off x="3130550" y="2908300"/>
            <a:ext cx="133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5476875" y="2238375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1" name="文本框 27"/>
          <p:cNvSpPr txBox="1">
            <a:spLocks noChangeArrowheads="1"/>
          </p:cNvSpPr>
          <p:nvPr/>
        </p:nvSpPr>
        <p:spPr bwMode="auto">
          <a:xfrm>
            <a:off x="5303838" y="2908300"/>
            <a:ext cx="13382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919288"/>
            <a:ext cx="1584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7"/>
          <p:cNvSpPr txBox="1"/>
          <p:nvPr/>
        </p:nvSpPr>
        <p:spPr>
          <a:xfrm>
            <a:off x="7591425" y="2241550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4" name="文本框 27"/>
          <p:cNvSpPr txBox="1">
            <a:spLocks noChangeArrowheads="1"/>
          </p:cNvSpPr>
          <p:nvPr/>
        </p:nvSpPr>
        <p:spPr bwMode="auto">
          <a:xfrm>
            <a:off x="7418388" y="2911475"/>
            <a:ext cx="1336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0735" name="文本框 58"/>
          <p:cNvSpPr txBox="1">
            <a:spLocks noChangeArrowheads="1"/>
          </p:cNvSpPr>
          <p:nvPr/>
        </p:nvSpPr>
        <p:spPr bwMode="auto">
          <a:xfrm>
            <a:off x="2393950" y="4597400"/>
            <a:ext cx="7158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0736" name="图片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198938"/>
            <a:ext cx="22923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16113"/>
            <a:ext cx="69135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/>
          <p:nvPr/>
        </p:nvSpPr>
        <p:spPr>
          <a:xfrm>
            <a:off x="1062038" y="28146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1" name="文本框 27"/>
          <p:cNvSpPr txBox="1">
            <a:spLocks noChangeArrowheads="1"/>
          </p:cNvSpPr>
          <p:nvPr/>
        </p:nvSpPr>
        <p:spPr bwMode="auto">
          <a:xfrm>
            <a:off x="1062038" y="3141663"/>
            <a:ext cx="27368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3250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3" name="文本框 27"/>
          <p:cNvSpPr txBox="1">
            <a:spLocks noChangeArrowheads="1"/>
          </p:cNvSpPr>
          <p:nvPr/>
        </p:nvSpPr>
        <p:spPr bwMode="auto">
          <a:xfrm>
            <a:off x="5303838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898525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5" name="文本框 27"/>
          <p:cNvSpPr txBox="1">
            <a:spLocks noChangeArrowheads="1"/>
          </p:cNvSpPr>
          <p:nvPr/>
        </p:nvSpPr>
        <p:spPr bwMode="auto">
          <a:xfrm>
            <a:off x="8258175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14538" y="1700213"/>
            <a:ext cx="5454650" cy="3168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40788" y="1916113"/>
            <a:ext cx="13827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6F2015"/>
                </a:solidFill>
                <a:latin typeface="Impact" panose="020B0806030902050204" pitchFamily="34" charset="0"/>
                <a:ea typeface="苹方 特粗" panose="020B0800000000000000" pitchFamily="34" charset="-122"/>
              </a:rPr>
              <a:t>PREFACE</a:t>
            </a:r>
            <a:endParaRPr lang="zh-CN" altLang="en-US" sz="6000">
              <a:solidFill>
                <a:srgbClr val="6F2015"/>
              </a:solidFill>
              <a:latin typeface="Impact" panose="020B0806030902050204" pitchFamily="34" charset="0"/>
              <a:ea typeface="苹方 特粗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543925" y="2171700"/>
            <a:ext cx="1111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851" y="2420938"/>
            <a:ext cx="4294936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5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0575"/>
            <a:ext cx="4672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416300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341312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413125"/>
            <a:ext cx="865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6"/>
          <p:cNvSpPr txBox="1">
            <a:spLocks noChangeArrowheads="1"/>
          </p:cNvSpPr>
          <p:nvPr/>
        </p:nvSpPr>
        <p:spPr bwMode="auto">
          <a:xfrm>
            <a:off x="7043738" y="36703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25%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0" name="TextBox 6"/>
          <p:cNvSpPr txBox="1">
            <a:spLocks noChangeArrowheads="1"/>
          </p:cNvSpPr>
          <p:nvPr/>
        </p:nvSpPr>
        <p:spPr bwMode="auto">
          <a:xfrm>
            <a:off x="8510588" y="367030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50%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1" name="TextBox 6"/>
          <p:cNvSpPr txBox="1">
            <a:spLocks noChangeArrowheads="1"/>
          </p:cNvSpPr>
          <p:nvPr/>
        </p:nvSpPr>
        <p:spPr bwMode="auto">
          <a:xfrm>
            <a:off x="10001250" y="364966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75%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6765925" y="2133600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83" name="文本框 27"/>
          <p:cNvSpPr txBox="1">
            <a:spLocks noChangeArrowheads="1"/>
          </p:cNvSpPr>
          <p:nvPr/>
        </p:nvSpPr>
        <p:spPr bwMode="auto">
          <a:xfrm>
            <a:off x="6765925" y="2420938"/>
            <a:ext cx="4298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2784" name="文本框 27"/>
          <p:cNvSpPr txBox="1">
            <a:spLocks noChangeArrowheads="1"/>
          </p:cNvSpPr>
          <p:nvPr/>
        </p:nvSpPr>
        <p:spPr bwMode="auto">
          <a:xfrm>
            <a:off x="678497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5" name="文本框 27"/>
          <p:cNvSpPr txBox="1">
            <a:spLocks noChangeArrowheads="1"/>
          </p:cNvSpPr>
          <p:nvPr/>
        </p:nvSpPr>
        <p:spPr bwMode="auto">
          <a:xfrm>
            <a:off x="827722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6" name="文本框 27"/>
          <p:cNvSpPr txBox="1">
            <a:spLocks noChangeArrowheads="1"/>
          </p:cNvSpPr>
          <p:nvPr/>
        </p:nvSpPr>
        <p:spPr bwMode="auto">
          <a:xfrm>
            <a:off x="9766300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4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第四部分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73238"/>
            <a:ext cx="12160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3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986088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228850"/>
            <a:ext cx="2216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935288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033713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图片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019425"/>
            <a:ext cx="628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126523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1" name="文本框 27"/>
          <p:cNvSpPr txBox="1">
            <a:spLocks noChangeArrowheads="1"/>
          </p:cNvSpPr>
          <p:nvPr/>
        </p:nvSpPr>
        <p:spPr bwMode="auto">
          <a:xfrm>
            <a:off x="982663" y="4967288"/>
            <a:ext cx="2020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21798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3" name="文本框 27"/>
          <p:cNvSpPr txBox="1">
            <a:spLocks noChangeArrowheads="1"/>
          </p:cNvSpPr>
          <p:nvPr/>
        </p:nvSpPr>
        <p:spPr bwMode="auto">
          <a:xfrm>
            <a:off x="3935413" y="4967288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4" name="TextBox 7"/>
          <p:cNvSpPr txBox="1">
            <a:spLocks noChangeArrowheads="1"/>
          </p:cNvSpPr>
          <p:nvPr/>
        </p:nvSpPr>
        <p:spPr bwMode="auto">
          <a:xfrm>
            <a:off x="6805613" y="38068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5" name="文本框 27"/>
          <p:cNvSpPr txBox="1">
            <a:spLocks noChangeArrowheads="1"/>
          </p:cNvSpPr>
          <p:nvPr/>
        </p:nvSpPr>
        <p:spPr bwMode="auto">
          <a:xfrm>
            <a:off x="65246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6" name="TextBox 7"/>
          <p:cNvSpPr txBox="1">
            <a:spLocks noChangeArrowheads="1"/>
          </p:cNvSpPr>
          <p:nvPr/>
        </p:nvSpPr>
        <p:spPr bwMode="auto">
          <a:xfrm>
            <a:off x="9588500" y="38068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7" name="文本框 27"/>
          <p:cNvSpPr txBox="1">
            <a:spLocks noChangeArrowheads="1"/>
          </p:cNvSpPr>
          <p:nvPr/>
        </p:nvSpPr>
        <p:spPr bwMode="auto">
          <a:xfrm>
            <a:off x="93059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420938"/>
            <a:ext cx="8496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105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232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22513"/>
            <a:ext cx="8429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7"/>
          <p:cNvSpPr txBox="1">
            <a:spLocks noChangeArrowheads="1"/>
          </p:cNvSpPr>
          <p:nvPr/>
        </p:nvSpPr>
        <p:spPr bwMode="auto">
          <a:xfrm>
            <a:off x="2844800" y="26765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5807075" y="2781300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1" name="TextBox 7"/>
          <p:cNvSpPr txBox="1">
            <a:spLocks noChangeArrowheads="1"/>
          </p:cNvSpPr>
          <p:nvPr/>
        </p:nvSpPr>
        <p:spPr bwMode="auto">
          <a:xfrm>
            <a:off x="8399463" y="2844800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2" name="文本框 27"/>
          <p:cNvSpPr txBox="1">
            <a:spLocks noChangeArrowheads="1"/>
          </p:cNvSpPr>
          <p:nvPr/>
        </p:nvSpPr>
        <p:spPr bwMode="auto">
          <a:xfrm>
            <a:off x="2460625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3" name="文本框 27"/>
          <p:cNvSpPr txBox="1">
            <a:spLocks noChangeArrowheads="1"/>
          </p:cNvSpPr>
          <p:nvPr/>
        </p:nvSpPr>
        <p:spPr bwMode="auto">
          <a:xfrm>
            <a:off x="5157788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4" name="文本框 27"/>
          <p:cNvSpPr txBox="1">
            <a:spLocks noChangeArrowheads="1"/>
          </p:cNvSpPr>
          <p:nvPr/>
        </p:nvSpPr>
        <p:spPr bwMode="auto">
          <a:xfrm>
            <a:off x="7854950" y="3814763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5855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98613"/>
            <a:ext cx="82089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430338"/>
            <a:ext cx="316706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575" y="1599789"/>
            <a:ext cx="2851150" cy="18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5672138" y="3705225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6873" name="文本框 27"/>
          <p:cNvSpPr txBox="1">
            <a:spLocks noChangeArrowheads="1"/>
          </p:cNvSpPr>
          <p:nvPr/>
        </p:nvSpPr>
        <p:spPr bwMode="auto">
          <a:xfrm>
            <a:off x="4943475" y="4032250"/>
            <a:ext cx="2447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6874" name="文本框 27"/>
          <p:cNvSpPr txBox="1">
            <a:spLocks noChangeArrowheads="1"/>
          </p:cNvSpPr>
          <p:nvPr/>
        </p:nvSpPr>
        <p:spPr bwMode="auto">
          <a:xfrm>
            <a:off x="2509838" y="2557463"/>
            <a:ext cx="1641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875" name="文本框 27"/>
          <p:cNvSpPr txBox="1">
            <a:spLocks noChangeArrowheads="1"/>
          </p:cNvSpPr>
          <p:nvPr/>
        </p:nvSpPr>
        <p:spPr bwMode="auto">
          <a:xfrm>
            <a:off x="8070850" y="2454275"/>
            <a:ext cx="1641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687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63663"/>
            <a:ext cx="18478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781300" y="2265363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921250" y="2371725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896" name="文本框 27"/>
          <p:cNvSpPr txBox="1">
            <a:spLocks noChangeArrowheads="1"/>
          </p:cNvSpPr>
          <p:nvPr/>
        </p:nvSpPr>
        <p:spPr bwMode="auto">
          <a:xfrm>
            <a:off x="6456363" y="23495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383338" y="24431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TextBox 6"/>
          <p:cNvSpPr txBox="1">
            <a:spLocks noChangeArrowheads="1"/>
          </p:cNvSpPr>
          <p:nvPr/>
        </p:nvSpPr>
        <p:spPr bwMode="auto">
          <a:xfrm>
            <a:off x="2781300" y="3109913"/>
            <a:ext cx="2065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4921250" y="3214688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0" name="文本框 27"/>
          <p:cNvSpPr txBox="1">
            <a:spLocks noChangeArrowheads="1"/>
          </p:cNvSpPr>
          <p:nvPr/>
        </p:nvSpPr>
        <p:spPr bwMode="auto">
          <a:xfrm>
            <a:off x="6456363" y="3192463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383338" y="3286125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TextBox 6"/>
          <p:cNvSpPr txBox="1">
            <a:spLocks noChangeArrowheads="1"/>
          </p:cNvSpPr>
          <p:nvPr/>
        </p:nvSpPr>
        <p:spPr bwMode="auto">
          <a:xfrm>
            <a:off x="2781300" y="3919538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3" name="TextBox 7"/>
          <p:cNvSpPr txBox="1">
            <a:spLocks noChangeArrowheads="1"/>
          </p:cNvSpPr>
          <p:nvPr/>
        </p:nvSpPr>
        <p:spPr bwMode="auto">
          <a:xfrm>
            <a:off x="4921250" y="4024313"/>
            <a:ext cx="1106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4" name="文本框 27"/>
          <p:cNvSpPr txBox="1">
            <a:spLocks noChangeArrowheads="1"/>
          </p:cNvSpPr>
          <p:nvPr/>
        </p:nvSpPr>
        <p:spPr bwMode="auto">
          <a:xfrm>
            <a:off x="6456363" y="4002088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83338" y="4097338"/>
            <a:ext cx="0" cy="439737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6" name="TextBox 6"/>
          <p:cNvSpPr txBox="1">
            <a:spLocks noChangeArrowheads="1"/>
          </p:cNvSpPr>
          <p:nvPr/>
        </p:nvSpPr>
        <p:spPr bwMode="auto">
          <a:xfrm>
            <a:off x="2770188" y="4767263"/>
            <a:ext cx="206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7" name="TextBox 7"/>
          <p:cNvSpPr txBox="1">
            <a:spLocks noChangeArrowheads="1"/>
          </p:cNvSpPr>
          <p:nvPr/>
        </p:nvSpPr>
        <p:spPr bwMode="auto">
          <a:xfrm>
            <a:off x="4910138" y="4873625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8" name="文本框 27"/>
          <p:cNvSpPr txBox="1">
            <a:spLocks noChangeArrowheads="1"/>
          </p:cNvSpPr>
          <p:nvPr/>
        </p:nvSpPr>
        <p:spPr bwMode="auto">
          <a:xfrm>
            <a:off x="6446838" y="48514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3813" y="49450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10" name="图片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8" grpId="0"/>
      <p:bldP spid="63502" grpId="0"/>
      <p:bldP spid="63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33900" y="2111375"/>
            <a:ext cx="312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8800">
                <a:solidFill>
                  <a:srgbClr val="AA2E1C"/>
                </a:solidFill>
                <a:latin typeface="Impact" panose="020B0806030902050204" pitchFamily="34" charset="0"/>
              </a:rPr>
              <a:t>THANK</a:t>
            </a:r>
            <a:endParaRPr lang="zh-CN" altLang="en-US" sz="8800">
              <a:solidFill>
                <a:srgbClr val="AA2E1C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0" y="2541588"/>
            <a:ext cx="45720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6000" spc="-3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谢谢您的观看</a:t>
            </a:r>
            <a:endParaRPr lang="en-US" altLang="zh-CN" sz="6000" spc="-300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3800" y="3856038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学习贯彻十八届六中全会精神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91100" y="4160838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精进党的十九大代表选举工作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1219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292225" y="1917700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B83F2B"/>
                </a:solidFill>
                <a:latin typeface="Impact" panose="020B0806030902050204" pitchFamily="34" charset="0"/>
              </a:rPr>
              <a:t>CONTENTS</a:t>
            </a:r>
            <a:endParaRPr lang="zh-CN" altLang="en-US" sz="72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7038" y="2517775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目录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148513" y="82550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1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7761288" y="11858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799388" y="15875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7110413" y="2109788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2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721600" y="246856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7761288" y="2871788"/>
            <a:ext cx="287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7148513" y="3340100"/>
            <a:ext cx="236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3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761288" y="37004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7799388" y="41021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7" name="TextBox 6"/>
          <p:cNvSpPr txBox="1">
            <a:spLocks noChangeArrowheads="1"/>
          </p:cNvSpPr>
          <p:nvPr/>
        </p:nvSpPr>
        <p:spPr bwMode="auto">
          <a:xfrm>
            <a:off x="7145338" y="4608513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4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7758113" y="4968875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7796213" y="5370513"/>
            <a:ext cx="287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15378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486275"/>
            <a:ext cx="2147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3429000"/>
            <a:ext cx="35671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8438" grpId="0"/>
      <p:bldP spid="18441" grpId="0"/>
      <p:bldP spid="18444" grpId="0"/>
      <p:bldP spid="18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1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第一部分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603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00238"/>
            <a:ext cx="8774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689902"/>
            <a:ext cx="4819650" cy="31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6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4826000"/>
            <a:ext cx="14874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4090988"/>
            <a:ext cx="2471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2066925" y="250507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7419" name="文本框 27"/>
          <p:cNvSpPr txBox="1">
            <a:spLocks noChangeArrowheads="1"/>
          </p:cNvSpPr>
          <p:nvPr/>
        </p:nvSpPr>
        <p:spPr bwMode="auto">
          <a:xfrm>
            <a:off x="2066925" y="2832100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516063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722688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图片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1606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2268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图片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150971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图片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371633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1571625" y="212248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9" name="文本框 27"/>
          <p:cNvSpPr txBox="1">
            <a:spLocks noChangeArrowheads="1"/>
          </p:cNvSpPr>
          <p:nvPr/>
        </p:nvSpPr>
        <p:spPr bwMode="auto">
          <a:xfrm>
            <a:off x="157162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486150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486150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286375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528637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7256463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7256463" y="2387600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9182100" y="212725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9182100" y="239395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571625" y="427196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9" name="文本框 41"/>
          <p:cNvSpPr txBox="1">
            <a:spLocks noChangeArrowheads="1"/>
          </p:cNvSpPr>
          <p:nvPr/>
        </p:nvSpPr>
        <p:spPr bwMode="auto">
          <a:xfrm>
            <a:off x="157162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3486150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1" name="文本框 43"/>
          <p:cNvSpPr txBox="1">
            <a:spLocks noChangeArrowheads="1"/>
          </p:cNvSpPr>
          <p:nvPr/>
        </p:nvSpPr>
        <p:spPr bwMode="auto">
          <a:xfrm>
            <a:off x="3486150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5286375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3" name="文本框 45"/>
          <p:cNvSpPr txBox="1">
            <a:spLocks noChangeArrowheads="1"/>
          </p:cNvSpPr>
          <p:nvPr/>
        </p:nvSpPr>
        <p:spPr bwMode="auto">
          <a:xfrm>
            <a:off x="528637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7256463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5" name="文本框 47"/>
          <p:cNvSpPr txBox="1">
            <a:spLocks noChangeArrowheads="1"/>
          </p:cNvSpPr>
          <p:nvPr/>
        </p:nvSpPr>
        <p:spPr bwMode="auto">
          <a:xfrm>
            <a:off x="7256463" y="453707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9" name="TextBox 7"/>
          <p:cNvSpPr txBox="1"/>
          <p:nvPr/>
        </p:nvSpPr>
        <p:spPr>
          <a:xfrm>
            <a:off x="9182100" y="427672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7" name="文本框 49"/>
          <p:cNvSpPr txBox="1">
            <a:spLocks noChangeArrowheads="1"/>
          </p:cNvSpPr>
          <p:nvPr/>
        </p:nvSpPr>
        <p:spPr bwMode="auto">
          <a:xfrm>
            <a:off x="9182100" y="4541838"/>
            <a:ext cx="1109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5954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66" name="文本框 27"/>
          <p:cNvSpPr txBox="1">
            <a:spLocks noChangeArrowheads="1"/>
          </p:cNvSpPr>
          <p:nvPr/>
        </p:nvSpPr>
        <p:spPr bwMode="auto">
          <a:xfrm>
            <a:off x="1373188" y="3865563"/>
            <a:ext cx="1473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42243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6816725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9264650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70" name="文本框 54"/>
          <p:cNvSpPr txBox="1">
            <a:spLocks noChangeArrowheads="1"/>
          </p:cNvSpPr>
          <p:nvPr/>
        </p:nvSpPr>
        <p:spPr bwMode="auto">
          <a:xfrm>
            <a:off x="3963988" y="3843338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1" name="文本框 55"/>
          <p:cNvSpPr txBox="1">
            <a:spLocks noChangeArrowheads="1"/>
          </p:cNvSpPr>
          <p:nvPr/>
        </p:nvSpPr>
        <p:spPr bwMode="auto">
          <a:xfrm>
            <a:off x="6584950" y="3865563"/>
            <a:ext cx="14716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2" name="文本框 56"/>
          <p:cNvSpPr txBox="1">
            <a:spLocks noChangeArrowheads="1"/>
          </p:cNvSpPr>
          <p:nvPr/>
        </p:nvSpPr>
        <p:spPr bwMode="auto">
          <a:xfrm>
            <a:off x="9056688" y="3865563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9473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2787650"/>
            <a:ext cx="2333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图片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文本框 58"/>
          <p:cNvSpPr txBox="1">
            <a:spLocks noChangeArrowheads="1"/>
          </p:cNvSpPr>
          <p:nvPr/>
        </p:nvSpPr>
        <p:spPr bwMode="auto">
          <a:xfrm>
            <a:off x="1800225" y="5192713"/>
            <a:ext cx="86883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595438" y="5229225"/>
            <a:ext cx="0" cy="692150"/>
          </a:xfrm>
          <a:prstGeom prst="line">
            <a:avLst/>
          </a:prstGeom>
          <a:ln w="57150">
            <a:solidFill>
              <a:srgbClr val="CBB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263775"/>
            <a:ext cx="25717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811713" y="1223963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1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495550" y="2924175"/>
            <a:ext cx="268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2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7007225" y="2928938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3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3877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4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>
            <a:off x="61309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5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232150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2" name="文本框 27"/>
          <p:cNvSpPr txBox="1">
            <a:spLocks noChangeArrowheads="1"/>
          </p:cNvSpPr>
          <p:nvPr/>
        </p:nvSpPr>
        <p:spPr bwMode="auto">
          <a:xfrm>
            <a:off x="1558925" y="3497263"/>
            <a:ext cx="3140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 algn="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6965950" y="51895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4" name="文本框 27"/>
          <p:cNvSpPr txBox="1">
            <a:spLocks noChangeArrowheads="1"/>
          </p:cNvSpPr>
          <p:nvPr/>
        </p:nvSpPr>
        <p:spPr bwMode="auto">
          <a:xfrm>
            <a:off x="6502400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4208463" y="51895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6" name="文本框 27"/>
          <p:cNvSpPr txBox="1">
            <a:spLocks noChangeArrowheads="1"/>
          </p:cNvSpPr>
          <p:nvPr/>
        </p:nvSpPr>
        <p:spPr bwMode="auto">
          <a:xfrm>
            <a:off x="3698875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839075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8" name="文本框 27"/>
          <p:cNvSpPr txBox="1">
            <a:spLocks noChangeArrowheads="1"/>
          </p:cNvSpPr>
          <p:nvPr/>
        </p:nvSpPr>
        <p:spPr bwMode="auto">
          <a:xfrm>
            <a:off x="7361238" y="3497263"/>
            <a:ext cx="3271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5661025" y="153670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500" name="文本框 27"/>
          <p:cNvSpPr txBox="1">
            <a:spLocks noChangeArrowheads="1"/>
          </p:cNvSpPr>
          <p:nvPr/>
        </p:nvSpPr>
        <p:spPr bwMode="auto">
          <a:xfrm>
            <a:off x="5184775" y="1800225"/>
            <a:ext cx="1943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5542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755775"/>
            <a:ext cx="4752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841875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376738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405063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400300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6564313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9083675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6" name="文本框 27"/>
          <p:cNvSpPr txBox="1">
            <a:spLocks noChangeArrowheads="1"/>
          </p:cNvSpPr>
          <p:nvPr/>
        </p:nvSpPr>
        <p:spPr bwMode="auto">
          <a:xfrm>
            <a:off x="2041525" y="2979738"/>
            <a:ext cx="221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517" name="文本框 27"/>
          <p:cNvSpPr txBox="1">
            <a:spLocks noChangeArrowheads="1"/>
          </p:cNvSpPr>
          <p:nvPr/>
        </p:nvSpPr>
        <p:spPr bwMode="auto">
          <a:xfrm>
            <a:off x="6170613" y="3417888"/>
            <a:ext cx="45259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3783</Words>
  <Application>Microsoft Office PowerPoint</Application>
  <PresentationFormat>宽屏</PresentationFormat>
  <Paragraphs>253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方正姚体</vt:lpstr>
      <vt:lpstr>苹方 常规</vt:lpstr>
      <vt:lpstr>苹方 特粗</vt:lpstr>
      <vt:lpstr>微软雅黑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2021-05-05T03:54:40Z</dcterms:created>
  <dcterms:modified xsi:type="dcterms:W3CDTF">2023-01-10T05:01:23Z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E202CEBF0FFB413D8F4CE898F34C0F5D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