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353" r:id="rId2"/>
    <p:sldId id="355" r:id="rId3"/>
    <p:sldId id="358" r:id="rId4"/>
    <p:sldId id="497" r:id="rId5"/>
    <p:sldId id="498" r:id="rId6"/>
    <p:sldId id="499" r:id="rId7"/>
    <p:sldId id="500" r:id="rId8"/>
    <p:sldId id="362" r:id="rId9"/>
    <p:sldId id="369" r:id="rId10"/>
    <p:sldId id="373" r:id="rId11"/>
    <p:sldId id="400" r:id="rId12"/>
    <p:sldId id="402" r:id="rId13"/>
    <p:sldId id="432" r:id="rId14"/>
    <p:sldId id="449" r:id="rId15"/>
    <p:sldId id="411" r:id="rId16"/>
    <p:sldId id="493" r:id="rId17"/>
    <p:sldId id="431" r:id="rId18"/>
    <p:sldId id="451" r:id="rId19"/>
    <p:sldId id="435" r:id="rId20"/>
    <p:sldId id="452" r:id="rId21"/>
    <p:sldId id="454" r:id="rId22"/>
    <p:sldId id="455" r:id="rId23"/>
    <p:sldId id="475" r:id="rId24"/>
    <p:sldId id="471" r:id="rId25"/>
    <p:sldId id="473" r:id="rId26"/>
    <p:sldId id="474" r:id="rId27"/>
    <p:sldId id="478" r:id="rId28"/>
    <p:sldId id="476" r:id="rId29"/>
    <p:sldId id="479" r:id="rId30"/>
    <p:sldId id="482" r:id="rId31"/>
    <p:sldId id="484" r:id="rId32"/>
    <p:sldId id="483" r:id="rId33"/>
    <p:sldId id="485" r:id="rId34"/>
    <p:sldId id="486" r:id="rId35"/>
    <p:sldId id="488" r:id="rId36"/>
    <p:sldId id="480" r:id="rId37"/>
    <p:sldId id="489" r:id="rId38"/>
    <p:sldId id="491" r:id="rId39"/>
    <p:sldId id="492"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F6B"/>
    <a:srgbClr val="458994"/>
    <a:srgbClr val="4FB663"/>
    <a:srgbClr val="FFB44B"/>
    <a:srgbClr val="19B9B9"/>
    <a:srgbClr val="11777F"/>
    <a:srgbClr val="A6A6A6"/>
    <a:srgbClr val="F4A09A"/>
    <a:srgbClr val="EE6B61"/>
    <a:srgbClr val="FC7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17" autoAdjust="0"/>
    <p:restoredTop sz="94660"/>
  </p:normalViewPr>
  <p:slideViewPr>
    <p:cSldViewPr snapToGrid="0">
      <p:cViewPr varScale="1">
        <p:scale>
          <a:sx n="110" d="100"/>
          <a:sy n="110" d="100"/>
        </p:scale>
        <p:origin x="-462" y="-96"/>
      </p:cViewPr>
      <p:guideLst>
        <p:guide orient="horz" pos="2158"/>
        <p:guide pos="3840"/>
      </p:guideLst>
    </p:cSldViewPr>
  </p:slideViewPr>
  <p:notesTextViewPr>
    <p:cViewPr>
      <p:scale>
        <a:sx n="1" d="1"/>
        <a:sy n="1" d="1"/>
      </p:scale>
      <p:origin x="0" y="0"/>
    </p:cViewPr>
  </p:notesTextViewPr>
  <p:sorterViewPr>
    <p:cViewPr>
      <p:scale>
        <a:sx n="75" d="100"/>
        <a:sy n="75" d="100"/>
      </p:scale>
      <p:origin x="0" y="-87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产品销售业绩</c:v>
                </c:pt>
              </c:strCache>
            </c:strRef>
          </c:tx>
          <c:spPr>
            <a:ln w="34925" cap="rnd">
              <a:solidFill>
                <a:srgbClr val="FFB44B"/>
              </a:solidFill>
              <a:round/>
              <a:headEnd type="stealth"/>
            </a:ln>
            <a:effectLst>
              <a:innerShdw blurRad="63500" dist="50800" dir="13500000">
                <a:prstClr val="black">
                  <a:alpha val="50000"/>
                </a:prstClr>
              </a:innerShdw>
            </a:effectLst>
          </c:spPr>
          <c:marker>
            <c:symbol val="circle"/>
            <c:size val="30"/>
            <c:spPr>
              <a:solidFill>
                <a:srgbClr val="FFB44B"/>
              </a:solidFill>
              <a:ln w="28575">
                <a:solidFill>
                  <a:schemeClr val="bg1"/>
                </a:solidFill>
              </a:ln>
              <a:effectLst>
                <a:innerShdw blurRad="63500" dist="50800" dir="13500000">
                  <a:prstClr val="black">
                    <a:alpha val="50000"/>
                  </a:prstClr>
                </a:innerShdw>
              </a:effectLst>
            </c:spPr>
          </c:marker>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4000</c:v>
                </c:pt>
                <c:pt idx="1">
                  <c:v>3000</c:v>
                </c:pt>
                <c:pt idx="2">
                  <c:v>3500</c:v>
                </c:pt>
                <c:pt idx="3">
                  <c:v>3300</c:v>
                </c:pt>
                <c:pt idx="4">
                  <c:v>3500</c:v>
                </c:pt>
                <c:pt idx="5">
                  <c:v>3000</c:v>
                </c:pt>
                <c:pt idx="6">
                  <c:v>4500</c:v>
                </c:pt>
                <c:pt idx="7">
                  <c:v>3500</c:v>
                </c:pt>
                <c:pt idx="8">
                  <c:v>2800</c:v>
                </c:pt>
                <c:pt idx="9">
                  <c:v>3700</c:v>
                </c:pt>
                <c:pt idx="10">
                  <c:v>4300</c:v>
                </c:pt>
                <c:pt idx="11">
                  <c:v>4800</c:v>
                </c:pt>
              </c:numCache>
            </c:numRef>
          </c:val>
          <c:smooth val="1"/>
          <c:extLst>
            <c:ext xmlns:c16="http://schemas.microsoft.com/office/drawing/2014/chart" uri="{C3380CC4-5D6E-409C-BE32-E72D297353CC}">
              <c16:uniqueId val="{00000000-846E-43B5-8661-EBE44A830D23}"/>
            </c:ext>
          </c:extLst>
        </c:ser>
        <c:dLbls>
          <c:showLegendKey val="0"/>
          <c:showVal val="0"/>
          <c:showCatName val="0"/>
          <c:showSerName val="0"/>
          <c:showPercent val="0"/>
          <c:showBubbleSize val="0"/>
        </c:dLbls>
        <c:dropLines>
          <c:spPr>
            <a:ln w="19050" cap="flat" cmpd="sng" algn="ctr">
              <a:solidFill>
                <a:srgbClr val="11777F"/>
              </a:solidFill>
              <a:prstDash val="sysDash"/>
              <a:round/>
            </a:ln>
            <a:effectLst/>
          </c:spPr>
        </c:dropLines>
        <c:marker val="1"/>
        <c:smooth val="0"/>
        <c:axId val="203317632"/>
        <c:axId val="203319168"/>
      </c:lineChart>
      <c:catAx>
        <c:axId val="203317632"/>
        <c:scaling>
          <c:orientation val="minMax"/>
        </c:scaling>
        <c:delete val="0"/>
        <c:axPos val="b"/>
        <c:numFmt formatCode="General" sourceLinked="1"/>
        <c:majorTickMark val="none"/>
        <c:minorTickMark val="none"/>
        <c:tickLblPos val="nextTo"/>
        <c:spPr>
          <a:noFill/>
          <a:ln w="19050" cap="flat" cmpd="sng" algn="ctr">
            <a:solidFill>
              <a:srgbClr val="11777F"/>
            </a:solidFill>
            <a:round/>
          </a:ln>
          <a:effectLst/>
        </c:spPr>
        <c:txPr>
          <a:bodyPr rot="-60000000" spcFirstLastPara="1" vertOverflow="ellipsis" vert="horz" wrap="square" anchor="ctr" anchorCtr="1"/>
          <a:lstStyle/>
          <a:p>
            <a:pPr>
              <a:defRPr lang="zh-CN" sz="1600" b="0" i="0" u="none" strike="noStrike" kern="1200" baseline="0">
                <a:solidFill>
                  <a:srgbClr val="11777F"/>
                </a:solidFill>
                <a:latin typeface="+mn-lt"/>
                <a:ea typeface="+mn-ea"/>
                <a:cs typeface="+mn-cs"/>
              </a:defRPr>
            </a:pPr>
            <a:endParaRPr lang="zh-CN"/>
          </a:p>
        </c:txPr>
        <c:crossAx val="203319168"/>
        <c:crosses val="autoZero"/>
        <c:auto val="1"/>
        <c:lblAlgn val="ctr"/>
        <c:lblOffset val="100"/>
        <c:noMultiLvlLbl val="0"/>
      </c:catAx>
      <c:valAx>
        <c:axId val="203319168"/>
        <c:scaling>
          <c:orientation val="minMax"/>
          <c:max val="5000"/>
        </c:scaling>
        <c:delete val="1"/>
        <c:axPos val="l"/>
        <c:numFmt formatCode="General" sourceLinked="1"/>
        <c:majorTickMark val="none"/>
        <c:minorTickMark val="none"/>
        <c:tickLblPos val="none"/>
        <c:crossAx val="203317632"/>
        <c:crosses val="autoZero"/>
        <c:crossBetween val="between"/>
        <c:majorUnit val="1000"/>
        <c:minorUnit val="500"/>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66F61-71CE-47DE-86E6-A062DE1904F2}"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7EC91-39A2-47B0-B1AE-8072E8EF50D8}"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C3463E-CFB9-474C-92B1-B641DEF59725}" type="slidenum">
              <a:rPr lang="zh-CN" altLang="en-US" smtClean="0"/>
              <a:t>11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PMingLiU"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PMingLiU"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PMingLiU"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PMingLiU"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PMingLiU"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PMingLiU"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PMingLiU"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PMingLiU"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PMingLiU" panose="02020500000000000000" pitchFamily="18" charset="-120"/>
              </a:defRPr>
            </a:lvl9pPr>
          </a:lstStyle>
          <a:p>
            <a:pPr>
              <a:spcBef>
                <a:spcPct val="0"/>
              </a:spcBef>
            </a:pPr>
            <a:fld id="{9ADFA6B6-2FA3-492A-992D-05E2B73F67F4}" type="slidenum">
              <a:rPr lang="en-US" altLang="zh-TW" smtClean="0">
                <a:solidFill>
                  <a:srgbClr val="000000"/>
                </a:solidFill>
              </a:rPr>
              <a:t>36</a:t>
            </a:fld>
            <a:endParaRPr lang="en-US" altLang="zh-TW" smtClean="0">
              <a:solidFill>
                <a:srgbClr val="000000"/>
              </a:solidFill>
            </a:endParaRPr>
          </a:p>
        </p:txBody>
      </p:sp>
      <p:sp>
        <p:nvSpPr>
          <p:cNvPr id="1079299" name="Rectangle 2"/>
          <p:cNvSpPr>
            <a:spLocks noGrp="1" noRot="1" noChangeAspect="1" noChangeArrowheads="1" noTextEdit="1"/>
          </p:cNvSpPr>
          <p:nvPr>
            <p:ph type="sldImg"/>
          </p:nvPr>
        </p:nvSpPr>
        <p:spPr/>
      </p:sp>
      <p:sp>
        <p:nvSpPr>
          <p:cNvPr id="1079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CAA54B0-9EB6-4EE1-80E9-87A02F8F8D3C}" type="datetimeFigureOut">
              <a:rPr lang="zh-CN" altLang="en-US" smtClean="0">
                <a:solidFill>
                  <a:prstClr val="black">
                    <a:tint val="75000"/>
                  </a:prstClr>
                </a:solidFill>
              </a:rPr>
              <a:t>2023-01-10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B15396-66E9-4281-8847-952A8321DC8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CAA54B0-9EB6-4EE1-80E9-87A02F8F8D3C}" type="datetimeFigureOut">
              <a:rPr lang="zh-CN" altLang="en-US" smtClean="0">
                <a:solidFill>
                  <a:prstClr val="black">
                    <a:tint val="75000"/>
                  </a:prstClr>
                </a:solidFill>
              </a:rPr>
              <a:t>2023-01-10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B15396-66E9-4281-8847-952A8321DC8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CAA54B0-9EB6-4EE1-80E9-87A02F8F8D3C}" type="datetimeFigureOut">
              <a:rPr lang="zh-CN" altLang="en-US" smtClean="0">
                <a:solidFill>
                  <a:prstClr val="black">
                    <a:tint val="75000"/>
                  </a:prstClr>
                </a:solidFill>
              </a:rPr>
              <a:t>2023-01-10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B15396-66E9-4281-8847-952A8321DC8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FCAA54B0-9EB6-4EE1-80E9-87A02F8F8D3C}" type="datetimeFigureOut">
              <a:rPr lang="zh-CN" altLang="en-US" smtClean="0">
                <a:solidFill>
                  <a:prstClr val="black">
                    <a:tint val="75000"/>
                  </a:prstClr>
                </a:solidFill>
              </a:rPr>
              <a:t>2023-01-10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B15396-66E9-4281-8847-952A8321DC8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FCAA54B0-9EB6-4EE1-80E9-87A02F8F8D3C}" type="datetimeFigureOut">
              <a:rPr lang="zh-CN" altLang="en-US" smtClean="0">
                <a:solidFill>
                  <a:prstClr val="black">
                    <a:tint val="75000"/>
                  </a:prstClr>
                </a:solidFill>
              </a:rPr>
              <a:t>2023-01-10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5396-66E9-4281-8847-952A8321DC8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6"/>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FCAA54B0-9EB6-4EE1-80E9-87A02F8F8D3C}" type="datetimeFigureOut">
              <a:rPr lang="zh-CN" altLang="en-US" smtClean="0">
                <a:solidFill>
                  <a:prstClr val="black">
                    <a:tint val="75000"/>
                  </a:prstClr>
                </a:solidFill>
              </a:rPr>
              <a:t>2023-01-10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B15396-66E9-4281-8847-952A8321DC8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FCAA54B0-9EB6-4EE1-80E9-87A02F8F8D3C}" type="datetimeFigureOut">
              <a:rPr lang="zh-CN" altLang="en-US" smtClean="0">
                <a:solidFill>
                  <a:prstClr val="black">
                    <a:tint val="75000"/>
                  </a:prstClr>
                </a:solidFill>
              </a:rPr>
              <a:t>2023-01-10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B15396-66E9-4281-8847-952A8321DC8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A54B0-9EB6-4EE1-80E9-87A02F8F8D3C}" type="datetimeFigureOut">
              <a:rPr lang="zh-CN" altLang="en-US" smtClean="0">
                <a:solidFill>
                  <a:prstClr val="black">
                    <a:tint val="75000"/>
                  </a:prstClr>
                </a:solidFill>
              </a:rPr>
              <a:t>2023-01-10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B15396-66E9-4281-8847-952A8321DC8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FCAA54B0-9EB6-4EE1-80E9-87A02F8F8D3C}" type="datetimeFigureOut">
              <a:rPr lang="zh-CN" altLang="en-US" smtClean="0">
                <a:solidFill>
                  <a:prstClr val="black">
                    <a:tint val="75000"/>
                  </a:prstClr>
                </a:solidFill>
              </a:rPr>
              <a:t>2023-01-10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5396-66E9-4281-8847-952A8321DC8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FCAA54B0-9EB6-4EE1-80E9-87A02F8F8D3C}" type="datetimeFigureOut">
              <a:rPr lang="zh-CN" altLang="en-US" smtClean="0">
                <a:solidFill>
                  <a:prstClr val="black">
                    <a:tint val="75000"/>
                  </a:prstClr>
                </a:solidFill>
              </a:rPr>
              <a:t>2023-01-10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B15396-66E9-4281-8847-952A8321DC8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74000">
              <a:schemeClr val="bg1">
                <a:lumMod val="85000"/>
              </a:schemeClr>
            </a:gs>
            <a:gs pos="100000">
              <a:schemeClr val="bg1"/>
            </a:gs>
            <a:gs pos="42000">
              <a:schemeClr val="bg2">
                <a:lumMod val="90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defTabSz="855980"/>
            <a:fld id="{FCAA54B0-9EB6-4EE1-80E9-87A02F8F8D3C}" type="datetimeFigureOut">
              <a:rPr lang="zh-CN" altLang="en-US" smtClean="0">
                <a:solidFill>
                  <a:prstClr val="black">
                    <a:tint val="75000"/>
                  </a:prstClr>
                </a:solidFill>
              </a:rPr>
              <a:t>2023-01-10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defTabSz="85598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defTabSz="855980"/>
            <a:fld id="{6BB15396-66E9-4281-8847-952A8321DC8B}"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74000">
              <a:schemeClr val="bg1">
                <a:lumMod val="85000"/>
              </a:schemeClr>
            </a:gs>
            <a:gs pos="100000">
              <a:schemeClr val="bg1"/>
            </a:gs>
            <a:gs pos="42000">
              <a:schemeClr val="bg2">
                <a:lumMod val="90000"/>
              </a:schemeClr>
            </a:gs>
          </a:gsLst>
          <a:lin ang="18900000" scaled="1"/>
          <a:tileRect/>
        </a:grad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 y="0"/>
            <a:ext cx="7272808" cy="6853436"/>
          </a:xfrm>
          <a:prstGeom prst="rect">
            <a:avLst/>
          </a:prstGeom>
        </p:spPr>
      </p:pic>
      <p:grpSp>
        <p:nvGrpSpPr>
          <p:cNvPr id="55" name="组合 54"/>
          <p:cNvGrpSpPr/>
          <p:nvPr/>
        </p:nvGrpSpPr>
        <p:grpSpPr>
          <a:xfrm>
            <a:off x="-1435" y="137461"/>
            <a:ext cx="3880036" cy="3880034"/>
            <a:chOff x="0" y="1204819"/>
            <a:chExt cx="3880036" cy="3880034"/>
          </a:xfrm>
        </p:grpSpPr>
        <p:grpSp>
          <p:nvGrpSpPr>
            <p:cNvPr id="2" name="组合 1"/>
            <p:cNvGrpSpPr/>
            <p:nvPr/>
          </p:nvGrpSpPr>
          <p:grpSpPr>
            <a:xfrm>
              <a:off x="0" y="1204819"/>
              <a:ext cx="3880036" cy="3880034"/>
              <a:chOff x="5078163" y="320322"/>
              <a:chExt cx="2485082" cy="2485081"/>
            </a:xfrm>
          </p:grpSpPr>
          <p:sp>
            <p:nvSpPr>
              <p:cNvPr id="3" name="Oval 5"/>
              <p:cNvSpPr>
                <a:spLocks noChangeArrowheads="1"/>
              </p:cNvSpPr>
              <p:nvPr/>
            </p:nvSpPr>
            <p:spPr bwMode="auto">
              <a:xfrm>
                <a:off x="5078163" y="320322"/>
                <a:ext cx="2485082" cy="2485081"/>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4" name="组合 3"/>
              <p:cNvGrpSpPr/>
              <p:nvPr/>
            </p:nvGrpSpPr>
            <p:grpSpPr>
              <a:xfrm>
                <a:off x="5465757" y="639569"/>
                <a:ext cx="1608599" cy="1608560"/>
                <a:chOff x="3219090" y="417665"/>
                <a:chExt cx="2934074" cy="2934001"/>
              </a:xfrm>
            </p:grpSpPr>
            <p:sp>
              <p:nvSpPr>
                <p:cNvPr id="6" name="Freeform 5"/>
                <p:cNvSpPr>
                  <a:spLocks noEditPoints="1"/>
                </p:cNvSpPr>
                <p:nvPr/>
              </p:nvSpPr>
              <p:spPr bwMode="auto">
                <a:xfrm>
                  <a:off x="3219090" y="437770"/>
                  <a:ext cx="2880000" cy="2880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flip="none" rotWithShape="1">
                  <a:gsLst>
                    <a:gs pos="57000">
                      <a:schemeClr val="bg1">
                        <a:lumMod val="85000"/>
                      </a:schemeClr>
                    </a:gs>
                    <a:gs pos="100000">
                      <a:schemeClr val="bg1"/>
                    </a:gs>
                    <a:gs pos="24000">
                      <a:schemeClr val="bg2">
                        <a:lumMod val="90000"/>
                      </a:schemeClr>
                    </a:gs>
                  </a:gsLst>
                  <a:path path="circle">
                    <a:fillToRect l="100000" b="100000"/>
                  </a:path>
                  <a:tileRect t="-100000" r="-100000"/>
                </a:gradFill>
                <a:ln>
                  <a:noFill/>
                </a:ln>
                <a:effectLst>
                  <a:outerShdw blurRad="342900" dist="165100" dir="8100000" sx="102000" sy="102000" algn="tr" rotWithShape="0">
                    <a:prstClr val="black">
                      <a:alpha val="40000"/>
                    </a:prstClr>
                  </a:outerShdw>
                </a:effec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7" name="Freeform 5"/>
                <p:cNvSpPr>
                  <a:spLocks noEditPoints="1"/>
                </p:cNvSpPr>
                <p:nvPr/>
              </p:nvSpPr>
              <p:spPr bwMode="auto">
                <a:xfrm>
                  <a:off x="3219163" y="417665"/>
                  <a:ext cx="2934001" cy="2934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81000">
                      <a:schemeClr val="bg1"/>
                    </a:gs>
                    <a:gs pos="45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8" name="组合 7"/>
                <p:cNvGrpSpPr/>
                <p:nvPr/>
              </p:nvGrpSpPr>
              <p:grpSpPr>
                <a:xfrm>
                  <a:off x="3232522" y="463403"/>
                  <a:ext cx="2887202" cy="2888263"/>
                  <a:chOff x="3232522" y="463403"/>
                  <a:chExt cx="2887202" cy="2888263"/>
                </a:xfrm>
              </p:grpSpPr>
              <p:sp>
                <p:nvSpPr>
                  <p:cNvPr id="9" name="Freeform 5"/>
                  <p:cNvSpPr>
                    <a:spLocks noEditPoints="1"/>
                  </p:cNvSpPr>
                  <p:nvPr/>
                </p:nvSpPr>
                <p:spPr bwMode="auto">
                  <a:xfrm>
                    <a:off x="3232522" y="463403"/>
                    <a:ext cx="2887202" cy="2888263"/>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94000">
                        <a:schemeClr val="bg1"/>
                      </a:gs>
                      <a:gs pos="74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10" name="Freeform 13"/>
                  <p:cNvSpPr>
                    <a:spLocks noEditPoints="1"/>
                  </p:cNvSpPr>
                  <p:nvPr/>
                </p:nvSpPr>
                <p:spPr bwMode="auto">
                  <a:xfrm rot="20536718">
                    <a:off x="3650512" y="868640"/>
                    <a:ext cx="2064161" cy="2062784"/>
                  </a:xfrm>
                  <a:custGeom>
                    <a:avLst/>
                    <a:gdLst>
                      <a:gd name="T0" fmla="*/ 149 w 297"/>
                      <a:gd name="T1" fmla="*/ 0 h 297"/>
                      <a:gd name="T2" fmla="*/ 0 w 297"/>
                      <a:gd name="T3" fmla="*/ 149 h 297"/>
                      <a:gd name="T4" fmla="*/ 149 w 297"/>
                      <a:gd name="T5" fmla="*/ 297 h 297"/>
                      <a:gd name="T6" fmla="*/ 297 w 297"/>
                      <a:gd name="T7" fmla="*/ 149 h 297"/>
                      <a:gd name="T8" fmla="*/ 149 w 297"/>
                      <a:gd name="T9" fmla="*/ 0 h 297"/>
                      <a:gd name="T10" fmla="*/ 149 w 297"/>
                      <a:gd name="T11" fmla="*/ 289 h 297"/>
                      <a:gd name="T12" fmla="*/ 8 w 297"/>
                      <a:gd name="T13" fmla="*/ 149 h 297"/>
                      <a:gd name="T14" fmla="*/ 149 w 297"/>
                      <a:gd name="T15" fmla="*/ 9 h 297"/>
                      <a:gd name="T16" fmla="*/ 289 w 297"/>
                      <a:gd name="T17" fmla="*/ 149 h 297"/>
                      <a:gd name="T18" fmla="*/ 149 w 297"/>
                      <a:gd name="T19" fmla="*/ 28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97">
                        <a:moveTo>
                          <a:pt x="149" y="0"/>
                        </a:moveTo>
                        <a:cubicBezTo>
                          <a:pt x="67" y="0"/>
                          <a:pt x="0" y="67"/>
                          <a:pt x="0" y="149"/>
                        </a:cubicBezTo>
                        <a:cubicBezTo>
                          <a:pt x="0" y="231"/>
                          <a:pt x="67" y="297"/>
                          <a:pt x="149" y="297"/>
                        </a:cubicBezTo>
                        <a:cubicBezTo>
                          <a:pt x="230" y="297"/>
                          <a:pt x="297" y="231"/>
                          <a:pt x="297" y="149"/>
                        </a:cubicBezTo>
                        <a:cubicBezTo>
                          <a:pt x="297" y="67"/>
                          <a:pt x="230" y="0"/>
                          <a:pt x="149" y="0"/>
                        </a:cubicBezTo>
                        <a:close/>
                        <a:moveTo>
                          <a:pt x="149" y="289"/>
                        </a:moveTo>
                        <a:cubicBezTo>
                          <a:pt x="71" y="289"/>
                          <a:pt x="8" y="226"/>
                          <a:pt x="8" y="149"/>
                        </a:cubicBezTo>
                        <a:cubicBezTo>
                          <a:pt x="8" y="72"/>
                          <a:pt x="71" y="9"/>
                          <a:pt x="149" y="9"/>
                        </a:cubicBezTo>
                        <a:cubicBezTo>
                          <a:pt x="226" y="9"/>
                          <a:pt x="289" y="72"/>
                          <a:pt x="289" y="149"/>
                        </a:cubicBezTo>
                        <a:cubicBezTo>
                          <a:pt x="289" y="226"/>
                          <a:pt x="226" y="289"/>
                          <a:pt x="149" y="289"/>
                        </a:cubicBezTo>
                        <a:close/>
                      </a:path>
                    </a:pathLst>
                  </a:custGeom>
                  <a:gradFill>
                    <a:gsLst>
                      <a:gs pos="100000">
                        <a:schemeClr val="bg1"/>
                      </a:gs>
                      <a:gs pos="31000">
                        <a:schemeClr val="bg2">
                          <a:lumMod val="90000"/>
                        </a:schemeClr>
                      </a:gs>
                    </a:gsLst>
                    <a:lin ang="9000000" scaled="0"/>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grpSp>
          <p:sp>
            <p:nvSpPr>
              <p:cNvPr id="5" name="Oval 5"/>
              <p:cNvSpPr>
                <a:spLocks noChangeArrowheads="1"/>
              </p:cNvSpPr>
              <p:nvPr/>
            </p:nvSpPr>
            <p:spPr bwMode="auto">
              <a:xfrm>
                <a:off x="5743321" y="906036"/>
                <a:ext cx="1023825" cy="1023824"/>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algn="ctr" defTabSz="855980"/>
                <a:endParaRPr lang="zh-CN" altLang="en-US" sz="11500" dirty="0">
                  <a:solidFill>
                    <a:prstClr val="black"/>
                  </a:solidFill>
                  <a:latin typeface="Colonna MT" panose="04020805060202030203" pitchFamily="82" charset="0"/>
                </a:endParaRPr>
              </a:p>
            </p:txBody>
          </p:sp>
        </p:grpSp>
        <p:sp>
          <p:nvSpPr>
            <p:cNvPr id="22" name="矩形 21"/>
            <p:cNvSpPr/>
            <p:nvPr/>
          </p:nvSpPr>
          <p:spPr>
            <a:xfrm>
              <a:off x="1323072" y="1742421"/>
              <a:ext cx="1029449" cy="2646878"/>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defTabSz="855980"/>
              <a:r>
                <a:rPr lang="en-US" altLang="zh-CN" sz="16600" b="1" dirty="0">
                  <a:solidFill>
                    <a:srgbClr val="CF6055"/>
                  </a:solidFill>
                  <a:latin typeface="Colonna MT" panose="04020805060202030203" pitchFamily="82" charset="0"/>
                </a:rPr>
                <a:t>2</a:t>
              </a:r>
              <a:endParaRPr lang="zh-CN" altLang="en-US" sz="16600" b="1" dirty="0">
                <a:solidFill>
                  <a:srgbClr val="CF6055"/>
                </a:solidFill>
                <a:latin typeface="Colonna MT" panose="04020805060202030203" pitchFamily="82" charset="0"/>
              </a:endParaRPr>
            </a:p>
          </p:txBody>
        </p:sp>
      </p:grpSp>
      <p:grpSp>
        <p:nvGrpSpPr>
          <p:cNvPr id="58" name="组合 57"/>
          <p:cNvGrpSpPr/>
          <p:nvPr/>
        </p:nvGrpSpPr>
        <p:grpSpPr>
          <a:xfrm>
            <a:off x="8516407" y="1000389"/>
            <a:ext cx="3880036" cy="3880034"/>
            <a:chOff x="8671301" y="790778"/>
            <a:chExt cx="3880036" cy="3880034"/>
          </a:xfrm>
        </p:grpSpPr>
        <p:grpSp>
          <p:nvGrpSpPr>
            <p:cNvPr id="46" name="组合 45"/>
            <p:cNvGrpSpPr/>
            <p:nvPr/>
          </p:nvGrpSpPr>
          <p:grpSpPr>
            <a:xfrm>
              <a:off x="8671301" y="790778"/>
              <a:ext cx="3880036" cy="3880034"/>
              <a:chOff x="5078163" y="320322"/>
              <a:chExt cx="2485082" cy="2485081"/>
            </a:xfrm>
          </p:grpSpPr>
          <p:sp>
            <p:nvSpPr>
              <p:cNvPr id="47" name="Oval 5"/>
              <p:cNvSpPr>
                <a:spLocks noChangeArrowheads="1"/>
              </p:cNvSpPr>
              <p:nvPr/>
            </p:nvSpPr>
            <p:spPr bwMode="auto">
              <a:xfrm>
                <a:off x="5078163" y="320322"/>
                <a:ext cx="2485082" cy="2485081"/>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48" name="组合 47"/>
              <p:cNvGrpSpPr/>
              <p:nvPr/>
            </p:nvGrpSpPr>
            <p:grpSpPr>
              <a:xfrm>
                <a:off x="5465757" y="639569"/>
                <a:ext cx="1608599" cy="1608560"/>
                <a:chOff x="3219090" y="417665"/>
                <a:chExt cx="2934074" cy="2934001"/>
              </a:xfrm>
            </p:grpSpPr>
            <p:sp>
              <p:nvSpPr>
                <p:cNvPr id="50" name="Freeform 5"/>
                <p:cNvSpPr>
                  <a:spLocks noEditPoints="1"/>
                </p:cNvSpPr>
                <p:nvPr/>
              </p:nvSpPr>
              <p:spPr bwMode="auto">
                <a:xfrm>
                  <a:off x="3219090" y="437770"/>
                  <a:ext cx="2880000" cy="2880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flip="none" rotWithShape="1">
                  <a:gsLst>
                    <a:gs pos="57000">
                      <a:schemeClr val="bg1">
                        <a:lumMod val="85000"/>
                      </a:schemeClr>
                    </a:gs>
                    <a:gs pos="100000">
                      <a:schemeClr val="bg1"/>
                    </a:gs>
                    <a:gs pos="24000">
                      <a:schemeClr val="bg2">
                        <a:lumMod val="90000"/>
                      </a:schemeClr>
                    </a:gs>
                  </a:gsLst>
                  <a:path path="circle">
                    <a:fillToRect l="100000" b="100000"/>
                  </a:path>
                  <a:tileRect t="-100000" r="-100000"/>
                </a:gradFill>
                <a:ln>
                  <a:noFill/>
                </a:ln>
                <a:effectLst>
                  <a:outerShdw blurRad="342900" dist="165100" dir="8100000" sx="102000" sy="102000" algn="tr" rotWithShape="0">
                    <a:prstClr val="black">
                      <a:alpha val="40000"/>
                    </a:prstClr>
                  </a:outerShdw>
                </a:effec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51" name="Freeform 5"/>
                <p:cNvSpPr>
                  <a:spLocks noEditPoints="1"/>
                </p:cNvSpPr>
                <p:nvPr/>
              </p:nvSpPr>
              <p:spPr bwMode="auto">
                <a:xfrm>
                  <a:off x="3219163" y="417665"/>
                  <a:ext cx="2934001" cy="2934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81000">
                      <a:schemeClr val="bg1"/>
                    </a:gs>
                    <a:gs pos="45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52" name="组合 51"/>
                <p:cNvGrpSpPr/>
                <p:nvPr/>
              </p:nvGrpSpPr>
              <p:grpSpPr>
                <a:xfrm>
                  <a:off x="3232522" y="463403"/>
                  <a:ext cx="2887202" cy="2888263"/>
                  <a:chOff x="3232522" y="463403"/>
                  <a:chExt cx="2887202" cy="2888263"/>
                </a:xfrm>
              </p:grpSpPr>
              <p:sp>
                <p:nvSpPr>
                  <p:cNvPr id="53" name="Freeform 5"/>
                  <p:cNvSpPr>
                    <a:spLocks noEditPoints="1"/>
                  </p:cNvSpPr>
                  <p:nvPr/>
                </p:nvSpPr>
                <p:spPr bwMode="auto">
                  <a:xfrm>
                    <a:off x="3232522" y="463403"/>
                    <a:ext cx="2887202" cy="2888263"/>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94000">
                        <a:schemeClr val="bg1"/>
                      </a:gs>
                      <a:gs pos="74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54" name="Freeform 13"/>
                  <p:cNvSpPr>
                    <a:spLocks noEditPoints="1"/>
                  </p:cNvSpPr>
                  <p:nvPr/>
                </p:nvSpPr>
                <p:spPr bwMode="auto">
                  <a:xfrm rot="20536718">
                    <a:off x="3650512" y="868640"/>
                    <a:ext cx="2064161" cy="2062784"/>
                  </a:xfrm>
                  <a:custGeom>
                    <a:avLst/>
                    <a:gdLst>
                      <a:gd name="T0" fmla="*/ 149 w 297"/>
                      <a:gd name="T1" fmla="*/ 0 h 297"/>
                      <a:gd name="T2" fmla="*/ 0 w 297"/>
                      <a:gd name="T3" fmla="*/ 149 h 297"/>
                      <a:gd name="T4" fmla="*/ 149 w 297"/>
                      <a:gd name="T5" fmla="*/ 297 h 297"/>
                      <a:gd name="T6" fmla="*/ 297 w 297"/>
                      <a:gd name="T7" fmla="*/ 149 h 297"/>
                      <a:gd name="T8" fmla="*/ 149 w 297"/>
                      <a:gd name="T9" fmla="*/ 0 h 297"/>
                      <a:gd name="T10" fmla="*/ 149 w 297"/>
                      <a:gd name="T11" fmla="*/ 289 h 297"/>
                      <a:gd name="T12" fmla="*/ 8 w 297"/>
                      <a:gd name="T13" fmla="*/ 149 h 297"/>
                      <a:gd name="T14" fmla="*/ 149 w 297"/>
                      <a:gd name="T15" fmla="*/ 9 h 297"/>
                      <a:gd name="T16" fmla="*/ 289 w 297"/>
                      <a:gd name="T17" fmla="*/ 149 h 297"/>
                      <a:gd name="T18" fmla="*/ 149 w 297"/>
                      <a:gd name="T19" fmla="*/ 28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97">
                        <a:moveTo>
                          <a:pt x="149" y="0"/>
                        </a:moveTo>
                        <a:cubicBezTo>
                          <a:pt x="67" y="0"/>
                          <a:pt x="0" y="67"/>
                          <a:pt x="0" y="149"/>
                        </a:cubicBezTo>
                        <a:cubicBezTo>
                          <a:pt x="0" y="231"/>
                          <a:pt x="67" y="297"/>
                          <a:pt x="149" y="297"/>
                        </a:cubicBezTo>
                        <a:cubicBezTo>
                          <a:pt x="230" y="297"/>
                          <a:pt x="297" y="231"/>
                          <a:pt x="297" y="149"/>
                        </a:cubicBezTo>
                        <a:cubicBezTo>
                          <a:pt x="297" y="67"/>
                          <a:pt x="230" y="0"/>
                          <a:pt x="149" y="0"/>
                        </a:cubicBezTo>
                        <a:close/>
                        <a:moveTo>
                          <a:pt x="149" y="289"/>
                        </a:moveTo>
                        <a:cubicBezTo>
                          <a:pt x="71" y="289"/>
                          <a:pt x="8" y="226"/>
                          <a:pt x="8" y="149"/>
                        </a:cubicBezTo>
                        <a:cubicBezTo>
                          <a:pt x="8" y="72"/>
                          <a:pt x="71" y="9"/>
                          <a:pt x="149" y="9"/>
                        </a:cubicBezTo>
                        <a:cubicBezTo>
                          <a:pt x="226" y="9"/>
                          <a:pt x="289" y="72"/>
                          <a:pt x="289" y="149"/>
                        </a:cubicBezTo>
                        <a:cubicBezTo>
                          <a:pt x="289" y="226"/>
                          <a:pt x="226" y="289"/>
                          <a:pt x="149" y="289"/>
                        </a:cubicBezTo>
                        <a:close/>
                      </a:path>
                    </a:pathLst>
                  </a:custGeom>
                  <a:gradFill>
                    <a:gsLst>
                      <a:gs pos="100000">
                        <a:schemeClr val="bg1"/>
                      </a:gs>
                      <a:gs pos="31000">
                        <a:schemeClr val="bg2">
                          <a:lumMod val="90000"/>
                        </a:schemeClr>
                      </a:gs>
                    </a:gsLst>
                    <a:lin ang="9000000" scaled="0"/>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grpSp>
          <p:sp>
            <p:nvSpPr>
              <p:cNvPr id="49" name="Oval 5"/>
              <p:cNvSpPr>
                <a:spLocks noChangeArrowheads="1"/>
              </p:cNvSpPr>
              <p:nvPr/>
            </p:nvSpPr>
            <p:spPr bwMode="auto">
              <a:xfrm>
                <a:off x="5743321" y="906036"/>
                <a:ext cx="1023825" cy="1023824"/>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algn="ctr" defTabSz="855980"/>
                <a:endParaRPr lang="zh-CN" altLang="en-US" sz="11500" dirty="0">
                  <a:solidFill>
                    <a:prstClr val="black"/>
                  </a:solidFill>
                  <a:latin typeface="Colonna MT" panose="04020805060202030203" pitchFamily="82" charset="0"/>
                </a:endParaRPr>
              </a:p>
            </p:txBody>
          </p:sp>
        </p:grpSp>
        <p:sp>
          <p:nvSpPr>
            <p:cNvPr id="23" name="矩形 22"/>
            <p:cNvSpPr/>
            <p:nvPr/>
          </p:nvSpPr>
          <p:spPr>
            <a:xfrm>
              <a:off x="9861533" y="1512745"/>
              <a:ext cx="1316355" cy="2214880"/>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defTabSz="855980"/>
              <a:r>
                <a:rPr lang="en-US" altLang="zh-CN" sz="13800" b="1" dirty="0">
                  <a:solidFill>
                    <a:srgbClr val="47AA5A"/>
                  </a:solidFill>
                  <a:latin typeface="Colonna MT" panose="04020805060202030203" pitchFamily="82" charset="0"/>
                </a:rPr>
                <a:t>X</a:t>
              </a:r>
            </a:p>
          </p:txBody>
        </p:sp>
      </p:grpSp>
      <p:grpSp>
        <p:nvGrpSpPr>
          <p:cNvPr id="56" name="组合 55"/>
          <p:cNvGrpSpPr/>
          <p:nvPr/>
        </p:nvGrpSpPr>
        <p:grpSpPr>
          <a:xfrm>
            <a:off x="2880421" y="1000389"/>
            <a:ext cx="3880036" cy="3880034"/>
            <a:chOff x="2967703" y="683279"/>
            <a:chExt cx="3880036" cy="3880034"/>
          </a:xfrm>
        </p:grpSpPr>
        <p:grpSp>
          <p:nvGrpSpPr>
            <p:cNvPr id="28" name="组合 27"/>
            <p:cNvGrpSpPr/>
            <p:nvPr/>
          </p:nvGrpSpPr>
          <p:grpSpPr>
            <a:xfrm>
              <a:off x="2967703" y="683279"/>
              <a:ext cx="3880036" cy="3880034"/>
              <a:chOff x="5078163" y="320322"/>
              <a:chExt cx="2485082" cy="2485081"/>
            </a:xfrm>
          </p:grpSpPr>
          <p:sp>
            <p:nvSpPr>
              <p:cNvPr id="29" name="Oval 5"/>
              <p:cNvSpPr>
                <a:spLocks noChangeArrowheads="1"/>
              </p:cNvSpPr>
              <p:nvPr/>
            </p:nvSpPr>
            <p:spPr bwMode="auto">
              <a:xfrm>
                <a:off x="5078163" y="320322"/>
                <a:ext cx="2485082" cy="2485081"/>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30" name="组合 29"/>
              <p:cNvGrpSpPr/>
              <p:nvPr/>
            </p:nvGrpSpPr>
            <p:grpSpPr>
              <a:xfrm>
                <a:off x="5465757" y="639569"/>
                <a:ext cx="1608599" cy="1608560"/>
                <a:chOff x="3219090" y="417665"/>
                <a:chExt cx="2934074" cy="2934001"/>
              </a:xfrm>
            </p:grpSpPr>
            <p:sp>
              <p:nvSpPr>
                <p:cNvPr id="32" name="Freeform 5"/>
                <p:cNvSpPr>
                  <a:spLocks noEditPoints="1"/>
                </p:cNvSpPr>
                <p:nvPr/>
              </p:nvSpPr>
              <p:spPr bwMode="auto">
                <a:xfrm>
                  <a:off x="3219090" y="437770"/>
                  <a:ext cx="2880000" cy="2880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flip="none" rotWithShape="1">
                  <a:gsLst>
                    <a:gs pos="57000">
                      <a:schemeClr val="bg1">
                        <a:lumMod val="85000"/>
                      </a:schemeClr>
                    </a:gs>
                    <a:gs pos="100000">
                      <a:schemeClr val="bg1"/>
                    </a:gs>
                    <a:gs pos="24000">
                      <a:schemeClr val="bg2">
                        <a:lumMod val="90000"/>
                      </a:schemeClr>
                    </a:gs>
                  </a:gsLst>
                  <a:path path="circle">
                    <a:fillToRect l="100000" b="100000"/>
                  </a:path>
                  <a:tileRect t="-100000" r="-100000"/>
                </a:gradFill>
                <a:ln>
                  <a:noFill/>
                </a:ln>
                <a:effectLst>
                  <a:outerShdw blurRad="342900" dist="165100" dir="8100000" sx="102000" sy="102000" algn="tr" rotWithShape="0">
                    <a:prstClr val="black">
                      <a:alpha val="40000"/>
                    </a:prstClr>
                  </a:outerShdw>
                </a:effec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33" name="Freeform 5"/>
                <p:cNvSpPr>
                  <a:spLocks noEditPoints="1"/>
                </p:cNvSpPr>
                <p:nvPr/>
              </p:nvSpPr>
              <p:spPr bwMode="auto">
                <a:xfrm>
                  <a:off x="3219163" y="417665"/>
                  <a:ext cx="2934001" cy="2934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81000">
                      <a:schemeClr val="bg1"/>
                    </a:gs>
                    <a:gs pos="45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34" name="组合 33"/>
                <p:cNvGrpSpPr/>
                <p:nvPr/>
              </p:nvGrpSpPr>
              <p:grpSpPr>
                <a:xfrm>
                  <a:off x="3232522" y="463403"/>
                  <a:ext cx="2887202" cy="2888263"/>
                  <a:chOff x="3232522" y="463403"/>
                  <a:chExt cx="2887202" cy="2888263"/>
                </a:xfrm>
              </p:grpSpPr>
              <p:sp>
                <p:nvSpPr>
                  <p:cNvPr id="35" name="Freeform 5"/>
                  <p:cNvSpPr>
                    <a:spLocks noEditPoints="1"/>
                  </p:cNvSpPr>
                  <p:nvPr/>
                </p:nvSpPr>
                <p:spPr bwMode="auto">
                  <a:xfrm>
                    <a:off x="3232522" y="463403"/>
                    <a:ext cx="2887202" cy="2888263"/>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94000">
                        <a:schemeClr val="bg1"/>
                      </a:gs>
                      <a:gs pos="74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36" name="Freeform 13"/>
                  <p:cNvSpPr>
                    <a:spLocks noEditPoints="1"/>
                  </p:cNvSpPr>
                  <p:nvPr/>
                </p:nvSpPr>
                <p:spPr bwMode="auto">
                  <a:xfrm rot="20536718">
                    <a:off x="3650512" y="868640"/>
                    <a:ext cx="2064161" cy="2062784"/>
                  </a:xfrm>
                  <a:custGeom>
                    <a:avLst/>
                    <a:gdLst>
                      <a:gd name="T0" fmla="*/ 149 w 297"/>
                      <a:gd name="T1" fmla="*/ 0 h 297"/>
                      <a:gd name="T2" fmla="*/ 0 w 297"/>
                      <a:gd name="T3" fmla="*/ 149 h 297"/>
                      <a:gd name="T4" fmla="*/ 149 w 297"/>
                      <a:gd name="T5" fmla="*/ 297 h 297"/>
                      <a:gd name="T6" fmla="*/ 297 w 297"/>
                      <a:gd name="T7" fmla="*/ 149 h 297"/>
                      <a:gd name="T8" fmla="*/ 149 w 297"/>
                      <a:gd name="T9" fmla="*/ 0 h 297"/>
                      <a:gd name="T10" fmla="*/ 149 w 297"/>
                      <a:gd name="T11" fmla="*/ 289 h 297"/>
                      <a:gd name="T12" fmla="*/ 8 w 297"/>
                      <a:gd name="T13" fmla="*/ 149 h 297"/>
                      <a:gd name="T14" fmla="*/ 149 w 297"/>
                      <a:gd name="T15" fmla="*/ 9 h 297"/>
                      <a:gd name="T16" fmla="*/ 289 w 297"/>
                      <a:gd name="T17" fmla="*/ 149 h 297"/>
                      <a:gd name="T18" fmla="*/ 149 w 297"/>
                      <a:gd name="T19" fmla="*/ 28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97">
                        <a:moveTo>
                          <a:pt x="149" y="0"/>
                        </a:moveTo>
                        <a:cubicBezTo>
                          <a:pt x="67" y="0"/>
                          <a:pt x="0" y="67"/>
                          <a:pt x="0" y="149"/>
                        </a:cubicBezTo>
                        <a:cubicBezTo>
                          <a:pt x="0" y="231"/>
                          <a:pt x="67" y="297"/>
                          <a:pt x="149" y="297"/>
                        </a:cubicBezTo>
                        <a:cubicBezTo>
                          <a:pt x="230" y="297"/>
                          <a:pt x="297" y="231"/>
                          <a:pt x="297" y="149"/>
                        </a:cubicBezTo>
                        <a:cubicBezTo>
                          <a:pt x="297" y="67"/>
                          <a:pt x="230" y="0"/>
                          <a:pt x="149" y="0"/>
                        </a:cubicBezTo>
                        <a:close/>
                        <a:moveTo>
                          <a:pt x="149" y="289"/>
                        </a:moveTo>
                        <a:cubicBezTo>
                          <a:pt x="71" y="289"/>
                          <a:pt x="8" y="226"/>
                          <a:pt x="8" y="149"/>
                        </a:cubicBezTo>
                        <a:cubicBezTo>
                          <a:pt x="8" y="72"/>
                          <a:pt x="71" y="9"/>
                          <a:pt x="149" y="9"/>
                        </a:cubicBezTo>
                        <a:cubicBezTo>
                          <a:pt x="226" y="9"/>
                          <a:pt x="289" y="72"/>
                          <a:pt x="289" y="149"/>
                        </a:cubicBezTo>
                        <a:cubicBezTo>
                          <a:pt x="289" y="226"/>
                          <a:pt x="226" y="289"/>
                          <a:pt x="149" y="289"/>
                        </a:cubicBezTo>
                        <a:close/>
                      </a:path>
                    </a:pathLst>
                  </a:custGeom>
                  <a:gradFill>
                    <a:gsLst>
                      <a:gs pos="100000">
                        <a:schemeClr val="bg1"/>
                      </a:gs>
                      <a:gs pos="31000">
                        <a:schemeClr val="bg2">
                          <a:lumMod val="90000"/>
                        </a:schemeClr>
                      </a:gs>
                    </a:gsLst>
                    <a:lin ang="9000000" scaled="0"/>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grpSp>
          <p:sp>
            <p:nvSpPr>
              <p:cNvPr id="31" name="Oval 5"/>
              <p:cNvSpPr>
                <a:spLocks noChangeArrowheads="1"/>
              </p:cNvSpPr>
              <p:nvPr/>
            </p:nvSpPr>
            <p:spPr bwMode="auto">
              <a:xfrm>
                <a:off x="5743321" y="906036"/>
                <a:ext cx="1023825" cy="1023824"/>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algn="ctr" defTabSz="855980"/>
                <a:endParaRPr lang="zh-CN" altLang="en-US" sz="11500" dirty="0">
                  <a:solidFill>
                    <a:prstClr val="black"/>
                  </a:solidFill>
                  <a:latin typeface="Colonna MT" panose="04020805060202030203" pitchFamily="82" charset="0"/>
                </a:endParaRPr>
              </a:p>
            </p:txBody>
          </p:sp>
        </p:grpSp>
        <p:sp>
          <p:nvSpPr>
            <p:cNvPr id="25" name="矩形 24"/>
            <p:cNvSpPr/>
            <p:nvPr/>
          </p:nvSpPr>
          <p:spPr>
            <a:xfrm>
              <a:off x="4169884" y="1021140"/>
              <a:ext cx="1228221" cy="2646878"/>
            </a:xfrm>
            <a:prstGeom prst="rect">
              <a:avLst/>
            </a:prstGeom>
          </p:spPr>
          <p:txBody>
            <a:bodyPr wrap="none">
              <a:spAutoFit/>
            </a:bodyPr>
            <a:lstStyle/>
            <a:p>
              <a:r>
                <a:rPr lang="en-US" altLang="zh-CN" sz="16600" b="1" dirty="0">
                  <a:solidFill>
                    <a:srgbClr val="367C74"/>
                  </a:solidFill>
                  <a:latin typeface="Colonna MT" panose="04020805060202030203" pitchFamily="82" charset="0"/>
                </a:rPr>
                <a:t>0</a:t>
              </a:r>
              <a:endParaRPr lang="zh-CN" altLang="en-US" sz="16600" dirty="0">
                <a:solidFill>
                  <a:srgbClr val="367C74"/>
                </a:solidFill>
              </a:endParaRPr>
            </a:p>
          </p:txBody>
        </p:sp>
      </p:grpSp>
      <p:grpSp>
        <p:nvGrpSpPr>
          <p:cNvPr id="57" name="组合 56"/>
          <p:cNvGrpSpPr/>
          <p:nvPr/>
        </p:nvGrpSpPr>
        <p:grpSpPr>
          <a:xfrm>
            <a:off x="5718085" y="141867"/>
            <a:ext cx="3880036" cy="3880034"/>
            <a:chOff x="5783981" y="1202809"/>
            <a:chExt cx="3880036" cy="3880034"/>
          </a:xfrm>
        </p:grpSpPr>
        <p:grpSp>
          <p:nvGrpSpPr>
            <p:cNvPr id="37" name="组合 36"/>
            <p:cNvGrpSpPr/>
            <p:nvPr/>
          </p:nvGrpSpPr>
          <p:grpSpPr>
            <a:xfrm>
              <a:off x="5783981" y="1202809"/>
              <a:ext cx="3880036" cy="3880034"/>
              <a:chOff x="5078163" y="320322"/>
              <a:chExt cx="2485082" cy="2485081"/>
            </a:xfrm>
          </p:grpSpPr>
          <p:sp>
            <p:nvSpPr>
              <p:cNvPr id="38" name="Oval 5"/>
              <p:cNvSpPr>
                <a:spLocks noChangeArrowheads="1"/>
              </p:cNvSpPr>
              <p:nvPr/>
            </p:nvSpPr>
            <p:spPr bwMode="auto">
              <a:xfrm>
                <a:off x="5078163" y="320322"/>
                <a:ext cx="2485082" cy="2485081"/>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39" name="组合 38"/>
              <p:cNvGrpSpPr/>
              <p:nvPr/>
            </p:nvGrpSpPr>
            <p:grpSpPr>
              <a:xfrm>
                <a:off x="5465757" y="639569"/>
                <a:ext cx="1608599" cy="1608560"/>
                <a:chOff x="3219090" y="417665"/>
                <a:chExt cx="2934074" cy="2934000"/>
              </a:xfrm>
            </p:grpSpPr>
            <p:sp>
              <p:nvSpPr>
                <p:cNvPr id="41" name="Freeform 5"/>
                <p:cNvSpPr>
                  <a:spLocks noEditPoints="1"/>
                </p:cNvSpPr>
                <p:nvPr/>
              </p:nvSpPr>
              <p:spPr bwMode="auto">
                <a:xfrm>
                  <a:off x="3219090" y="437770"/>
                  <a:ext cx="2880000" cy="2880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flip="none" rotWithShape="1">
                  <a:gsLst>
                    <a:gs pos="57000">
                      <a:schemeClr val="bg1">
                        <a:lumMod val="85000"/>
                      </a:schemeClr>
                    </a:gs>
                    <a:gs pos="100000">
                      <a:schemeClr val="bg1"/>
                    </a:gs>
                    <a:gs pos="24000">
                      <a:schemeClr val="bg2">
                        <a:lumMod val="90000"/>
                      </a:schemeClr>
                    </a:gs>
                  </a:gsLst>
                  <a:path path="circle">
                    <a:fillToRect l="100000" b="100000"/>
                  </a:path>
                  <a:tileRect t="-100000" r="-100000"/>
                </a:gradFill>
                <a:ln>
                  <a:noFill/>
                </a:ln>
                <a:effectLst>
                  <a:outerShdw blurRad="342900" dist="165100" dir="8100000" sx="102000" sy="102000" algn="tr" rotWithShape="0">
                    <a:prstClr val="black">
                      <a:alpha val="40000"/>
                    </a:prstClr>
                  </a:outerShdw>
                </a:effec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42" name="Freeform 5"/>
                <p:cNvSpPr>
                  <a:spLocks noEditPoints="1"/>
                </p:cNvSpPr>
                <p:nvPr/>
              </p:nvSpPr>
              <p:spPr bwMode="auto">
                <a:xfrm>
                  <a:off x="3219163" y="417665"/>
                  <a:ext cx="2934001" cy="2934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81000">
                      <a:schemeClr val="bg1"/>
                    </a:gs>
                    <a:gs pos="45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43" name="组合 42"/>
                <p:cNvGrpSpPr/>
                <p:nvPr/>
              </p:nvGrpSpPr>
              <p:grpSpPr>
                <a:xfrm>
                  <a:off x="3232522" y="463403"/>
                  <a:ext cx="2887202" cy="2888262"/>
                  <a:chOff x="3232522" y="463403"/>
                  <a:chExt cx="2887202" cy="2888262"/>
                </a:xfrm>
              </p:grpSpPr>
              <p:sp>
                <p:nvSpPr>
                  <p:cNvPr id="44" name="Freeform 5"/>
                  <p:cNvSpPr>
                    <a:spLocks noEditPoints="1"/>
                  </p:cNvSpPr>
                  <p:nvPr/>
                </p:nvSpPr>
                <p:spPr bwMode="auto">
                  <a:xfrm>
                    <a:off x="3232522" y="463403"/>
                    <a:ext cx="2887202" cy="2888262"/>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94000">
                        <a:schemeClr val="bg1"/>
                      </a:gs>
                      <a:gs pos="74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45" name="Freeform 13"/>
                  <p:cNvSpPr>
                    <a:spLocks noEditPoints="1"/>
                  </p:cNvSpPr>
                  <p:nvPr/>
                </p:nvSpPr>
                <p:spPr bwMode="auto">
                  <a:xfrm rot="20536718">
                    <a:off x="3650512" y="868640"/>
                    <a:ext cx="2064161" cy="2062784"/>
                  </a:xfrm>
                  <a:custGeom>
                    <a:avLst/>
                    <a:gdLst>
                      <a:gd name="T0" fmla="*/ 149 w 297"/>
                      <a:gd name="T1" fmla="*/ 0 h 297"/>
                      <a:gd name="T2" fmla="*/ 0 w 297"/>
                      <a:gd name="T3" fmla="*/ 149 h 297"/>
                      <a:gd name="T4" fmla="*/ 149 w 297"/>
                      <a:gd name="T5" fmla="*/ 297 h 297"/>
                      <a:gd name="T6" fmla="*/ 297 w 297"/>
                      <a:gd name="T7" fmla="*/ 149 h 297"/>
                      <a:gd name="T8" fmla="*/ 149 w 297"/>
                      <a:gd name="T9" fmla="*/ 0 h 297"/>
                      <a:gd name="T10" fmla="*/ 149 w 297"/>
                      <a:gd name="T11" fmla="*/ 289 h 297"/>
                      <a:gd name="T12" fmla="*/ 8 w 297"/>
                      <a:gd name="T13" fmla="*/ 149 h 297"/>
                      <a:gd name="T14" fmla="*/ 149 w 297"/>
                      <a:gd name="T15" fmla="*/ 9 h 297"/>
                      <a:gd name="T16" fmla="*/ 289 w 297"/>
                      <a:gd name="T17" fmla="*/ 149 h 297"/>
                      <a:gd name="T18" fmla="*/ 149 w 297"/>
                      <a:gd name="T19" fmla="*/ 28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97">
                        <a:moveTo>
                          <a:pt x="149" y="0"/>
                        </a:moveTo>
                        <a:cubicBezTo>
                          <a:pt x="67" y="0"/>
                          <a:pt x="0" y="67"/>
                          <a:pt x="0" y="149"/>
                        </a:cubicBezTo>
                        <a:cubicBezTo>
                          <a:pt x="0" y="231"/>
                          <a:pt x="67" y="297"/>
                          <a:pt x="149" y="297"/>
                        </a:cubicBezTo>
                        <a:cubicBezTo>
                          <a:pt x="230" y="297"/>
                          <a:pt x="297" y="231"/>
                          <a:pt x="297" y="149"/>
                        </a:cubicBezTo>
                        <a:cubicBezTo>
                          <a:pt x="297" y="67"/>
                          <a:pt x="230" y="0"/>
                          <a:pt x="149" y="0"/>
                        </a:cubicBezTo>
                        <a:close/>
                        <a:moveTo>
                          <a:pt x="149" y="289"/>
                        </a:moveTo>
                        <a:cubicBezTo>
                          <a:pt x="71" y="289"/>
                          <a:pt x="8" y="226"/>
                          <a:pt x="8" y="149"/>
                        </a:cubicBezTo>
                        <a:cubicBezTo>
                          <a:pt x="8" y="72"/>
                          <a:pt x="71" y="9"/>
                          <a:pt x="149" y="9"/>
                        </a:cubicBezTo>
                        <a:cubicBezTo>
                          <a:pt x="226" y="9"/>
                          <a:pt x="289" y="72"/>
                          <a:pt x="289" y="149"/>
                        </a:cubicBezTo>
                        <a:cubicBezTo>
                          <a:pt x="289" y="226"/>
                          <a:pt x="226" y="289"/>
                          <a:pt x="149" y="289"/>
                        </a:cubicBezTo>
                        <a:close/>
                      </a:path>
                    </a:pathLst>
                  </a:custGeom>
                  <a:gradFill>
                    <a:gsLst>
                      <a:gs pos="100000">
                        <a:schemeClr val="bg1"/>
                      </a:gs>
                      <a:gs pos="31000">
                        <a:schemeClr val="bg2">
                          <a:lumMod val="90000"/>
                        </a:schemeClr>
                      </a:gs>
                    </a:gsLst>
                    <a:lin ang="9000000" scaled="0"/>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grpSp>
          <p:sp>
            <p:nvSpPr>
              <p:cNvPr id="40" name="Oval 5"/>
              <p:cNvSpPr>
                <a:spLocks noChangeArrowheads="1"/>
              </p:cNvSpPr>
              <p:nvPr/>
            </p:nvSpPr>
            <p:spPr bwMode="auto">
              <a:xfrm>
                <a:off x="5743321" y="906036"/>
                <a:ext cx="1023825" cy="1023824"/>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algn="ctr" defTabSz="855980"/>
                <a:endParaRPr lang="zh-CN" altLang="en-US" sz="11500" dirty="0">
                  <a:solidFill>
                    <a:prstClr val="black"/>
                  </a:solidFill>
                  <a:latin typeface="Colonna MT" panose="04020805060202030203" pitchFamily="82" charset="0"/>
                </a:endParaRPr>
              </a:p>
            </p:txBody>
          </p:sp>
        </p:grpSp>
        <p:sp>
          <p:nvSpPr>
            <p:cNvPr id="26" name="矩形 25"/>
            <p:cNvSpPr/>
            <p:nvPr/>
          </p:nvSpPr>
          <p:spPr>
            <a:xfrm>
              <a:off x="7095891" y="1863844"/>
              <a:ext cx="579120" cy="2646045"/>
            </a:xfrm>
            <a:prstGeom prst="rect">
              <a:avLst/>
            </a:prstGeom>
          </p:spPr>
          <p:txBody>
            <a:bodyPr wrap="square">
              <a:spAutoFit/>
            </a:bodyPr>
            <a:lstStyle/>
            <a:p>
              <a:r>
                <a:rPr lang="en-US" altLang="zh-CN" sz="16600" b="1" dirty="0">
                  <a:solidFill>
                    <a:srgbClr val="E3A45F"/>
                  </a:solidFill>
                  <a:latin typeface="Colonna MT" panose="04020805060202030203" pitchFamily="82" charset="0"/>
                </a:rPr>
                <a:t>X</a:t>
              </a:r>
              <a:endParaRPr lang="zh-CN" altLang="en-US" sz="16600" dirty="0">
                <a:solidFill>
                  <a:srgbClr val="E3A45F"/>
                </a:solidFill>
              </a:endParaRPr>
            </a:p>
          </p:txBody>
        </p:sp>
      </p:grpSp>
      <p:sp>
        <p:nvSpPr>
          <p:cNvPr id="59" name="矩形 58"/>
          <p:cNvSpPr/>
          <p:nvPr/>
        </p:nvSpPr>
        <p:spPr>
          <a:xfrm>
            <a:off x="-14514" y="4353752"/>
            <a:ext cx="12221028" cy="1814732"/>
          </a:xfrm>
          <a:prstGeom prst="rect">
            <a:avLst/>
          </a:prstGeom>
          <a:blipFill>
            <a:blip r:embed="rId5" cstate="print"/>
            <a:stretch>
              <a:fillRect/>
            </a:stretch>
          </a:blipFill>
          <a:ln w="3175">
            <a:gradFill flip="none" rotWithShape="1">
              <a:gsLst>
                <a:gs pos="100000">
                  <a:srgbClr val="C9C9C9">
                    <a:lumMod val="94000"/>
                  </a:srgbClr>
                </a:gs>
                <a:gs pos="0">
                  <a:schemeClr val="bg1"/>
                </a:gs>
              </a:gsLst>
              <a:lin ang="2700000" scaled="1"/>
              <a:tileRect/>
            </a:gradFill>
          </a:ln>
          <a:effectLst>
            <a:innerShdw blurRad="3683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973696" y="4799453"/>
            <a:ext cx="10429240" cy="9220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5400" b="1" cap="none" spc="0" dirty="0" smtClean="0">
                <a:solidFill>
                  <a:schemeClr val="bg1"/>
                </a:solidFill>
                <a:effectLst/>
              </a:rPr>
              <a:t>微立体商务工作汇报总结竞聘</a:t>
            </a:r>
            <a:r>
              <a:rPr lang="en-US" altLang="zh-CN" sz="5400" b="1" cap="none" spc="0" dirty="0" smtClean="0">
                <a:solidFill>
                  <a:schemeClr val="bg1"/>
                </a:solidFill>
                <a:effectLst/>
              </a:rPr>
              <a:t>PPT</a:t>
            </a:r>
            <a:endParaRPr lang="zh-CN" altLang="en-US" sz="5400" b="1" cap="none" spc="0" dirty="0">
              <a:solidFill>
                <a:schemeClr val="bg1"/>
              </a:solidFill>
              <a:effectLst/>
            </a:endParaRPr>
          </a:p>
        </p:txBody>
      </p:sp>
      <p:pic>
        <p:nvPicPr>
          <p:cNvPr id="63" name="preview">
            <a:hlinkClick r:id="" action="ppaction://media"/>
          </p:cNvPr>
          <p:cNvPicPr>
            <a:picLocks noChangeAspect="1"/>
          </p:cNvPicPr>
          <p:nvPr>
            <a:audioFile r:link="rId1"/>
            <p:extLst>
              <p:ext uri="{DAA4B4D4-6D71-4841-9C94-3DE7FCFB9230}">
                <p14:media xmlns:p14="http://schemas.microsoft.com/office/powerpoint/2010/main" r:embed="rId2">
                  <p14:trim end="119359.601562"/>
                  <p14:fade out="5000"/>
                </p14:media>
              </p:ext>
            </p:extLst>
          </p:nvPr>
        </p:nvPicPr>
        <p:blipFill>
          <a:blip r:embed="rId6" cstate="print"/>
          <a:stretch>
            <a:fillRect/>
          </a:stretch>
        </p:blipFill>
        <p:spPr>
          <a:xfrm>
            <a:off x="-736387" y="19284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3"/>
                                        </p:tgtEl>
                                      </p:cBhvr>
                                    </p:cmd>
                                  </p:childTnLst>
                                </p:cTn>
                              </p:par>
                              <p:par>
                                <p:cTn id="7" presetID="47"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animEffect transition="in" filter="fade">
                                      <p:cBhvr>
                                        <p:cTn id="9" dur="1000"/>
                                        <p:tgtEl>
                                          <p:spTgt spid="55"/>
                                        </p:tgtEl>
                                      </p:cBhvr>
                                    </p:animEffect>
                                    <p:anim calcmode="lin" valueType="num">
                                      <p:cBhvr>
                                        <p:cTn id="10" dur="1000" fill="hold"/>
                                        <p:tgtEl>
                                          <p:spTgt spid="55"/>
                                        </p:tgtEl>
                                        <p:attrNameLst>
                                          <p:attrName>ppt_x</p:attrName>
                                        </p:attrNameLst>
                                      </p:cBhvr>
                                      <p:tavLst>
                                        <p:tav tm="0">
                                          <p:val>
                                            <p:strVal val="#ppt_x"/>
                                          </p:val>
                                        </p:tav>
                                        <p:tav tm="100000">
                                          <p:val>
                                            <p:strVal val="#ppt_x"/>
                                          </p:val>
                                        </p:tav>
                                      </p:tavLst>
                                    </p:anim>
                                    <p:anim calcmode="lin" valueType="num">
                                      <p:cBhvr>
                                        <p:cTn id="11" dur="1000" fill="hold"/>
                                        <p:tgtEl>
                                          <p:spTgt spid="55"/>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anim calcmode="lin" valueType="num">
                                      <p:cBhvr>
                                        <p:cTn id="15" dur="1000" fill="hold"/>
                                        <p:tgtEl>
                                          <p:spTgt spid="57"/>
                                        </p:tgtEl>
                                        <p:attrNameLst>
                                          <p:attrName>ppt_x</p:attrName>
                                        </p:attrNameLst>
                                      </p:cBhvr>
                                      <p:tavLst>
                                        <p:tav tm="0">
                                          <p:val>
                                            <p:strVal val="#ppt_x"/>
                                          </p:val>
                                        </p:tav>
                                        <p:tav tm="100000">
                                          <p:val>
                                            <p:strVal val="#ppt_x"/>
                                          </p:val>
                                        </p:tav>
                                      </p:tavLst>
                                    </p:anim>
                                    <p:anim calcmode="lin" valueType="num">
                                      <p:cBhvr>
                                        <p:cTn id="16" dur="1000" fill="hold"/>
                                        <p:tgtEl>
                                          <p:spTgt spid="5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000"/>
                                        <p:tgtEl>
                                          <p:spTgt spid="56"/>
                                        </p:tgtEl>
                                      </p:cBhvr>
                                    </p:animEffect>
                                    <p:anim calcmode="lin" valueType="num">
                                      <p:cBhvr>
                                        <p:cTn id="20" dur="1000" fill="hold"/>
                                        <p:tgtEl>
                                          <p:spTgt spid="56"/>
                                        </p:tgtEl>
                                        <p:attrNameLst>
                                          <p:attrName>ppt_x</p:attrName>
                                        </p:attrNameLst>
                                      </p:cBhvr>
                                      <p:tavLst>
                                        <p:tav tm="0">
                                          <p:val>
                                            <p:strVal val="#ppt_x"/>
                                          </p:val>
                                        </p:tav>
                                        <p:tav tm="100000">
                                          <p:val>
                                            <p:strVal val="#ppt_x"/>
                                          </p:val>
                                        </p:tav>
                                      </p:tavLst>
                                    </p:anim>
                                    <p:anim calcmode="lin" valueType="num">
                                      <p:cBhvr>
                                        <p:cTn id="21" dur="1000" fill="hold"/>
                                        <p:tgtEl>
                                          <p:spTgt spid="5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anim calcmode="lin" valueType="num">
                                      <p:cBhvr>
                                        <p:cTn id="25" dur="1000" fill="hold"/>
                                        <p:tgtEl>
                                          <p:spTgt spid="58"/>
                                        </p:tgtEl>
                                        <p:attrNameLst>
                                          <p:attrName>ppt_x</p:attrName>
                                        </p:attrNameLst>
                                      </p:cBhvr>
                                      <p:tavLst>
                                        <p:tav tm="0">
                                          <p:val>
                                            <p:strVal val="#ppt_x"/>
                                          </p:val>
                                        </p:tav>
                                        <p:tav tm="100000">
                                          <p:val>
                                            <p:strVal val="#ppt_x"/>
                                          </p:val>
                                        </p:tav>
                                      </p:tavLst>
                                    </p:anim>
                                    <p:anim calcmode="lin" valueType="num">
                                      <p:cBhvr>
                                        <p:cTn id="26" dur="1000" fill="hold"/>
                                        <p:tgtEl>
                                          <p:spTgt spid="58"/>
                                        </p:tgtEl>
                                        <p:attrNameLst>
                                          <p:attrName>ppt_y</p:attrName>
                                        </p:attrNameLst>
                                      </p:cBhvr>
                                      <p:tavLst>
                                        <p:tav tm="0">
                                          <p:val>
                                            <p:strVal val="#ppt_y+.1"/>
                                          </p:val>
                                        </p:tav>
                                        <p:tav tm="100000">
                                          <p:val>
                                            <p:strVal val="#ppt_y"/>
                                          </p:val>
                                        </p:tav>
                                      </p:tavLst>
                                    </p:anim>
                                  </p:childTnLst>
                                </p:cTn>
                              </p:par>
                            </p:childTnLst>
                          </p:cTn>
                        </p:par>
                        <p:par>
                          <p:cTn id="27" fill="hold">
                            <p:stCondLst>
                              <p:cond delay="0"/>
                            </p:stCondLst>
                            <p:childTnLst>
                              <p:par>
                                <p:cTn id="28" presetID="22" presetClass="entr" presetSubtype="8" fill="hold" grpId="0" nodeType="after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4800" numSld="999">
                <p:cTn id="35" fill="hold" display="0">
                  <p:stCondLst>
                    <p:cond delay="indefinite"/>
                  </p:stCondLst>
                  <p:endCondLst>
                    <p:cond evt="onStopAudio" delay="0">
                      <p:tgtEl>
                        <p:sldTgt/>
                      </p:tgtEl>
                    </p:cond>
                  </p:endCondLst>
                </p:cTn>
                <p:tgtEl>
                  <p:spTgt spid="63"/>
                </p:tgtEl>
              </p:cMediaNode>
            </p:audio>
          </p:childTnLst>
        </p:cTn>
      </p:par>
    </p:tnLst>
    <p:bldLst>
      <p:bldP spid="59" grpId="0" animBg="1"/>
      <p:bldP spid="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矩形 812"/>
          <p:cNvSpPr/>
          <p:nvPr/>
        </p:nvSpPr>
        <p:spPr>
          <a:xfrm>
            <a:off x="2027869" y="3967564"/>
            <a:ext cx="7986653" cy="723882"/>
          </a:xfrm>
          <a:prstGeom prst="rect">
            <a:avLst/>
          </a:prstGeom>
          <a:solidFill>
            <a:srgbClr val="FFFFFF"/>
          </a:solidFill>
          <a:ln>
            <a:noFill/>
          </a:ln>
          <a:effectLst>
            <a:outerShdw blurRad="165100" dist="50800" dir="16200000"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9" name="圆角矩形 808"/>
          <p:cNvSpPr/>
          <p:nvPr/>
        </p:nvSpPr>
        <p:spPr>
          <a:xfrm>
            <a:off x="8010396" y="1715138"/>
            <a:ext cx="3742704" cy="2102513"/>
          </a:xfrm>
          <a:prstGeom prst="roundRect">
            <a:avLst>
              <a:gd name="adj" fmla="val 9527"/>
            </a:avLst>
          </a:prstGeom>
          <a:solidFill>
            <a:srgbClr val="EE9065"/>
          </a:solidFill>
          <a:ln w="76200">
            <a:gradFill>
              <a:gsLst>
                <a:gs pos="0">
                  <a:srgbClr val="EE9065"/>
                </a:gs>
                <a:gs pos="100000">
                  <a:srgbClr val="EE9065">
                    <a:alpha val="78000"/>
                  </a:srgbClr>
                </a:gs>
              </a:gsLst>
              <a:lin ang="5400000" scaled="1"/>
            </a:gradFill>
          </a:ln>
          <a:effectLst>
            <a:innerShdw blurRad="203200" dist="127000" dir="1350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2653"/>
          <p:cNvSpPr/>
          <p:nvPr/>
        </p:nvSpPr>
        <p:spPr bwMode="auto">
          <a:xfrm>
            <a:off x="6539518" y="4628901"/>
            <a:ext cx="1244600" cy="1562100"/>
          </a:xfrm>
          <a:custGeom>
            <a:avLst/>
            <a:gdLst>
              <a:gd name="T0" fmla="*/ 412 w 784"/>
              <a:gd name="T1" fmla="*/ 14 h 984"/>
              <a:gd name="T2" fmla="*/ 412 w 784"/>
              <a:gd name="T3" fmla="*/ 14 h 984"/>
              <a:gd name="T4" fmla="*/ 412 w 784"/>
              <a:gd name="T5" fmla="*/ 60 h 984"/>
              <a:gd name="T6" fmla="*/ 406 w 784"/>
              <a:gd name="T7" fmla="*/ 106 h 984"/>
              <a:gd name="T8" fmla="*/ 400 w 784"/>
              <a:gd name="T9" fmla="*/ 152 h 984"/>
              <a:gd name="T10" fmla="*/ 390 w 784"/>
              <a:gd name="T11" fmla="*/ 194 h 984"/>
              <a:gd name="T12" fmla="*/ 376 w 784"/>
              <a:gd name="T13" fmla="*/ 236 h 984"/>
              <a:gd name="T14" fmla="*/ 362 w 784"/>
              <a:gd name="T15" fmla="*/ 276 h 984"/>
              <a:gd name="T16" fmla="*/ 344 w 784"/>
              <a:gd name="T17" fmla="*/ 316 h 984"/>
              <a:gd name="T18" fmla="*/ 322 w 784"/>
              <a:gd name="T19" fmla="*/ 354 h 984"/>
              <a:gd name="T20" fmla="*/ 322 w 784"/>
              <a:gd name="T21" fmla="*/ 354 h 984"/>
              <a:gd name="T22" fmla="*/ 308 w 784"/>
              <a:gd name="T23" fmla="*/ 378 h 984"/>
              <a:gd name="T24" fmla="*/ 292 w 784"/>
              <a:gd name="T25" fmla="*/ 402 h 984"/>
              <a:gd name="T26" fmla="*/ 276 w 784"/>
              <a:gd name="T27" fmla="*/ 426 h 984"/>
              <a:gd name="T28" fmla="*/ 258 w 784"/>
              <a:gd name="T29" fmla="*/ 448 h 984"/>
              <a:gd name="T30" fmla="*/ 222 w 784"/>
              <a:gd name="T31" fmla="*/ 490 h 984"/>
              <a:gd name="T32" fmla="*/ 182 w 784"/>
              <a:gd name="T33" fmla="*/ 528 h 984"/>
              <a:gd name="T34" fmla="*/ 140 w 784"/>
              <a:gd name="T35" fmla="*/ 564 h 984"/>
              <a:gd name="T36" fmla="*/ 96 w 784"/>
              <a:gd name="T37" fmla="*/ 596 h 984"/>
              <a:gd name="T38" fmla="*/ 48 w 784"/>
              <a:gd name="T39" fmla="*/ 626 h 984"/>
              <a:gd name="T40" fmla="*/ 0 w 784"/>
              <a:gd name="T41" fmla="*/ 654 h 984"/>
              <a:gd name="T42" fmla="*/ 152 w 784"/>
              <a:gd name="T43" fmla="*/ 984 h 984"/>
              <a:gd name="T44" fmla="*/ 152 w 784"/>
              <a:gd name="T45" fmla="*/ 984 h 984"/>
              <a:gd name="T46" fmla="*/ 190 w 784"/>
              <a:gd name="T47" fmla="*/ 964 h 984"/>
              <a:gd name="T48" fmla="*/ 228 w 784"/>
              <a:gd name="T49" fmla="*/ 944 h 984"/>
              <a:gd name="T50" fmla="*/ 264 w 784"/>
              <a:gd name="T51" fmla="*/ 922 h 984"/>
              <a:gd name="T52" fmla="*/ 300 w 784"/>
              <a:gd name="T53" fmla="*/ 898 h 984"/>
              <a:gd name="T54" fmla="*/ 334 w 784"/>
              <a:gd name="T55" fmla="*/ 874 h 984"/>
              <a:gd name="T56" fmla="*/ 366 w 784"/>
              <a:gd name="T57" fmla="*/ 850 h 984"/>
              <a:gd name="T58" fmla="*/ 398 w 784"/>
              <a:gd name="T59" fmla="*/ 824 h 984"/>
              <a:gd name="T60" fmla="*/ 430 w 784"/>
              <a:gd name="T61" fmla="*/ 796 h 984"/>
              <a:gd name="T62" fmla="*/ 460 w 784"/>
              <a:gd name="T63" fmla="*/ 768 h 984"/>
              <a:gd name="T64" fmla="*/ 488 w 784"/>
              <a:gd name="T65" fmla="*/ 738 h 984"/>
              <a:gd name="T66" fmla="*/ 516 w 784"/>
              <a:gd name="T67" fmla="*/ 708 h 984"/>
              <a:gd name="T68" fmla="*/ 544 w 784"/>
              <a:gd name="T69" fmla="*/ 676 h 984"/>
              <a:gd name="T70" fmla="*/ 568 w 784"/>
              <a:gd name="T71" fmla="*/ 644 h 984"/>
              <a:gd name="T72" fmla="*/ 592 w 784"/>
              <a:gd name="T73" fmla="*/ 610 h 984"/>
              <a:gd name="T74" fmla="*/ 616 w 784"/>
              <a:gd name="T75" fmla="*/ 574 h 984"/>
              <a:gd name="T76" fmla="*/ 638 w 784"/>
              <a:gd name="T77" fmla="*/ 540 h 984"/>
              <a:gd name="T78" fmla="*/ 638 w 784"/>
              <a:gd name="T79" fmla="*/ 540 h 984"/>
              <a:gd name="T80" fmla="*/ 668 w 784"/>
              <a:gd name="T81" fmla="*/ 478 h 984"/>
              <a:gd name="T82" fmla="*/ 696 w 784"/>
              <a:gd name="T83" fmla="*/ 414 h 984"/>
              <a:gd name="T84" fmla="*/ 722 w 784"/>
              <a:gd name="T85" fmla="*/ 350 h 984"/>
              <a:gd name="T86" fmla="*/ 744 w 784"/>
              <a:gd name="T87" fmla="*/ 282 h 984"/>
              <a:gd name="T88" fmla="*/ 760 w 784"/>
              <a:gd name="T89" fmla="*/ 214 h 984"/>
              <a:gd name="T90" fmla="*/ 768 w 784"/>
              <a:gd name="T91" fmla="*/ 178 h 984"/>
              <a:gd name="T92" fmla="*/ 774 w 784"/>
              <a:gd name="T93" fmla="*/ 144 h 984"/>
              <a:gd name="T94" fmla="*/ 778 w 784"/>
              <a:gd name="T95" fmla="*/ 108 h 984"/>
              <a:gd name="T96" fmla="*/ 782 w 784"/>
              <a:gd name="T97" fmla="*/ 72 h 984"/>
              <a:gd name="T98" fmla="*/ 784 w 784"/>
              <a:gd name="T99" fmla="*/ 36 h 984"/>
              <a:gd name="T100" fmla="*/ 784 w 784"/>
              <a:gd name="T101" fmla="*/ 0 h 984"/>
              <a:gd name="T102" fmla="*/ 412 w 784"/>
              <a:gd name="T103" fmla="*/ 0 h 984"/>
              <a:gd name="T104" fmla="*/ 412 w 784"/>
              <a:gd name="T105" fmla="*/ 0 h 984"/>
              <a:gd name="T106" fmla="*/ 412 w 784"/>
              <a:gd name="T107" fmla="*/ 14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4" h="984">
                <a:moveTo>
                  <a:pt x="412" y="14"/>
                </a:moveTo>
                <a:lnTo>
                  <a:pt x="412" y="14"/>
                </a:lnTo>
                <a:lnTo>
                  <a:pt x="412" y="60"/>
                </a:lnTo>
                <a:lnTo>
                  <a:pt x="406" y="106"/>
                </a:lnTo>
                <a:lnTo>
                  <a:pt x="400" y="152"/>
                </a:lnTo>
                <a:lnTo>
                  <a:pt x="390" y="194"/>
                </a:lnTo>
                <a:lnTo>
                  <a:pt x="376" y="236"/>
                </a:lnTo>
                <a:lnTo>
                  <a:pt x="362" y="276"/>
                </a:lnTo>
                <a:lnTo>
                  <a:pt x="344" y="316"/>
                </a:lnTo>
                <a:lnTo>
                  <a:pt x="322" y="354"/>
                </a:lnTo>
                <a:lnTo>
                  <a:pt x="322" y="354"/>
                </a:lnTo>
                <a:lnTo>
                  <a:pt x="308" y="378"/>
                </a:lnTo>
                <a:lnTo>
                  <a:pt x="292" y="402"/>
                </a:lnTo>
                <a:lnTo>
                  <a:pt x="276" y="426"/>
                </a:lnTo>
                <a:lnTo>
                  <a:pt x="258" y="448"/>
                </a:lnTo>
                <a:lnTo>
                  <a:pt x="222" y="490"/>
                </a:lnTo>
                <a:lnTo>
                  <a:pt x="182" y="528"/>
                </a:lnTo>
                <a:lnTo>
                  <a:pt x="140" y="564"/>
                </a:lnTo>
                <a:lnTo>
                  <a:pt x="96" y="596"/>
                </a:lnTo>
                <a:lnTo>
                  <a:pt x="48" y="626"/>
                </a:lnTo>
                <a:lnTo>
                  <a:pt x="0" y="654"/>
                </a:lnTo>
                <a:lnTo>
                  <a:pt x="152" y="984"/>
                </a:lnTo>
                <a:lnTo>
                  <a:pt x="152" y="984"/>
                </a:lnTo>
                <a:lnTo>
                  <a:pt x="190" y="964"/>
                </a:lnTo>
                <a:lnTo>
                  <a:pt x="228" y="944"/>
                </a:lnTo>
                <a:lnTo>
                  <a:pt x="264" y="922"/>
                </a:lnTo>
                <a:lnTo>
                  <a:pt x="300" y="898"/>
                </a:lnTo>
                <a:lnTo>
                  <a:pt x="334" y="874"/>
                </a:lnTo>
                <a:lnTo>
                  <a:pt x="366" y="850"/>
                </a:lnTo>
                <a:lnTo>
                  <a:pt x="398" y="824"/>
                </a:lnTo>
                <a:lnTo>
                  <a:pt x="430" y="796"/>
                </a:lnTo>
                <a:lnTo>
                  <a:pt x="460" y="768"/>
                </a:lnTo>
                <a:lnTo>
                  <a:pt x="488" y="738"/>
                </a:lnTo>
                <a:lnTo>
                  <a:pt x="516" y="708"/>
                </a:lnTo>
                <a:lnTo>
                  <a:pt x="544" y="676"/>
                </a:lnTo>
                <a:lnTo>
                  <a:pt x="568" y="644"/>
                </a:lnTo>
                <a:lnTo>
                  <a:pt x="592" y="610"/>
                </a:lnTo>
                <a:lnTo>
                  <a:pt x="616" y="574"/>
                </a:lnTo>
                <a:lnTo>
                  <a:pt x="638" y="540"/>
                </a:lnTo>
                <a:lnTo>
                  <a:pt x="638" y="540"/>
                </a:lnTo>
                <a:lnTo>
                  <a:pt x="668" y="478"/>
                </a:lnTo>
                <a:lnTo>
                  <a:pt x="696" y="414"/>
                </a:lnTo>
                <a:lnTo>
                  <a:pt x="722" y="350"/>
                </a:lnTo>
                <a:lnTo>
                  <a:pt x="744" y="282"/>
                </a:lnTo>
                <a:lnTo>
                  <a:pt x="760" y="214"/>
                </a:lnTo>
                <a:lnTo>
                  <a:pt x="768" y="178"/>
                </a:lnTo>
                <a:lnTo>
                  <a:pt x="774" y="144"/>
                </a:lnTo>
                <a:lnTo>
                  <a:pt x="778" y="108"/>
                </a:lnTo>
                <a:lnTo>
                  <a:pt x="782" y="72"/>
                </a:lnTo>
                <a:lnTo>
                  <a:pt x="784" y="36"/>
                </a:lnTo>
                <a:lnTo>
                  <a:pt x="784" y="0"/>
                </a:lnTo>
                <a:lnTo>
                  <a:pt x="412" y="0"/>
                </a:lnTo>
                <a:lnTo>
                  <a:pt x="412" y="0"/>
                </a:lnTo>
                <a:lnTo>
                  <a:pt x="412"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655"/>
          <p:cNvSpPr/>
          <p:nvPr/>
        </p:nvSpPr>
        <p:spPr bwMode="auto">
          <a:xfrm>
            <a:off x="4326543" y="4628901"/>
            <a:ext cx="730250" cy="835025"/>
          </a:xfrm>
          <a:custGeom>
            <a:avLst/>
            <a:gdLst>
              <a:gd name="T0" fmla="*/ 138 w 460"/>
              <a:gd name="T1" fmla="*/ 526 h 526"/>
              <a:gd name="T2" fmla="*/ 460 w 460"/>
              <a:gd name="T3" fmla="*/ 338 h 526"/>
              <a:gd name="T4" fmla="*/ 460 w 460"/>
              <a:gd name="T5" fmla="*/ 338 h 526"/>
              <a:gd name="T6" fmla="*/ 440 w 460"/>
              <a:gd name="T7" fmla="*/ 302 h 526"/>
              <a:gd name="T8" fmla="*/ 422 w 460"/>
              <a:gd name="T9" fmla="*/ 264 h 526"/>
              <a:gd name="T10" fmla="*/ 408 w 460"/>
              <a:gd name="T11" fmla="*/ 226 h 526"/>
              <a:gd name="T12" fmla="*/ 394 w 460"/>
              <a:gd name="T13" fmla="*/ 186 h 526"/>
              <a:gd name="T14" fmla="*/ 384 w 460"/>
              <a:gd name="T15" fmla="*/ 146 h 526"/>
              <a:gd name="T16" fmla="*/ 378 w 460"/>
              <a:gd name="T17" fmla="*/ 102 h 526"/>
              <a:gd name="T18" fmla="*/ 374 w 460"/>
              <a:gd name="T19" fmla="*/ 58 h 526"/>
              <a:gd name="T20" fmla="*/ 372 w 460"/>
              <a:gd name="T21" fmla="*/ 14 h 526"/>
              <a:gd name="T22" fmla="*/ 372 w 460"/>
              <a:gd name="T23" fmla="*/ 14 h 526"/>
              <a:gd name="T24" fmla="*/ 372 w 460"/>
              <a:gd name="T25" fmla="*/ 0 h 526"/>
              <a:gd name="T26" fmla="*/ 0 w 460"/>
              <a:gd name="T27" fmla="*/ 0 h 526"/>
              <a:gd name="T28" fmla="*/ 0 w 460"/>
              <a:gd name="T29" fmla="*/ 0 h 526"/>
              <a:gd name="T30" fmla="*/ 2 w 460"/>
              <a:gd name="T31" fmla="*/ 68 h 526"/>
              <a:gd name="T32" fmla="*/ 10 w 460"/>
              <a:gd name="T33" fmla="*/ 138 h 526"/>
              <a:gd name="T34" fmla="*/ 20 w 460"/>
              <a:gd name="T35" fmla="*/ 206 h 526"/>
              <a:gd name="T36" fmla="*/ 36 w 460"/>
              <a:gd name="T37" fmla="*/ 272 h 526"/>
              <a:gd name="T38" fmla="*/ 56 w 460"/>
              <a:gd name="T39" fmla="*/ 338 h 526"/>
              <a:gd name="T40" fmla="*/ 80 w 460"/>
              <a:gd name="T41" fmla="*/ 402 h 526"/>
              <a:gd name="T42" fmla="*/ 108 w 460"/>
              <a:gd name="T43" fmla="*/ 464 h 526"/>
              <a:gd name="T44" fmla="*/ 138 w 460"/>
              <a:gd name="T45"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0" h="526">
                <a:moveTo>
                  <a:pt x="138" y="526"/>
                </a:moveTo>
                <a:lnTo>
                  <a:pt x="460" y="338"/>
                </a:lnTo>
                <a:lnTo>
                  <a:pt x="460" y="338"/>
                </a:lnTo>
                <a:lnTo>
                  <a:pt x="440" y="302"/>
                </a:lnTo>
                <a:lnTo>
                  <a:pt x="422" y="264"/>
                </a:lnTo>
                <a:lnTo>
                  <a:pt x="408" y="226"/>
                </a:lnTo>
                <a:lnTo>
                  <a:pt x="394" y="186"/>
                </a:lnTo>
                <a:lnTo>
                  <a:pt x="384" y="146"/>
                </a:lnTo>
                <a:lnTo>
                  <a:pt x="378" y="102"/>
                </a:lnTo>
                <a:lnTo>
                  <a:pt x="374" y="58"/>
                </a:lnTo>
                <a:lnTo>
                  <a:pt x="372" y="14"/>
                </a:lnTo>
                <a:lnTo>
                  <a:pt x="372" y="14"/>
                </a:lnTo>
                <a:lnTo>
                  <a:pt x="372" y="0"/>
                </a:lnTo>
                <a:lnTo>
                  <a:pt x="0" y="0"/>
                </a:lnTo>
                <a:lnTo>
                  <a:pt x="0" y="0"/>
                </a:lnTo>
                <a:lnTo>
                  <a:pt x="2" y="68"/>
                </a:lnTo>
                <a:lnTo>
                  <a:pt x="10" y="138"/>
                </a:lnTo>
                <a:lnTo>
                  <a:pt x="20" y="206"/>
                </a:lnTo>
                <a:lnTo>
                  <a:pt x="36" y="272"/>
                </a:lnTo>
                <a:lnTo>
                  <a:pt x="56" y="338"/>
                </a:lnTo>
                <a:lnTo>
                  <a:pt x="80" y="402"/>
                </a:lnTo>
                <a:lnTo>
                  <a:pt x="108" y="464"/>
                </a:lnTo>
                <a:lnTo>
                  <a:pt x="138"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5" name="组合 4"/>
          <p:cNvGrpSpPr/>
          <p:nvPr/>
        </p:nvGrpSpPr>
        <p:grpSpPr>
          <a:xfrm>
            <a:off x="6737583" y="2663142"/>
            <a:ext cx="464024" cy="1187984"/>
            <a:chOff x="7209478" y="2909880"/>
            <a:chExt cx="464024" cy="1187984"/>
          </a:xfrm>
        </p:grpSpPr>
        <p:sp>
          <p:nvSpPr>
            <p:cNvPr id="10353" name="矩形 10352"/>
            <p:cNvSpPr/>
            <p:nvPr/>
          </p:nvSpPr>
          <p:spPr>
            <a:xfrm>
              <a:off x="7209478" y="3881864"/>
              <a:ext cx="464024" cy="216000"/>
            </a:xfrm>
            <a:prstGeom prst="rect">
              <a:avLst/>
            </a:pr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4" name="矩形 2673"/>
            <p:cNvSpPr/>
            <p:nvPr/>
          </p:nvSpPr>
          <p:spPr>
            <a:xfrm>
              <a:off x="7209478" y="3557869"/>
              <a:ext cx="464024" cy="216000"/>
            </a:xfrm>
            <a:prstGeom prst="rect">
              <a:avLst/>
            </a:pr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5" name="矩形 2674"/>
            <p:cNvSpPr/>
            <p:nvPr/>
          </p:nvSpPr>
          <p:spPr>
            <a:xfrm>
              <a:off x="7209478" y="3233874"/>
              <a:ext cx="464024" cy="216000"/>
            </a:xfrm>
            <a:prstGeom prst="rect">
              <a:avLst/>
            </a:pr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6" name="矩形 2675"/>
            <p:cNvSpPr/>
            <p:nvPr/>
          </p:nvSpPr>
          <p:spPr>
            <a:xfrm>
              <a:off x="7209478" y="2909880"/>
              <a:ext cx="464024" cy="216000"/>
            </a:xfrm>
            <a:prstGeom prst="rect">
              <a:avLst/>
            </a:pr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78" name="矩形 2677"/>
          <p:cNvSpPr/>
          <p:nvPr/>
        </p:nvSpPr>
        <p:spPr>
          <a:xfrm>
            <a:off x="7349904" y="3646491"/>
            <a:ext cx="464024" cy="216000"/>
          </a:xfrm>
          <a:prstGeom prst="rect">
            <a:avLst/>
          </a:prstGeom>
          <a:solidFill>
            <a:srgbClr val="EE906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9" name="矩形 2678"/>
          <p:cNvSpPr/>
          <p:nvPr/>
        </p:nvSpPr>
        <p:spPr>
          <a:xfrm>
            <a:off x="7349904" y="3322496"/>
            <a:ext cx="464024" cy="216000"/>
          </a:xfrm>
          <a:prstGeom prst="rect">
            <a:avLst/>
          </a:prstGeom>
          <a:solidFill>
            <a:srgbClr val="EE906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0" name="矩形 2679"/>
          <p:cNvSpPr/>
          <p:nvPr/>
        </p:nvSpPr>
        <p:spPr>
          <a:xfrm>
            <a:off x="7349904" y="2998501"/>
            <a:ext cx="464024" cy="216000"/>
          </a:xfrm>
          <a:prstGeom prst="rect">
            <a:avLst/>
          </a:prstGeom>
          <a:solidFill>
            <a:srgbClr val="EE906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1" name="矩形 2680"/>
          <p:cNvSpPr/>
          <p:nvPr/>
        </p:nvSpPr>
        <p:spPr>
          <a:xfrm>
            <a:off x="7349904" y="2674507"/>
            <a:ext cx="464024" cy="216000"/>
          </a:xfrm>
          <a:prstGeom prst="rect">
            <a:avLst/>
          </a:prstGeom>
          <a:solidFill>
            <a:srgbClr val="EE906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2" name="矩形 2681"/>
          <p:cNvSpPr/>
          <p:nvPr/>
        </p:nvSpPr>
        <p:spPr>
          <a:xfrm>
            <a:off x="7349904" y="2350513"/>
            <a:ext cx="464024" cy="216000"/>
          </a:xfrm>
          <a:prstGeom prst="rect">
            <a:avLst/>
          </a:prstGeom>
          <a:solidFill>
            <a:srgbClr val="EE906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3" name="矩形 2682"/>
          <p:cNvSpPr/>
          <p:nvPr/>
        </p:nvSpPr>
        <p:spPr>
          <a:xfrm>
            <a:off x="7349904" y="2017275"/>
            <a:ext cx="464024" cy="216000"/>
          </a:xfrm>
          <a:prstGeom prst="rect">
            <a:avLst/>
          </a:prstGeom>
          <a:solidFill>
            <a:srgbClr val="EE906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4" name="矩形 2683"/>
          <p:cNvSpPr/>
          <p:nvPr/>
        </p:nvSpPr>
        <p:spPr>
          <a:xfrm>
            <a:off x="7349904" y="1693281"/>
            <a:ext cx="464024" cy="216000"/>
          </a:xfrm>
          <a:prstGeom prst="rect">
            <a:avLst/>
          </a:prstGeom>
          <a:solidFill>
            <a:srgbClr val="EE906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5" name="矩形 2684"/>
          <p:cNvSpPr/>
          <p:nvPr/>
        </p:nvSpPr>
        <p:spPr>
          <a:xfrm>
            <a:off x="6097100" y="3635126"/>
            <a:ext cx="464024" cy="216000"/>
          </a:xfrm>
          <a:prstGeom prst="rect">
            <a:avLst/>
          </a:prstGeom>
          <a:solidFill>
            <a:srgbClr val="FFB44B"/>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6" name="矩形 2685"/>
          <p:cNvSpPr/>
          <p:nvPr/>
        </p:nvSpPr>
        <p:spPr>
          <a:xfrm>
            <a:off x="6097100" y="3311131"/>
            <a:ext cx="464024" cy="216000"/>
          </a:xfrm>
          <a:prstGeom prst="rect">
            <a:avLst/>
          </a:prstGeom>
          <a:solidFill>
            <a:srgbClr val="FFB44B"/>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7" name="矩形 2686"/>
          <p:cNvSpPr/>
          <p:nvPr/>
        </p:nvSpPr>
        <p:spPr>
          <a:xfrm>
            <a:off x="6097100" y="2987136"/>
            <a:ext cx="464024" cy="216000"/>
          </a:xfrm>
          <a:prstGeom prst="rect">
            <a:avLst/>
          </a:prstGeom>
          <a:solidFill>
            <a:srgbClr val="FFB44B"/>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8" name="矩形 2687"/>
          <p:cNvSpPr/>
          <p:nvPr/>
        </p:nvSpPr>
        <p:spPr>
          <a:xfrm>
            <a:off x="5482855" y="3635126"/>
            <a:ext cx="464024" cy="216000"/>
          </a:xfrm>
          <a:prstGeom prst="rect">
            <a:avLst/>
          </a:prstGeom>
          <a:solidFill>
            <a:srgbClr val="4BB0D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9" name="矩形 2688"/>
          <p:cNvSpPr/>
          <p:nvPr/>
        </p:nvSpPr>
        <p:spPr>
          <a:xfrm>
            <a:off x="5482855" y="3311131"/>
            <a:ext cx="464024" cy="216000"/>
          </a:xfrm>
          <a:prstGeom prst="rect">
            <a:avLst/>
          </a:prstGeom>
          <a:solidFill>
            <a:srgbClr val="4BB0D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0" name="矩形 2689"/>
          <p:cNvSpPr/>
          <p:nvPr/>
        </p:nvSpPr>
        <p:spPr>
          <a:xfrm>
            <a:off x="5482855" y="2987136"/>
            <a:ext cx="464024" cy="216000"/>
          </a:xfrm>
          <a:prstGeom prst="rect">
            <a:avLst/>
          </a:prstGeom>
          <a:solidFill>
            <a:srgbClr val="4BB0D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1" name="矩形 2690"/>
          <p:cNvSpPr/>
          <p:nvPr/>
        </p:nvSpPr>
        <p:spPr>
          <a:xfrm>
            <a:off x="5482855" y="2663142"/>
            <a:ext cx="464024" cy="216000"/>
          </a:xfrm>
          <a:prstGeom prst="rect">
            <a:avLst/>
          </a:prstGeom>
          <a:solidFill>
            <a:srgbClr val="4BB0D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2" name="矩形 2691"/>
          <p:cNvSpPr/>
          <p:nvPr/>
        </p:nvSpPr>
        <p:spPr>
          <a:xfrm>
            <a:off x="5482855" y="2339148"/>
            <a:ext cx="464024" cy="216000"/>
          </a:xfrm>
          <a:prstGeom prst="rect">
            <a:avLst/>
          </a:prstGeom>
          <a:solidFill>
            <a:srgbClr val="4BB0D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3" name="矩形 2692"/>
          <p:cNvSpPr/>
          <p:nvPr/>
        </p:nvSpPr>
        <p:spPr>
          <a:xfrm>
            <a:off x="4868610" y="3635126"/>
            <a:ext cx="464024" cy="216000"/>
          </a:xfrm>
          <a:prstGeom prst="rect">
            <a:avLst/>
          </a:prstGeom>
          <a:solidFill>
            <a:srgbClr val="4FB66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4" name="矩形 2693"/>
          <p:cNvSpPr/>
          <p:nvPr/>
        </p:nvSpPr>
        <p:spPr>
          <a:xfrm>
            <a:off x="4868610" y="3311131"/>
            <a:ext cx="464024" cy="216000"/>
          </a:xfrm>
          <a:prstGeom prst="rect">
            <a:avLst/>
          </a:prstGeom>
          <a:solidFill>
            <a:srgbClr val="4FB66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5" name="矩形 2694"/>
          <p:cNvSpPr/>
          <p:nvPr/>
        </p:nvSpPr>
        <p:spPr>
          <a:xfrm>
            <a:off x="4868610" y="2987136"/>
            <a:ext cx="464024" cy="216000"/>
          </a:xfrm>
          <a:prstGeom prst="rect">
            <a:avLst/>
          </a:prstGeom>
          <a:solidFill>
            <a:srgbClr val="4FB66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6" name="矩形 2695"/>
          <p:cNvSpPr/>
          <p:nvPr/>
        </p:nvSpPr>
        <p:spPr>
          <a:xfrm>
            <a:off x="4868610" y="2663142"/>
            <a:ext cx="464024" cy="216000"/>
          </a:xfrm>
          <a:prstGeom prst="rect">
            <a:avLst/>
          </a:prstGeom>
          <a:solidFill>
            <a:srgbClr val="4FB66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3" name="矩形 2702"/>
          <p:cNvSpPr/>
          <p:nvPr/>
        </p:nvSpPr>
        <p:spPr>
          <a:xfrm>
            <a:off x="4254365" y="3635126"/>
            <a:ext cx="464024" cy="216000"/>
          </a:xfrm>
          <a:prstGeom prst="rect">
            <a:avLst/>
          </a:prstGeom>
          <a:solidFill>
            <a:srgbClr val="ED827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4" name="矩形 2703"/>
          <p:cNvSpPr/>
          <p:nvPr/>
        </p:nvSpPr>
        <p:spPr>
          <a:xfrm>
            <a:off x="4254365" y="3311131"/>
            <a:ext cx="464024" cy="216000"/>
          </a:xfrm>
          <a:prstGeom prst="rect">
            <a:avLst/>
          </a:prstGeom>
          <a:solidFill>
            <a:srgbClr val="ED827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5" name="矩形 2704"/>
          <p:cNvSpPr/>
          <p:nvPr/>
        </p:nvSpPr>
        <p:spPr>
          <a:xfrm>
            <a:off x="4254365" y="2987136"/>
            <a:ext cx="464024" cy="216000"/>
          </a:xfrm>
          <a:prstGeom prst="rect">
            <a:avLst/>
          </a:prstGeom>
          <a:solidFill>
            <a:srgbClr val="ED827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6" name="矩形 2705"/>
          <p:cNvSpPr/>
          <p:nvPr/>
        </p:nvSpPr>
        <p:spPr>
          <a:xfrm>
            <a:off x="4254365" y="2663142"/>
            <a:ext cx="464024" cy="216000"/>
          </a:xfrm>
          <a:prstGeom prst="rect">
            <a:avLst/>
          </a:prstGeom>
          <a:solidFill>
            <a:srgbClr val="ED827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7" name="矩形 2706"/>
          <p:cNvSpPr/>
          <p:nvPr/>
        </p:nvSpPr>
        <p:spPr>
          <a:xfrm>
            <a:off x="4254365" y="2339148"/>
            <a:ext cx="464024" cy="216000"/>
          </a:xfrm>
          <a:prstGeom prst="rect">
            <a:avLst/>
          </a:prstGeom>
          <a:solidFill>
            <a:srgbClr val="ED827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8" name="矩形 2707"/>
          <p:cNvSpPr/>
          <p:nvPr/>
        </p:nvSpPr>
        <p:spPr>
          <a:xfrm>
            <a:off x="4254365" y="2005910"/>
            <a:ext cx="464024" cy="216000"/>
          </a:xfrm>
          <a:prstGeom prst="rect">
            <a:avLst/>
          </a:prstGeom>
          <a:solidFill>
            <a:srgbClr val="ED827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9" name="矩形 2708"/>
          <p:cNvSpPr/>
          <p:nvPr/>
        </p:nvSpPr>
        <p:spPr>
          <a:xfrm>
            <a:off x="4254365" y="1681916"/>
            <a:ext cx="464024" cy="216000"/>
          </a:xfrm>
          <a:prstGeom prst="rect">
            <a:avLst/>
          </a:prstGeom>
          <a:solidFill>
            <a:srgbClr val="ED827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0" name="圆角矩形 2709"/>
          <p:cNvSpPr/>
          <p:nvPr/>
        </p:nvSpPr>
        <p:spPr>
          <a:xfrm>
            <a:off x="332013" y="1726630"/>
            <a:ext cx="3742704" cy="2102513"/>
          </a:xfrm>
          <a:prstGeom prst="roundRect">
            <a:avLst>
              <a:gd name="adj" fmla="val 9527"/>
            </a:avLst>
          </a:prstGeom>
          <a:solidFill>
            <a:srgbClr val="ED827A"/>
          </a:solidFill>
          <a:ln w="76200">
            <a:gradFill>
              <a:gsLst>
                <a:gs pos="67000">
                  <a:srgbClr val="ED827A"/>
                </a:gs>
                <a:gs pos="100000">
                  <a:srgbClr val="FB9BA2"/>
                </a:gs>
              </a:gsLst>
              <a:lin ang="5400000" scaled="1"/>
            </a:gradFill>
          </a:ln>
          <a:effectLst>
            <a:innerShdw blurRad="203200" dist="127000" dir="1350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2" name="文本框 2711"/>
          <p:cNvSpPr txBox="1"/>
          <p:nvPr/>
        </p:nvSpPr>
        <p:spPr>
          <a:xfrm>
            <a:off x="2806522" y="1956082"/>
            <a:ext cx="926129" cy="769441"/>
          </a:xfrm>
          <a:prstGeom prst="rect">
            <a:avLst/>
          </a:prstGeom>
          <a:noFill/>
        </p:spPr>
        <p:txBody>
          <a:bodyPr wrap="square" rtlCol="0">
            <a:spAutoFit/>
          </a:bodyPr>
          <a:lstStyle/>
          <a:p>
            <a:pPr algn="ctr"/>
            <a:r>
              <a:rPr lang="en-US" altLang="zh-CN" sz="4400" dirty="0" smtClean="0">
                <a:solidFill>
                  <a:schemeClr val="bg1"/>
                </a:solidFill>
                <a:ea typeface="MS Gothic" panose="020B0609070205080204" pitchFamily="49" charset="-128"/>
              </a:rPr>
              <a:t>01</a:t>
            </a:r>
            <a:endParaRPr lang="zh-CN" altLang="en-US" sz="4400" dirty="0">
              <a:solidFill>
                <a:schemeClr val="bg1"/>
              </a:solidFill>
              <a:ea typeface="MS Gothic" panose="020B0609070205080204" pitchFamily="49" charset="-128"/>
            </a:endParaRPr>
          </a:p>
        </p:txBody>
      </p:sp>
      <p:sp>
        <p:nvSpPr>
          <p:cNvPr id="2714" name="文本框 2713"/>
          <p:cNvSpPr txBox="1"/>
          <p:nvPr/>
        </p:nvSpPr>
        <p:spPr>
          <a:xfrm>
            <a:off x="378260" y="2822721"/>
            <a:ext cx="3654765" cy="733534"/>
          </a:xfrm>
          <a:prstGeom prst="rect">
            <a:avLst/>
          </a:prstGeom>
          <a:noFill/>
        </p:spPr>
        <p:txBody>
          <a:bodyPr wrap="square" rtlCol="0">
            <a:spAutoFit/>
          </a:bodyPr>
          <a:lstStyle/>
          <a:p>
            <a:pPr algn="ctr">
              <a:lnSpc>
                <a:spcPts val="2500"/>
              </a:lnSpc>
            </a:pPr>
            <a:r>
              <a:rPr lang="zh-CN" altLang="en-US" dirty="0" smtClean="0">
                <a:solidFill>
                  <a:schemeClr val="bg1"/>
                </a:solidFill>
              </a:rPr>
              <a:t>内容说明内容</a:t>
            </a:r>
            <a:r>
              <a:rPr lang="zh-CN" altLang="en-US" dirty="0">
                <a:solidFill>
                  <a:schemeClr val="bg1"/>
                </a:solidFill>
              </a:rPr>
              <a:t>说明内容</a:t>
            </a:r>
            <a:r>
              <a:rPr lang="zh-CN" altLang="en-US" dirty="0" smtClean="0">
                <a:solidFill>
                  <a:schemeClr val="bg1"/>
                </a:solidFill>
              </a:rPr>
              <a:t>说明</a:t>
            </a:r>
            <a:endParaRPr lang="en-US" altLang="zh-CN" dirty="0">
              <a:solidFill>
                <a:schemeClr val="bg1"/>
              </a:solidFill>
            </a:endParaRPr>
          </a:p>
          <a:p>
            <a:pPr algn="ctr">
              <a:lnSpc>
                <a:spcPts val="2500"/>
              </a:lnSpc>
            </a:pPr>
            <a:r>
              <a:rPr lang="zh-CN" altLang="en-US" dirty="0" smtClean="0">
                <a:solidFill>
                  <a:schemeClr val="bg1"/>
                </a:solidFill>
              </a:rPr>
              <a:t>内容说明内容</a:t>
            </a:r>
            <a:r>
              <a:rPr lang="zh-CN" altLang="en-US" dirty="0">
                <a:solidFill>
                  <a:schemeClr val="bg1"/>
                </a:solidFill>
              </a:rPr>
              <a:t>说明内容</a:t>
            </a:r>
            <a:r>
              <a:rPr lang="zh-CN" altLang="en-US" dirty="0" smtClean="0">
                <a:solidFill>
                  <a:schemeClr val="bg1"/>
                </a:solidFill>
              </a:rPr>
              <a:t>说明</a:t>
            </a:r>
          </a:p>
        </p:txBody>
      </p:sp>
      <p:sp>
        <p:nvSpPr>
          <p:cNvPr id="2718" name="文本框 2717"/>
          <p:cNvSpPr txBox="1"/>
          <p:nvPr/>
        </p:nvSpPr>
        <p:spPr>
          <a:xfrm>
            <a:off x="8314809" y="1956082"/>
            <a:ext cx="926129" cy="769441"/>
          </a:xfrm>
          <a:prstGeom prst="rect">
            <a:avLst/>
          </a:prstGeom>
          <a:noFill/>
        </p:spPr>
        <p:txBody>
          <a:bodyPr wrap="square" rtlCol="0">
            <a:spAutoFit/>
          </a:bodyPr>
          <a:lstStyle/>
          <a:p>
            <a:pPr algn="ctr"/>
            <a:r>
              <a:rPr lang="en-US" altLang="zh-CN" sz="4400" dirty="0" smtClean="0">
                <a:solidFill>
                  <a:schemeClr val="bg1"/>
                </a:solidFill>
                <a:ea typeface="MS Gothic" panose="020B0609070205080204" pitchFamily="49" charset="-128"/>
              </a:rPr>
              <a:t>02</a:t>
            </a:r>
            <a:endParaRPr lang="zh-CN" altLang="en-US" sz="4400" dirty="0">
              <a:solidFill>
                <a:schemeClr val="bg1"/>
              </a:solidFill>
              <a:ea typeface="MS Gothic" panose="020B0609070205080204" pitchFamily="49" charset="-128"/>
            </a:endParaRPr>
          </a:p>
        </p:txBody>
      </p:sp>
      <p:sp>
        <p:nvSpPr>
          <p:cNvPr id="2720" name="文本框 2719"/>
          <p:cNvSpPr txBox="1"/>
          <p:nvPr/>
        </p:nvSpPr>
        <p:spPr>
          <a:xfrm>
            <a:off x="8010396" y="2822721"/>
            <a:ext cx="3654765" cy="733534"/>
          </a:xfrm>
          <a:prstGeom prst="rect">
            <a:avLst/>
          </a:prstGeom>
          <a:noFill/>
        </p:spPr>
        <p:txBody>
          <a:bodyPr wrap="square" rtlCol="0">
            <a:spAutoFit/>
          </a:bodyPr>
          <a:lstStyle/>
          <a:p>
            <a:pPr algn="ctr">
              <a:lnSpc>
                <a:spcPts val="2500"/>
              </a:lnSpc>
            </a:pPr>
            <a:r>
              <a:rPr lang="zh-CN" altLang="en-US" dirty="0" smtClean="0">
                <a:solidFill>
                  <a:schemeClr val="bg1"/>
                </a:solidFill>
              </a:rPr>
              <a:t>内容说明内容</a:t>
            </a:r>
            <a:r>
              <a:rPr lang="zh-CN" altLang="en-US" dirty="0">
                <a:solidFill>
                  <a:schemeClr val="bg1"/>
                </a:solidFill>
              </a:rPr>
              <a:t>说明内容</a:t>
            </a:r>
            <a:r>
              <a:rPr lang="zh-CN" altLang="en-US" dirty="0" smtClean="0">
                <a:solidFill>
                  <a:schemeClr val="bg1"/>
                </a:solidFill>
              </a:rPr>
              <a:t>说明</a:t>
            </a:r>
            <a:endParaRPr lang="en-US" altLang="zh-CN" dirty="0">
              <a:solidFill>
                <a:schemeClr val="bg1"/>
              </a:solidFill>
            </a:endParaRPr>
          </a:p>
          <a:p>
            <a:pPr algn="ctr">
              <a:lnSpc>
                <a:spcPts val="2500"/>
              </a:lnSpc>
            </a:pPr>
            <a:r>
              <a:rPr lang="zh-CN" altLang="en-US" dirty="0" smtClean="0">
                <a:solidFill>
                  <a:schemeClr val="bg1"/>
                </a:solidFill>
              </a:rPr>
              <a:t>内容说明内容</a:t>
            </a:r>
            <a:r>
              <a:rPr lang="zh-CN" altLang="en-US" dirty="0">
                <a:solidFill>
                  <a:schemeClr val="bg1"/>
                </a:solidFill>
              </a:rPr>
              <a:t>说明内容</a:t>
            </a:r>
            <a:r>
              <a:rPr lang="zh-CN" altLang="en-US" dirty="0" smtClean="0">
                <a:solidFill>
                  <a:schemeClr val="bg1"/>
                </a:solidFill>
              </a:rPr>
              <a:t>说明</a:t>
            </a:r>
          </a:p>
        </p:txBody>
      </p:sp>
      <p:sp>
        <p:nvSpPr>
          <p:cNvPr id="64" name="矩形 63"/>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EE6B61"/>
                </a:solidFill>
                <a:effectLst/>
              </a:rPr>
              <a:t>添加标题</a:t>
            </a:r>
            <a:endParaRPr lang="en-US" altLang="zh-CN" sz="3200" b="1" cap="none" spc="0" dirty="0" smtClean="0">
              <a:solidFill>
                <a:srgbClr val="EE6B61"/>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65" name="KSO_Shape"/>
          <p:cNvSpPr>
            <a:spLocks noChangeAspect="1"/>
          </p:cNvSpPr>
          <p:nvPr/>
        </p:nvSpPr>
        <p:spPr>
          <a:xfrm>
            <a:off x="407141" y="373075"/>
            <a:ext cx="804198" cy="74924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823" name="Freeform 152"/>
          <p:cNvSpPr>
            <a:spLocks noEditPoints="1"/>
          </p:cNvSpPr>
          <p:nvPr/>
        </p:nvSpPr>
        <p:spPr bwMode="auto">
          <a:xfrm>
            <a:off x="2160600" y="1956526"/>
            <a:ext cx="547688" cy="595313"/>
          </a:xfrm>
          <a:custGeom>
            <a:avLst/>
            <a:gdLst>
              <a:gd name="T0" fmla="*/ 268 w 345"/>
              <a:gd name="T1" fmla="*/ 172 h 375"/>
              <a:gd name="T2" fmla="*/ 258 w 345"/>
              <a:gd name="T3" fmla="*/ 130 h 375"/>
              <a:gd name="T4" fmla="*/ 264 w 345"/>
              <a:gd name="T5" fmla="*/ 252 h 375"/>
              <a:gd name="T6" fmla="*/ 296 w 345"/>
              <a:gd name="T7" fmla="*/ 291 h 375"/>
              <a:gd name="T8" fmla="*/ 281 w 345"/>
              <a:gd name="T9" fmla="*/ 295 h 375"/>
              <a:gd name="T10" fmla="*/ 281 w 345"/>
              <a:gd name="T11" fmla="*/ 50 h 375"/>
              <a:gd name="T12" fmla="*/ 296 w 345"/>
              <a:gd name="T13" fmla="*/ 53 h 375"/>
              <a:gd name="T14" fmla="*/ 264 w 345"/>
              <a:gd name="T15" fmla="*/ 94 h 375"/>
              <a:gd name="T16" fmla="*/ 284 w 345"/>
              <a:gd name="T17" fmla="*/ 172 h 375"/>
              <a:gd name="T18" fmla="*/ 336 w 345"/>
              <a:gd name="T19" fmla="*/ 164 h 375"/>
              <a:gd name="T20" fmla="*/ 344 w 345"/>
              <a:gd name="T21" fmla="*/ 176 h 375"/>
              <a:gd name="T22" fmla="*/ 289 w 345"/>
              <a:gd name="T23" fmla="*/ 180 h 375"/>
              <a:gd name="T24" fmla="*/ 173 w 345"/>
              <a:gd name="T25" fmla="*/ 77 h 375"/>
              <a:gd name="T26" fmla="*/ 243 w 345"/>
              <a:gd name="T27" fmla="*/ 108 h 375"/>
              <a:gd name="T28" fmla="*/ 245 w 345"/>
              <a:gd name="T29" fmla="*/ 236 h 375"/>
              <a:gd name="T30" fmla="*/ 222 w 345"/>
              <a:gd name="T31" fmla="*/ 345 h 375"/>
              <a:gd name="T32" fmla="*/ 178 w 345"/>
              <a:gd name="T33" fmla="*/ 375 h 375"/>
              <a:gd name="T34" fmla="*/ 207 w 345"/>
              <a:gd name="T35" fmla="*/ 242 h 375"/>
              <a:gd name="T36" fmla="*/ 238 w 345"/>
              <a:gd name="T37" fmla="*/ 211 h 375"/>
              <a:gd name="T38" fmla="*/ 248 w 345"/>
              <a:gd name="T39" fmla="*/ 157 h 375"/>
              <a:gd name="T40" fmla="*/ 203 w 345"/>
              <a:gd name="T41" fmla="*/ 103 h 375"/>
              <a:gd name="T42" fmla="*/ 173 w 345"/>
              <a:gd name="T43" fmla="*/ 77 h 375"/>
              <a:gd name="T44" fmla="*/ 250 w 345"/>
              <a:gd name="T45" fmla="*/ 91 h 375"/>
              <a:gd name="T46" fmla="*/ 258 w 345"/>
              <a:gd name="T47" fmla="*/ 73 h 375"/>
              <a:gd name="T48" fmla="*/ 250 w 345"/>
              <a:gd name="T49" fmla="*/ 255 h 375"/>
              <a:gd name="T50" fmla="*/ 258 w 345"/>
              <a:gd name="T51" fmla="*/ 249 h 375"/>
              <a:gd name="T52" fmla="*/ 180 w 345"/>
              <a:gd name="T53" fmla="*/ 6 h 375"/>
              <a:gd name="T54" fmla="*/ 176 w 345"/>
              <a:gd name="T55" fmla="*/ 60 h 375"/>
              <a:gd name="T56" fmla="*/ 157 w 345"/>
              <a:gd name="T57" fmla="*/ 374 h 375"/>
              <a:gd name="T58" fmla="*/ 120 w 345"/>
              <a:gd name="T59" fmla="*/ 337 h 375"/>
              <a:gd name="T60" fmla="*/ 93 w 345"/>
              <a:gd name="T61" fmla="*/ 224 h 375"/>
              <a:gd name="T62" fmla="*/ 111 w 345"/>
              <a:gd name="T63" fmla="*/ 100 h 375"/>
              <a:gd name="T64" fmla="*/ 173 w 345"/>
              <a:gd name="T65" fmla="*/ 96 h 375"/>
              <a:gd name="T66" fmla="*/ 119 w 345"/>
              <a:gd name="T67" fmla="*/ 119 h 375"/>
              <a:gd name="T68" fmla="*/ 97 w 345"/>
              <a:gd name="T69" fmla="*/ 183 h 375"/>
              <a:gd name="T70" fmla="*/ 126 w 345"/>
              <a:gd name="T71" fmla="*/ 232 h 375"/>
              <a:gd name="T72" fmla="*/ 139 w 345"/>
              <a:gd name="T73" fmla="*/ 290 h 375"/>
              <a:gd name="T74" fmla="*/ 173 w 345"/>
              <a:gd name="T75" fmla="*/ 60 h 375"/>
              <a:gd name="T76" fmla="*/ 164 w 345"/>
              <a:gd name="T77" fmla="*/ 54 h 375"/>
              <a:gd name="T78" fmla="*/ 169 w 345"/>
              <a:gd name="T79" fmla="*/ 0 h 375"/>
              <a:gd name="T80" fmla="*/ 93 w 345"/>
              <a:gd name="T81" fmla="*/ 264 h 375"/>
              <a:gd name="T82" fmla="*/ 93 w 345"/>
              <a:gd name="T83" fmla="*/ 252 h 375"/>
              <a:gd name="T84" fmla="*/ 86 w 345"/>
              <a:gd name="T85" fmla="*/ 96 h 375"/>
              <a:gd name="T86" fmla="*/ 94 w 345"/>
              <a:gd name="T87" fmla="*/ 84 h 375"/>
              <a:gd name="T88" fmla="*/ 82 w 345"/>
              <a:gd name="T89" fmla="*/ 203 h 375"/>
              <a:gd name="T90" fmla="*/ 80 w 345"/>
              <a:gd name="T91" fmla="*/ 152 h 375"/>
              <a:gd name="T92" fmla="*/ 86 w 345"/>
              <a:gd name="T93" fmla="*/ 96 h 375"/>
              <a:gd name="T94" fmla="*/ 50 w 345"/>
              <a:gd name="T95" fmla="*/ 64 h 375"/>
              <a:gd name="T96" fmla="*/ 53 w 345"/>
              <a:gd name="T97" fmla="*/ 49 h 375"/>
              <a:gd name="T98" fmla="*/ 86 w 345"/>
              <a:gd name="T99" fmla="*/ 249 h 375"/>
              <a:gd name="T100" fmla="*/ 53 w 345"/>
              <a:gd name="T101" fmla="*/ 297 h 375"/>
              <a:gd name="T102" fmla="*/ 50 w 345"/>
              <a:gd name="T103" fmla="*/ 282 h 375"/>
              <a:gd name="T104" fmla="*/ 86 w 345"/>
              <a:gd name="T105" fmla="*/ 249 h 375"/>
              <a:gd name="T106" fmla="*/ 57 w 345"/>
              <a:gd name="T107" fmla="*/ 167 h 375"/>
              <a:gd name="T108" fmla="*/ 54 w 345"/>
              <a:gd name="T109" fmla="*/ 180 h 375"/>
              <a:gd name="T110" fmla="*/ 0 w 345"/>
              <a:gd name="T111" fmla="*/ 176 h 375"/>
              <a:gd name="T112" fmla="*/ 8 w 345"/>
              <a:gd name="T113" fmla="*/ 16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375">
                <a:moveTo>
                  <a:pt x="258" y="130"/>
                </a:moveTo>
                <a:lnTo>
                  <a:pt x="258" y="130"/>
                </a:lnTo>
                <a:lnTo>
                  <a:pt x="262" y="141"/>
                </a:lnTo>
                <a:lnTo>
                  <a:pt x="266" y="150"/>
                </a:lnTo>
                <a:lnTo>
                  <a:pt x="268" y="161"/>
                </a:lnTo>
                <a:lnTo>
                  <a:pt x="268" y="172"/>
                </a:lnTo>
                <a:lnTo>
                  <a:pt x="268" y="172"/>
                </a:lnTo>
                <a:lnTo>
                  <a:pt x="268" y="184"/>
                </a:lnTo>
                <a:lnTo>
                  <a:pt x="266" y="194"/>
                </a:lnTo>
                <a:lnTo>
                  <a:pt x="262" y="205"/>
                </a:lnTo>
                <a:lnTo>
                  <a:pt x="258" y="214"/>
                </a:lnTo>
                <a:lnTo>
                  <a:pt x="258" y="130"/>
                </a:lnTo>
                <a:lnTo>
                  <a:pt x="258" y="130"/>
                </a:lnTo>
                <a:close/>
                <a:moveTo>
                  <a:pt x="258" y="272"/>
                </a:moveTo>
                <a:lnTo>
                  <a:pt x="258" y="249"/>
                </a:lnTo>
                <a:lnTo>
                  <a:pt x="258" y="249"/>
                </a:lnTo>
                <a:lnTo>
                  <a:pt x="261" y="251"/>
                </a:lnTo>
                <a:lnTo>
                  <a:pt x="264" y="252"/>
                </a:lnTo>
                <a:lnTo>
                  <a:pt x="264" y="252"/>
                </a:lnTo>
                <a:lnTo>
                  <a:pt x="295" y="282"/>
                </a:lnTo>
                <a:lnTo>
                  <a:pt x="295" y="282"/>
                </a:lnTo>
                <a:lnTo>
                  <a:pt x="296" y="286"/>
                </a:lnTo>
                <a:lnTo>
                  <a:pt x="296" y="289"/>
                </a:lnTo>
                <a:lnTo>
                  <a:pt x="296" y="291"/>
                </a:lnTo>
                <a:lnTo>
                  <a:pt x="295" y="295"/>
                </a:lnTo>
                <a:lnTo>
                  <a:pt x="295" y="295"/>
                </a:lnTo>
                <a:lnTo>
                  <a:pt x="291" y="297"/>
                </a:lnTo>
                <a:lnTo>
                  <a:pt x="288" y="298"/>
                </a:lnTo>
                <a:lnTo>
                  <a:pt x="284" y="297"/>
                </a:lnTo>
                <a:lnTo>
                  <a:pt x="281" y="295"/>
                </a:lnTo>
                <a:lnTo>
                  <a:pt x="258" y="272"/>
                </a:lnTo>
                <a:lnTo>
                  <a:pt x="258" y="272"/>
                </a:lnTo>
                <a:close/>
                <a:moveTo>
                  <a:pt x="258" y="96"/>
                </a:moveTo>
                <a:lnTo>
                  <a:pt x="258" y="73"/>
                </a:lnTo>
                <a:lnTo>
                  <a:pt x="281" y="50"/>
                </a:lnTo>
                <a:lnTo>
                  <a:pt x="281" y="50"/>
                </a:lnTo>
                <a:lnTo>
                  <a:pt x="284" y="49"/>
                </a:lnTo>
                <a:lnTo>
                  <a:pt x="288" y="48"/>
                </a:lnTo>
                <a:lnTo>
                  <a:pt x="291" y="49"/>
                </a:lnTo>
                <a:lnTo>
                  <a:pt x="295" y="50"/>
                </a:lnTo>
                <a:lnTo>
                  <a:pt x="295" y="50"/>
                </a:lnTo>
                <a:lnTo>
                  <a:pt x="296" y="53"/>
                </a:lnTo>
                <a:lnTo>
                  <a:pt x="296" y="57"/>
                </a:lnTo>
                <a:lnTo>
                  <a:pt x="296" y="60"/>
                </a:lnTo>
                <a:lnTo>
                  <a:pt x="295" y="64"/>
                </a:lnTo>
                <a:lnTo>
                  <a:pt x="264" y="94"/>
                </a:lnTo>
                <a:lnTo>
                  <a:pt x="264" y="94"/>
                </a:lnTo>
                <a:lnTo>
                  <a:pt x="264" y="94"/>
                </a:lnTo>
                <a:lnTo>
                  <a:pt x="261" y="95"/>
                </a:lnTo>
                <a:lnTo>
                  <a:pt x="258" y="96"/>
                </a:lnTo>
                <a:lnTo>
                  <a:pt x="258" y="96"/>
                </a:lnTo>
                <a:close/>
                <a:moveTo>
                  <a:pt x="284" y="172"/>
                </a:moveTo>
                <a:lnTo>
                  <a:pt x="284" y="172"/>
                </a:lnTo>
                <a:lnTo>
                  <a:pt x="284" y="172"/>
                </a:lnTo>
                <a:lnTo>
                  <a:pt x="285" y="169"/>
                </a:lnTo>
                <a:lnTo>
                  <a:pt x="287" y="167"/>
                </a:lnTo>
                <a:lnTo>
                  <a:pt x="289" y="164"/>
                </a:lnTo>
                <a:lnTo>
                  <a:pt x="294" y="164"/>
                </a:lnTo>
                <a:lnTo>
                  <a:pt x="336" y="164"/>
                </a:lnTo>
                <a:lnTo>
                  <a:pt x="336" y="164"/>
                </a:lnTo>
                <a:lnTo>
                  <a:pt x="340" y="164"/>
                </a:lnTo>
                <a:lnTo>
                  <a:pt x="342" y="167"/>
                </a:lnTo>
                <a:lnTo>
                  <a:pt x="344" y="169"/>
                </a:lnTo>
                <a:lnTo>
                  <a:pt x="345" y="172"/>
                </a:lnTo>
                <a:lnTo>
                  <a:pt x="345" y="172"/>
                </a:lnTo>
                <a:lnTo>
                  <a:pt x="344" y="176"/>
                </a:lnTo>
                <a:lnTo>
                  <a:pt x="342" y="179"/>
                </a:lnTo>
                <a:lnTo>
                  <a:pt x="340" y="180"/>
                </a:lnTo>
                <a:lnTo>
                  <a:pt x="336" y="182"/>
                </a:lnTo>
                <a:lnTo>
                  <a:pt x="294" y="182"/>
                </a:lnTo>
                <a:lnTo>
                  <a:pt x="294" y="182"/>
                </a:lnTo>
                <a:lnTo>
                  <a:pt x="289" y="180"/>
                </a:lnTo>
                <a:lnTo>
                  <a:pt x="287" y="179"/>
                </a:lnTo>
                <a:lnTo>
                  <a:pt x="285" y="176"/>
                </a:lnTo>
                <a:lnTo>
                  <a:pt x="284" y="172"/>
                </a:lnTo>
                <a:lnTo>
                  <a:pt x="284" y="172"/>
                </a:lnTo>
                <a:close/>
                <a:moveTo>
                  <a:pt x="173" y="77"/>
                </a:moveTo>
                <a:lnTo>
                  <a:pt x="173" y="77"/>
                </a:lnTo>
                <a:lnTo>
                  <a:pt x="187" y="79"/>
                </a:lnTo>
                <a:lnTo>
                  <a:pt x="200" y="81"/>
                </a:lnTo>
                <a:lnTo>
                  <a:pt x="212" y="85"/>
                </a:lnTo>
                <a:lnTo>
                  <a:pt x="224" y="92"/>
                </a:lnTo>
                <a:lnTo>
                  <a:pt x="235" y="100"/>
                </a:lnTo>
                <a:lnTo>
                  <a:pt x="243" y="108"/>
                </a:lnTo>
                <a:lnTo>
                  <a:pt x="252" y="119"/>
                </a:lnTo>
                <a:lnTo>
                  <a:pt x="258" y="130"/>
                </a:lnTo>
                <a:lnTo>
                  <a:pt x="258" y="214"/>
                </a:lnTo>
                <a:lnTo>
                  <a:pt x="258" y="214"/>
                </a:lnTo>
                <a:lnTo>
                  <a:pt x="252" y="225"/>
                </a:lnTo>
                <a:lnTo>
                  <a:pt x="245" y="236"/>
                </a:lnTo>
                <a:lnTo>
                  <a:pt x="235" y="245"/>
                </a:lnTo>
                <a:lnTo>
                  <a:pt x="224" y="252"/>
                </a:lnTo>
                <a:lnTo>
                  <a:pt x="224" y="328"/>
                </a:lnTo>
                <a:lnTo>
                  <a:pt x="224" y="328"/>
                </a:lnTo>
                <a:lnTo>
                  <a:pt x="224" y="337"/>
                </a:lnTo>
                <a:lnTo>
                  <a:pt x="222" y="345"/>
                </a:lnTo>
                <a:lnTo>
                  <a:pt x="216" y="354"/>
                </a:lnTo>
                <a:lnTo>
                  <a:pt x="211" y="360"/>
                </a:lnTo>
                <a:lnTo>
                  <a:pt x="204" y="367"/>
                </a:lnTo>
                <a:lnTo>
                  <a:pt x="196" y="371"/>
                </a:lnTo>
                <a:lnTo>
                  <a:pt x="188" y="374"/>
                </a:lnTo>
                <a:lnTo>
                  <a:pt x="178" y="375"/>
                </a:lnTo>
                <a:lnTo>
                  <a:pt x="173" y="375"/>
                </a:lnTo>
                <a:lnTo>
                  <a:pt x="173" y="290"/>
                </a:lnTo>
                <a:lnTo>
                  <a:pt x="206" y="290"/>
                </a:lnTo>
                <a:lnTo>
                  <a:pt x="206" y="247"/>
                </a:lnTo>
                <a:lnTo>
                  <a:pt x="206" y="247"/>
                </a:lnTo>
                <a:lnTo>
                  <a:pt x="207" y="242"/>
                </a:lnTo>
                <a:lnTo>
                  <a:pt x="211" y="238"/>
                </a:lnTo>
                <a:lnTo>
                  <a:pt x="211" y="238"/>
                </a:lnTo>
                <a:lnTo>
                  <a:pt x="219" y="233"/>
                </a:lnTo>
                <a:lnTo>
                  <a:pt x="226" y="226"/>
                </a:lnTo>
                <a:lnTo>
                  <a:pt x="233" y="219"/>
                </a:lnTo>
                <a:lnTo>
                  <a:pt x="238" y="211"/>
                </a:lnTo>
                <a:lnTo>
                  <a:pt x="242" y="202"/>
                </a:lnTo>
                <a:lnTo>
                  <a:pt x="246" y="192"/>
                </a:lnTo>
                <a:lnTo>
                  <a:pt x="248" y="183"/>
                </a:lnTo>
                <a:lnTo>
                  <a:pt x="249" y="172"/>
                </a:lnTo>
                <a:lnTo>
                  <a:pt x="249" y="172"/>
                </a:lnTo>
                <a:lnTo>
                  <a:pt x="248" y="157"/>
                </a:lnTo>
                <a:lnTo>
                  <a:pt x="242" y="144"/>
                </a:lnTo>
                <a:lnTo>
                  <a:pt x="235" y="130"/>
                </a:lnTo>
                <a:lnTo>
                  <a:pt x="226" y="119"/>
                </a:lnTo>
                <a:lnTo>
                  <a:pt x="226" y="119"/>
                </a:lnTo>
                <a:lnTo>
                  <a:pt x="215" y="110"/>
                </a:lnTo>
                <a:lnTo>
                  <a:pt x="203" y="103"/>
                </a:lnTo>
                <a:lnTo>
                  <a:pt x="188" y="99"/>
                </a:lnTo>
                <a:lnTo>
                  <a:pt x="173" y="96"/>
                </a:lnTo>
                <a:lnTo>
                  <a:pt x="173" y="96"/>
                </a:lnTo>
                <a:lnTo>
                  <a:pt x="173" y="77"/>
                </a:lnTo>
                <a:lnTo>
                  <a:pt x="173" y="77"/>
                </a:lnTo>
                <a:lnTo>
                  <a:pt x="173" y="77"/>
                </a:lnTo>
                <a:close/>
                <a:moveTo>
                  <a:pt x="258" y="73"/>
                </a:moveTo>
                <a:lnTo>
                  <a:pt x="252" y="81"/>
                </a:lnTo>
                <a:lnTo>
                  <a:pt x="252" y="81"/>
                </a:lnTo>
                <a:lnTo>
                  <a:pt x="250" y="84"/>
                </a:lnTo>
                <a:lnTo>
                  <a:pt x="249" y="87"/>
                </a:lnTo>
                <a:lnTo>
                  <a:pt x="250" y="91"/>
                </a:lnTo>
                <a:lnTo>
                  <a:pt x="252" y="94"/>
                </a:lnTo>
                <a:lnTo>
                  <a:pt x="252" y="94"/>
                </a:lnTo>
                <a:lnTo>
                  <a:pt x="254" y="95"/>
                </a:lnTo>
                <a:lnTo>
                  <a:pt x="258" y="96"/>
                </a:lnTo>
                <a:lnTo>
                  <a:pt x="258" y="73"/>
                </a:lnTo>
                <a:lnTo>
                  <a:pt x="258" y="73"/>
                </a:lnTo>
                <a:close/>
                <a:moveTo>
                  <a:pt x="258" y="249"/>
                </a:moveTo>
                <a:lnTo>
                  <a:pt x="258" y="249"/>
                </a:lnTo>
                <a:lnTo>
                  <a:pt x="254" y="251"/>
                </a:lnTo>
                <a:lnTo>
                  <a:pt x="252" y="252"/>
                </a:lnTo>
                <a:lnTo>
                  <a:pt x="252" y="252"/>
                </a:lnTo>
                <a:lnTo>
                  <a:pt x="250" y="255"/>
                </a:lnTo>
                <a:lnTo>
                  <a:pt x="249" y="259"/>
                </a:lnTo>
                <a:lnTo>
                  <a:pt x="250" y="261"/>
                </a:lnTo>
                <a:lnTo>
                  <a:pt x="252" y="264"/>
                </a:lnTo>
                <a:lnTo>
                  <a:pt x="258" y="272"/>
                </a:lnTo>
                <a:lnTo>
                  <a:pt x="258" y="249"/>
                </a:lnTo>
                <a:lnTo>
                  <a:pt x="258" y="249"/>
                </a:lnTo>
                <a:close/>
                <a:moveTo>
                  <a:pt x="173" y="60"/>
                </a:moveTo>
                <a:lnTo>
                  <a:pt x="173" y="0"/>
                </a:lnTo>
                <a:lnTo>
                  <a:pt x="173" y="0"/>
                </a:lnTo>
                <a:lnTo>
                  <a:pt x="176" y="1"/>
                </a:lnTo>
                <a:lnTo>
                  <a:pt x="178" y="3"/>
                </a:lnTo>
                <a:lnTo>
                  <a:pt x="180" y="6"/>
                </a:lnTo>
                <a:lnTo>
                  <a:pt x="181" y="8"/>
                </a:lnTo>
                <a:lnTo>
                  <a:pt x="181" y="52"/>
                </a:lnTo>
                <a:lnTo>
                  <a:pt x="181" y="52"/>
                </a:lnTo>
                <a:lnTo>
                  <a:pt x="180" y="54"/>
                </a:lnTo>
                <a:lnTo>
                  <a:pt x="178" y="57"/>
                </a:lnTo>
                <a:lnTo>
                  <a:pt x="176" y="60"/>
                </a:lnTo>
                <a:lnTo>
                  <a:pt x="173" y="60"/>
                </a:lnTo>
                <a:lnTo>
                  <a:pt x="173" y="60"/>
                </a:lnTo>
                <a:close/>
                <a:moveTo>
                  <a:pt x="173" y="375"/>
                </a:moveTo>
                <a:lnTo>
                  <a:pt x="166" y="375"/>
                </a:lnTo>
                <a:lnTo>
                  <a:pt x="166" y="375"/>
                </a:lnTo>
                <a:lnTo>
                  <a:pt x="157" y="374"/>
                </a:lnTo>
                <a:lnTo>
                  <a:pt x="147" y="371"/>
                </a:lnTo>
                <a:lnTo>
                  <a:pt x="139" y="367"/>
                </a:lnTo>
                <a:lnTo>
                  <a:pt x="132" y="360"/>
                </a:lnTo>
                <a:lnTo>
                  <a:pt x="127" y="354"/>
                </a:lnTo>
                <a:lnTo>
                  <a:pt x="123" y="345"/>
                </a:lnTo>
                <a:lnTo>
                  <a:pt x="120" y="337"/>
                </a:lnTo>
                <a:lnTo>
                  <a:pt x="119" y="328"/>
                </a:lnTo>
                <a:lnTo>
                  <a:pt x="119" y="252"/>
                </a:lnTo>
                <a:lnTo>
                  <a:pt x="119" y="252"/>
                </a:lnTo>
                <a:lnTo>
                  <a:pt x="109" y="244"/>
                </a:lnTo>
                <a:lnTo>
                  <a:pt x="100" y="234"/>
                </a:lnTo>
                <a:lnTo>
                  <a:pt x="93" y="224"/>
                </a:lnTo>
                <a:lnTo>
                  <a:pt x="86" y="213"/>
                </a:lnTo>
                <a:lnTo>
                  <a:pt x="86" y="131"/>
                </a:lnTo>
                <a:lnTo>
                  <a:pt x="86" y="131"/>
                </a:lnTo>
                <a:lnTo>
                  <a:pt x="93" y="121"/>
                </a:lnTo>
                <a:lnTo>
                  <a:pt x="101" y="110"/>
                </a:lnTo>
                <a:lnTo>
                  <a:pt x="111" y="100"/>
                </a:lnTo>
                <a:lnTo>
                  <a:pt x="122" y="92"/>
                </a:lnTo>
                <a:lnTo>
                  <a:pt x="132" y="85"/>
                </a:lnTo>
                <a:lnTo>
                  <a:pt x="146" y="81"/>
                </a:lnTo>
                <a:lnTo>
                  <a:pt x="158" y="79"/>
                </a:lnTo>
                <a:lnTo>
                  <a:pt x="173" y="77"/>
                </a:lnTo>
                <a:lnTo>
                  <a:pt x="173" y="96"/>
                </a:lnTo>
                <a:lnTo>
                  <a:pt x="173" y="96"/>
                </a:lnTo>
                <a:lnTo>
                  <a:pt x="158" y="99"/>
                </a:lnTo>
                <a:lnTo>
                  <a:pt x="143" y="103"/>
                </a:lnTo>
                <a:lnTo>
                  <a:pt x="131" y="110"/>
                </a:lnTo>
                <a:lnTo>
                  <a:pt x="119" y="119"/>
                </a:lnTo>
                <a:lnTo>
                  <a:pt x="119" y="119"/>
                </a:lnTo>
                <a:lnTo>
                  <a:pt x="109" y="130"/>
                </a:lnTo>
                <a:lnTo>
                  <a:pt x="103" y="144"/>
                </a:lnTo>
                <a:lnTo>
                  <a:pt x="99" y="157"/>
                </a:lnTo>
                <a:lnTo>
                  <a:pt x="97" y="172"/>
                </a:lnTo>
                <a:lnTo>
                  <a:pt x="97" y="172"/>
                </a:lnTo>
                <a:lnTo>
                  <a:pt x="97" y="183"/>
                </a:lnTo>
                <a:lnTo>
                  <a:pt x="100" y="192"/>
                </a:lnTo>
                <a:lnTo>
                  <a:pt x="103" y="202"/>
                </a:lnTo>
                <a:lnTo>
                  <a:pt x="107" y="210"/>
                </a:lnTo>
                <a:lnTo>
                  <a:pt x="112" y="218"/>
                </a:lnTo>
                <a:lnTo>
                  <a:pt x="119" y="226"/>
                </a:lnTo>
                <a:lnTo>
                  <a:pt x="126" y="232"/>
                </a:lnTo>
                <a:lnTo>
                  <a:pt x="134" y="237"/>
                </a:lnTo>
                <a:lnTo>
                  <a:pt x="134" y="237"/>
                </a:lnTo>
                <a:lnTo>
                  <a:pt x="134" y="237"/>
                </a:lnTo>
                <a:lnTo>
                  <a:pt x="138" y="241"/>
                </a:lnTo>
                <a:lnTo>
                  <a:pt x="139" y="247"/>
                </a:lnTo>
                <a:lnTo>
                  <a:pt x="139" y="290"/>
                </a:lnTo>
                <a:lnTo>
                  <a:pt x="173" y="290"/>
                </a:lnTo>
                <a:lnTo>
                  <a:pt x="173" y="375"/>
                </a:lnTo>
                <a:lnTo>
                  <a:pt x="173" y="375"/>
                </a:lnTo>
                <a:close/>
                <a:moveTo>
                  <a:pt x="173" y="0"/>
                </a:moveTo>
                <a:lnTo>
                  <a:pt x="173" y="60"/>
                </a:lnTo>
                <a:lnTo>
                  <a:pt x="173" y="60"/>
                </a:lnTo>
                <a:lnTo>
                  <a:pt x="172" y="60"/>
                </a:lnTo>
                <a:lnTo>
                  <a:pt x="172" y="60"/>
                </a:lnTo>
                <a:lnTo>
                  <a:pt x="172" y="60"/>
                </a:lnTo>
                <a:lnTo>
                  <a:pt x="169" y="60"/>
                </a:lnTo>
                <a:lnTo>
                  <a:pt x="166" y="58"/>
                </a:lnTo>
                <a:lnTo>
                  <a:pt x="164" y="54"/>
                </a:lnTo>
                <a:lnTo>
                  <a:pt x="164" y="52"/>
                </a:lnTo>
                <a:lnTo>
                  <a:pt x="164" y="8"/>
                </a:lnTo>
                <a:lnTo>
                  <a:pt x="164" y="8"/>
                </a:lnTo>
                <a:lnTo>
                  <a:pt x="164" y="6"/>
                </a:lnTo>
                <a:lnTo>
                  <a:pt x="166" y="3"/>
                </a:lnTo>
                <a:lnTo>
                  <a:pt x="169" y="0"/>
                </a:lnTo>
                <a:lnTo>
                  <a:pt x="172" y="0"/>
                </a:lnTo>
                <a:lnTo>
                  <a:pt x="172" y="0"/>
                </a:lnTo>
                <a:lnTo>
                  <a:pt x="173" y="0"/>
                </a:lnTo>
                <a:lnTo>
                  <a:pt x="173" y="0"/>
                </a:lnTo>
                <a:close/>
                <a:moveTo>
                  <a:pt x="86" y="271"/>
                </a:moveTo>
                <a:lnTo>
                  <a:pt x="93" y="264"/>
                </a:lnTo>
                <a:lnTo>
                  <a:pt x="93" y="264"/>
                </a:lnTo>
                <a:lnTo>
                  <a:pt x="94" y="261"/>
                </a:lnTo>
                <a:lnTo>
                  <a:pt x="96" y="259"/>
                </a:lnTo>
                <a:lnTo>
                  <a:pt x="94" y="255"/>
                </a:lnTo>
                <a:lnTo>
                  <a:pt x="93" y="252"/>
                </a:lnTo>
                <a:lnTo>
                  <a:pt x="93" y="252"/>
                </a:lnTo>
                <a:lnTo>
                  <a:pt x="90" y="251"/>
                </a:lnTo>
                <a:lnTo>
                  <a:pt x="86" y="249"/>
                </a:lnTo>
                <a:lnTo>
                  <a:pt x="86" y="271"/>
                </a:lnTo>
                <a:lnTo>
                  <a:pt x="86" y="271"/>
                </a:lnTo>
                <a:close/>
                <a:moveTo>
                  <a:pt x="86" y="96"/>
                </a:moveTo>
                <a:lnTo>
                  <a:pt x="86" y="96"/>
                </a:lnTo>
                <a:lnTo>
                  <a:pt x="90" y="95"/>
                </a:lnTo>
                <a:lnTo>
                  <a:pt x="93" y="94"/>
                </a:lnTo>
                <a:lnTo>
                  <a:pt x="93" y="94"/>
                </a:lnTo>
                <a:lnTo>
                  <a:pt x="94" y="91"/>
                </a:lnTo>
                <a:lnTo>
                  <a:pt x="96" y="87"/>
                </a:lnTo>
                <a:lnTo>
                  <a:pt x="94" y="84"/>
                </a:lnTo>
                <a:lnTo>
                  <a:pt x="93" y="81"/>
                </a:lnTo>
                <a:lnTo>
                  <a:pt x="86" y="75"/>
                </a:lnTo>
                <a:lnTo>
                  <a:pt x="86" y="96"/>
                </a:lnTo>
                <a:close/>
                <a:moveTo>
                  <a:pt x="86" y="213"/>
                </a:moveTo>
                <a:lnTo>
                  <a:pt x="86" y="213"/>
                </a:lnTo>
                <a:lnTo>
                  <a:pt x="82" y="203"/>
                </a:lnTo>
                <a:lnTo>
                  <a:pt x="80" y="194"/>
                </a:lnTo>
                <a:lnTo>
                  <a:pt x="78" y="183"/>
                </a:lnTo>
                <a:lnTo>
                  <a:pt x="77" y="172"/>
                </a:lnTo>
                <a:lnTo>
                  <a:pt x="77" y="172"/>
                </a:lnTo>
                <a:lnTo>
                  <a:pt x="78" y="161"/>
                </a:lnTo>
                <a:lnTo>
                  <a:pt x="80" y="152"/>
                </a:lnTo>
                <a:lnTo>
                  <a:pt x="82" y="141"/>
                </a:lnTo>
                <a:lnTo>
                  <a:pt x="86" y="131"/>
                </a:lnTo>
                <a:lnTo>
                  <a:pt x="86" y="213"/>
                </a:lnTo>
                <a:lnTo>
                  <a:pt x="86" y="213"/>
                </a:lnTo>
                <a:close/>
                <a:moveTo>
                  <a:pt x="86" y="75"/>
                </a:moveTo>
                <a:lnTo>
                  <a:pt x="86" y="96"/>
                </a:lnTo>
                <a:lnTo>
                  <a:pt x="86" y="96"/>
                </a:lnTo>
                <a:lnTo>
                  <a:pt x="84" y="95"/>
                </a:lnTo>
                <a:lnTo>
                  <a:pt x="80" y="94"/>
                </a:lnTo>
                <a:lnTo>
                  <a:pt x="80" y="94"/>
                </a:lnTo>
                <a:lnTo>
                  <a:pt x="50" y="64"/>
                </a:lnTo>
                <a:lnTo>
                  <a:pt x="50" y="64"/>
                </a:lnTo>
                <a:lnTo>
                  <a:pt x="48" y="60"/>
                </a:lnTo>
                <a:lnTo>
                  <a:pt x="47" y="57"/>
                </a:lnTo>
                <a:lnTo>
                  <a:pt x="48" y="53"/>
                </a:lnTo>
                <a:lnTo>
                  <a:pt x="50" y="50"/>
                </a:lnTo>
                <a:lnTo>
                  <a:pt x="50" y="50"/>
                </a:lnTo>
                <a:lnTo>
                  <a:pt x="53" y="49"/>
                </a:lnTo>
                <a:lnTo>
                  <a:pt x="57" y="48"/>
                </a:lnTo>
                <a:lnTo>
                  <a:pt x="59" y="49"/>
                </a:lnTo>
                <a:lnTo>
                  <a:pt x="62" y="50"/>
                </a:lnTo>
                <a:lnTo>
                  <a:pt x="86" y="75"/>
                </a:lnTo>
                <a:lnTo>
                  <a:pt x="86" y="75"/>
                </a:lnTo>
                <a:close/>
                <a:moveTo>
                  <a:pt x="86" y="249"/>
                </a:moveTo>
                <a:lnTo>
                  <a:pt x="86" y="271"/>
                </a:lnTo>
                <a:lnTo>
                  <a:pt x="62" y="295"/>
                </a:lnTo>
                <a:lnTo>
                  <a:pt x="62" y="295"/>
                </a:lnTo>
                <a:lnTo>
                  <a:pt x="59" y="297"/>
                </a:lnTo>
                <a:lnTo>
                  <a:pt x="57" y="298"/>
                </a:lnTo>
                <a:lnTo>
                  <a:pt x="53" y="297"/>
                </a:lnTo>
                <a:lnTo>
                  <a:pt x="50" y="295"/>
                </a:lnTo>
                <a:lnTo>
                  <a:pt x="50" y="295"/>
                </a:lnTo>
                <a:lnTo>
                  <a:pt x="48" y="291"/>
                </a:lnTo>
                <a:lnTo>
                  <a:pt x="47" y="289"/>
                </a:lnTo>
                <a:lnTo>
                  <a:pt x="48" y="286"/>
                </a:lnTo>
                <a:lnTo>
                  <a:pt x="50" y="282"/>
                </a:lnTo>
                <a:lnTo>
                  <a:pt x="80" y="252"/>
                </a:lnTo>
                <a:lnTo>
                  <a:pt x="80" y="252"/>
                </a:lnTo>
                <a:lnTo>
                  <a:pt x="80" y="252"/>
                </a:lnTo>
                <a:lnTo>
                  <a:pt x="84" y="251"/>
                </a:lnTo>
                <a:lnTo>
                  <a:pt x="86" y="249"/>
                </a:lnTo>
                <a:lnTo>
                  <a:pt x="86" y="249"/>
                </a:lnTo>
                <a:close/>
                <a:moveTo>
                  <a:pt x="8" y="164"/>
                </a:moveTo>
                <a:lnTo>
                  <a:pt x="8" y="164"/>
                </a:lnTo>
                <a:lnTo>
                  <a:pt x="51" y="164"/>
                </a:lnTo>
                <a:lnTo>
                  <a:pt x="51" y="164"/>
                </a:lnTo>
                <a:lnTo>
                  <a:pt x="54" y="164"/>
                </a:lnTo>
                <a:lnTo>
                  <a:pt x="57" y="167"/>
                </a:lnTo>
                <a:lnTo>
                  <a:pt x="59" y="169"/>
                </a:lnTo>
                <a:lnTo>
                  <a:pt x="59" y="172"/>
                </a:lnTo>
                <a:lnTo>
                  <a:pt x="59" y="172"/>
                </a:lnTo>
                <a:lnTo>
                  <a:pt x="59" y="176"/>
                </a:lnTo>
                <a:lnTo>
                  <a:pt x="57" y="179"/>
                </a:lnTo>
                <a:lnTo>
                  <a:pt x="54" y="180"/>
                </a:lnTo>
                <a:lnTo>
                  <a:pt x="51" y="182"/>
                </a:lnTo>
                <a:lnTo>
                  <a:pt x="8" y="182"/>
                </a:lnTo>
                <a:lnTo>
                  <a:pt x="8" y="182"/>
                </a:lnTo>
                <a:lnTo>
                  <a:pt x="5" y="180"/>
                </a:lnTo>
                <a:lnTo>
                  <a:pt x="2" y="179"/>
                </a:lnTo>
                <a:lnTo>
                  <a:pt x="0" y="176"/>
                </a:lnTo>
                <a:lnTo>
                  <a:pt x="0" y="172"/>
                </a:lnTo>
                <a:lnTo>
                  <a:pt x="0" y="172"/>
                </a:lnTo>
                <a:lnTo>
                  <a:pt x="0" y="169"/>
                </a:lnTo>
                <a:lnTo>
                  <a:pt x="2" y="167"/>
                </a:lnTo>
                <a:lnTo>
                  <a:pt x="5" y="164"/>
                </a:lnTo>
                <a:lnTo>
                  <a:pt x="8" y="164"/>
                </a:lnTo>
                <a:lnTo>
                  <a:pt x="8" y="164"/>
                </a:lnTo>
                <a:close/>
              </a:path>
            </a:pathLst>
          </a:custGeom>
          <a:solidFill>
            <a:schemeClr val="bg1"/>
          </a:solidFill>
          <a:ln>
            <a:solidFill>
              <a:schemeClr val="bg1"/>
            </a:solidFill>
          </a:ln>
        </p:spPr>
        <p:txBody>
          <a:bodyPr vert="horz" wrap="square" lIns="91440" tIns="45720" rIns="91440" bIns="45720" numCol="1" anchor="t" anchorCtr="0" compatLnSpc="1"/>
          <a:lstStyle/>
          <a:p>
            <a:endParaRPr lang="zh-CN" altLang="en-US"/>
          </a:p>
        </p:txBody>
      </p:sp>
      <p:pic>
        <p:nvPicPr>
          <p:cNvPr id="824" name="图片 823"/>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9371363" y="2041196"/>
            <a:ext cx="338142" cy="510643"/>
          </a:xfrm>
          <a:prstGeom prst="rect">
            <a:avLst/>
          </a:prstGeom>
        </p:spPr>
      </p:pic>
      <p:pic>
        <p:nvPicPr>
          <p:cNvPr id="810" name="图片 809" descr="7.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8683" y="1978006"/>
            <a:ext cx="3218875" cy="566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1" name="组合 10350"/>
          <p:cNvGrpSpPr/>
          <p:nvPr/>
        </p:nvGrpSpPr>
        <p:grpSpPr>
          <a:xfrm>
            <a:off x="4252612" y="4091943"/>
            <a:ext cx="3585101" cy="1727200"/>
            <a:chOff x="4210430" y="4875639"/>
            <a:chExt cx="3457575" cy="1727200"/>
          </a:xfrm>
        </p:grpSpPr>
        <p:sp>
          <p:nvSpPr>
            <p:cNvPr id="52" name="Freeform 2651"/>
            <p:cNvSpPr/>
            <p:nvPr/>
          </p:nvSpPr>
          <p:spPr bwMode="auto">
            <a:xfrm>
              <a:off x="4429505" y="5412214"/>
              <a:ext cx="2235200" cy="1190625"/>
            </a:xfrm>
            <a:custGeom>
              <a:avLst/>
              <a:gdLst>
                <a:gd name="T0" fmla="*/ 216 w 1408"/>
                <a:gd name="T1" fmla="*/ 462 h 750"/>
                <a:gd name="T2" fmla="*/ 290 w 1408"/>
                <a:gd name="T3" fmla="*/ 524 h 750"/>
                <a:gd name="T4" fmla="*/ 370 w 1408"/>
                <a:gd name="T5" fmla="*/ 582 h 750"/>
                <a:gd name="T6" fmla="*/ 456 w 1408"/>
                <a:gd name="T7" fmla="*/ 630 h 750"/>
                <a:gd name="T8" fmla="*/ 546 w 1408"/>
                <a:gd name="T9" fmla="*/ 672 h 750"/>
                <a:gd name="T10" fmla="*/ 642 w 1408"/>
                <a:gd name="T11" fmla="*/ 704 h 750"/>
                <a:gd name="T12" fmla="*/ 740 w 1408"/>
                <a:gd name="T13" fmla="*/ 730 h 750"/>
                <a:gd name="T14" fmla="*/ 844 w 1408"/>
                <a:gd name="T15" fmla="*/ 744 h 750"/>
                <a:gd name="T16" fmla="*/ 950 w 1408"/>
                <a:gd name="T17" fmla="*/ 750 h 750"/>
                <a:gd name="T18" fmla="*/ 1012 w 1408"/>
                <a:gd name="T19" fmla="*/ 748 h 750"/>
                <a:gd name="T20" fmla="*/ 1132 w 1408"/>
                <a:gd name="T21" fmla="*/ 734 h 750"/>
                <a:gd name="T22" fmla="*/ 1248 w 1408"/>
                <a:gd name="T23" fmla="*/ 708 h 750"/>
                <a:gd name="T24" fmla="*/ 1356 w 1408"/>
                <a:gd name="T25" fmla="*/ 670 h 750"/>
                <a:gd name="T26" fmla="*/ 1256 w 1408"/>
                <a:gd name="T27" fmla="*/ 316 h 750"/>
                <a:gd name="T28" fmla="*/ 1220 w 1408"/>
                <a:gd name="T29" fmla="*/ 328 h 750"/>
                <a:gd name="T30" fmla="*/ 1146 w 1408"/>
                <a:gd name="T31" fmla="*/ 352 h 750"/>
                <a:gd name="T32" fmla="*/ 1068 w 1408"/>
                <a:gd name="T33" fmla="*/ 368 h 750"/>
                <a:gd name="T34" fmla="*/ 988 w 1408"/>
                <a:gd name="T35" fmla="*/ 378 h 750"/>
                <a:gd name="T36" fmla="*/ 950 w 1408"/>
                <a:gd name="T37" fmla="*/ 378 h 750"/>
                <a:gd name="T38" fmla="*/ 880 w 1408"/>
                <a:gd name="T39" fmla="*/ 376 h 750"/>
                <a:gd name="T40" fmla="*/ 812 w 1408"/>
                <a:gd name="T41" fmla="*/ 366 h 750"/>
                <a:gd name="T42" fmla="*/ 748 w 1408"/>
                <a:gd name="T43" fmla="*/ 350 h 750"/>
                <a:gd name="T44" fmla="*/ 686 w 1408"/>
                <a:gd name="T45" fmla="*/ 328 h 750"/>
                <a:gd name="T46" fmla="*/ 626 w 1408"/>
                <a:gd name="T47" fmla="*/ 302 h 750"/>
                <a:gd name="T48" fmla="*/ 568 w 1408"/>
                <a:gd name="T49" fmla="*/ 268 h 750"/>
                <a:gd name="T50" fmla="*/ 516 w 1408"/>
                <a:gd name="T51" fmla="*/ 230 h 750"/>
                <a:gd name="T52" fmla="*/ 468 w 1408"/>
                <a:gd name="T53" fmla="*/ 188 h 750"/>
                <a:gd name="T54" fmla="*/ 444 w 1408"/>
                <a:gd name="T55" fmla="*/ 168 h 750"/>
                <a:gd name="T56" fmla="*/ 402 w 1408"/>
                <a:gd name="T57" fmla="*/ 124 h 750"/>
                <a:gd name="T58" fmla="*/ 366 w 1408"/>
                <a:gd name="T59" fmla="*/ 78 h 750"/>
                <a:gd name="T60" fmla="*/ 334 w 1408"/>
                <a:gd name="T61" fmla="*/ 26 h 750"/>
                <a:gd name="T62" fmla="*/ 0 w 1408"/>
                <a:gd name="T63" fmla="*/ 188 h 750"/>
                <a:gd name="T64" fmla="*/ 22 w 1408"/>
                <a:gd name="T65" fmla="*/ 224 h 750"/>
                <a:gd name="T66" fmla="*/ 70 w 1408"/>
                <a:gd name="T67" fmla="*/ 296 h 750"/>
                <a:gd name="T68" fmla="*/ 124 w 1408"/>
                <a:gd name="T69" fmla="*/ 364 h 750"/>
                <a:gd name="T70" fmla="*/ 184 w 1408"/>
                <a:gd name="T71" fmla="*/ 430 h 750"/>
                <a:gd name="T72" fmla="*/ 216 w 1408"/>
                <a:gd name="T73" fmla="*/ 462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8" h="750">
                  <a:moveTo>
                    <a:pt x="216" y="462"/>
                  </a:moveTo>
                  <a:lnTo>
                    <a:pt x="216" y="462"/>
                  </a:lnTo>
                  <a:lnTo>
                    <a:pt x="252" y="494"/>
                  </a:lnTo>
                  <a:lnTo>
                    <a:pt x="290" y="524"/>
                  </a:lnTo>
                  <a:lnTo>
                    <a:pt x="328" y="554"/>
                  </a:lnTo>
                  <a:lnTo>
                    <a:pt x="370" y="582"/>
                  </a:lnTo>
                  <a:lnTo>
                    <a:pt x="412" y="606"/>
                  </a:lnTo>
                  <a:lnTo>
                    <a:pt x="456" y="630"/>
                  </a:lnTo>
                  <a:lnTo>
                    <a:pt x="500" y="652"/>
                  </a:lnTo>
                  <a:lnTo>
                    <a:pt x="546" y="672"/>
                  </a:lnTo>
                  <a:lnTo>
                    <a:pt x="594" y="690"/>
                  </a:lnTo>
                  <a:lnTo>
                    <a:pt x="642" y="704"/>
                  </a:lnTo>
                  <a:lnTo>
                    <a:pt x="690" y="718"/>
                  </a:lnTo>
                  <a:lnTo>
                    <a:pt x="740" y="730"/>
                  </a:lnTo>
                  <a:lnTo>
                    <a:pt x="792" y="738"/>
                  </a:lnTo>
                  <a:lnTo>
                    <a:pt x="844" y="744"/>
                  </a:lnTo>
                  <a:lnTo>
                    <a:pt x="896" y="748"/>
                  </a:lnTo>
                  <a:lnTo>
                    <a:pt x="950" y="750"/>
                  </a:lnTo>
                  <a:lnTo>
                    <a:pt x="950" y="750"/>
                  </a:lnTo>
                  <a:lnTo>
                    <a:pt x="1012" y="748"/>
                  </a:lnTo>
                  <a:lnTo>
                    <a:pt x="1074" y="742"/>
                  </a:lnTo>
                  <a:lnTo>
                    <a:pt x="1132" y="734"/>
                  </a:lnTo>
                  <a:lnTo>
                    <a:pt x="1190" y="724"/>
                  </a:lnTo>
                  <a:lnTo>
                    <a:pt x="1248" y="708"/>
                  </a:lnTo>
                  <a:lnTo>
                    <a:pt x="1302" y="690"/>
                  </a:lnTo>
                  <a:lnTo>
                    <a:pt x="1356" y="670"/>
                  </a:lnTo>
                  <a:lnTo>
                    <a:pt x="1408" y="646"/>
                  </a:lnTo>
                  <a:lnTo>
                    <a:pt x="1256" y="316"/>
                  </a:lnTo>
                  <a:lnTo>
                    <a:pt x="1256" y="316"/>
                  </a:lnTo>
                  <a:lnTo>
                    <a:pt x="1220" y="328"/>
                  </a:lnTo>
                  <a:lnTo>
                    <a:pt x="1184" y="340"/>
                  </a:lnTo>
                  <a:lnTo>
                    <a:pt x="1146" y="352"/>
                  </a:lnTo>
                  <a:lnTo>
                    <a:pt x="1108" y="360"/>
                  </a:lnTo>
                  <a:lnTo>
                    <a:pt x="1068" y="368"/>
                  </a:lnTo>
                  <a:lnTo>
                    <a:pt x="1028" y="374"/>
                  </a:lnTo>
                  <a:lnTo>
                    <a:pt x="988" y="378"/>
                  </a:lnTo>
                  <a:lnTo>
                    <a:pt x="950" y="378"/>
                  </a:lnTo>
                  <a:lnTo>
                    <a:pt x="950" y="378"/>
                  </a:lnTo>
                  <a:lnTo>
                    <a:pt x="914" y="378"/>
                  </a:lnTo>
                  <a:lnTo>
                    <a:pt x="880" y="376"/>
                  </a:lnTo>
                  <a:lnTo>
                    <a:pt x="846" y="372"/>
                  </a:lnTo>
                  <a:lnTo>
                    <a:pt x="812" y="366"/>
                  </a:lnTo>
                  <a:lnTo>
                    <a:pt x="780" y="358"/>
                  </a:lnTo>
                  <a:lnTo>
                    <a:pt x="748" y="350"/>
                  </a:lnTo>
                  <a:lnTo>
                    <a:pt x="716" y="340"/>
                  </a:lnTo>
                  <a:lnTo>
                    <a:pt x="686" y="328"/>
                  </a:lnTo>
                  <a:lnTo>
                    <a:pt x="654" y="316"/>
                  </a:lnTo>
                  <a:lnTo>
                    <a:pt x="626" y="302"/>
                  </a:lnTo>
                  <a:lnTo>
                    <a:pt x="596" y="286"/>
                  </a:lnTo>
                  <a:lnTo>
                    <a:pt x="568" y="268"/>
                  </a:lnTo>
                  <a:lnTo>
                    <a:pt x="542" y="250"/>
                  </a:lnTo>
                  <a:lnTo>
                    <a:pt x="516" y="230"/>
                  </a:lnTo>
                  <a:lnTo>
                    <a:pt x="492" y="210"/>
                  </a:lnTo>
                  <a:lnTo>
                    <a:pt x="468" y="188"/>
                  </a:lnTo>
                  <a:lnTo>
                    <a:pt x="468" y="188"/>
                  </a:lnTo>
                  <a:lnTo>
                    <a:pt x="444" y="168"/>
                  </a:lnTo>
                  <a:lnTo>
                    <a:pt x="422" y="146"/>
                  </a:lnTo>
                  <a:lnTo>
                    <a:pt x="402" y="124"/>
                  </a:lnTo>
                  <a:lnTo>
                    <a:pt x="382" y="102"/>
                  </a:lnTo>
                  <a:lnTo>
                    <a:pt x="366" y="78"/>
                  </a:lnTo>
                  <a:lnTo>
                    <a:pt x="350" y="52"/>
                  </a:lnTo>
                  <a:lnTo>
                    <a:pt x="334" y="26"/>
                  </a:lnTo>
                  <a:lnTo>
                    <a:pt x="322" y="0"/>
                  </a:lnTo>
                  <a:lnTo>
                    <a:pt x="0" y="188"/>
                  </a:lnTo>
                  <a:lnTo>
                    <a:pt x="0" y="188"/>
                  </a:lnTo>
                  <a:lnTo>
                    <a:pt x="22" y="224"/>
                  </a:lnTo>
                  <a:lnTo>
                    <a:pt x="46" y="260"/>
                  </a:lnTo>
                  <a:lnTo>
                    <a:pt x="70" y="296"/>
                  </a:lnTo>
                  <a:lnTo>
                    <a:pt x="96" y="330"/>
                  </a:lnTo>
                  <a:lnTo>
                    <a:pt x="124" y="364"/>
                  </a:lnTo>
                  <a:lnTo>
                    <a:pt x="154" y="398"/>
                  </a:lnTo>
                  <a:lnTo>
                    <a:pt x="184" y="430"/>
                  </a:lnTo>
                  <a:lnTo>
                    <a:pt x="216" y="462"/>
                  </a:lnTo>
                  <a:lnTo>
                    <a:pt x="216" y="462"/>
                  </a:lnTo>
                  <a:close/>
                </a:path>
              </a:pathLst>
            </a:custGeom>
            <a:solidFill>
              <a:srgbClr val="3ECEC7"/>
            </a:solidFill>
            <a:ln w="12700">
              <a:gradFill>
                <a:gsLst>
                  <a:gs pos="0">
                    <a:srgbClr val="ED827A"/>
                  </a:gs>
                  <a:gs pos="100000">
                    <a:srgbClr val="EE9065">
                      <a:alpha val="0"/>
                    </a:srgbClr>
                  </a:gs>
                </a:gsLst>
                <a:lin ang="5400000" scaled="1"/>
              </a:gradFill>
              <a:round/>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53" name="Freeform 2652"/>
            <p:cNvSpPr/>
            <p:nvPr/>
          </p:nvSpPr>
          <p:spPr bwMode="auto">
            <a:xfrm>
              <a:off x="6423405" y="4875639"/>
              <a:ext cx="1244600" cy="1562100"/>
            </a:xfrm>
            <a:custGeom>
              <a:avLst/>
              <a:gdLst>
                <a:gd name="T0" fmla="*/ 412 w 784"/>
                <a:gd name="T1" fmla="*/ 14 h 984"/>
                <a:gd name="T2" fmla="*/ 412 w 784"/>
                <a:gd name="T3" fmla="*/ 14 h 984"/>
                <a:gd name="T4" fmla="*/ 412 w 784"/>
                <a:gd name="T5" fmla="*/ 60 h 984"/>
                <a:gd name="T6" fmla="*/ 406 w 784"/>
                <a:gd name="T7" fmla="*/ 106 h 984"/>
                <a:gd name="T8" fmla="*/ 400 w 784"/>
                <a:gd name="T9" fmla="*/ 152 h 984"/>
                <a:gd name="T10" fmla="*/ 390 w 784"/>
                <a:gd name="T11" fmla="*/ 194 h 984"/>
                <a:gd name="T12" fmla="*/ 376 w 784"/>
                <a:gd name="T13" fmla="*/ 236 h 984"/>
                <a:gd name="T14" fmla="*/ 362 w 784"/>
                <a:gd name="T15" fmla="*/ 276 h 984"/>
                <a:gd name="T16" fmla="*/ 344 w 784"/>
                <a:gd name="T17" fmla="*/ 316 h 984"/>
                <a:gd name="T18" fmla="*/ 322 w 784"/>
                <a:gd name="T19" fmla="*/ 354 h 984"/>
                <a:gd name="T20" fmla="*/ 322 w 784"/>
                <a:gd name="T21" fmla="*/ 354 h 984"/>
                <a:gd name="T22" fmla="*/ 308 w 784"/>
                <a:gd name="T23" fmla="*/ 378 h 984"/>
                <a:gd name="T24" fmla="*/ 292 w 784"/>
                <a:gd name="T25" fmla="*/ 402 h 984"/>
                <a:gd name="T26" fmla="*/ 276 w 784"/>
                <a:gd name="T27" fmla="*/ 426 h 984"/>
                <a:gd name="T28" fmla="*/ 258 w 784"/>
                <a:gd name="T29" fmla="*/ 448 h 984"/>
                <a:gd name="T30" fmla="*/ 222 w 784"/>
                <a:gd name="T31" fmla="*/ 490 h 984"/>
                <a:gd name="T32" fmla="*/ 182 w 784"/>
                <a:gd name="T33" fmla="*/ 528 h 984"/>
                <a:gd name="T34" fmla="*/ 140 w 784"/>
                <a:gd name="T35" fmla="*/ 564 h 984"/>
                <a:gd name="T36" fmla="*/ 96 w 784"/>
                <a:gd name="T37" fmla="*/ 596 h 984"/>
                <a:gd name="T38" fmla="*/ 48 w 784"/>
                <a:gd name="T39" fmla="*/ 626 h 984"/>
                <a:gd name="T40" fmla="*/ 0 w 784"/>
                <a:gd name="T41" fmla="*/ 654 h 984"/>
                <a:gd name="T42" fmla="*/ 152 w 784"/>
                <a:gd name="T43" fmla="*/ 984 h 984"/>
                <a:gd name="T44" fmla="*/ 152 w 784"/>
                <a:gd name="T45" fmla="*/ 984 h 984"/>
                <a:gd name="T46" fmla="*/ 190 w 784"/>
                <a:gd name="T47" fmla="*/ 964 h 984"/>
                <a:gd name="T48" fmla="*/ 228 w 784"/>
                <a:gd name="T49" fmla="*/ 944 h 984"/>
                <a:gd name="T50" fmla="*/ 264 w 784"/>
                <a:gd name="T51" fmla="*/ 922 h 984"/>
                <a:gd name="T52" fmla="*/ 300 w 784"/>
                <a:gd name="T53" fmla="*/ 898 h 984"/>
                <a:gd name="T54" fmla="*/ 334 w 784"/>
                <a:gd name="T55" fmla="*/ 874 h 984"/>
                <a:gd name="T56" fmla="*/ 366 w 784"/>
                <a:gd name="T57" fmla="*/ 850 h 984"/>
                <a:gd name="T58" fmla="*/ 398 w 784"/>
                <a:gd name="T59" fmla="*/ 824 h 984"/>
                <a:gd name="T60" fmla="*/ 430 w 784"/>
                <a:gd name="T61" fmla="*/ 796 h 984"/>
                <a:gd name="T62" fmla="*/ 460 w 784"/>
                <a:gd name="T63" fmla="*/ 768 h 984"/>
                <a:gd name="T64" fmla="*/ 488 w 784"/>
                <a:gd name="T65" fmla="*/ 738 h 984"/>
                <a:gd name="T66" fmla="*/ 516 w 784"/>
                <a:gd name="T67" fmla="*/ 708 h 984"/>
                <a:gd name="T68" fmla="*/ 544 w 784"/>
                <a:gd name="T69" fmla="*/ 676 h 984"/>
                <a:gd name="T70" fmla="*/ 568 w 784"/>
                <a:gd name="T71" fmla="*/ 644 h 984"/>
                <a:gd name="T72" fmla="*/ 592 w 784"/>
                <a:gd name="T73" fmla="*/ 610 h 984"/>
                <a:gd name="T74" fmla="*/ 616 w 784"/>
                <a:gd name="T75" fmla="*/ 574 h 984"/>
                <a:gd name="T76" fmla="*/ 638 w 784"/>
                <a:gd name="T77" fmla="*/ 540 h 984"/>
                <a:gd name="T78" fmla="*/ 638 w 784"/>
                <a:gd name="T79" fmla="*/ 540 h 984"/>
                <a:gd name="T80" fmla="*/ 668 w 784"/>
                <a:gd name="T81" fmla="*/ 478 h 984"/>
                <a:gd name="T82" fmla="*/ 696 w 784"/>
                <a:gd name="T83" fmla="*/ 414 h 984"/>
                <a:gd name="T84" fmla="*/ 722 w 784"/>
                <a:gd name="T85" fmla="*/ 350 h 984"/>
                <a:gd name="T86" fmla="*/ 744 w 784"/>
                <a:gd name="T87" fmla="*/ 282 h 984"/>
                <a:gd name="T88" fmla="*/ 760 w 784"/>
                <a:gd name="T89" fmla="*/ 214 h 984"/>
                <a:gd name="T90" fmla="*/ 768 w 784"/>
                <a:gd name="T91" fmla="*/ 178 h 984"/>
                <a:gd name="T92" fmla="*/ 774 w 784"/>
                <a:gd name="T93" fmla="*/ 144 h 984"/>
                <a:gd name="T94" fmla="*/ 778 w 784"/>
                <a:gd name="T95" fmla="*/ 108 h 984"/>
                <a:gd name="T96" fmla="*/ 782 w 784"/>
                <a:gd name="T97" fmla="*/ 72 h 984"/>
                <a:gd name="T98" fmla="*/ 784 w 784"/>
                <a:gd name="T99" fmla="*/ 36 h 984"/>
                <a:gd name="T100" fmla="*/ 784 w 784"/>
                <a:gd name="T101" fmla="*/ 0 h 984"/>
                <a:gd name="T102" fmla="*/ 412 w 784"/>
                <a:gd name="T103" fmla="*/ 0 h 984"/>
                <a:gd name="T104" fmla="*/ 412 w 784"/>
                <a:gd name="T105" fmla="*/ 0 h 984"/>
                <a:gd name="T106" fmla="*/ 412 w 784"/>
                <a:gd name="T107" fmla="*/ 14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4" h="984">
                  <a:moveTo>
                    <a:pt x="412" y="14"/>
                  </a:moveTo>
                  <a:lnTo>
                    <a:pt x="412" y="14"/>
                  </a:lnTo>
                  <a:lnTo>
                    <a:pt x="412" y="60"/>
                  </a:lnTo>
                  <a:lnTo>
                    <a:pt x="406" y="106"/>
                  </a:lnTo>
                  <a:lnTo>
                    <a:pt x="400" y="152"/>
                  </a:lnTo>
                  <a:lnTo>
                    <a:pt x="390" y="194"/>
                  </a:lnTo>
                  <a:lnTo>
                    <a:pt x="376" y="236"/>
                  </a:lnTo>
                  <a:lnTo>
                    <a:pt x="362" y="276"/>
                  </a:lnTo>
                  <a:lnTo>
                    <a:pt x="344" y="316"/>
                  </a:lnTo>
                  <a:lnTo>
                    <a:pt x="322" y="354"/>
                  </a:lnTo>
                  <a:lnTo>
                    <a:pt x="322" y="354"/>
                  </a:lnTo>
                  <a:lnTo>
                    <a:pt x="308" y="378"/>
                  </a:lnTo>
                  <a:lnTo>
                    <a:pt x="292" y="402"/>
                  </a:lnTo>
                  <a:lnTo>
                    <a:pt x="276" y="426"/>
                  </a:lnTo>
                  <a:lnTo>
                    <a:pt x="258" y="448"/>
                  </a:lnTo>
                  <a:lnTo>
                    <a:pt x="222" y="490"/>
                  </a:lnTo>
                  <a:lnTo>
                    <a:pt x="182" y="528"/>
                  </a:lnTo>
                  <a:lnTo>
                    <a:pt x="140" y="564"/>
                  </a:lnTo>
                  <a:lnTo>
                    <a:pt x="96" y="596"/>
                  </a:lnTo>
                  <a:lnTo>
                    <a:pt x="48" y="626"/>
                  </a:lnTo>
                  <a:lnTo>
                    <a:pt x="0" y="654"/>
                  </a:lnTo>
                  <a:lnTo>
                    <a:pt x="152" y="984"/>
                  </a:lnTo>
                  <a:lnTo>
                    <a:pt x="152" y="984"/>
                  </a:lnTo>
                  <a:lnTo>
                    <a:pt x="190" y="964"/>
                  </a:lnTo>
                  <a:lnTo>
                    <a:pt x="228" y="944"/>
                  </a:lnTo>
                  <a:lnTo>
                    <a:pt x="264" y="922"/>
                  </a:lnTo>
                  <a:lnTo>
                    <a:pt x="300" y="898"/>
                  </a:lnTo>
                  <a:lnTo>
                    <a:pt x="334" y="874"/>
                  </a:lnTo>
                  <a:lnTo>
                    <a:pt x="366" y="850"/>
                  </a:lnTo>
                  <a:lnTo>
                    <a:pt x="398" y="824"/>
                  </a:lnTo>
                  <a:lnTo>
                    <a:pt x="430" y="796"/>
                  </a:lnTo>
                  <a:lnTo>
                    <a:pt x="460" y="768"/>
                  </a:lnTo>
                  <a:lnTo>
                    <a:pt x="488" y="738"/>
                  </a:lnTo>
                  <a:lnTo>
                    <a:pt x="516" y="708"/>
                  </a:lnTo>
                  <a:lnTo>
                    <a:pt x="544" y="676"/>
                  </a:lnTo>
                  <a:lnTo>
                    <a:pt x="568" y="644"/>
                  </a:lnTo>
                  <a:lnTo>
                    <a:pt x="592" y="610"/>
                  </a:lnTo>
                  <a:lnTo>
                    <a:pt x="616" y="574"/>
                  </a:lnTo>
                  <a:lnTo>
                    <a:pt x="638" y="540"/>
                  </a:lnTo>
                  <a:lnTo>
                    <a:pt x="638" y="540"/>
                  </a:lnTo>
                  <a:lnTo>
                    <a:pt x="668" y="478"/>
                  </a:lnTo>
                  <a:lnTo>
                    <a:pt x="696" y="414"/>
                  </a:lnTo>
                  <a:lnTo>
                    <a:pt x="722" y="350"/>
                  </a:lnTo>
                  <a:lnTo>
                    <a:pt x="744" y="282"/>
                  </a:lnTo>
                  <a:lnTo>
                    <a:pt x="760" y="214"/>
                  </a:lnTo>
                  <a:lnTo>
                    <a:pt x="768" y="178"/>
                  </a:lnTo>
                  <a:lnTo>
                    <a:pt x="774" y="144"/>
                  </a:lnTo>
                  <a:lnTo>
                    <a:pt x="778" y="108"/>
                  </a:lnTo>
                  <a:lnTo>
                    <a:pt x="782" y="72"/>
                  </a:lnTo>
                  <a:lnTo>
                    <a:pt x="784" y="36"/>
                  </a:lnTo>
                  <a:lnTo>
                    <a:pt x="784" y="0"/>
                  </a:lnTo>
                  <a:lnTo>
                    <a:pt x="412" y="0"/>
                  </a:lnTo>
                  <a:lnTo>
                    <a:pt x="412" y="0"/>
                  </a:lnTo>
                  <a:lnTo>
                    <a:pt x="412" y="14"/>
                  </a:lnTo>
                  <a:close/>
                </a:path>
              </a:pathLst>
            </a:custGeom>
            <a:solidFill>
              <a:srgbClr val="EE9065"/>
            </a:solidFill>
            <a:ln w="12700">
              <a:gradFill>
                <a:gsLst>
                  <a:gs pos="0">
                    <a:srgbClr val="ED827A"/>
                  </a:gs>
                  <a:gs pos="100000">
                    <a:srgbClr val="EE9065">
                      <a:alpha val="0"/>
                    </a:srgbClr>
                  </a:gs>
                </a:gsLst>
                <a:lin ang="5400000" scaled="1"/>
              </a:gradFill>
              <a:round/>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55" name="Freeform 2654"/>
            <p:cNvSpPr/>
            <p:nvPr/>
          </p:nvSpPr>
          <p:spPr bwMode="auto">
            <a:xfrm>
              <a:off x="4210430" y="4875639"/>
              <a:ext cx="730250" cy="835025"/>
            </a:xfrm>
            <a:custGeom>
              <a:avLst/>
              <a:gdLst>
                <a:gd name="T0" fmla="*/ 138 w 460"/>
                <a:gd name="T1" fmla="*/ 526 h 526"/>
                <a:gd name="T2" fmla="*/ 460 w 460"/>
                <a:gd name="T3" fmla="*/ 338 h 526"/>
                <a:gd name="T4" fmla="*/ 460 w 460"/>
                <a:gd name="T5" fmla="*/ 338 h 526"/>
                <a:gd name="T6" fmla="*/ 440 w 460"/>
                <a:gd name="T7" fmla="*/ 302 h 526"/>
                <a:gd name="T8" fmla="*/ 422 w 460"/>
                <a:gd name="T9" fmla="*/ 264 h 526"/>
                <a:gd name="T10" fmla="*/ 408 w 460"/>
                <a:gd name="T11" fmla="*/ 226 h 526"/>
                <a:gd name="T12" fmla="*/ 394 w 460"/>
                <a:gd name="T13" fmla="*/ 186 h 526"/>
                <a:gd name="T14" fmla="*/ 384 w 460"/>
                <a:gd name="T15" fmla="*/ 146 h 526"/>
                <a:gd name="T16" fmla="*/ 378 w 460"/>
                <a:gd name="T17" fmla="*/ 102 h 526"/>
                <a:gd name="T18" fmla="*/ 374 w 460"/>
                <a:gd name="T19" fmla="*/ 58 h 526"/>
                <a:gd name="T20" fmla="*/ 372 w 460"/>
                <a:gd name="T21" fmla="*/ 14 h 526"/>
                <a:gd name="T22" fmla="*/ 372 w 460"/>
                <a:gd name="T23" fmla="*/ 14 h 526"/>
                <a:gd name="T24" fmla="*/ 372 w 460"/>
                <a:gd name="T25" fmla="*/ 0 h 526"/>
                <a:gd name="T26" fmla="*/ 0 w 460"/>
                <a:gd name="T27" fmla="*/ 0 h 526"/>
                <a:gd name="T28" fmla="*/ 0 w 460"/>
                <a:gd name="T29" fmla="*/ 0 h 526"/>
                <a:gd name="T30" fmla="*/ 2 w 460"/>
                <a:gd name="T31" fmla="*/ 68 h 526"/>
                <a:gd name="T32" fmla="*/ 10 w 460"/>
                <a:gd name="T33" fmla="*/ 138 h 526"/>
                <a:gd name="T34" fmla="*/ 20 w 460"/>
                <a:gd name="T35" fmla="*/ 206 h 526"/>
                <a:gd name="T36" fmla="*/ 36 w 460"/>
                <a:gd name="T37" fmla="*/ 272 h 526"/>
                <a:gd name="T38" fmla="*/ 56 w 460"/>
                <a:gd name="T39" fmla="*/ 338 h 526"/>
                <a:gd name="T40" fmla="*/ 80 w 460"/>
                <a:gd name="T41" fmla="*/ 402 h 526"/>
                <a:gd name="T42" fmla="*/ 108 w 460"/>
                <a:gd name="T43" fmla="*/ 464 h 526"/>
                <a:gd name="T44" fmla="*/ 138 w 460"/>
                <a:gd name="T45"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0" h="526">
                  <a:moveTo>
                    <a:pt x="138" y="526"/>
                  </a:moveTo>
                  <a:lnTo>
                    <a:pt x="460" y="338"/>
                  </a:lnTo>
                  <a:lnTo>
                    <a:pt x="460" y="338"/>
                  </a:lnTo>
                  <a:lnTo>
                    <a:pt x="440" y="302"/>
                  </a:lnTo>
                  <a:lnTo>
                    <a:pt x="422" y="264"/>
                  </a:lnTo>
                  <a:lnTo>
                    <a:pt x="408" y="226"/>
                  </a:lnTo>
                  <a:lnTo>
                    <a:pt x="394" y="186"/>
                  </a:lnTo>
                  <a:lnTo>
                    <a:pt x="384" y="146"/>
                  </a:lnTo>
                  <a:lnTo>
                    <a:pt x="378" y="102"/>
                  </a:lnTo>
                  <a:lnTo>
                    <a:pt x="374" y="58"/>
                  </a:lnTo>
                  <a:lnTo>
                    <a:pt x="372" y="14"/>
                  </a:lnTo>
                  <a:lnTo>
                    <a:pt x="372" y="14"/>
                  </a:lnTo>
                  <a:lnTo>
                    <a:pt x="372" y="0"/>
                  </a:lnTo>
                  <a:lnTo>
                    <a:pt x="0" y="0"/>
                  </a:lnTo>
                  <a:lnTo>
                    <a:pt x="0" y="0"/>
                  </a:lnTo>
                  <a:lnTo>
                    <a:pt x="2" y="68"/>
                  </a:lnTo>
                  <a:lnTo>
                    <a:pt x="10" y="138"/>
                  </a:lnTo>
                  <a:lnTo>
                    <a:pt x="20" y="206"/>
                  </a:lnTo>
                  <a:lnTo>
                    <a:pt x="36" y="272"/>
                  </a:lnTo>
                  <a:lnTo>
                    <a:pt x="56" y="338"/>
                  </a:lnTo>
                  <a:lnTo>
                    <a:pt x="80" y="402"/>
                  </a:lnTo>
                  <a:lnTo>
                    <a:pt x="108" y="464"/>
                  </a:lnTo>
                  <a:lnTo>
                    <a:pt x="138" y="526"/>
                  </a:lnTo>
                  <a:close/>
                </a:path>
              </a:pathLst>
            </a:custGeom>
            <a:solidFill>
              <a:srgbClr val="ED827A"/>
            </a:solidFill>
            <a:ln w="12700">
              <a:gradFill>
                <a:gsLst>
                  <a:gs pos="0">
                    <a:srgbClr val="ED827A"/>
                  </a:gs>
                  <a:gs pos="100000">
                    <a:srgbClr val="EE9065">
                      <a:alpha val="0"/>
                    </a:srgbClr>
                  </a:gs>
                </a:gsLst>
                <a:lin ang="5400000" scaled="1"/>
              </a:gradFill>
              <a:round/>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gr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checkerboard(across)">
                                      <p:cBhvr>
                                        <p:cTn id="7" dur="500"/>
                                        <p:tgtEl>
                                          <p:spTgt spid="6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checkerboard(across)">
                                      <p:cBhvr>
                                        <p:cTn id="11" dur="500"/>
                                        <p:tgtEl>
                                          <p:spTgt spid="64"/>
                                        </p:tgtEl>
                                      </p:cBhvr>
                                    </p:animEffect>
                                  </p:childTnLst>
                                </p:cTn>
                              </p:par>
                              <p:par>
                                <p:cTn id="12" presetID="23" presetClass="entr" presetSubtype="272" fill="hold" nodeType="withEffect">
                                  <p:stCondLst>
                                    <p:cond delay="0"/>
                                  </p:stCondLst>
                                  <p:childTnLst>
                                    <p:set>
                                      <p:cBhvr>
                                        <p:cTn id="13" dur="1" fill="hold">
                                          <p:stCondLst>
                                            <p:cond delay="0"/>
                                          </p:stCondLst>
                                        </p:cTn>
                                        <p:tgtEl>
                                          <p:spTgt spid="810"/>
                                        </p:tgtEl>
                                        <p:attrNameLst>
                                          <p:attrName>style.visibility</p:attrName>
                                        </p:attrNameLst>
                                      </p:cBhvr>
                                      <p:to>
                                        <p:strVal val="visible"/>
                                      </p:to>
                                    </p:set>
                                    <p:anim calcmode="lin" valueType="num">
                                      <p:cBhvr>
                                        <p:cTn id="14" dur="500" fill="hold"/>
                                        <p:tgtEl>
                                          <p:spTgt spid="810"/>
                                        </p:tgtEl>
                                        <p:attrNameLst>
                                          <p:attrName>ppt_w</p:attrName>
                                        </p:attrNameLst>
                                      </p:cBhvr>
                                      <p:tavLst>
                                        <p:tav tm="0">
                                          <p:val>
                                            <p:strVal val="2/3*#ppt_w"/>
                                          </p:val>
                                        </p:tav>
                                        <p:tav tm="100000">
                                          <p:val>
                                            <p:strVal val="#ppt_w"/>
                                          </p:val>
                                        </p:tav>
                                      </p:tavLst>
                                    </p:anim>
                                    <p:anim calcmode="lin" valueType="num">
                                      <p:cBhvr>
                                        <p:cTn id="15" dur="500" fill="hold"/>
                                        <p:tgtEl>
                                          <p:spTgt spid="81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43"/>
          <p:cNvSpPr/>
          <p:nvPr/>
        </p:nvSpPr>
        <p:spPr bwMode="auto">
          <a:xfrm>
            <a:off x="2857236" y="5260002"/>
            <a:ext cx="2721504" cy="1333504"/>
          </a:xfrm>
          <a:prstGeom prst="accentCallout2">
            <a:avLst>
              <a:gd name="adj1" fmla="val 46895"/>
              <a:gd name="adj2" fmla="val 103796"/>
              <a:gd name="adj3" fmla="val 46895"/>
              <a:gd name="adj4" fmla="val 136390"/>
              <a:gd name="adj5" fmla="val 48111"/>
              <a:gd name="adj6" fmla="val 176345"/>
            </a:avLst>
          </a:prstGeom>
          <a:noFill/>
          <a:ln w="9525">
            <a:solidFill>
              <a:srgbClr val="3ECEC7"/>
            </a:solidFill>
            <a:miter lim="800000"/>
          </a:ln>
          <a:extLst>
            <a:ext uri="{909E8E84-426E-40DD-AFC4-6F175D3DCCD1}">
              <a14:hiddenFill xmlns:a14="http://schemas.microsoft.com/office/drawing/2010/main">
                <a:solidFill>
                  <a:srgbClr val="FFFFFF"/>
                </a:solidFill>
              </a14:hiddenFill>
            </a:ext>
          </a:extLst>
        </p:spPr>
        <p:txBody>
          <a:bodyPr anchor="ctr"/>
          <a:lstStyle/>
          <a:p>
            <a:r>
              <a:rPr lang="zh-CN" altLang="en-US" sz="2400" b="1" dirty="0">
                <a:solidFill>
                  <a:srgbClr val="3ECEC7"/>
                </a:solidFill>
                <a:effectLst>
                  <a:outerShdw blurRad="38100" dist="38100" dir="2700000" algn="tl">
                    <a:srgbClr val="000000">
                      <a:alpha val="43137"/>
                    </a:srgbClr>
                  </a:outerShdw>
                </a:effectLst>
                <a:latin typeface="华康钢笔体W2(P)" panose="03000200000000000000" pitchFamily="66" charset="-122"/>
                <a:ea typeface="华康钢笔体W2(P)" panose="03000200000000000000" pitchFamily="66" charset="-122"/>
              </a:rPr>
              <a:t>单击此处输入文字单击此处输入文字单击此处输入文字</a:t>
            </a:r>
            <a:endParaRPr lang="en-US" altLang="zh-CN" sz="2400" b="1" dirty="0">
              <a:solidFill>
                <a:srgbClr val="3ECEC7"/>
              </a:solidFill>
              <a:effectLst>
                <a:outerShdw blurRad="38100" dist="38100" dir="2700000" algn="tl">
                  <a:srgbClr val="000000">
                    <a:alpha val="43137"/>
                  </a:srgbClr>
                </a:outerShdw>
              </a:effectLst>
              <a:latin typeface="华康钢笔体W2(P)" panose="03000200000000000000" pitchFamily="66" charset="-122"/>
              <a:ea typeface="华康钢笔体W2(P)" panose="03000200000000000000" pitchFamily="66" charset="-122"/>
            </a:endParaRPr>
          </a:p>
          <a:p>
            <a:r>
              <a:rPr lang="zh-CN" altLang="en-US" sz="2400" b="1" dirty="0">
                <a:solidFill>
                  <a:srgbClr val="3ECEC7"/>
                </a:solidFill>
                <a:effectLst>
                  <a:outerShdw blurRad="38100" dist="38100" dir="2700000" algn="tl">
                    <a:srgbClr val="000000">
                      <a:alpha val="43137"/>
                    </a:srgbClr>
                  </a:outerShdw>
                </a:effectLst>
                <a:latin typeface="华康钢笔体W2(P)" panose="03000200000000000000" pitchFamily="66" charset="-122"/>
                <a:ea typeface="华康钢笔体W2(P)" panose="03000200000000000000" pitchFamily="66" charset="-122"/>
              </a:rPr>
              <a:t>单击此处输入文字</a:t>
            </a:r>
          </a:p>
        </p:txBody>
      </p:sp>
      <p:sp>
        <p:nvSpPr>
          <p:cNvPr id="35" name="AutoShape 43"/>
          <p:cNvSpPr/>
          <p:nvPr/>
        </p:nvSpPr>
        <p:spPr bwMode="auto">
          <a:xfrm>
            <a:off x="2857236" y="1401152"/>
            <a:ext cx="2721504" cy="1333504"/>
          </a:xfrm>
          <a:prstGeom prst="accentCallout2">
            <a:avLst>
              <a:gd name="adj1" fmla="val 46895"/>
              <a:gd name="adj2" fmla="val 103796"/>
              <a:gd name="adj3" fmla="val 46895"/>
              <a:gd name="adj4" fmla="val 136390"/>
              <a:gd name="adj5" fmla="val 48111"/>
              <a:gd name="adj6" fmla="val 211188"/>
            </a:avLst>
          </a:prstGeom>
          <a:noFill/>
          <a:ln w="9525">
            <a:solidFill>
              <a:srgbClr val="FFB44B"/>
            </a:solidFill>
            <a:miter lim="800000"/>
          </a:ln>
          <a:extLst>
            <a:ext uri="{909E8E84-426E-40DD-AFC4-6F175D3DCCD1}">
              <a14:hiddenFill xmlns:a14="http://schemas.microsoft.com/office/drawing/2010/main">
                <a:solidFill>
                  <a:srgbClr val="FFFFFF"/>
                </a:solidFill>
              </a14:hiddenFill>
            </a:ext>
          </a:extLst>
        </p:spPr>
        <p:txBody>
          <a:bodyPr anchor="ctr"/>
          <a:lstStyle/>
          <a:p>
            <a:r>
              <a:rPr lang="zh-CN" altLang="en-US" sz="2400" b="1" dirty="0">
                <a:solidFill>
                  <a:srgbClr val="FFB44B"/>
                </a:solidFill>
                <a:effectLst>
                  <a:outerShdw blurRad="38100" dist="38100" dir="2700000" algn="tl">
                    <a:srgbClr val="000000">
                      <a:alpha val="43137"/>
                    </a:srgbClr>
                  </a:outerShdw>
                </a:effectLst>
                <a:latin typeface="华康钢笔体W2(P)" panose="03000200000000000000" pitchFamily="66" charset="-122"/>
                <a:ea typeface="华康钢笔体W2(P)" panose="03000200000000000000" pitchFamily="66" charset="-122"/>
              </a:rPr>
              <a:t>单击此处输入文字单击此处输入文字单击此处输入文字</a:t>
            </a:r>
            <a:endParaRPr lang="en-US" altLang="zh-CN" sz="2400" b="1" dirty="0">
              <a:solidFill>
                <a:srgbClr val="FFB44B"/>
              </a:solidFill>
              <a:effectLst>
                <a:outerShdw blurRad="38100" dist="38100" dir="2700000" algn="tl">
                  <a:srgbClr val="000000">
                    <a:alpha val="43137"/>
                  </a:srgbClr>
                </a:outerShdw>
              </a:effectLst>
              <a:latin typeface="华康钢笔体W2(P)" panose="03000200000000000000" pitchFamily="66" charset="-122"/>
              <a:ea typeface="华康钢笔体W2(P)" panose="03000200000000000000" pitchFamily="66" charset="-122"/>
            </a:endParaRPr>
          </a:p>
          <a:p>
            <a:r>
              <a:rPr lang="zh-CN" altLang="en-US" sz="2400" b="1" dirty="0">
                <a:solidFill>
                  <a:srgbClr val="FFB44B"/>
                </a:solidFill>
                <a:effectLst>
                  <a:outerShdw blurRad="38100" dist="38100" dir="2700000" algn="tl">
                    <a:srgbClr val="000000">
                      <a:alpha val="43137"/>
                    </a:srgbClr>
                  </a:outerShdw>
                </a:effectLst>
                <a:latin typeface="华康钢笔体W2(P)" panose="03000200000000000000" pitchFamily="66" charset="-122"/>
                <a:ea typeface="华康钢笔体W2(P)" panose="03000200000000000000" pitchFamily="66" charset="-122"/>
              </a:rPr>
              <a:t>单击此处输入文字</a:t>
            </a:r>
          </a:p>
        </p:txBody>
      </p:sp>
      <p:sp>
        <p:nvSpPr>
          <p:cNvPr id="36" name="AutoShape 43"/>
          <p:cNvSpPr/>
          <p:nvPr/>
        </p:nvSpPr>
        <p:spPr bwMode="auto">
          <a:xfrm>
            <a:off x="1740962" y="3175459"/>
            <a:ext cx="2721504" cy="1333504"/>
          </a:xfrm>
          <a:prstGeom prst="accentCallout2">
            <a:avLst>
              <a:gd name="adj1" fmla="val 46895"/>
              <a:gd name="adj2" fmla="val 103796"/>
              <a:gd name="adj3" fmla="val 46895"/>
              <a:gd name="adj4" fmla="val 136390"/>
              <a:gd name="adj5" fmla="val 48111"/>
              <a:gd name="adj6" fmla="val 176345"/>
            </a:avLst>
          </a:prstGeom>
          <a:noFill/>
          <a:ln w="9525">
            <a:solidFill>
              <a:srgbClr val="4FB663"/>
            </a:solidFill>
            <a:miter lim="800000"/>
          </a:ln>
          <a:extLst>
            <a:ext uri="{909E8E84-426E-40DD-AFC4-6F175D3DCCD1}">
              <a14:hiddenFill xmlns:a14="http://schemas.microsoft.com/office/drawing/2010/main">
                <a:solidFill>
                  <a:srgbClr val="FFFFFF"/>
                </a:solidFill>
              </a14:hiddenFill>
            </a:ext>
          </a:extLst>
        </p:spPr>
        <p:txBody>
          <a:bodyPr anchor="ctr"/>
          <a:lstStyle/>
          <a:p>
            <a:r>
              <a:rPr lang="zh-CN" altLang="en-US" sz="2400" b="1" dirty="0">
                <a:solidFill>
                  <a:srgbClr val="91CF50"/>
                </a:solidFill>
                <a:effectLst>
                  <a:outerShdw blurRad="38100" dist="38100" dir="2700000" algn="tl">
                    <a:srgbClr val="000000">
                      <a:alpha val="43137"/>
                    </a:srgbClr>
                  </a:outerShdw>
                </a:effectLst>
                <a:latin typeface="华康钢笔体W2(P)" panose="03000200000000000000" pitchFamily="66" charset="-122"/>
                <a:ea typeface="华康钢笔体W2(P)" panose="03000200000000000000" pitchFamily="66" charset="-122"/>
              </a:rPr>
              <a:t>单击此处输入文字单击此处输入文字单击此处输入文字</a:t>
            </a:r>
            <a:endParaRPr lang="en-US" altLang="zh-CN" sz="2400" b="1" dirty="0">
              <a:solidFill>
                <a:srgbClr val="91CF50"/>
              </a:solidFill>
              <a:effectLst>
                <a:outerShdw blurRad="38100" dist="38100" dir="2700000" algn="tl">
                  <a:srgbClr val="000000">
                    <a:alpha val="43137"/>
                  </a:srgbClr>
                </a:outerShdw>
              </a:effectLst>
              <a:latin typeface="华康钢笔体W2(P)" panose="03000200000000000000" pitchFamily="66" charset="-122"/>
              <a:ea typeface="华康钢笔体W2(P)" panose="03000200000000000000" pitchFamily="66" charset="-122"/>
            </a:endParaRPr>
          </a:p>
          <a:p>
            <a:r>
              <a:rPr lang="zh-CN" altLang="en-US" sz="2400" b="1" dirty="0">
                <a:solidFill>
                  <a:srgbClr val="91CF50"/>
                </a:solidFill>
                <a:effectLst>
                  <a:outerShdw blurRad="38100" dist="38100" dir="2700000" algn="tl">
                    <a:srgbClr val="000000">
                      <a:alpha val="43137"/>
                    </a:srgbClr>
                  </a:outerShdw>
                </a:effectLst>
                <a:latin typeface="华康钢笔体W2(P)" panose="03000200000000000000" pitchFamily="66" charset="-122"/>
                <a:ea typeface="华康钢笔体W2(P)" panose="03000200000000000000" pitchFamily="66" charset="-122"/>
              </a:rPr>
              <a:t>单击此处输入文字</a:t>
            </a:r>
          </a:p>
        </p:txBody>
      </p:sp>
      <p:sp>
        <p:nvSpPr>
          <p:cNvPr id="23" name="椭圆 5"/>
          <p:cNvSpPr>
            <a:spLocks noChangeAspect="1"/>
          </p:cNvSpPr>
          <p:nvPr/>
        </p:nvSpPr>
        <p:spPr>
          <a:xfrm>
            <a:off x="5882147" y="1316766"/>
            <a:ext cx="5974493" cy="5263169"/>
          </a:xfrm>
          <a:custGeom>
            <a:avLst/>
            <a:gdLst/>
            <a:ahLst/>
            <a:cxnLst/>
            <a:rect l="l" t="t" r="r" b="b"/>
            <a:pathLst>
              <a:path w="6912769" h="6089734">
                <a:moveTo>
                  <a:pt x="3764909" y="0"/>
                </a:moveTo>
                <a:cubicBezTo>
                  <a:pt x="4237931" y="0"/>
                  <a:pt x="4621392" y="383461"/>
                  <a:pt x="4621392" y="856483"/>
                </a:cubicBezTo>
                <a:cubicBezTo>
                  <a:pt x="4621392" y="1026036"/>
                  <a:pt x="4572124" y="1184082"/>
                  <a:pt x="4485571" y="1316093"/>
                </a:cubicBezTo>
                <a:cubicBezTo>
                  <a:pt x="4470939" y="1373207"/>
                  <a:pt x="4464497" y="1433015"/>
                  <a:pt x="4464498" y="1494327"/>
                </a:cubicBezTo>
                <a:cubicBezTo>
                  <a:pt x="4464497" y="1781751"/>
                  <a:pt x="4606078" y="2036107"/>
                  <a:pt x="4823400" y="2191321"/>
                </a:cubicBezTo>
                <a:cubicBezTo>
                  <a:pt x="4928645" y="2170522"/>
                  <a:pt x="5037408" y="2160240"/>
                  <a:pt x="5148572" y="2160240"/>
                </a:cubicBezTo>
                <a:cubicBezTo>
                  <a:pt x="6122911" y="2160240"/>
                  <a:pt x="6912768" y="2950097"/>
                  <a:pt x="6912769" y="3924437"/>
                </a:cubicBezTo>
                <a:cubicBezTo>
                  <a:pt x="6912768" y="4898776"/>
                  <a:pt x="6122911" y="5688633"/>
                  <a:pt x="5148572" y="5688632"/>
                </a:cubicBezTo>
                <a:cubicBezTo>
                  <a:pt x="4556463" y="5688632"/>
                  <a:pt x="4032484" y="5396936"/>
                  <a:pt x="3713821" y="4948458"/>
                </a:cubicBezTo>
                <a:cubicBezTo>
                  <a:pt x="3491247" y="4965066"/>
                  <a:pt x="3297520" y="5077621"/>
                  <a:pt x="3173879" y="5245106"/>
                </a:cubicBezTo>
                <a:cubicBezTo>
                  <a:pt x="3183827" y="5291492"/>
                  <a:pt x="3188921" y="5339618"/>
                  <a:pt x="3188921" y="5388934"/>
                </a:cubicBezTo>
                <a:cubicBezTo>
                  <a:pt x="3188921" y="5775975"/>
                  <a:pt x="2875162" y="6089734"/>
                  <a:pt x="2488121" y="6089734"/>
                </a:cubicBezTo>
                <a:cubicBezTo>
                  <a:pt x="2101080" y="6089734"/>
                  <a:pt x="1787321" y="5775975"/>
                  <a:pt x="1787321" y="5388934"/>
                </a:cubicBezTo>
                <a:cubicBezTo>
                  <a:pt x="1787321" y="5001893"/>
                  <a:pt x="2101080" y="4688134"/>
                  <a:pt x="2488121" y="4688134"/>
                </a:cubicBezTo>
                <a:cubicBezTo>
                  <a:pt x="2635159" y="4688134"/>
                  <a:pt x="2771620" y="4733418"/>
                  <a:pt x="2884043" y="4811201"/>
                </a:cubicBezTo>
                <a:cubicBezTo>
                  <a:pt x="2914250" y="4814490"/>
                  <a:pt x="2944955" y="4814801"/>
                  <a:pt x="2975973" y="4813444"/>
                </a:cubicBezTo>
                <a:cubicBezTo>
                  <a:pt x="3184937" y="4804308"/>
                  <a:pt x="3373132" y="4721030"/>
                  <a:pt x="3514676" y="4588357"/>
                </a:cubicBezTo>
                <a:cubicBezTo>
                  <a:pt x="3454027" y="4441211"/>
                  <a:pt x="3413232" y="4283927"/>
                  <a:pt x="3396003" y="4119705"/>
                </a:cubicBezTo>
                <a:cubicBezTo>
                  <a:pt x="3254976" y="3944748"/>
                  <a:pt x="3037773" y="3791168"/>
                  <a:pt x="2773195" y="3694649"/>
                </a:cubicBezTo>
                <a:cubicBezTo>
                  <a:pt x="2506500" y="3597358"/>
                  <a:pt x="2239301" y="3575422"/>
                  <a:pt x="2017711" y="3619922"/>
                </a:cubicBezTo>
                <a:cubicBezTo>
                  <a:pt x="1804376" y="3809802"/>
                  <a:pt x="1523103" y="3924436"/>
                  <a:pt x="1215055" y="3924436"/>
                </a:cubicBezTo>
                <a:cubicBezTo>
                  <a:pt x="543999" y="3924436"/>
                  <a:pt x="0" y="3380437"/>
                  <a:pt x="0" y="2709381"/>
                </a:cubicBezTo>
                <a:cubicBezTo>
                  <a:pt x="0" y="2038325"/>
                  <a:pt x="543999" y="1494326"/>
                  <a:pt x="1215055" y="1494326"/>
                </a:cubicBezTo>
                <a:cubicBezTo>
                  <a:pt x="1886111" y="1494326"/>
                  <a:pt x="2430110" y="2038325"/>
                  <a:pt x="2430110" y="2709381"/>
                </a:cubicBezTo>
                <a:cubicBezTo>
                  <a:pt x="2430110" y="2795522"/>
                  <a:pt x="2421146" y="2879570"/>
                  <a:pt x="2403799" y="2960579"/>
                </a:cubicBezTo>
                <a:cubicBezTo>
                  <a:pt x="2581600" y="3153530"/>
                  <a:pt x="2836772" y="3272985"/>
                  <a:pt x="3119844" y="3272985"/>
                </a:cubicBezTo>
                <a:cubicBezTo>
                  <a:pt x="3276769" y="3272985"/>
                  <a:pt x="3425120" y="3236274"/>
                  <a:pt x="3555940" y="3169384"/>
                </a:cubicBezTo>
                <a:cubicBezTo>
                  <a:pt x="3711816" y="2838517"/>
                  <a:pt x="3967920" y="2564428"/>
                  <a:pt x="4285333" y="2386242"/>
                </a:cubicBezTo>
                <a:cubicBezTo>
                  <a:pt x="4295661" y="2343537"/>
                  <a:pt x="4299667" y="2298969"/>
                  <a:pt x="4299667" y="2253465"/>
                </a:cubicBezTo>
                <a:cubicBezTo>
                  <a:pt x="4299667" y="2018828"/>
                  <a:pt x="4193158" y="1809068"/>
                  <a:pt x="4024014" y="1672845"/>
                </a:cubicBezTo>
                <a:cubicBezTo>
                  <a:pt x="3942321" y="1698979"/>
                  <a:pt x="3855249" y="1712966"/>
                  <a:pt x="3764909" y="1712966"/>
                </a:cubicBezTo>
                <a:cubicBezTo>
                  <a:pt x="3291887" y="1712966"/>
                  <a:pt x="2908426" y="1329505"/>
                  <a:pt x="2908426" y="856483"/>
                </a:cubicBezTo>
                <a:cubicBezTo>
                  <a:pt x="2908426" y="383461"/>
                  <a:pt x="3291887" y="0"/>
                  <a:pt x="3764909" y="0"/>
                </a:cubicBezTo>
                <a:close/>
              </a:path>
            </a:pathLst>
          </a:custGeom>
          <a:solidFill>
            <a:srgbClr val="ED827A"/>
          </a:solidFill>
          <a:ln w="57150" cap="flat" cmpd="sng" algn="ctr">
            <a:solidFill>
              <a:schemeClr val="bg1">
                <a:lumMod val="85000"/>
              </a:schemeClr>
            </a:solidFill>
            <a:prstDash val="solid"/>
          </a:ln>
          <a:effectLst>
            <a:innerShdw blurRad="215900" dist="203200" dir="18900000">
              <a:prstClr val="black">
                <a:alpha val="36000"/>
              </a:prstClr>
            </a:innerShdw>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a:defRPr/>
            </a:pPr>
            <a:endParaRPr lang="en-US" sz="2400" kern="0">
              <a:solidFill>
                <a:sysClr val="window" lastClr="FFFFFF"/>
              </a:solidFill>
              <a:latin typeface="Calibri" panose="020F0502020204030204"/>
            </a:endParaRPr>
          </a:p>
        </p:txBody>
      </p:sp>
      <p:grpSp>
        <p:nvGrpSpPr>
          <p:cNvPr id="6" name="组合 5"/>
          <p:cNvGrpSpPr/>
          <p:nvPr/>
        </p:nvGrpSpPr>
        <p:grpSpPr>
          <a:xfrm>
            <a:off x="78165" y="3052065"/>
            <a:ext cx="1509478" cy="1583954"/>
            <a:chOff x="78165" y="3052065"/>
            <a:chExt cx="1509478" cy="1583954"/>
          </a:xfrm>
        </p:grpSpPr>
        <p:sp>
          <p:nvSpPr>
            <p:cNvPr id="33" name="圆角矩形 32"/>
            <p:cNvSpPr/>
            <p:nvPr/>
          </p:nvSpPr>
          <p:spPr>
            <a:xfrm>
              <a:off x="78165" y="3052065"/>
              <a:ext cx="1504024" cy="1504024"/>
            </a:xfrm>
            <a:prstGeom prst="roundRect">
              <a:avLst/>
            </a:prstGeom>
            <a:gradFill>
              <a:gsLst>
                <a:gs pos="0">
                  <a:schemeClr val="bg1"/>
                </a:gs>
                <a:gs pos="100000">
                  <a:schemeClr val="bg2">
                    <a:lumMod val="90000"/>
                  </a:schemeClr>
                </a:gs>
              </a:gsLst>
              <a:lin ang="13500000" scaled="1"/>
            </a:gradFill>
            <a:ln w="76200">
              <a:gradFill>
                <a:gsLst>
                  <a:gs pos="100000">
                    <a:schemeClr val="bg1"/>
                  </a:gs>
                  <a:gs pos="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38" y="3151614"/>
              <a:ext cx="1484405" cy="1484405"/>
            </a:xfrm>
            <a:prstGeom prst="rect">
              <a:avLst/>
            </a:prstGeom>
          </p:spPr>
        </p:pic>
      </p:grpSp>
      <p:grpSp>
        <p:nvGrpSpPr>
          <p:cNvPr id="5" name="组合 4"/>
          <p:cNvGrpSpPr/>
          <p:nvPr/>
        </p:nvGrpSpPr>
        <p:grpSpPr>
          <a:xfrm>
            <a:off x="1220571" y="1297806"/>
            <a:ext cx="1504024" cy="1504024"/>
            <a:chOff x="1220571" y="1297806"/>
            <a:chExt cx="1504024" cy="1504024"/>
          </a:xfrm>
        </p:grpSpPr>
        <p:sp>
          <p:nvSpPr>
            <p:cNvPr id="13" name="圆角矩形 12"/>
            <p:cNvSpPr/>
            <p:nvPr/>
          </p:nvSpPr>
          <p:spPr>
            <a:xfrm>
              <a:off x="1220571" y="1297806"/>
              <a:ext cx="1504024" cy="1504024"/>
            </a:xfrm>
            <a:prstGeom prst="roundRect">
              <a:avLst/>
            </a:prstGeom>
            <a:gradFill>
              <a:gsLst>
                <a:gs pos="0">
                  <a:schemeClr val="bg1"/>
                </a:gs>
                <a:gs pos="100000">
                  <a:schemeClr val="bg2">
                    <a:lumMod val="90000"/>
                  </a:schemeClr>
                </a:gs>
              </a:gsLst>
              <a:lin ang="13500000" scaled="1"/>
            </a:gradFill>
            <a:ln w="76200">
              <a:gradFill>
                <a:gsLst>
                  <a:gs pos="100000">
                    <a:schemeClr val="bg1"/>
                  </a:gs>
                  <a:gs pos="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584" y="1431689"/>
              <a:ext cx="1302967" cy="1302967"/>
            </a:xfrm>
            <a:prstGeom prst="rect">
              <a:avLst/>
            </a:prstGeom>
          </p:spPr>
        </p:pic>
      </p:grpSp>
      <p:grpSp>
        <p:nvGrpSpPr>
          <p:cNvPr id="7" name="组合 6"/>
          <p:cNvGrpSpPr/>
          <p:nvPr/>
        </p:nvGrpSpPr>
        <p:grpSpPr>
          <a:xfrm>
            <a:off x="1245600" y="5174742"/>
            <a:ext cx="1504024" cy="1504024"/>
            <a:chOff x="1245600" y="5174742"/>
            <a:chExt cx="1504024" cy="1504024"/>
          </a:xfrm>
        </p:grpSpPr>
        <p:sp>
          <p:nvSpPr>
            <p:cNvPr id="34" name="圆角矩形 33"/>
            <p:cNvSpPr/>
            <p:nvPr/>
          </p:nvSpPr>
          <p:spPr>
            <a:xfrm>
              <a:off x="1245600" y="5174742"/>
              <a:ext cx="1504024" cy="1504024"/>
            </a:xfrm>
            <a:prstGeom prst="roundRect">
              <a:avLst/>
            </a:prstGeom>
            <a:gradFill>
              <a:gsLst>
                <a:gs pos="0">
                  <a:schemeClr val="bg1"/>
                </a:gs>
                <a:gs pos="100000">
                  <a:schemeClr val="bg2">
                    <a:lumMod val="90000"/>
                  </a:schemeClr>
                </a:gs>
              </a:gsLst>
              <a:lin ang="13500000" scaled="1"/>
            </a:gradFill>
            <a:ln w="76200">
              <a:gradFill>
                <a:gsLst>
                  <a:gs pos="100000">
                    <a:schemeClr val="bg1"/>
                  </a:gs>
                  <a:gs pos="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1224" y="5319035"/>
              <a:ext cx="1332987" cy="1332987"/>
            </a:xfrm>
            <a:prstGeom prst="rect">
              <a:avLst/>
            </a:prstGeom>
          </p:spPr>
        </p:pic>
      </p:grpSp>
      <p:grpSp>
        <p:nvGrpSpPr>
          <p:cNvPr id="16" name="组合 15"/>
          <p:cNvGrpSpPr/>
          <p:nvPr/>
        </p:nvGrpSpPr>
        <p:grpSpPr>
          <a:xfrm>
            <a:off x="6071639" y="2820790"/>
            <a:ext cx="1680325" cy="1680326"/>
            <a:chOff x="6071639" y="2820790"/>
            <a:chExt cx="1680325" cy="1680326"/>
          </a:xfrm>
        </p:grpSpPr>
        <p:grpSp>
          <p:nvGrpSpPr>
            <p:cNvPr id="2" name="组合 1"/>
            <p:cNvGrpSpPr/>
            <p:nvPr/>
          </p:nvGrpSpPr>
          <p:grpSpPr>
            <a:xfrm>
              <a:off x="6071639" y="2820790"/>
              <a:ext cx="1680325" cy="1680326"/>
              <a:chOff x="4292305" y="2115592"/>
              <a:chExt cx="1260244" cy="1260244"/>
            </a:xfrm>
          </p:grpSpPr>
          <p:sp>
            <p:nvSpPr>
              <p:cNvPr id="26" name="椭圆 25"/>
              <p:cNvSpPr>
                <a:spLocks noChangeAspect="1"/>
              </p:cNvSpPr>
              <p:nvPr/>
            </p:nvSpPr>
            <p:spPr>
              <a:xfrm>
                <a:off x="4292305" y="2115592"/>
                <a:ext cx="1260244" cy="1260244"/>
              </a:xfrm>
              <a:prstGeom prst="ellipse">
                <a:avLst/>
              </a:prstGeom>
              <a:pattFill prst="lgCheck">
                <a:fgClr>
                  <a:srgbClr val="FFF5D5"/>
                </a:fgClr>
                <a:bgClr>
                  <a:srgbClr val="FFDE75"/>
                </a:bgClr>
              </a:pattFill>
              <a:ln w="25400" cap="flat" cmpd="sng" algn="ctr">
                <a:solidFill>
                  <a:schemeClr val="bg1">
                    <a:lumMod val="95000"/>
                  </a:schemeClr>
                </a:solidFill>
                <a:prstDash val="solid"/>
              </a:ln>
              <a:effectLst>
                <a:innerShdw blurRad="152400" dist="127000" dir="13500000">
                  <a:prstClr val="black">
                    <a:alpha val="50000"/>
                  </a:prstClr>
                </a:innerShdw>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a:defRPr/>
                </a:pPr>
                <a:endParaRPr lang="en-US" sz="2400" b="1" ker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panose="020F0502020204030204"/>
                </a:endParaRPr>
              </a:p>
            </p:txBody>
          </p:sp>
          <p:sp>
            <p:nvSpPr>
              <p:cNvPr id="30" name="TextBox 20"/>
              <p:cNvSpPr txBox="1">
                <a:spLocks noChangeAspect="1"/>
              </p:cNvSpPr>
              <p:nvPr/>
            </p:nvSpPr>
            <p:spPr>
              <a:xfrm>
                <a:off x="4437635" y="2352335"/>
                <a:ext cx="1015955" cy="463252"/>
              </a:xfrm>
              <a:prstGeom prst="rect">
                <a:avLst/>
              </a:prstGeom>
              <a:noFill/>
              <a:ln>
                <a:noFill/>
              </a:ln>
            </p:spPr>
            <p:txBody>
              <a:bodyPr wrap="square" rtlCol="0">
                <a:spAutoFit/>
              </a:bodyPr>
              <a:lstStyle>
                <a:defPPr>
                  <a:defRPr lang="en-US"/>
                </a:defPPr>
                <a:lvl1pPr lvl="0" algn="ctr">
                  <a:lnSpc>
                    <a:spcPct val="100000"/>
                  </a:lnSpc>
                  <a:defRPr sz="4400" b="1" kern="0">
                    <a:ln w="18415" cmpd="sng">
                      <a:noFill/>
                      <a:prstDash val="solid"/>
                    </a:ln>
                    <a:solidFill>
                      <a:schemeClr val="tx1">
                        <a:lumMod val="75000"/>
                        <a:lumOff val="25000"/>
                      </a:schemeClr>
                    </a:solidFill>
                    <a:effectLst>
                      <a:outerShdw dist="38100" dir="5400000" algn="t" rotWithShape="0">
                        <a:schemeClr val="bg1"/>
                      </a:outerShdw>
                    </a:effectLst>
                    <a:latin typeface="Agency FB" panose="020B0503020202020204" pitchFamily="34" charset="0"/>
                    <a:ea typeface="微软雅黑" panose="020B0503020204020204" pitchFamily="34" charset="-122"/>
                  </a:defRPr>
                </a:lvl1pPr>
              </a:lstStyle>
              <a:p>
                <a:pPr>
                  <a:lnSpc>
                    <a:spcPct val="80000"/>
                  </a:lnSpc>
                  <a:defRPr/>
                </a:pPr>
                <a:r>
                  <a:rPr lang="zh-CN" altLang="en-US" sz="4265" kern="1200" dirty="0">
                    <a:ln w="6600">
                      <a:solidFill>
                        <a:srgbClr val="4FB663"/>
                      </a:solidFill>
                      <a:prstDash val="solid"/>
                    </a:ln>
                    <a:solidFill>
                      <a:schemeClr val="bg1"/>
                    </a:solidFill>
                    <a:effectLst/>
                    <a:latin typeface="华康龙门石碑W9" panose="03000909000000000000" pitchFamily="65" charset="-122"/>
                    <a:ea typeface="华康龙门石碑W9" panose="03000909000000000000" pitchFamily="65" charset="-122"/>
                  </a:rPr>
                  <a:t>标题</a:t>
                </a:r>
              </a:p>
            </p:txBody>
          </p:sp>
        </p:grpSp>
        <p:grpSp>
          <p:nvGrpSpPr>
            <p:cNvPr id="14" name="组合 13"/>
            <p:cNvGrpSpPr/>
            <p:nvPr/>
          </p:nvGrpSpPr>
          <p:grpSpPr>
            <a:xfrm>
              <a:off x="6600847" y="3731116"/>
              <a:ext cx="790400" cy="578436"/>
              <a:chOff x="5261907" y="4934653"/>
              <a:chExt cx="790400" cy="578436"/>
            </a:xfrm>
            <a:solidFill>
              <a:srgbClr val="4FB663"/>
            </a:solidFill>
          </p:grpSpPr>
          <p:sp>
            <p:nvSpPr>
              <p:cNvPr id="42" name="任意多边形 41"/>
              <p:cNvSpPr/>
              <p:nvPr/>
            </p:nvSpPr>
            <p:spPr>
              <a:xfrm>
                <a:off x="5285280" y="5036491"/>
                <a:ext cx="628567" cy="476598"/>
              </a:xfrm>
              <a:custGeom>
                <a:avLst/>
                <a:gdLst>
                  <a:gd name="connsiteX0" fmla="*/ 96105 w 628567"/>
                  <a:gd name="connsiteY0" fmla="*/ 192304 h 476598"/>
                  <a:gd name="connsiteX1" fmla="*/ 96105 w 628567"/>
                  <a:gd name="connsiteY1" fmla="*/ 476598 h 476598"/>
                  <a:gd name="connsiteX2" fmla="*/ 0 w 628567"/>
                  <a:gd name="connsiteY2" fmla="*/ 476598 h 476598"/>
                  <a:gd name="connsiteX3" fmla="*/ 0 w 628567"/>
                  <a:gd name="connsiteY3" fmla="*/ 267440 h 476598"/>
                  <a:gd name="connsiteX4" fmla="*/ 451079 w 628567"/>
                  <a:gd name="connsiteY4" fmla="*/ 149738 h 476598"/>
                  <a:gd name="connsiteX5" fmla="*/ 451079 w 628567"/>
                  <a:gd name="connsiteY5" fmla="*/ 476598 h 476598"/>
                  <a:gd name="connsiteX6" fmla="*/ 354974 w 628567"/>
                  <a:gd name="connsiteY6" fmla="*/ 476598 h 476598"/>
                  <a:gd name="connsiteX7" fmla="*/ 354974 w 628567"/>
                  <a:gd name="connsiteY7" fmla="*/ 196833 h 476598"/>
                  <a:gd name="connsiteX8" fmla="*/ 357633 w 628567"/>
                  <a:gd name="connsiteY8" fmla="*/ 200277 h 476598"/>
                  <a:gd name="connsiteX9" fmla="*/ 359009 w 628567"/>
                  <a:gd name="connsiteY9" fmla="*/ 199214 h 476598"/>
                  <a:gd name="connsiteX10" fmla="*/ 372907 w 628567"/>
                  <a:gd name="connsiteY10" fmla="*/ 215687 h 476598"/>
                  <a:gd name="connsiteX11" fmla="*/ 255352 w 628567"/>
                  <a:gd name="connsiteY11" fmla="*/ 67803 h 476598"/>
                  <a:gd name="connsiteX12" fmla="*/ 273592 w 628567"/>
                  <a:gd name="connsiteY12" fmla="*/ 91427 h 476598"/>
                  <a:gd name="connsiteX13" fmla="*/ 273592 w 628567"/>
                  <a:gd name="connsiteY13" fmla="*/ 476598 h 476598"/>
                  <a:gd name="connsiteX14" fmla="*/ 177487 w 628567"/>
                  <a:gd name="connsiteY14" fmla="*/ 476598 h 476598"/>
                  <a:gd name="connsiteX15" fmla="*/ 177487 w 628567"/>
                  <a:gd name="connsiteY15" fmla="*/ 128679 h 476598"/>
                  <a:gd name="connsiteX16" fmla="*/ 628567 w 628567"/>
                  <a:gd name="connsiteY16" fmla="*/ 0 h 476598"/>
                  <a:gd name="connsiteX17" fmla="*/ 628567 w 628567"/>
                  <a:gd name="connsiteY17" fmla="*/ 476598 h 476598"/>
                  <a:gd name="connsiteX18" fmla="*/ 532462 w 628567"/>
                  <a:gd name="connsiteY18" fmla="*/ 476598 h 476598"/>
                  <a:gd name="connsiteX19" fmla="*/ 532462 w 628567"/>
                  <a:gd name="connsiteY19" fmla="*/ 81079 h 4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8567" h="476598">
                    <a:moveTo>
                      <a:pt x="96105" y="192304"/>
                    </a:moveTo>
                    <a:lnTo>
                      <a:pt x="96105" y="476598"/>
                    </a:lnTo>
                    <a:lnTo>
                      <a:pt x="0" y="476598"/>
                    </a:lnTo>
                    <a:lnTo>
                      <a:pt x="0" y="267440"/>
                    </a:lnTo>
                    <a:close/>
                    <a:moveTo>
                      <a:pt x="451079" y="149738"/>
                    </a:moveTo>
                    <a:lnTo>
                      <a:pt x="451079" y="476598"/>
                    </a:lnTo>
                    <a:lnTo>
                      <a:pt x="354974" y="476598"/>
                    </a:lnTo>
                    <a:lnTo>
                      <a:pt x="354974" y="196833"/>
                    </a:lnTo>
                    <a:lnTo>
                      <a:pt x="357633" y="200277"/>
                    </a:lnTo>
                    <a:lnTo>
                      <a:pt x="359009" y="199214"/>
                    </a:lnTo>
                    <a:lnTo>
                      <a:pt x="372907" y="215687"/>
                    </a:lnTo>
                    <a:close/>
                    <a:moveTo>
                      <a:pt x="255352" y="67803"/>
                    </a:moveTo>
                    <a:lnTo>
                      <a:pt x="273592" y="91427"/>
                    </a:lnTo>
                    <a:lnTo>
                      <a:pt x="273592" y="476598"/>
                    </a:lnTo>
                    <a:lnTo>
                      <a:pt x="177487" y="476598"/>
                    </a:lnTo>
                    <a:lnTo>
                      <a:pt x="177487" y="128679"/>
                    </a:lnTo>
                    <a:close/>
                    <a:moveTo>
                      <a:pt x="628567" y="0"/>
                    </a:moveTo>
                    <a:lnTo>
                      <a:pt x="628567" y="476598"/>
                    </a:lnTo>
                    <a:lnTo>
                      <a:pt x="532462" y="476598"/>
                    </a:lnTo>
                    <a:lnTo>
                      <a:pt x="532462" y="8107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任意多边形 42"/>
              <p:cNvSpPr/>
              <p:nvPr/>
            </p:nvSpPr>
            <p:spPr>
              <a:xfrm rot="13790841">
                <a:off x="5494149" y="4702411"/>
                <a:ext cx="325915" cy="790400"/>
              </a:xfrm>
              <a:custGeom>
                <a:avLst/>
                <a:gdLst>
                  <a:gd name="connsiteX0" fmla="*/ 97660 w 325915"/>
                  <a:gd name="connsiteY0" fmla="*/ 790400 h 790400"/>
                  <a:gd name="connsiteX1" fmla="*/ 0 w 325915"/>
                  <a:gd name="connsiteY1" fmla="*/ 664808 h 790400"/>
                  <a:gd name="connsiteX2" fmla="*/ 70970 w 325915"/>
                  <a:gd name="connsiteY2" fmla="*/ 664808 h 790400"/>
                  <a:gd name="connsiteX3" fmla="*/ 70970 w 325915"/>
                  <a:gd name="connsiteY3" fmla="*/ 320500 h 790400"/>
                  <a:gd name="connsiteX4" fmla="*/ 92523 w 325915"/>
                  <a:gd name="connsiteY4" fmla="*/ 320500 h 790400"/>
                  <a:gd name="connsiteX5" fmla="*/ 92598 w 325915"/>
                  <a:gd name="connsiteY5" fmla="*/ 318763 h 790400"/>
                  <a:gd name="connsiteX6" fmla="*/ 259805 w 325915"/>
                  <a:gd name="connsiteY6" fmla="*/ 326009 h 790400"/>
                  <a:gd name="connsiteX7" fmla="*/ 271953 w 325915"/>
                  <a:gd name="connsiteY7" fmla="*/ 0 h 790400"/>
                  <a:gd name="connsiteX8" fmla="*/ 325915 w 325915"/>
                  <a:gd name="connsiteY8" fmla="*/ 2011 h 790400"/>
                  <a:gd name="connsiteX9" fmla="*/ 311729 w 325915"/>
                  <a:gd name="connsiteY9" fmla="*/ 382747 h 790400"/>
                  <a:gd name="connsiteX10" fmla="*/ 257766 w 325915"/>
                  <a:gd name="connsiteY10" fmla="*/ 380736 h 790400"/>
                  <a:gd name="connsiteX11" fmla="*/ 257794 w 325915"/>
                  <a:gd name="connsiteY11" fmla="*/ 379973 h 790400"/>
                  <a:gd name="connsiteX12" fmla="*/ 124349 w 325915"/>
                  <a:gd name="connsiteY12" fmla="*/ 374190 h 790400"/>
                  <a:gd name="connsiteX13" fmla="*/ 124349 w 325915"/>
                  <a:gd name="connsiteY13" fmla="*/ 664808 h 790400"/>
                  <a:gd name="connsiteX14" fmla="*/ 195319 w 325915"/>
                  <a:gd name="connsiteY14" fmla="*/ 664808 h 7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915" h="790400">
                    <a:moveTo>
                      <a:pt x="97660" y="790400"/>
                    </a:moveTo>
                    <a:lnTo>
                      <a:pt x="0" y="664808"/>
                    </a:lnTo>
                    <a:lnTo>
                      <a:pt x="70970" y="664808"/>
                    </a:lnTo>
                    <a:lnTo>
                      <a:pt x="70970" y="320500"/>
                    </a:lnTo>
                    <a:lnTo>
                      <a:pt x="92523" y="320500"/>
                    </a:lnTo>
                    <a:lnTo>
                      <a:pt x="92598" y="318763"/>
                    </a:lnTo>
                    <a:lnTo>
                      <a:pt x="259805" y="326009"/>
                    </a:lnTo>
                    <a:lnTo>
                      <a:pt x="271953" y="0"/>
                    </a:lnTo>
                    <a:lnTo>
                      <a:pt x="325915" y="2011"/>
                    </a:lnTo>
                    <a:lnTo>
                      <a:pt x="311729" y="382747"/>
                    </a:lnTo>
                    <a:lnTo>
                      <a:pt x="257766" y="380736"/>
                    </a:lnTo>
                    <a:lnTo>
                      <a:pt x="257794" y="379973"/>
                    </a:lnTo>
                    <a:lnTo>
                      <a:pt x="124349" y="374190"/>
                    </a:lnTo>
                    <a:lnTo>
                      <a:pt x="124349" y="664808"/>
                    </a:lnTo>
                    <a:lnTo>
                      <a:pt x="195319" y="6648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grpSp>
        <p:nvGrpSpPr>
          <p:cNvPr id="18" name="组合 17"/>
          <p:cNvGrpSpPr/>
          <p:nvPr/>
        </p:nvGrpSpPr>
        <p:grpSpPr>
          <a:xfrm>
            <a:off x="9116613" y="3499617"/>
            <a:ext cx="2427137" cy="2427137"/>
            <a:chOff x="9116613" y="3499617"/>
            <a:chExt cx="2427137" cy="2427137"/>
          </a:xfrm>
        </p:grpSpPr>
        <p:grpSp>
          <p:nvGrpSpPr>
            <p:cNvPr id="8" name="组合 7"/>
            <p:cNvGrpSpPr/>
            <p:nvPr/>
          </p:nvGrpSpPr>
          <p:grpSpPr>
            <a:xfrm>
              <a:off x="9116613" y="3499617"/>
              <a:ext cx="2427137" cy="2427137"/>
              <a:chOff x="6576035" y="2624712"/>
              <a:chExt cx="1820353" cy="1820353"/>
            </a:xfrm>
          </p:grpSpPr>
          <p:sp>
            <p:nvSpPr>
              <p:cNvPr id="24" name="椭圆 23"/>
              <p:cNvSpPr>
                <a:spLocks noChangeAspect="1"/>
              </p:cNvSpPr>
              <p:nvPr/>
            </p:nvSpPr>
            <p:spPr>
              <a:xfrm>
                <a:off x="6576035" y="2624712"/>
                <a:ext cx="1820353" cy="1820353"/>
              </a:xfrm>
              <a:prstGeom prst="ellipse">
                <a:avLst/>
              </a:prstGeom>
              <a:pattFill prst="lgCheck">
                <a:fgClr>
                  <a:srgbClr val="FFF5D5"/>
                </a:fgClr>
                <a:bgClr>
                  <a:srgbClr val="FFDE75"/>
                </a:bgClr>
              </a:pattFill>
              <a:ln w="25400" cap="flat" cmpd="sng" algn="ctr">
                <a:solidFill>
                  <a:schemeClr val="bg1">
                    <a:lumMod val="85000"/>
                  </a:schemeClr>
                </a:solidFill>
                <a:prstDash val="solid"/>
              </a:ln>
              <a:effectLst>
                <a:innerShdw blurRad="139700" dist="127000" dir="13500000">
                  <a:prstClr val="black">
                    <a:alpha val="50000"/>
                  </a:prstClr>
                </a:innerShdw>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a:defRPr/>
                </a:pPr>
                <a:endParaRPr lang="en-US" sz="2400" b="1" ker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panose="020F0502020204030204"/>
                </a:endParaRPr>
              </a:p>
            </p:txBody>
          </p:sp>
          <p:sp>
            <p:nvSpPr>
              <p:cNvPr id="28" name="TextBox 18"/>
              <p:cNvSpPr txBox="1">
                <a:spLocks noChangeAspect="1"/>
              </p:cNvSpPr>
              <p:nvPr/>
            </p:nvSpPr>
            <p:spPr>
              <a:xfrm>
                <a:off x="6690142" y="2920361"/>
                <a:ext cx="1592139"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zh-CN" altLang="en-US" sz="4800" kern="1200" dirty="0">
                    <a:ln w="13462">
                      <a:solidFill>
                        <a:schemeClr val="bg1"/>
                      </a:solidFill>
                      <a:prstDash val="solid"/>
                    </a:ln>
                    <a:solidFill>
                      <a:srgbClr val="ED827A"/>
                    </a:solidFill>
                    <a:effectLst>
                      <a:outerShdw dist="38100" dir="2700000" algn="bl" rotWithShape="0">
                        <a:schemeClr val="accent5"/>
                      </a:outerShdw>
                    </a:effectLst>
                    <a:latin typeface="华康龙门石碑W9" panose="03000909000000000000" pitchFamily="65" charset="-122"/>
                    <a:ea typeface="华康龙门石碑W9" panose="03000909000000000000" pitchFamily="65" charset="-122"/>
                  </a:rPr>
                  <a:t>总标题</a:t>
                </a:r>
              </a:p>
            </p:txBody>
          </p:sp>
        </p:grpSp>
        <p:sp>
          <p:nvSpPr>
            <p:cNvPr id="44" name="任意多边形 43"/>
            <p:cNvSpPr/>
            <p:nvPr/>
          </p:nvSpPr>
          <p:spPr>
            <a:xfrm>
              <a:off x="9874301" y="4636019"/>
              <a:ext cx="1046034" cy="939217"/>
            </a:xfrm>
            <a:custGeom>
              <a:avLst/>
              <a:gdLst>
                <a:gd name="connsiteX0" fmla="*/ 408333 w 816666"/>
                <a:gd name="connsiteY0" fmla="*/ 0 h 800988"/>
                <a:gd name="connsiteX1" fmla="*/ 816666 w 816666"/>
                <a:gd name="connsiteY1" fmla="*/ 463996 h 800988"/>
                <a:gd name="connsiteX2" fmla="*/ 612500 w 816666"/>
                <a:gd name="connsiteY2" fmla="*/ 463996 h 800988"/>
                <a:gd name="connsiteX3" fmla="*/ 612500 w 816666"/>
                <a:gd name="connsiteY3" fmla="*/ 800988 h 800988"/>
                <a:gd name="connsiteX4" fmla="*/ 490407 w 816666"/>
                <a:gd name="connsiteY4" fmla="*/ 800988 h 800988"/>
                <a:gd name="connsiteX5" fmla="*/ 490407 w 816666"/>
                <a:gd name="connsiteY5" fmla="*/ 593765 h 800988"/>
                <a:gd name="connsiteX6" fmla="*/ 326258 w 816666"/>
                <a:gd name="connsiteY6" fmla="*/ 593765 h 800988"/>
                <a:gd name="connsiteX7" fmla="*/ 326258 w 816666"/>
                <a:gd name="connsiteY7" fmla="*/ 800988 h 800988"/>
                <a:gd name="connsiteX8" fmla="*/ 204167 w 816666"/>
                <a:gd name="connsiteY8" fmla="*/ 800988 h 800988"/>
                <a:gd name="connsiteX9" fmla="*/ 204167 w 816666"/>
                <a:gd name="connsiteY9" fmla="*/ 463996 h 800988"/>
                <a:gd name="connsiteX10" fmla="*/ 0 w 816666"/>
                <a:gd name="connsiteY10" fmla="*/ 463996 h 80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6666" h="800988">
                  <a:moveTo>
                    <a:pt x="408333" y="0"/>
                  </a:moveTo>
                  <a:lnTo>
                    <a:pt x="816666" y="463996"/>
                  </a:lnTo>
                  <a:lnTo>
                    <a:pt x="612500" y="463996"/>
                  </a:lnTo>
                  <a:lnTo>
                    <a:pt x="612500" y="800988"/>
                  </a:lnTo>
                  <a:lnTo>
                    <a:pt x="490407" y="800988"/>
                  </a:lnTo>
                  <a:lnTo>
                    <a:pt x="490407" y="593765"/>
                  </a:lnTo>
                  <a:lnTo>
                    <a:pt x="326258" y="593765"/>
                  </a:lnTo>
                  <a:lnTo>
                    <a:pt x="326258" y="800988"/>
                  </a:lnTo>
                  <a:lnTo>
                    <a:pt x="204167" y="800988"/>
                  </a:lnTo>
                  <a:lnTo>
                    <a:pt x="204167" y="463996"/>
                  </a:lnTo>
                  <a:lnTo>
                    <a:pt x="0" y="463996"/>
                  </a:lnTo>
                  <a:close/>
                </a:path>
              </a:pathLst>
            </a:custGeom>
            <a:solidFill>
              <a:srgbClr val="ED82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15" name="组合 14"/>
          <p:cNvGrpSpPr/>
          <p:nvPr/>
        </p:nvGrpSpPr>
        <p:grpSpPr>
          <a:xfrm>
            <a:off x="8363883" y="1485344"/>
            <a:ext cx="1505459" cy="1128949"/>
            <a:chOff x="8363883" y="1485344"/>
            <a:chExt cx="1505459" cy="1128949"/>
          </a:xfrm>
        </p:grpSpPr>
        <p:grpSp>
          <p:nvGrpSpPr>
            <p:cNvPr id="4" name="组合 3"/>
            <p:cNvGrpSpPr/>
            <p:nvPr/>
          </p:nvGrpSpPr>
          <p:grpSpPr>
            <a:xfrm>
              <a:off x="8363883" y="1485344"/>
              <a:ext cx="1505459" cy="1128949"/>
              <a:chOff x="6011488" y="1114008"/>
              <a:chExt cx="1129094" cy="846712"/>
            </a:xfrm>
          </p:grpSpPr>
          <p:sp>
            <p:nvSpPr>
              <p:cNvPr id="25" name="椭圆 24"/>
              <p:cNvSpPr>
                <a:spLocks noChangeAspect="1"/>
              </p:cNvSpPr>
              <p:nvPr/>
            </p:nvSpPr>
            <p:spPr>
              <a:xfrm>
                <a:off x="6152679" y="1114008"/>
                <a:ext cx="846712" cy="846712"/>
              </a:xfrm>
              <a:prstGeom prst="ellipse">
                <a:avLst/>
              </a:prstGeom>
              <a:pattFill prst="lgCheck">
                <a:fgClr>
                  <a:srgbClr val="FFF5D5"/>
                </a:fgClr>
                <a:bgClr>
                  <a:srgbClr val="FFDE75"/>
                </a:bgClr>
              </a:pattFill>
              <a:ln w="25400" cap="flat" cmpd="sng" algn="ctr">
                <a:solidFill>
                  <a:schemeClr val="bg1">
                    <a:lumMod val="95000"/>
                  </a:schemeClr>
                </a:solidFill>
                <a:prstDash val="solid"/>
              </a:ln>
              <a:effectLst>
                <a:innerShdw blurRad="177800" dist="139700" dir="13500000">
                  <a:prstClr val="black">
                    <a:alpha val="50000"/>
                  </a:prstClr>
                </a:innerShdw>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a:defRPr/>
                </a:pPr>
                <a:endParaRPr lang="en-US" sz="2400" b="1" ker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panose="020F0502020204030204"/>
                </a:endParaRPr>
              </a:p>
            </p:txBody>
          </p:sp>
          <p:sp>
            <p:nvSpPr>
              <p:cNvPr id="29" name="TextBox 19"/>
              <p:cNvSpPr txBox="1">
                <a:spLocks noChangeAspect="1"/>
              </p:cNvSpPr>
              <p:nvPr/>
            </p:nvSpPr>
            <p:spPr>
              <a:xfrm>
                <a:off x="6011488" y="1223146"/>
                <a:ext cx="1129094" cy="327782"/>
              </a:xfrm>
              <a:prstGeom prst="rect">
                <a:avLst/>
              </a:prstGeom>
              <a:noFill/>
              <a:ln>
                <a:noFill/>
              </a:ln>
            </p:spPr>
            <p:txBody>
              <a:bodyPr wrap="square" rtlCol="0">
                <a:spAutoFit/>
              </a:bodyPr>
              <a:lstStyle>
                <a:defPPr>
                  <a:defRPr lang="en-US"/>
                </a:defPPr>
                <a:lvl1pPr lvl="0" algn="ctr">
                  <a:lnSpc>
                    <a:spcPct val="100000"/>
                  </a:lnSpc>
                  <a:defRPr sz="4400" b="1" kern="0">
                    <a:ln w="18415" cmpd="sng">
                      <a:noFill/>
                      <a:prstDash val="solid"/>
                    </a:ln>
                    <a:solidFill>
                      <a:schemeClr val="tx1">
                        <a:lumMod val="75000"/>
                        <a:lumOff val="25000"/>
                      </a:schemeClr>
                    </a:solidFill>
                    <a:effectLst>
                      <a:outerShdw dist="38100" dir="5400000" algn="t" rotWithShape="0">
                        <a:schemeClr val="bg1"/>
                      </a:outerShdw>
                    </a:effectLst>
                    <a:latin typeface="Agency FB" panose="020B0503020202020204" pitchFamily="34" charset="0"/>
                    <a:ea typeface="微软雅黑" panose="020B0503020204020204" pitchFamily="34" charset="-122"/>
                  </a:defRPr>
                </a:lvl1pPr>
              </a:lstStyle>
              <a:p>
                <a:pPr>
                  <a:lnSpc>
                    <a:spcPct val="80000"/>
                  </a:lnSpc>
                  <a:defRPr/>
                </a:pPr>
                <a:r>
                  <a:rPr lang="zh-CN" altLang="en-US" sz="2800" kern="1200" dirty="0">
                    <a:ln w="6600">
                      <a:solidFill>
                        <a:srgbClr val="FFB44B"/>
                      </a:solidFill>
                      <a:prstDash val="solid"/>
                    </a:ln>
                    <a:solidFill>
                      <a:srgbClr val="FFFFFF"/>
                    </a:solidFill>
                    <a:effectLst>
                      <a:outerShdw dist="38100" dir="2700000" algn="tl" rotWithShape="0">
                        <a:schemeClr val="accent2"/>
                      </a:outerShdw>
                    </a:effectLst>
                    <a:latin typeface="华康龙门石碑W9" panose="03000909000000000000" pitchFamily="65" charset="-122"/>
                    <a:ea typeface="华康龙门石碑W9" panose="03000909000000000000" pitchFamily="65" charset="-122"/>
                  </a:rPr>
                  <a:t>标题</a:t>
                </a:r>
              </a:p>
            </p:txBody>
          </p:sp>
        </p:grpSp>
        <p:sp>
          <p:nvSpPr>
            <p:cNvPr id="45" name="Freeform 35"/>
            <p:cNvSpPr/>
            <p:nvPr/>
          </p:nvSpPr>
          <p:spPr bwMode="auto">
            <a:xfrm>
              <a:off x="9049360" y="2429937"/>
              <a:ext cx="163080" cy="122671"/>
            </a:xfrm>
            <a:custGeom>
              <a:avLst/>
              <a:gdLst>
                <a:gd name="T0" fmla="*/ 0 w 64"/>
                <a:gd name="T1" fmla="*/ 4 h 48"/>
                <a:gd name="T2" fmla="*/ 0 w 64"/>
                <a:gd name="T3" fmla="*/ 28 h 48"/>
                <a:gd name="T4" fmla="*/ 4 w 64"/>
                <a:gd name="T5" fmla="*/ 32 h 48"/>
                <a:gd name="T6" fmla="*/ 8 w 64"/>
                <a:gd name="T7" fmla="*/ 32 h 48"/>
                <a:gd name="T8" fmla="*/ 8 w 64"/>
                <a:gd name="T9" fmla="*/ 36 h 48"/>
                <a:gd name="T10" fmla="*/ 20 w 64"/>
                <a:gd name="T11" fmla="*/ 48 h 48"/>
                <a:gd name="T12" fmla="*/ 44 w 64"/>
                <a:gd name="T13" fmla="*/ 48 h 48"/>
                <a:gd name="T14" fmla="*/ 56 w 64"/>
                <a:gd name="T15" fmla="*/ 36 h 48"/>
                <a:gd name="T16" fmla="*/ 56 w 64"/>
                <a:gd name="T17" fmla="*/ 32 h 48"/>
                <a:gd name="T18" fmla="*/ 60 w 64"/>
                <a:gd name="T19" fmla="*/ 32 h 48"/>
                <a:gd name="T20" fmla="*/ 64 w 64"/>
                <a:gd name="T21" fmla="*/ 28 h 48"/>
                <a:gd name="T22" fmla="*/ 64 w 64"/>
                <a:gd name="T23" fmla="*/ 4 h 48"/>
                <a:gd name="T24" fmla="*/ 64 w 64"/>
                <a:gd name="T25" fmla="*/ 0 h 48"/>
                <a:gd name="T26" fmla="*/ 0 w 64"/>
                <a:gd name="T27" fmla="*/ 0 h 48"/>
                <a:gd name="T28" fmla="*/ 0 w 64"/>
                <a:gd name="T29"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48">
                  <a:moveTo>
                    <a:pt x="0" y="4"/>
                  </a:moveTo>
                  <a:cubicBezTo>
                    <a:pt x="0" y="28"/>
                    <a:pt x="0" y="28"/>
                    <a:pt x="0" y="28"/>
                  </a:cubicBezTo>
                  <a:cubicBezTo>
                    <a:pt x="0" y="30"/>
                    <a:pt x="2" y="32"/>
                    <a:pt x="4" y="32"/>
                  </a:cubicBezTo>
                  <a:cubicBezTo>
                    <a:pt x="8" y="32"/>
                    <a:pt x="8" y="32"/>
                    <a:pt x="8" y="32"/>
                  </a:cubicBezTo>
                  <a:cubicBezTo>
                    <a:pt x="8" y="36"/>
                    <a:pt x="8" y="36"/>
                    <a:pt x="8" y="36"/>
                  </a:cubicBezTo>
                  <a:cubicBezTo>
                    <a:pt x="8" y="42"/>
                    <a:pt x="14" y="48"/>
                    <a:pt x="20" y="48"/>
                  </a:cubicBezTo>
                  <a:cubicBezTo>
                    <a:pt x="44" y="48"/>
                    <a:pt x="44" y="48"/>
                    <a:pt x="44" y="48"/>
                  </a:cubicBezTo>
                  <a:cubicBezTo>
                    <a:pt x="51" y="48"/>
                    <a:pt x="56" y="42"/>
                    <a:pt x="56" y="36"/>
                  </a:cubicBezTo>
                  <a:cubicBezTo>
                    <a:pt x="56" y="32"/>
                    <a:pt x="56" y="32"/>
                    <a:pt x="56" y="32"/>
                  </a:cubicBezTo>
                  <a:cubicBezTo>
                    <a:pt x="60" y="32"/>
                    <a:pt x="60" y="32"/>
                    <a:pt x="60" y="32"/>
                  </a:cubicBezTo>
                  <a:cubicBezTo>
                    <a:pt x="62" y="32"/>
                    <a:pt x="64" y="30"/>
                    <a:pt x="64" y="28"/>
                  </a:cubicBezTo>
                  <a:cubicBezTo>
                    <a:pt x="64" y="4"/>
                    <a:pt x="64" y="4"/>
                    <a:pt x="64" y="4"/>
                  </a:cubicBezTo>
                  <a:cubicBezTo>
                    <a:pt x="64" y="3"/>
                    <a:pt x="64" y="1"/>
                    <a:pt x="64" y="0"/>
                  </a:cubicBezTo>
                  <a:cubicBezTo>
                    <a:pt x="0" y="0"/>
                    <a:pt x="0" y="0"/>
                    <a:pt x="0" y="0"/>
                  </a:cubicBezTo>
                  <a:cubicBezTo>
                    <a:pt x="0" y="1"/>
                    <a:pt x="0" y="3"/>
                    <a:pt x="0" y="4"/>
                  </a:cubicBezTo>
                  <a:close/>
                </a:path>
              </a:pathLst>
            </a:custGeom>
            <a:solidFill>
              <a:srgbClr val="FFB44B"/>
            </a:solidFill>
            <a:ln>
              <a:noFill/>
            </a:ln>
          </p:spPr>
          <p:txBody>
            <a:bodyPr vert="horz" wrap="square" lIns="91440" tIns="45720" rIns="91440" bIns="45720" numCol="1" anchor="t" anchorCtr="0" compatLnSpc="1"/>
            <a:lstStyle/>
            <a:p>
              <a:endParaRPr lang="zh-CN" altLang="en-US"/>
            </a:p>
          </p:txBody>
        </p:sp>
        <p:sp>
          <p:nvSpPr>
            <p:cNvPr id="46" name="Freeform 36"/>
            <p:cNvSpPr>
              <a:spLocks noEditPoints="1"/>
            </p:cNvSpPr>
            <p:nvPr/>
          </p:nvSpPr>
          <p:spPr bwMode="auto">
            <a:xfrm>
              <a:off x="8967099" y="2036382"/>
              <a:ext cx="327603" cy="347807"/>
            </a:xfrm>
            <a:custGeom>
              <a:avLst/>
              <a:gdLst>
                <a:gd name="T0" fmla="*/ 64 w 128"/>
                <a:gd name="T1" fmla="*/ 0 h 136"/>
                <a:gd name="T2" fmla="*/ 0 w 128"/>
                <a:gd name="T3" fmla="*/ 64 h 136"/>
                <a:gd name="T4" fmla="*/ 19 w 128"/>
                <a:gd name="T5" fmla="*/ 115 h 136"/>
                <a:gd name="T6" fmla="*/ 30 w 128"/>
                <a:gd name="T7" fmla="*/ 136 h 136"/>
                <a:gd name="T8" fmla="*/ 99 w 128"/>
                <a:gd name="T9" fmla="*/ 136 h 136"/>
                <a:gd name="T10" fmla="*/ 110 w 128"/>
                <a:gd name="T11" fmla="*/ 115 h 136"/>
                <a:gd name="T12" fmla="*/ 128 w 128"/>
                <a:gd name="T13" fmla="*/ 64 h 136"/>
                <a:gd name="T14" fmla="*/ 64 w 128"/>
                <a:gd name="T15" fmla="*/ 0 h 136"/>
                <a:gd name="T16" fmla="*/ 61 w 128"/>
                <a:gd name="T17" fmla="*/ 32 h 136"/>
                <a:gd name="T18" fmla="*/ 32 w 128"/>
                <a:gd name="T19" fmla="*/ 64 h 136"/>
                <a:gd name="T20" fmla="*/ 45 w 128"/>
                <a:gd name="T21" fmla="*/ 94 h 136"/>
                <a:gd name="T22" fmla="*/ 48 w 128"/>
                <a:gd name="T23" fmla="*/ 98 h 136"/>
                <a:gd name="T24" fmla="*/ 46 w 128"/>
                <a:gd name="T25" fmla="*/ 104 h 136"/>
                <a:gd name="T26" fmla="*/ 44 w 128"/>
                <a:gd name="T27" fmla="*/ 104 h 136"/>
                <a:gd name="T28" fmla="*/ 41 w 128"/>
                <a:gd name="T29" fmla="*/ 102 h 136"/>
                <a:gd name="T30" fmla="*/ 38 w 128"/>
                <a:gd name="T31" fmla="*/ 98 h 136"/>
                <a:gd name="T32" fmla="*/ 24 w 128"/>
                <a:gd name="T33" fmla="*/ 64 h 136"/>
                <a:gd name="T34" fmla="*/ 60 w 128"/>
                <a:gd name="T35" fmla="*/ 24 h 136"/>
                <a:gd name="T36" fmla="*/ 64 w 128"/>
                <a:gd name="T37" fmla="*/ 28 h 136"/>
                <a:gd name="T38" fmla="*/ 61 w 128"/>
                <a:gd name="T39" fmla="*/ 3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6">
                  <a:moveTo>
                    <a:pt x="64" y="0"/>
                  </a:moveTo>
                  <a:cubicBezTo>
                    <a:pt x="29" y="0"/>
                    <a:pt x="0" y="29"/>
                    <a:pt x="0" y="64"/>
                  </a:cubicBezTo>
                  <a:cubicBezTo>
                    <a:pt x="0" y="83"/>
                    <a:pt x="10" y="100"/>
                    <a:pt x="19" y="115"/>
                  </a:cubicBezTo>
                  <a:cubicBezTo>
                    <a:pt x="23" y="122"/>
                    <a:pt x="27" y="129"/>
                    <a:pt x="30" y="136"/>
                  </a:cubicBezTo>
                  <a:cubicBezTo>
                    <a:pt x="99" y="136"/>
                    <a:pt x="99" y="136"/>
                    <a:pt x="99" y="136"/>
                  </a:cubicBezTo>
                  <a:cubicBezTo>
                    <a:pt x="101" y="129"/>
                    <a:pt x="105" y="122"/>
                    <a:pt x="110" y="115"/>
                  </a:cubicBezTo>
                  <a:cubicBezTo>
                    <a:pt x="118" y="100"/>
                    <a:pt x="128" y="83"/>
                    <a:pt x="128" y="64"/>
                  </a:cubicBezTo>
                  <a:cubicBezTo>
                    <a:pt x="128" y="29"/>
                    <a:pt x="99" y="0"/>
                    <a:pt x="64" y="0"/>
                  </a:cubicBezTo>
                  <a:close/>
                  <a:moveTo>
                    <a:pt x="61" y="32"/>
                  </a:moveTo>
                  <a:cubicBezTo>
                    <a:pt x="44" y="34"/>
                    <a:pt x="32" y="47"/>
                    <a:pt x="32" y="64"/>
                  </a:cubicBezTo>
                  <a:cubicBezTo>
                    <a:pt x="32" y="72"/>
                    <a:pt x="39" y="84"/>
                    <a:pt x="45" y="94"/>
                  </a:cubicBezTo>
                  <a:cubicBezTo>
                    <a:pt x="46" y="95"/>
                    <a:pt x="47" y="97"/>
                    <a:pt x="48" y="98"/>
                  </a:cubicBezTo>
                  <a:cubicBezTo>
                    <a:pt x="49" y="100"/>
                    <a:pt x="48" y="102"/>
                    <a:pt x="46" y="104"/>
                  </a:cubicBezTo>
                  <a:cubicBezTo>
                    <a:pt x="45" y="104"/>
                    <a:pt x="45" y="104"/>
                    <a:pt x="44" y="104"/>
                  </a:cubicBezTo>
                  <a:cubicBezTo>
                    <a:pt x="43" y="104"/>
                    <a:pt x="41" y="103"/>
                    <a:pt x="41" y="102"/>
                  </a:cubicBezTo>
                  <a:cubicBezTo>
                    <a:pt x="40" y="101"/>
                    <a:pt x="39" y="99"/>
                    <a:pt x="38" y="98"/>
                  </a:cubicBezTo>
                  <a:cubicBezTo>
                    <a:pt x="32" y="87"/>
                    <a:pt x="24" y="74"/>
                    <a:pt x="24" y="64"/>
                  </a:cubicBezTo>
                  <a:cubicBezTo>
                    <a:pt x="24" y="43"/>
                    <a:pt x="39" y="26"/>
                    <a:pt x="60" y="24"/>
                  </a:cubicBezTo>
                  <a:cubicBezTo>
                    <a:pt x="62" y="24"/>
                    <a:pt x="64" y="25"/>
                    <a:pt x="64" y="28"/>
                  </a:cubicBezTo>
                  <a:cubicBezTo>
                    <a:pt x="64" y="30"/>
                    <a:pt x="63" y="32"/>
                    <a:pt x="61" y="32"/>
                  </a:cubicBezTo>
                  <a:close/>
                </a:path>
              </a:pathLst>
            </a:custGeom>
            <a:solidFill>
              <a:srgbClr val="FFB44B"/>
            </a:solidFill>
            <a:ln>
              <a:noFill/>
            </a:ln>
          </p:spPr>
          <p:txBody>
            <a:bodyPr vert="horz" wrap="square" lIns="91440" tIns="45720" rIns="91440" bIns="45720" numCol="1" anchor="t" anchorCtr="0" compatLnSpc="1"/>
            <a:lstStyle/>
            <a:p>
              <a:endParaRPr lang="zh-CN" altLang="en-US"/>
            </a:p>
          </p:txBody>
        </p:sp>
      </p:grpSp>
      <p:grpSp>
        <p:nvGrpSpPr>
          <p:cNvPr id="17" name="组合 16"/>
          <p:cNvGrpSpPr/>
          <p:nvPr/>
        </p:nvGrpSpPr>
        <p:grpSpPr>
          <a:xfrm>
            <a:off x="7556814" y="5519030"/>
            <a:ext cx="933514" cy="933515"/>
            <a:chOff x="7556814" y="5519030"/>
            <a:chExt cx="933514" cy="933515"/>
          </a:xfrm>
        </p:grpSpPr>
        <p:grpSp>
          <p:nvGrpSpPr>
            <p:cNvPr id="3" name="组合 2"/>
            <p:cNvGrpSpPr/>
            <p:nvPr/>
          </p:nvGrpSpPr>
          <p:grpSpPr>
            <a:xfrm>
              <a:off x="7556814" y="5519030"/>
              <a:ext cx="933514" cy="933515"/>
              <a:chOff x="5406188" y="4139272"/>
              <a:chExt cx="700136" cy="700136"/>
            </a:xfrm>
          </p:grpSpPr>
          <p:sp>
            <p:nvSpPr>
              <p:cNvPr id="27" name="椭圆 26"/>
              <p:cNvSpPr>
                <a:spLocks noChangeAspect="1"/>
              </p:cNvSpPr>
              <p:nvPr/>
            </p:nvSpPr>
            <p:spPr>
              <a:xfrm>
                <a:off x="5406188" y="4139272"/>
                <a:ext cx="700136" cy="700136"/>
              </a:xfrm>
              <a:prstGeom prst="ellipse">
                <a:avLst/>
              </a:prstGeom>
              <a:pattFill prst="lgCheck">
                <a:fgClr>
                  <a:srgbClr val="FFF5D5"/>
                </a:fgClr>
                <a:bgClr>
                  <a:srgbClr val="FFDE75"/>
                </a:bgClr>
              </a:pattFill>
              <a:ln w="25400" cap="flat" cmpd="sng" algn="ctr">
                <a:solidFill>
                  <a:schemeClr val="bg1">
                    <a:lumMod val="85000"/>
                  </a:schemeClr>
                </a:solidFill>
                <a:prstDash val="solid"/>
              </a:ln>
              <a:effectLst>
                <a:innerShdw blurRad="139700" dist="127000" dir="13500000">
                  <a:prstClr val="black">
                    <a:alpha val="50000"/>
                  </a:prstClr>
                </a:innerShdw>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a:defRPr/>
                </a:pPr>
                <a:endParaRPr lang="en-US" sz="2400" b="1" ker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panose="020F0502020204030204"/>
                </a:endParaRPr>
              </a:p>
            </p:txBody>
          </p:sp>
          <p:sp>
            <p:nvSpPr>
              <p:cNvPr id="31" name="TextBox 21"/>
              <p:cNvSpPr txBox="1">
                <a:spLocks noChangeAspect="1"/>
              </p:cNvSpPr>
              <p:nvPr/>
            </p:nvSpPr>
            <p:spPr>
              <a:xfrm>
                <a:off x="5418811" y="4223536"/>
                <a:ext cx="674889" cy="327782"/>
              </a:xfrm>
              <a:prstGeom prst="rect">
                <a:avLst/>
              </a:prstGeom>
              <a:noFill/>
              <a:ln>
                <a:noFill/>
              </a:ln>
            </p:spPr>
            <p:txBody>
              <a:bodyPr wrap="square" rtlCol="0">
                <a:spAutoFit/>
              </a:bodyPr>
              <a:lstStyle>
                <a:defPPr>
                  <a:defRPr lang="en-US"/>
                </a:defPPr>
                <a:lvl1pPr lvl="0" algn="ctr">
                  <a:lnSpc>
                    <a:spcPct val="100000"/>
                  </a:lnSpc>
                  <a:defRPr sz="4400" b="1" kern="0">
                    <a:ln w="18415" cmpd="sng">
                      <a:noFill/>
                      <a:prstDash val="solid"/>
                    </a:ln>
                    <a:solidFill>
                      <a:schemeClr val="tx1">
                        <a:lumMod val="75000"/>
                        <a:lumOff val="25000"/>
                      </a:schemeClr>
                    </a:solidFill>
                    <a:effectLst>
                      <a:outerShdw dist="38100" dir="5400000" algn="t" rotWithShape="0">
                        <a:schemeClr val="bg1"/>
                      </a:outerShdw>
                    </a:effectLst>
                    <a:latin typeface="Agency FB" panose="020B0503020202020204" pitchFamily="34" charset="0"/>
                    <a:ea typeface="微软雅黑" panose="020B0503020204020204" pitchFamily="34" charset="-122"/>
                  </a:defRPr>
                </a:lvl1pPr>
              </a:lstStyle>
              <a:p>
                <a:pPr>
                  <a:lnSpc>
                    <a:spcPct val="80000"/>
                  </a:lnSpc>
                  <a:defRPr/>
                </a:pPr>
                <a:r>
                  <a:rPr lang="zh-CN" altLang="en-US" sz="2800" kern="1200" dirty="0">
                    <a:ln w="6600">
                      <a:solidFill>
                        <a:srgbClr val="3ECEC7"/>
                      </a:solidFill>
                      <a:prstDash val="solid"/>
                    </a:ln>
                    <a:solidFill>
                      <a:srgbClr val="FFFFFF"/>
                    </a:solidFill>
                    <a:effectLst>
                      <a:outerShdw dist="38100" dir="2700000" algn="tl" rotWithShape="0">
                        <a:schemeClr val="accent2"/>
                      </a:outerShdw>
                    </a:effectLst>
                    <a:latin typeface="华康龙门石碑W9" panose="03000909000000000000" pitchFamily="65" charset="-122"/>
                    <a:ea typeface="华康龙门石碑W9" panose="03000909000000000000" pitchFamily="65" charset="-122"/>
                  </a:rPr>
                  <a:t>标题</a:t>
                </a:r>
              </a:p>
            </p:txBody>
          </p:sp>
        </p:grpSp>
        <p:sp>
          <p:nvSpPr>
            <p:cNvPr id="47" name="Freeform 96"/>
            <p:cNvSpPr>
              <a:spLocks noEditPoints="1"/>
            </p:cNvSpPr>
            <p:nvPr/>
          </p:nvSpPr>
          <p:spPr bwMode="auto">
            <a:xfrm>
              <a:off x="7900506" y="5985528"/>
              <a:ext cx="246133" cy="405523"/>
            </a:xfrm>
            <a:custGeom>
              <a:avLst/>
              <a:gdLst>
                <a:gd name="T0" fmla="*/ 128 w 128"/>
                <a:gd name="T1" fmla="*/ 68 h 192"/>
                <a:gd name="T2" fmla="*/ 112 w 128"/>
                <a:gd name="T3" fmla="*/ 64 h 192"/>
                <a:gd name="T4" fmla="*/ 64 w 128"/>
                <a:gd name="T5" fmla="*/ 0 h 192"/>
                <a:gd name="T6" fmla="*/ 16 w 128"/>
                <a:gd name="T7" fmla="*/ 64 h 192"/>
                <a:gd name="T8" fmla="*/ 0 w 128"/>
                <a:gd name="T9" fmla="*/ 68 h 192"/>
                <a:gd name="T10" fmla="*/ 60 w 128"/>
                <a:gd name="T11" fmla="*/ 152 h 192"/>
                <a:gd name="T12" fmla="*/ 28 w 128"/>
                <a:gd name="T13" fmla="*/ 160 h 192"/>
                <a:gd name="T14" fmla="*/ 8 w 128"/>
                <a:gd name="T15" fmla="*/ 188 h 192"/>
                <a:gd name="T16" fmla="*/ 116 w 128"/>
                <a:gd name="T17" fmla="*/ 192 h 192"/>
                <a:gd name="T18" fmla="*/ 120 w 128"/>
                <a:gd name="T19" fmla="*/ 180 h 192"/>
                <a:gd name="T20" fmla="*/ 68 w 128"/>
                <a:gd name="T21" fmla="*/ 160 h 192"/>
                <a:gd name="T22" fmla="*/ 128 w 128"/>
                <a:gd name="T23" fmla="*/ 88 h 192"/>
                <a:gd name="T24" fmla="*/ 84 w 128"/>
                <a:gd name="T25" fmla="*/ 32 h 192"/>
                <a:gd name="T26" fmla="*/ 88 w 128"/>
                <a:gd name="T27" fmla="*/ 100 h 192"/>
                <a:gd name="T28" fmla="*/ 80 w 128"/>
                <a:gd name="T29" fmla="*/ 100 h 192"/>
                <a:gd name="T30" fmla="*/ 28 w 128"/>
                <a:gd name="T31" fmla="*/ 32 h 192"/>
                <a:gd name="T32" fmla="*/ 56 w 128"/>
                <a:gd name="T33" fmla="*/ 36 h 192"/>
                <a:gd name="T34" fmla="*/ 25 w 128"/>
                <a:gd name="T35" fmla="*/ 40 h 192"/>
                <a:gd name="T36" fmla="*/ 24 w 128"/>
                <a:gd name="T37" fmla="*/ 48 h 192"/>
                <a:gd name="T38" fmla="*/ 56 w 128"/>
                <a:gd name="T39" fmla="*/ 52 h 192"/>
                <a:gd name="T40" fmla="*/ 24 w 128"/>
                <a:gd name="T41" fmla="*/ 56 h 192"/>
                <a:gd name="T42" fmla="*/ 24 w 128"/>
                <a:gd name="T43" fmla="*/ 64 h 192"/>
                <a:gd name="T44" fmla="*/ 56 w 128"/>
                <a:gd name="T45" fmla="*/ 68 h 192"/>
                <a:gd name="T46" fmla="*/ 24 w 128"/>
                <a:gd name="T47" fmla="*/ 72 h 192"/>
                <a:gd name="T48" fmla="*/ 24 w 128"/>
                <a:gd name="T49" fmla="*/ 80 h 192"/>
                <a:gd name="T50" fmla="*/ 56 w 128"/>
                <a:gd name="T51" fmla="*/ 84 h 192"/>
                <a:gd name="T52" fmla="*/ 24 w 128"/>
                <a:gd name="T53" fmla="*/ 88 h 192"/>
                <a:gd name="T54" fmla="*/ 56 w 128"/>
                <a:gd name="T55" fmla="*/ 100 h 192"/>
                <a:gd name="T56" fmla="*/ 27 w 128"/>
                <a:gd name="T57" fmla="*/ 104 h 192"/>
                <a:gd name="T58" fmla="*/ 52 w 128"/>
                <a:gd name="T59" fmla="*/ 96 h 192"/>
                <a:gd name="T60" fmla="*/ 64 w 128"/>
                <a:gd name="T61" fmla="*/ 144 h 192"/>
                <a:gd name="T62" fmla="*/ 8 w 128"/>
                <a:gd name="T63" fmla="*/ 72 h 192"/>
                <a:gd name="T64" fmla="*/ 16 w 128"/>
                <a:gd name="T65" fmla="*/ 88 h 192"/>
                <a:gd name="T66" fmla="*/ 112 w 128"/>
                <a:gd name="T67" fmla="*/ 88 h 192"/>
                <a:gd name="T68" fmla="*/ 120 w 128"/>
                <a:gd name="T69" fmla="*/ 72 h 192"/>
                <a:gd name="T70" fmla="*/ 64 w 128"/>
                <a:gd name="T71" fmla="*/ 14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92">
                  <a:moveTo>
                    <a:pt x="128" y="88"/>
                  </a:moveTo>
                  <a:cubicBezTo>
                    <a:pt x="128" y="68"/>
                    <a:pt x="128" y="68"/>
                    <a:pt x="128" y="68"/>
                  </a:cubicBezTo>
                  <a:cubicBezTo>
                    <a:pt x="128" y="66"/>
                    <a:pt x="126" y="64"/>
                    <a:pt x="124" y="64"/>
                  </a:cubicBezTo>
                  <a:cubicBezTo>
                    <a:pt x="112" y="64"/>
                    <a:pt x="112" y="64"/>
                    <a:pt x="112" y="64"/>
                  </a:cubicBezTo>
                  <a:cubicBezTo>
                    <a:pt x="112" y="48"/>
                    <a:pt x="112" y="48"/>
                    <a:pt x="112" y="48"/>
                  </a:cubicBezTo>
                  <a:cubicBezTo>
                    <a:pt x="112" y="21"/>
                    <a:pt x="91" y="0"/>
                    <a:pt x="64" y="0"/>
                  </a:cubicBezTo>
                  <a:cubicBezTo>
                    <a:pt x="38" y="0"/>
                    <a:pt x="16" y="21"/>
                    <a:pt x="16" y="48"/>
                  </a:cubicBezTo>
                  <a:cubicBezTo>
                    <a:pt x="16" y="64"/>
                    <a:pt x="16" y="64"/>
                    <a:pt x="16" y="64"/>
                  </a:cubicBezTo>
                  <a:cubicBezTo>
                    <a:pt x="4" y="64"/>
                    <a:pt x="4" y="64"/>
                    <a:pt x="4" y="64"/>
                  </a:cubicBezTo>
                  <a:cubicBezTo>
                    <a:pt x="2" y="64"/>
                    <a:pt x="0" y="66"/>
                    <a:pt x="0" y="68"/>
                  </a:cubicBezTo>
                  <a:cubicBezTo>
                    <a:pt x="0" y="88"/>
                    <a:pt x="0" y="88"/>
                    <a:pt x="0" y="88"/>
                  </a:cubicBezTo>
                  <a:cubicBezTo>
                    <a:pt x="0" y="122"/>
                    <a:pt x="27" y="150"/>
                    <a:pt x="60" y="152"/>
                  </a:cubicBezTo>
                  <a:cubicBezTo>
                    <a:pt x="60" y="160"/>
                    <a:pt x="60" y="160"/>
                    <a:pt x="60" y="160"/>
                  </a:cubicBezTo>
                  <a:cubicBezTo>
                    <a:pt x="28" y="160"/>
                    <a:pt x="28" y="160"/>
                    <a:pt x="28" y="160"/>
                  </a:cubicBezTo>
                  <a:cubicBezTo>
                    <a:pt x="17" y="160"/>
                    <a:pt x="8" y="169"/>
                    <a:pt x="8" y="180"/>
                  </a:cubicBezTo>
                  <a:cubicBezTo>
                    <a:pt x="8" y="188"/>
                    <a:pt x="8" y="188"/>
                    <a:pt x="8" y="188"/>
                  </a:cubicBezTo>
                  <a:cubicBezTo>
                    <a:pt x="8" y="190"/>
                    <a:pt x="10" y="192"/>
                    <a:pt x="12" y="192"/>
                  </a:cubicBezTo>
                  <a:cubicBezTo>
                    <a:pt x="116" y="192"/>
                    <a:pt x="116" y="192"/>
                    <a:pt x="116" y="192"/>
                  </a:cubicBezTo>
                  <a:cubicBezTo>
                    <a:pt x="118" y="192"/>
                    <a:pt x="120" y="190"/>
                    <a:pt x="120" y="188"/>
                  </a:cubicBezTo>
                  <a:cubicBezTo>
                    <a:pt x="120" y="180"/>
                    <a:pt x="120" y="180"/>
                    <a:pt x="120" y="180"/>
                  </a:cubicBezTo>
                  <a:cubicBezTo>
                    <a:pt x="120" y="169"/>
                    <a:pt x="111" y="160"/>
                    <a:pt x="100" y="160"/>
                  </a:cubicBezTo>
                  <a:cubicBezTo>
                    <a:pt x="68" y="160"/>
                    <a:pt x="68" y="160"/>
                    <a:pt x="68" y="160"/>
                  </a:cubicBezTo>
                  <a:cubicBezTo>
                    <a:pt x="68" y="152"/>
                    <a:pt x="68" y="152"/>
                    <a:pt x="68" y="152"/>
                  </a:cubicBezTo>
                  <a:cubicBezTo>
                    <a:pt x="102" y="150"/>
                    <a:pt x="128" y="122"/>
                    <a:pt x="128" y="88"/>
                  </a:cubicBezTo>
                  <a:close/>
                  <a:moveTo>
                    <a:pt x="80" y="36"/>
                  </a:moveTo>
                  <a:cubicBezTo>
                    <a:pt x="80" y="34"/>
                    <a:pt x="82" y="32"/>
                    <a:pt x="84" y="32"/>
                  </a:cubicBezTo>
                  <a:cubicBezTo>
                    <a:pt x="86" y="32"/>
                    <a:pt x="88" y="34"/>
                    <a:pt x="88" y="36"/>
                  </a:cubicBezTo>
                  <a:cubicBezTo>
                    <a:pt x="88" y="100"/>
                    <a:pt x="88" y="100"/>
                    <a:pt x="88" y="100"/>
                  </a:cubicBezTo>
                  <a:cubicBezTo>
                    <a:pt x="88" y="103"/>
                    <a:pt x="86" y="104"/>
                    <a:pt x="84" y="104"/>
                  </a:cubicBezTo>
                  <a:cubicBezTo>
                    <a:pt x="82" y="104"/>
                    <a:pt x="80" y="103"/>
                    <a:pt x="80" y="100"/>
                  </a:cubicBezTo>
                  <a:lnTo>
                    <a:pt x="80" y="36"/>
                  </a:lnTo>
                  <a:close/>
                  <a:moveTo>
                    <a:pt x="28" y="32"/>
                  </a:moveTo>
                  <a:cubicBezTo>
                    <a:pt x="52" y="32"/>
                    <a:pt x="52" y="32"/>
                    <a:pt x="52" y="32"/>
                  </a:cubicBezTo>
                  <a:cubicBezTo>
                    <a:pt x="54" y="32"/>
                    <a:pt x="56" y="34"/>
                    <a:pt x="56" y="36"/>
                  </a:cubicBezTo>
                  <a:cubicBezTo>
                    <a:pt x="56" y="38"/>
                    <a:pt x="54" y="40"/>
                    <a:pt x="52" y="40"/>
                  </a:cubicBezTo>
                  <a:cubicBezTo>
                    <a:pt x="25" y="40"/>
                    <a:pt x="25" y="40"/>
                    <a:pt x="25" y="40"/>
                  </a:cubicBezTo>
                  <a:cubicBezTo>
                    <a:pt x="26" y="37"/>
                    <a:pt x="26" y="34"/>
                    <a:pt x="28" y="32"/>
                  </a:cubicBezTo>
                  <a:close/>
                  <a:moveTo>
                    <a:pt x="24" y="48"/>
                  </a:moveTo>
                  <a:cubicBezTo>
                    <a:pt x="52" y="48"/>
                    <a:pt x="52" y="48"/>
                    <a:pt x="52" y="48"/>
                  </a:cubicBezTo>
                  <a:cubicBezTo>
                    <a:pt x="54" y="48"/>
                    <a:pt x="56" y="50"/>
                    <a:pt x="56" y="52"/>
                  </a:cubicBezTo>
                  <a:cubicBezTo>
                    <a:pt x="56" y="54"/>
                    <a:pt x="54" y="56"/>
                    <a:pt x="52" y="56"/>
                  </a:cubicBezTo>
                  <a:cubicBezTo>
                    <a:pt x="24" y="56"/>
                    <a:pt x="24" y="56"/>
                    <a:pt x="24" y="56"/>
                  </a:cubicBezTo>
                  <a:lnTo>
                    <a:pt x="24" y="48"/>
                  </a:lnTo>
                  <a:close/>
                  <a:moveTo>
                    <a:pt x="24" y="64"/>
                  </a:moveTo>
                  <a:cubicBezTo>
                    <a:pt x="52" y="64"/>
                    <a:pt x="52" y="64"/>
                    <a:pt x="52" y="64"/>
                  </a:cubicBezTo>
                  <a:cubicBezTo>
                    <a:pt x="54" y="64"/>
                    <a:pt x="56" y="66"/>
                    <a:pt x="56" y="68"/>
                  </a:cubicBezTo>
                  <a:cubicBezTo>
                    <a:pt x="56" y="70"/>
                    <a:pt x="54" y="72"/>
                    <a:pt x="52" y="72"/>
                  </a:cubicBezTo>
                  <a:cubicBezTo>
                    <a:pt x="24" y="72"/>
                    <a:pt x="24" y="72"/>
                    <a:pt x="24" y="72"/>
                  </a:cubicBezTo>
                  <a:lnTo>
                    <a:pt x="24" y="64"/>
                  </a:lnTo>
                  <a:close/>
                  <a:moveTo>
                    <a:pt x="24" y="80"/>
                  </a:moveTo>
                  <a:cubicBezTo>
                    <a:pt x="52" y="80"/>
                    <a:pt x="52" y="80"/>
                    <a:pt x="52" y="80"/>
                  </a:cubicBezTo>
                  <a:cubicBezTo>
                    <a:pt x="54" y="80"/>
                    <a:pt x="56" y="82"/>
                    <a:pt x="56" y="84"/>
                  </a:cubicBezTo>
                  <a:cubicBezTo>
                    <a:pt x="56" y="86"/>
                    <a:pt x="54" y="88"/>
                    <a:pt x="52" y="88"/>
                  </a:cubicBezTo>
                  <a:cubicBezTo>
                    <a:pt x="24" y="88"/>
                    <a:pt x="24" y="88"/>
                    <a:pt x="24" y="88"/>
                  </a:cubicBezTo>
                  <a:lnTo>
                    <a:pt x="24" y="80"/>
                  </a:lnTo>
                  <a:close/>
                  <a:moveTo>
                    <a:pt x="56" y="100"/>
                  </a:moveTo>
                  <a:cubicBezTo>
                    <a:pt x="56" y="102"/>
                    <a:pt x="54" y="104"/>
                    <a:pt x="52" y="104"/>
                  </a:cubicBezTo>
                  <a:cubicBezTo>
                    <a:pt x="27" y="104"/>
                    <a:pt x="27" y="104"/>
                    <a:pt x="27" y="104"/>
                  </a:cubicBezTo>
                  <a:cubicBezTo>
                    <a:pt x="26" y="101"/>
                    <a:pt x="25" y="99"/>
                    <a:pt x="25" y="96"/>
                  </a:cubicBezTo>
                  <a:cubicBezTo>
                    <a:pt x="52" y="96"/>
                    <a:pt x="52" y="96"/>
                    <a:pt x="52" y="96"/>
                  </a:cubicBezTo>
                  <a:cubicBezTo>
                    <a:pt x="54" y="96"/>
                    <a:pt x="56" y="98"/>
                    <a:pt x="56" y="100"/>
                  </a:cubicBezTo>
                  <a:close/>
                  <a:moveTo>
                    <a:pt x="64" y="144"/>
                  </a:moveTo>
                  <a:cubicBezTo>
                    <a:pt x="33" y="144"/>
                    <a:pt x="8" y="119"/>
                    <a:pt x="8" y="88"/>
                  </a:cubicBezTo>
                  <a:cubicBezTo>
                    <a:pt x="8" y="72"/>
                    <a:pt x="8" y="72"/>
                    <a:pt x="8" y="72"/>
                  </a:cubicBezTo>
                  <a:cubicBezTo>
                    <a:pt x="16" y="72"/>
                    <a:pt x="16" y="72"/>
                    <a:pt x="16" y="72"/>
                  </a:cubicBezTo>
                  <a:cubicBezTo>
                    <a:pt x="16" y="88"/>
                    <a:pt x="16" y="88"/>
                    <a:pt x="16" y="88"/>
                  </a:cubicBezTo>
                  <a:cubicBezTo>
                    <a:pt x="16" y="115"/>
                    <a:pt x="38" y="136"/>
                    <a:pt x="64" y="136"/>
                  </a:cubicBezTo>
                  <a:cubicBezTo>
                    <a:pt x="91" y="136"/>
                    <a:pt x="112" y="115"/>
                    <a:pt x="112" y="88"/>
                  </a:cubicBezTo>
                  <a:cubicBezTo>
                    <a:pt x="112" y="72"/>
                    <a:pt x="112" y="72"/>
                    <a:pt x="112" y="72"/>
                  </a:cubicBezTo>
                  <a:cubicBezTo>
                    <a:pt x="120" y="72"/>
                    <a:pt x="120" y="72"/>
                    <a:pt x="120" y="72"/>
                  </a:cubicBezTo>
                  <a:cubicBezTo>
                    <a:pt x="120" y="88"/>
                    <a:pt x="120" y="88"/>
                    <a:pt x="120" y="88"/>
                  </a:cubicBezTo>
                  <a:cubicBezTo>
                    <a:pt x="120" y="119"/>
                    <a:pt x="95" y="144"/>
                    <a:pt x="64" y="144"/>
                  </a:cubicBezTo>
                  <a:close/>
                </a:path>
              </a:pathLst>
            </a:custGeom>
            <a:solidFill>
              <a:srgbClr val="3ECEC7"/>
            </a:solidFill>
            <a:ln>
              <a:noFill/>
            </a:ln>
          </p:spPr>
          <p:txBody>
            <a:bodyPr vert="horz" wrap="square" lIns="91440" tIns="45720" rIns="91440" bIns="45720" numCol="1" anchor="t" anchorCtr="0" compatLnSpc="1"/>
            <a:lstStyle/>
            <a:p>
              <a:endParaRPr lang="zh-CN" altLang="en-US"/>
            </a:p>
          </p:txBody>
        </p:sp>
      </p:grpSp>
      <p:sp>
        <p:nvSpPr>
          <p:cNvPr id="48" name="矩形 47"/>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EE6B61"/>
                </a:solidFill>
                <a:effectLst/>
              </a:rPr>
              <a:t>添加标题</a:t>
            </a:r>
            <a:endParaRPr lang="en-US" altLang="zh-CN" sz="3200" b="1" cap="none" spc="0" dirty="0" smtClean="0">
              <a:solidFill>
                <a:srgbClr val="EE6B61"/>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49" name="KSO_Shape"/>
          <p:cNvSpPr>
            <a:spLocks noChangeAspect="1"/>
          </p:cNvSpPr>
          <p:nvPr/>
        </p:nvSpPr>
        <p:spPr>
          <a:xfrm>
            <a:off x="407141" y="373075"/>
            <a:ext cx="804198" cy="74924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6587" y="2707960"/>
            <a:ext cx="1749432" cy="2475892"/>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heckerboard(across)">
                                      <p:cBhvr>
                                        <p:cTn id="7" dur="500"/>
                                        <p:tgtEl>
                                          <p:spTgt spid="49"/>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checkerboard(across)">
                                      <p:cBhvr>
                                        <p:cTn id="11" dur="500"/>
                                        <p:tgtEl>
                                          <p:spTgt spid="48"/>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right)">
                                      <p:cBhvr>
                                        <p:cTn id="15" dur="500"/>
                                        <p:tgtEl>
                                          <p:spTgt spid="23"/>
                                        </p:tgtEl>
                                      </p:cBhvr>
                                    </p:animEffect>
                                  </p:childTnLst>
                                </p:cTn>
                              </p:par>
                            </p:childTnLst>
                          </p:cTn>
                        </p:par>
                        <p:par>
                          <p:cTn id="16" fill="hold">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childTnLst>
                                </p:cTn>
                              </p:par>
                            </p:childTnLst>
                          </p:cTn>
                        </p:par>
                        <p:par>
                          <p:cTn id="33" fill="hold">
                            <p:stCondLst>
                              <p:cond delay="2000"/>
                            </p:stCondLst>
                            <p:childTnLst>
                              <p:par>
                                <p:cTn id="34" presetID="26" presetClass="entr" presetSubtype="0"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80">
                                          <p:stCondLst>
                                            <p:cond delay="0"/>
                                          </p:stCondLst>
                                        </p:cTn>
                                        <p:tgtEl>
                                          <p:spTgt spid="38"/>
                                        </p:tgtEl>
                                      </p:cBhvr>
                                    </p:animEffect>
                                    <p:anim calcmode="lin" valueType="num">
                                      <p:cBhvr>
                                        <p:cTn id="37"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42" dur="26">
                                          <p:stCondLst>
                                            <p:cond delay="650"/>
                                          </p:stCondLst>
                                        </p:cTn>
                                        <p:tgtEl>
                                          <p:spTgt spid="38"/>
                                        </p:tgtEl>
                                      </p:cBhvr>
                                      <p:to x="100000" y="60000"/>
                                    </p:animScale>
                                    <p:animScale>
                                      <p:cBhvr>
                                        <p:cTn id="43" dur="166" decel="50000">
                                          <p:stCondLst>
                                            <p:cond delay="676"/>
                                          </p:stCondLst>
                                        </p:cTn>
                                        <p:tgtEl>
                                          <p:spTgt spid="38"/>
                                        </p:tgtEl>
                                      </p:cBhvr>
                                      <p:to x="100000" y="100000"/>
                                    </p:animScale>
                                    <p:animScale>
                                      <p:cBhvr>
                                        <p:cTn id="44" dur="26">
                                          <p:stCondLst>
                                            <p:cond delay="1312"/>
                                          </p:stCondLst>
                                        </p:cTn>
                                        <p:tgtEl>
                                          <p:spTgt spid="38"/>
                                        </p:tgtEl>
                                      </p:cBhvr>
                                      <p:to x="100000" y="80000"/>
                                    </p:animScale>
                                    <p:animScale>
                                      <p:cBhvr>
                                        <p:cTn id="45" dur="166" decel="50000">
                                          <p:stCondLst>
                                            <p:cond delay="1338"/>
                                          </p:stCondLst>
                                        </p:cTn>
                                        <p:tgtEl>
                                          <p:spTgt spid="38"/>
                                        </p:tgtEl>
                                      </p:cBhvr>
                                      <p:to x="100000" y="100000"/>
                                    </p:animScale>
                                    <p:animScale>
                                      <p:cBhvr>
                                        <p:cTn id="46" dur="26">
                                          <p:stCondLst>
                                            <p:cond delay="1642"/>
                                          </p:stCondLst>
                                        </p:cTn>
                                        <p:tgtEl>
                                          <p:spTgt spid="38"/>
                                        </p:tgtEl>
                                      </p:cBhvr>
                                      <p:to x="100000" y="90000"/>
                                    </p:animScale>
                                    <p:animScale>
                                      <p:cBhvr>
                                        <p:cTn id="47" dur="166" decel="50000">
                                          <p:stCondLst>
                                            <p:cond delay="1668"/>
                                          </p:stCondLst>
                                        </p:cTn>
                                        <p:tgtEl>
                                          <p:spTgt spid="38"/>
                                        </p:tgtEl>
                                      </p:cBhvr>
                                      <p:to x="100000" y="100000"/>
                                    </p:animScale>
                                    <p:animScale>
                                      <p:cBhvr>
                                        <p:cTn id="48" dur="26">
                                          <p:stCondLst>
                                            <p:cond delay="1808"/>
                                          </p:stCondLst>
                                        </p:cTn>
                                        <p:tgtEl>
                                          <p:spTgt spid="38"/>
                                        </p:tgtEl>
                                      </p:cBhvr>
                                      <p:to x="100000" y="95000"/>
                                    </p:animScale>
                                    <p:animScale>
                                      <p:cBhvr>
                                        <p:cTn id="49" dur="166" decel="50000">
                                          <p:stCondLst>
                                            <p:cond delay="1834"/>
                                          </p:stCondLst>
                                        </p:cTn>
                                        <p:tgtEl>
                                          <p:spTgt spid="38"/>
                                        </p:tgtEl>
                                      </p:cBhvr>
                                      <p:to x="100000" y="100000"/>
                                    </p:animScale>
                                  </p:childTnLst>
                                </p:cTn>
                              </p:par>
                            </p:childTnLst>
                          </p:cTn>
                        </p:par>
                        <p:par>
                          <p:cTn id="50" fill="hold">
                            <p:stCondLst>
                              <p:cond delay="4000"/>
                            </p:stCondLst>
                            <p:childTnLst>
                              <p:par>
                                <p:cTn id="51" presetID="22" presetClass="entr" presetSubtype="8"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left)">
                                      <p:cBhvr>
                                        <p:cTn id="53" dur="500"/>
                                        <p:tgtEl>
                                          <p:spTgt spid="35"/>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500"/>
                                        <p:tgtEl>
                                          <p:spTgt spid="36"/>
                                        </p:tgtEl>
                                      </p:cBhvr>
                                    </p:animEffect>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left)">
                                      <p:cBhvr>
                                        <p:cTn id="61" dur="500"/>
                                        <p:tgtEl>
                                          <p:spTgt spid="37"/>
                                        </p:tgtEl>
                                      </p:cBhvr>
                                    </p:animEffect>
                                  </p:childTnLst>
                                </p:cTn>
                              </p:par>
                            </p:childTnLst>
                          </p:cTn>
                        </p:par>
                        <p:par>
                          <p:cTn id="62" fill="hold">
                            <p:stCondLst>
                              <p:cond delay="5500"/>
                            </p:stCondLst>
                            <p:childTnLst>
                              <p:par>
                                <p:cTn id="63" presetID="22" presetClass="entr" presetSubtype="2" fill="hold"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right)">
                                      <p:cBhvr>
                                        <p:cTn id="65" dur="500"/>
                                        <p:tgtEl>
                                          <p:spTgt spid="5"/>
                                        </p:tgtEl>
                                      </p:cBhvr>
                                    </p:animEffect>
                                  </p:childTnLst>
                                </p:cTn>
                              </p:par>
                              <p:par>
                                <p:cTn id="66" presetID="22" presetClass="entr" presetSubtype="2"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right)">
                                      <p:cBhvr>
                                        <p:cTn id="68" dur="500"/>
                                        <p:tgtEl>
                                          <p:spTgt spid="6"/>
                                        </p:tgtEl>
                                      </p:cBhvr>
                                    </p:animEffect>
                                  </p:childTnLst>
                                </p:cTn>
                              </p:par>
                              <p:par>
                                <p:cTn id="69" presetID="22" presetClass="entr" presetSubtype="2"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right)">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5" grpId="0" animBg="1"/>
      <p:bldP spid="36" grpId="0" animBg="1"/>
      <p:bldP spid="23" grpId="0" animBg="1"/>
      <p:bldP spid="48"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图片 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7763" y="0"/>
            <a:ext cx="7272808" cy="6853436"/>
          </a:xfrm>
          <a:prstGeom prst="rect">
            <a:avLst/>
          </a:prstGeom>
        </p:spPr>
      </p:pic>
      <p:sp>
        <p:nvSpPr>
          <p:cNvPr id="50" name="矩形 49"/>
          <p:cNvSpPr/>
          <p:nvPr/>
        </p:nvSpPr>
        <p:spPr>
          <a:xfrm>
            <a:off x="4957763" y="0"/>
            <a:ext cx="7234237" cy="6858000"/>
          </a:xfrm>
          <a:prstGeom prst="rect">
            <a:avLst/>
          </a:prstGeom>
          <a:gradFill flip="none" rotWithShape="1">
            <a:gsLst>
              <a:gs pos="51000">
                <a:srgbClr val="46BBB3">
                  <a:alpha val="93000"/>
                </a:srgbClr>
              </a:gs>
              <a:gs pos="51000">
                <a:srgbClr val="59C2BB"/>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TextBox 30"/>
          <p:cNvSpPr txBox="1"/>
          <p:nvPr/>
        </p:nvSpPr>
        <p:spPr>
          <a:xfrm>
            <a:off x="2168201" y="4013447"/>
            <a:ext cx="1500613" cy="646331"/>
          </a:xfrm>
          <a:prstGeom prst="rect">
            <a:avLst/>
          </a:prstGeom>
          <a:noFill/>
          <a:ln>
            <a:noFill/>
          </a:ln>
          <a:scene3d>
            <a:camera prst="orthographicFront"/>
            <a:lightRig rig="threePt" dir="t"/>
          </a:scene3d>
          <a:sp3d>
            <a:bevelT w="190500" h="190500" prst="slope"/>
            <a:bevelB/>
          </a:sp3d>
        </p:spPr>
        <p:txBody>
          <a:bodyPr wrap="square" rtlCol="0">
            <a:spAutoFit/>
          </a:bodyPr>
          <a:lstStyle/>
          <a:p>
            <a:pPr algn="just">
              <a:defRPr/>
            </a:pPr>
            <a:r>
              <a:rPr lang="en-US" altLang="zh-CN" sz="3600" b="1" kern="0" dirty="0" smtClean="0">
                <a:solidFill>
                  <a:srgbClr val="46BBB3"/>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TWO</a:t>
            </a:r>
            <a:endParaRPr lang="en-US" altLang="zh-CN" sz="3600" b="1" kern="0" dirty="0">
              <a:solidFill>
                <a:srgbClr val="46BBB3"/>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58" name="TextBox 30"/>
          <p:cNvSpPr txBox="1"/>
          <p:nvPr/>
        </p:nvSpPr>
        <p:spPr>
          <a:xfrm>
            <a:off x="6594003" y="2517513"/>
            <a:ext cx="4254198" cy="666786"/>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a:contourClr>
                <a:schemeClr val="bg1">
                  <a:lumMod val="65000"/>
                </a:schemeClr>
              </a:contourClr>
            </a:sp3d>
          </a:bodyPr>
          <a:lstStyle/>
          <a:p>
            <a:pPr algn="just">
              <a:defRPr/>
            </a:pPr>
            <a:r>
              <a:rPr lang="zh-CN" altLang="en-US" sz="3735" b="1"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单击此处输入标题</a:t>
            </a:r>
            <a:r>
              <a:rPr lang="en-US" altLang="zh-CN" sz="3735"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2</a:t>
            </a:r>
          </a:p>
        </p:txBody>
      </p:sp>
      <p:sp>
        <p:nvSpPr>
          <p:cNvPr id="59" name="TextBox 30"/>
          <p:cNvSpPr txBox="1"/>
          <p:nvPr/>
        </p:nvSpPr>
        <p:spPr>
          <a:xfrm>
            <a:off x="6035048" y="3497655"/>
            <a:ext cx="5372107" cy="1015663"/>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defRPr/>
            </a:pP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单击此处输入相关说明单击此处输入相关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a:t>
            </a:r>
            <a:endParaRPr lang="en-US" altLang="zh-CN"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a:p>
            <a:pPr algn="just">
              <a:defRPr/>
            </a:pP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此处输入相关说明单击此处输入相关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a:t>
            </a:r>
            <a:endParaRPr lang="en-US" altLang="zh-CN"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a:p>
            <a:pPr algn="just">
              <a:defRPr/>
            </a:pP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此处输入相关说明</a:t>
            </a:r>
            <a:endParaRPr lang="en-US" altLang="zh-CN"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nvGrpSpPr>
          <p:cNvPr id="51" name="组合 50"/>
          <p:cNvGrpSpPr/>
          <p:nvPr/>
        </p:nvGrpSpPr>
        <p:grpSpPr>
          <a:xfrm>
            <a:off x="794020" y="1073608"/>
            <a:ext cx="1443287" cy="1443905"/>
            <a:chOff x="3834394" y="832845"/>
            <a:chExt cx="2556873" cy="2557964"/>
          </a:xfrm>
        </p:grpSpPr>
        <p:sp>
          <p:nvSpPr>
            <p:cNvPr id="52" name="直角三角形 51"/>
            <p:cNvSpPr>
              <a:spLocks noChangeAspect="1"/>
            </p:cNvSpPr>
            <p:nvPr/>
          </p:nvSpPr>
          <p:spPr>
            <a:xfrm rot="13500000">
              <a:off x="3834394" y="1582074"/>
              <a:ext cx="1059543" cy="1059543"/>
            </a:xfrm>
            <a:prstGeom prst="rtTriangle">
              <a:avLst/>
            </a:prstGeom>
            <a:solidFill>
              <a:srgbClr val="90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直角三角形 52"/>
            <p:cNvSpPr>
              <a:spLocks noChangeAspect="1"/>
            </p:cNvSpPr>
            <p:nvPr/>
          </p:nvSpPr>
          <p:spPr>
            <a:xfrm rot="2700000">
              <a:off x="5331724" y="1582061"/>
              <a:ext cx="1059543" cy="1059543"/>
            </a:xfrm>
            <a:prstGeom prst="rtTriangle">
              <a:avLst/>
            </a:prstGeom>
            <a:solidFill>
              <a:srgbClr val="348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直角三角形 53"/>
            <p:cNvSpPr>
              <a:spLocks noChangeAspect="1"/>
            </p:cNvSpPr>
            <p:nvPr/>
          </p:nvSpPr>
          <p:spPr>
            <a:xfrm rot="18900000">
              <a:off x="4584156" y="832845"/>
              <a:ext cx="1059543" cy="1059543"/>
            </a:xfrm>
            <a:prstGeom prst="rtTriangle">
              <a:avLst/>
            </a:prstGeom>
            <a:solidFill>
              <a:srgbClr val="46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直角三角形 54"/>
            <p:cNvSpPr>
              <a:spLocks noChangeAspect="1"/>
            </p:cNvSpPr>
            <p:nvPr/>
          </p:nvSpPr>
          <p:spPr>
            <a:xfrm rot="8100000">
              <a:off x="4583622" y="2331266"/>
              <a:ext cx="1059543" cy="1059543"/>
            </a:xfrm>
            <a:prstGeom prst="rtTriangle">
              <a:avLst/>
            </a:prstGeom>
            <a:solidFill>
              <a:srgbClr val="3F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1639229" y="1073609"/>
            <a:ext cx="1443287" cy="1443905"/>
            <a:chOff x="3834394" y="832845"/>
            <a:chExt cx="2556873" cy="2557964"/>
          </a:xfrm>
        </p:grpSpPr>
        <p:sp>
          <p:nvSpPr>
            <p:cNvPr id="60" name="直角三角形 59"/>
            <p:cNvSpPr>
              <a:spLocks noChangeAspect="1"/>
            </p:cNvSpPr>
            <p:nvPr/>
          </p:nvSpPr>
          <p:spPr>
            <a:xfrm rot="13500000">
              <a:off x="3834394" y="1582074"/>
              <a:ext cx="1059543" cy="1059543"/>
            </a:xfrm>
            <a:prstGeom prst="rtTriangle">
              <a:avLst/>
            </a:prstGeom>
            <a:solidFill>
              <a:srgbClr val="90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直角三角形 60"/>
            <p:cNvSpPr>
              <a:spLocks noChangeAspect="1"/>
            </p:cNvSpPr>
            <p:nvPr/>
          </p:nvSpPr>
          <p:spPr>
            <a:xfrm rot="2700000">
              <a:off x="5331724" y="1582061"/>
              <a:ext cx="1059543" cy="1059543"/>
            </a:xfrm>
            <a:prstGeom prst="rtTriangle">
              <a:avLst/>
            </a:prstGeom>
            <a:solidFill>
              <a:srgbClr val="348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直角三角形 61"/>
            <p:cNvSpPr>
              <a:spLocks noChangeAspect="1"/>
            </p:cNvSpPr>
            <p:nvPr/>
          </p:nvSpPr>
          <p:spPr>
            <a:xfrm rot="18900000">
              <a:off x="4584156" y="832845"/>
              <a:ext cx="1059543" cy="1059543"/>
            </a:xfrm>
            <a:prstGeom prst="rtTriangle">
              <a:avLst/>
            </a:prstGeom>
            <a:solidFill>
              <a:srgbClr val="46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直角三角形 62"/>
            <p:cNvSpPr>
              <a:spLocks noChangeAspect="1"/>
            </p:cNvSpPr>
            <p:nvPr/>
          </p:nvSpPr>
          <p:spPr>
            <a:xfrm rot="8100000">
              <a:off x="4583622" y="2331266"/>
              <a:ext cx="1059543" cy="1059543"/>
            </a:xfrm>
            <a:prstGeom prst="rtTriangle">
              <a:avLst/>
            </a:prstGeom>
            <a:solidFill>
              <a:srgbClr val="3F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2483827" y="1073608"/>
            <a:ext cx="1443287" cy="1443905"/>
            <a:chOff x="3834394" y="832845"/>
            <a:chExt cx="2556873" cy="2557964"/>
          </a:xfrm>
        </p:grpSpPr>
        <p:sp>
          <p:nvSpPr>
            <p:cNvPr id="65" name="直角三角形 64"/>
            <p:cNvSpPr>
              <a:spLocks noChangeAspect="1"/>
            </p:cNvSpPr>
            <p:nvPr/>
          </p:nvSpPr>
          <p:spPr>
            <a:xfrm rot="13500000">
              <a:off x="3834394" y="1582074"/>
              <a:ext cx="1059543" cy="1059543"/>
            </a:xfrm>
            <a:prstGeom prst="rtTriangle">
              <a:avLst/>
            </a:prstGeom>
            <a:solidFill>
              <a:srgbClr val="90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直角三角形 65"/>
            <p:cNvSpPr>
              <a:spLocks noChangeAspect="1"/>
            </p:cNvSpPr>
            <p:nvPr/>
          </p:nvSpPr>
          <p:spPr>
            <a:xfrm rot="2700000">
              <a:off x="5331724" y="1582061"/>
              <a:ext cx="1059543" cy="1059543"/>
            </a:xfrm>
            <a:prstGeom prst="rtTriangle">
              <a:avLst/>
            </a:prstGeom>
            <a:solidFill>
              <a:srgbClr val="348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直角三角形 66"/>
            <p:cNvSpPr>
              <a:spLocks noChangeAspect="1"/>
            </p:cNvSpPr>
            <p:nvPr/>
          </p:nvSpPr>
          <p:spPr>
            <a:xfrm rot="18900000">
              <a:off x="4584156" y="832845"/>
              <a:ext cx="1059543" cy="1059543"/>
            </a:xfrm>
            <a:prstGeom prst="rtTriangle">
              <a:avLst/>
            </a:prstGeom>
            <a:solidFill>
              <a:srgbClr val="46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直角三角形 67"/>
            <p:cNvSpPr>
              <a:spLocks noChangeAspect="1"/>
            </p:cNvSpPr>
            <p:nvPr/>
          </p:nvSpPr>
          <p:spPr>
            <a:xfrm rot="8100000">
              <a:off x="4583622" y="2331266"/>
              <a:ext cx="1059543" cy="1059543"/>
            </a:xfrm>
            <a:prstGeom prst="rtTriangle">
              <a:avLst/>
            </a:prstGeom>
            <a:solidFill>
              <a:srgbClr val="3F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2483216" y="1919429"/>
            <a:ext cx="1443287" cy="1443905"/>
            <a:chOff x="3834394" y="832845"/>
            <a:chExt cx="2556873" cy="2557964"/>
          </a:xfrm>
        </p:grpSpPr>
        <p:sp>
          <p:nvSpPr>
            <p:cNvPr id="70" name="直角三角形 69"/>
            <p:cNvSpPr>
              <a:spLocks noChangeAspect="1"/>
            </p:cNvSpPr>
            <p:nvPr/>
          </p:nvSpPr>
          <p:spPr>
            <a:xfrm rot="13500000">
              <a:off x="3834394" y="1582074"/>
              <a:ext cx="1059543" cy="1059543"/>
            </a:xfrm>
            <a:prstGeom prst="rtTriangle">
              <a:avLst/>
            </a:prstGeom>
            <a:solidFill>
              <a:srgbClr val="90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直角三角形 70"/>
            <p:cNvSpPr>
              <a:spLocks noChangeAspect="1"/>
            </p:cNvSpPr>
            <p:nvPr/>
          </p:nvSpPr>
          <p:spPr>
            <a:xfrm rot="2700000">
              <a:off x="5331724" y="1582061"/>
              <a:ext cx="1059543" cy="1059543"/>
            </a:xfrm>
            <a:prstGeom prst="rtTriangle">
              <a:avLst/>
            </a:prstGeom>
            <a:solidFill>
              <a:srgbClr val="348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直角三角形 71"/>
            <p:cNvSpPr>
              <a:spLocks noChangeAspect="1"/>
            </p:cNvSpPr>
            <p:nvPr/>
          </p:nvSpPr>
          <p:spPr>
            <a:xfrm rot="18900000">
              <a:off x="4584156" y="832845"/>
              <a:ext cx="1059543" cy="1059543"/>
            </a:xfrm>
            <a:prstGeom prst="rtTriangle">
              <a:avLst/>
            </a:prstGeom>
            <a:solidFill>
              <a:srgbClr val="46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直角三角形 72"/>
            <p:cNvSpPr>
              <a:spLocks noChangeAspect="1"/>
            </p:cNvSpPr>
            <p:nvPr/>
          </p:nvSpPr>
          <p:spPr>
            <a:xfrm rot="8100000">
              <a:off x="4583622" y="2331266"/>
              <a:ext cx="1059543" cy="1059543"/>
            </a:xfrm>
            <a:prstGeom prst="rtTriangle">
              <a:avLst/>
            </a:prstGeom>
            <a:solidFill>
              <a:srgbClr val="3F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2482296" y="2765250"/>
            <a:ext cx="1443287" cy="1443905"/>
            <a:chOff x="3834394" y="832845"/>
            <a:chExt cx="2556873" cy="2557964"/>
          </a:xfrm>
        </p:grpSpPr>
        <p:sp>
          <p:nvSpPr>
            <p:cNvPr id="75" name="直角三角形 74"/>
            <p:cNvSpPr>
              <a:spLocks noChangeAspect="1"/>
            </p:cNvSpPr>
            <p:nvPr/>
          </p:nvSpPr>
          <p:spPr>
            <a:xfrm rot="13500000">
              <a:off x="3834394" y="1582074"/>
              <a:ext cx="1059543" cy="1059543"/>
            </a:xfrm>
            <a:prstGeom prst="rtTriangle">
              <a:avLst/>
            </a:prstGeom>
            <a:solidFill>
              <a:srgbClr val="90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直角三角形 75"/>
            <p:cNvSpPr>
              <a:spLocks noChangeAspect="1"/>
            </p:cNvSpPr>
            <p:nvPr/>
          </p:nvSpPr>
          <p:spPr>
            <a:xfrm rot="2700000">
              <a:off x="5331724" y="1582061"/>
              <a:ext cx="1059543" cy="1059543"/>
            </a:xfrm>
            <a:prstGeom prst="rtTriangle">
              <a:avLst/>
            </a:prstGeom>
            <a:solidFill>
              <a:srgbClr val="348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直角三角形 76"/>
            <p:cNvSpPr>
              <a:spLocks noChangeAspect="1"/>
            </p:cNvSpPr>
            <p:nvPr/>
          </p:nvSpPr>
          <p:spPr>
            <a:xfrm rot="18900000">
              <a:off x="4584156" y="832845"/>
              <a:ext cx="1059543" cy="1059543"/>
            </a:xfrm>
            <a:prstGeom prst="rtTriangle">
              <a:avLst/>
            </a:prstGeom>
            <a:solidFill>
              <a:srgbClr val="46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直角三角形 77"/>
            <p:cNvSpPr>
              <a:spLocks noChangeAspect="1"/>
            </p:cNvSpPr>
            <p:nvPr/>
          </p:nvSpPr>
          <p:spPr>
            <a:xfrm rot="8100000">
              <a:off x="4583622" y="2331266"/>
              <a:ext cx="1059543" cy="1059543"/>
            </a:xfrm>
            <a:prstGeom prst="rtTriangle">
              <a:avLst/>
            </a:prstGeom>
            <a:solidFill>
              <a:srgbClr val="3F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1635568" y="2765250"/>
            <a:ext cx="1443287" cy="1443905"/>
            <a:chOff x="3834394" y="832845"/>
            <a:chExt cx="2556873" cy="2557964"/>
          </a:xfrm>
        </p:grpSpPr>
        <p:sp>
          <p:nvSpPr>
            <p:cNvPr id="80" name="直角三角形 79"/>
            <p:cNvSpPr>
              <a:spLocks noChangeAspect="1"/>
            </p:cNvSpPr>
            <p:nvPr/>
          </p:nvSpPr>
          <p:spPr>
            <a:xfrm rot="13500000">
              <a:off x="3834394" y="1582074"/>
              <a:ext cx="1059543" cy="1059543"/>
            </a:xfrm>
            <a:prstGeom prst="rtTriangle">
              <a:avLst/>
            </a:prstGeom>
            <a:solidFill>
              <a:srgbClr val="90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直角三角形 85"/>
            <p:cNvSpPr>
              <a:spLocks noChangeAspect="1"/>
            </p:cNvSpPr>
            <p:nvPr/>
          </p:nvSpPr>
          <p:spPr>
            <a:xfrm rot="2700000">
              <a:off x="5331724" y="1582061"/>
              <a:ext cx="1059543" cy="1059543"/>
            </a:xfrm>
            <a:prstGeom prst="rtTriangle">
              <a:avLst/>
            </a:prstGeom>
            <a:solidFill>
              <a:srgbClr val="348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直角三角形 86"/>
            <p:cNvSpPr>
              <a:spLocks noChangeAspect="1"/>
            </p:cNvSpPr>
            <p:nvPr/>
          </p:nvSpPr>
          <p:spPr>
            <a:xfrm rot="18900000">
              <a:off x="4584156" y="832845"/>
              <a:ext cx="1059543" cy="1059543"/>
            </a:xfrm>
            <a:prstGeom prst="rtTriangle">
              <a:avLst/>
            </a:prstGeom>
            <a:solidFill>
              <a:srgbClr val="46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直角三角形 87"/>
            <p:cNvSpPr>
              <a:spLocks noChangeAspect="1"/>
            </p:cNvSpPr>
            <p:nvPr/>
          </p:nvSpPr>
          <p:spPr>
            <a:xfrm rot="8100000">
              <a:off x="4583622" y="2331266"/>
              <a:ext cx="1059543" cy="1059543"/>
            </a:xfrm>
            <a:prstGeom prst="rtTriangle">
              <a:avLst/>
            </a:prstGeom>
            <a:solidFill>
              <a:srgbClr val="3F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a:off x="788840" y="2765248"/>
            <a:ext cx="1443287" cy="1443905"/>
            <a:chOff x="3834394" y="832845"/>
            <a:chExt cx="2556873" cy="2557964"/>
          </a:xfrm>
        </p:grpSpPr>
        <p:sp>
          <p:nvSpPr>
            <p:cNvPr id="90" name="直角三角形 89"/>
            <p:cNvSpPr>
              <a:spLocks noChangeAspect="1"/>
            </p:cNvSpPr>
            <p:nvPr/>
          </p:nvSpPr>
          <p:spPr>
            <a:xfrm rot="13500000">
              <a:off x="3834394" y="1582074"/>
              <a:ext cx="1059543" cy="1059543"/>
            </a:xfrm>
            <a:prstGeom prst="rtTriangle">
              <a:avLst/>
            </a:prstGeom>
            <a:solidFill>
              <a:srgbClr val="90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直角三角形 90"/>
            <p:cNvSpPr>
              <a:spLocks noChangeAspect="1"/>
            </p:cNvSpPr>
            <p:nvPr/>
          </p:nvSpPr>
          <p:spPr>
            <a:xfrm rot="2700000">
              <a:off x="5331724" y="1582061"/>
              <a:ext cx="1059543" cy="1059543"/>
            </a:xfrm>
            <a:prstGeom prst="rtTriangle">
              <a:avLst/>
            </a:prstGeom>
            <a:solidFill>
              <a:srgbClr val="348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直角三角形 91"/>
            <p:cNvSpPr>
              <a:spLocks noChangeAspect="1"/>
            </p:cNvSpPr>
            <p:nvPr/>
          </p:nvSpPr>
          <p:spPr>
            <a:xfrm rot="18900000">
              <a:off x="4584156" y="832845"/>
              <a:ext cx="1059543" cy="1059543"/>
            </a:xfrm>
            <a:prstGeom prst="rtTriangle">
              <a:avLst/>
            </a:prstGeom>
            <a:solidFill>
              <a:srgbClr val="46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直角三角形 122"/>
            <p:cNvSpPr>
              <a:spLocks noChangeAspect="1"/>
            </p:cNvSpPr>
            <p:nvPr/>
          </p:nvSpPr>
          <p:spPr>
            <a:xfrm rot="8100000">
              <a:off x="4583622" y="2331266"/>
              <a:ext cx="1059543" cy="1059543"/>
            </a:xfrm>
            <a:prstGeom prst="rtTriangle">
              <a:avLst/>
            </a:prstGeom>
            <a:solidFill>
              <a:srgbClr val="3F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123"/>
          <p:cNvGrpSpPr/>
          <p:nvPr/>
        </p:nvGrpSpPr>
        <p:grpSpPr>
          <a:xfrm>
            <a:off x="788948" y="3611069"/>
            <a:ext cx="1443287" cy="1443905"/>
            <a:chOff x="3834394" y="832845"/>
            <a:chExt cx="2556873" cy="2557964"/>
          </a:xfrm>
        </p:grpSpPr>
        <p:sp>
          <p:nvSpPr>
            <p:cNvPr id="125" name="直角三角形 124"/>
            <p:cNvSpPr>
              <a:spLocks noChangeAspect="1"/>
            </p:cNvSpPr>
            <p:nvPr/>
          </p:nvSpPr>
          <p:spPr>
            <a:xfrm rot="13500000">
              <a:off x="3834394" y="1582074"/>
              <a:ext cx="1059543" cy="1059543"/>
            </a:xfrm>
            <a:prstGeom prst="rtTriangle">
              <a:avLst/>
            </a:prstGeom>
            <a:solidFill>
              <a:srgbClr val="90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直角三角形 125"/>
            <p:cNvSpPr>
              <a:spLocks noChangeAspect="1"/>
            </p:cNvSpPr>
            <p:nvPr/>
          </p:nvSpPr>
          <p:spPr>
            <a:xfrm rot="2700000">
              <a:off x="5331724" y="1582061"/>
              <a:ext cx="1059543" cy="1059543"/>
            </a:xfrm>
            <a:prstGeom prst="rtTriangle">
              <a:avLst/>
            </a:prstGeom>
            <a:solidFill>
              <a:srgbClr val="348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直角三角形 126"/>
            <p:cNvSpPr>
              <a:spLocks noChangeAspect="1"/>
            </p:cNvSpPr>
            <p:nvPr/>
          </p:nvSpPr>
          <p:spPr>
            <a:xfrm rot="18900000">
              <a:off x="4584156" y="832845"/>
              <a:ext cx="1059543" cy="1059543"/>
            </a:xfrm>
            <a:prstGeom prst="rtTriangle">
              <a:avLst/>
            </a:prstGeom>
            <a:solidFill>
              <a:srgbClr val="46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直角三角形 127"/>
            <p:cNvSpPr>
              <a:spLocks noChangeAspect="1"/>
            </p:cNvSpPr>
            <p:nvPr/>
          </p:nvSpPr>
          <p:spPr>
            <a:xfrm rot="8100000">
              <a:off x="4583622" y="2331266"/>
              <a:ext cx="1059543" cy="1059543"/>
            </a:xfrm>
            <a:prstGeom prst="rtTriangle">
              <a:avLst/>
            </a:prstGeom>
            <a:solidFill>
              <a:srgbClr val="3F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9" name="组合 128"/>
          <p:cNvGrpSpPr/>
          <p:nvPr/>
        </p:nvGrpSpPr>
        <p:grpSpPr>
          <a:xfrm>
            <a:off x="788531" y="4449720"/>
            <a:ext cx="1443287" cy="1443905"/>
            <a:chOff x="3834394" y="832845"/>
            <a:chExt cx="2556873" cy="2557964"/>
          </a:xfrm>
        </p:grpSpPr>
        <p:sp>
          <p:nvSpPr>
            <p:cNvPr id="130" name="直角三角形 129"/>
            <p:cNvSpPr>
              <a:spLocks noChangeAspect="1"/>
            </p:cNvSpPr>
            <p:nvPr/>
          </p:nvSpPr>
          <p:spPr>
            <a:xfrm rot="13500000">
              <a:off x="3834394" y="1582074"/>
              <a:ext cx="1059543" cy="1059543"/>
            </a:xfrm>
            <a:prstGeom prst="rtTriangle">
              <a:avLst/>
            </a:prstGeom>
            <a:solidFill>
              <a:srgbClr val="90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直角三角形 130"/>
            <p:cNvSpPr>
              <a:spLocks noChangeAspect="1"/>
            </p:cNvSpPr>
            <p:nvPr/>
          </p:nvSpPr>
          <p:spPr>
            <a:xfrm rot="2700000">
              <a:off x="5331724" y="1582061"/>
              <a:ext cx="1059543" cy="1059543"/>
            </a:xfrm>
            <a:prstGeom prst="rtTriangle">
              <a:avLst/>
            </a:prstGeom>
            <a:solidFill>
              <a:srgbClr val="348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直角三角形 131"/>
            <p:cNvSpPr>
              <a:spLocks noChangeAspect="1"/>
            </p:cNvSpPr>
            <p:nvPr/>
          </p:nvSpPr>
          <p:spPr>
            <a:xfrm rot="18900000">
              <a:off x="4584156" y="832845"/>
              <a:ext cx="1059543" cy="1059543"/>
            </a:xfrm>
            <a:prstGeom prst="rtTriangle">
              <a:avLst/>
            </a:prstGeom>
            <a:solidFill>
              <a:srgbClr val="46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直角三角形 142"/>
            <p:cNvSpPr>
              <a:spLocks noChangeAspect="1"/>
            </p:cNvSpPr>
            <p:nvPr/>
          </p:nvSpPr>
          <p:spPr>
            <a:xfrm rot="8100000">
              <a:off x="4583622" y="2331266"/>
              <a:ext cx="1059543" cy="1059543"/>
            </a:xfrm>
            <a:prstGeom prst="rtTriangle">
              <a:avLst/>
            </a:prstGeom>
            <a:solidFill>
              <a:srgbClr val="3F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 name="组合 143"/>
          <p:cNvGrpSpPr/>
          <p:nvPr/>
        </p:nvGrpSpPr>
        <p:grpSpPr>
          <a:xfrm>
            <a:off x="1637806" y="4449711"/>
            <a:ext cx="1443287" cy="1443905"/>
            <a:chOff x="3834394" y="832845"/>
            <a:chExt cx="2556873" cy="2557964"/>
          </a:xfrm>
        </p:grpSpPr>
        <p:sp>
          <p:nvSpPr>
            <p:cNvPr id="145" name="直角三角形 144"/>
            <p:cNvSpPr>
              <a:spLocks noChangeAspect="1"/>
            </p:cNvSpPr>
            <p:nvPr/>
          </p:nvSpPr>
          <p:spPr>
            <a:xfrm rot="13500000">
              <a:off x="3834394" y="1582074"/>
              <a:ext cx="1059543" cy="1059543"/>
            </a:xfrm>
            <a:prstGeom prst="rtTriangle">
              <a:avLst/>
            </a:prstGeom>
            <a:solidFill>
              <a:srgbClr val="90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直角三角形 145"/>
            <p:cNvSpPr>
              <a:spLocks noChangeAspect="1"/>
            </p:cNvSpPr>
            <p:nvPr/>
          </p:nvSpPr>
          <p:spPr>
            <a:xfrm rot="2700000">
              <a:off x="5331724" y="1582061"/>
              <a:ext cx="1059543" cy="1059543"/>
            </a:xfrm>
            <a:prstGeom prst="rtTriangle">
              <a:avLst/>
            </a:prstGeom>
            <a:solidFill>
              <a:srgbClr val="348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直角三角形 146"/>
            <p:cNvSpPr>
              <a:spLocks noChangeAspect="1"/>
            </p:cNvSpPr>
            <p:nvPr/>
          </p:nvSpPr>
          <p:spPr>
            <a:xfrm rot="18900000">
              <a:off x="4584156" y="832845"/>
              <a:ext cx="1059543" cy="1059543"/>
            </a:xfrm>
            <a:prstGeom prst="rtTriangle">
              <a:avLst/>
            </a:prstGeom>
            <a:solidFill>
              <a:srgbClr val="46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直角三角形 147"/>
            <p:cNvSpPr>
              <a:spLocks noChangeAspect="1"/>
            </p:cNvSpPr>
            <p:nvPr/>
          </p:nvSpPr>
          <p:spPr>
            <a:xfrm rot="8100000">
              <a:off x="4583622" y="2331266"/>
              <a:ext cx="1059543" cy="1059543"/>
            </a:xfrm>
            <a:prstGeom prst="rtTriangle">
              <a:avLst/>
            </a:prstGeom>
            <a:solidFill>
              <a:srgbClr val="3F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 name="组合 148"/>
          <p:cNvGrpSpPr/>
          <p:nvPr/>
        </p:nvGrpSpPr>
        <p:grpSpPr>
          <a:xfrm>
            <a:off x="2482009" y="4447403"/>
            <a:ext cx="1443287" cy="1443905"/>
            <a:chOff x="3834394" y="832845"/>
            <a:chExt cx="2556873" cy="2557964"/>
          </a:xfrm>
        </p:grpSpPr>
        <p:sp>
          <p:nvSpPr>
            <p:cNvPr id="150" name="直角三角形 149"/>
            <p:cNvSpPr>
              <a:spLocks noChangeAspect="1"/>
            </p:cNvSpPr>
            <p:nvPr/>
          </p:nvSpPr>
          <p:spPr>
            <a:xfrm rot="13500000">
              <a:off x="3834394" y="1582074"/>
              <a:ext cx="1059543" cy="1059543"/>
            </a:xfrm>
            <a:prstGeom prst="rtTriangle">
              <a:avLst/>
            </a:prstGeom>
            <a:solidFill>
              <a:srgbClr val="90D7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直角三角形 150"/>
            <p:cNvSpPr>
              <a:spLocks noChangeAspect="1"/>
            </p:cNvSpPr>
            <p:nvPr/>
          </p:nvSpPr>
          <p:spPr>
            <a:xfrm rot="2700000">
              <a:off x="5331724" y="1582061"/>
              <a:ext cx="1059543" cy="1059543"/>
            </a:xfrm>
            <a:prstGeom prst="rtTriangle">
              <a:avLst/>
            </a:prstGeom>
            <a:solidFill>
              <a:srgbClr val="348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直角三角形 151"/>
            <p:cNvSpPr>
              <a:spLocks noChangeAspect="1"/>
            </p:cNvSpPr>
            <p:nvPr/>
          </p:nvSpPr>
          <p:spPr>
            <a:xfrm rot="18900000">
              <a:off x="4584156" y="832845"/>
              <a:ext cx="1059543" cy="1059543"/>
            </a:xfrm>
            <a:prstGeom prst="rtTriangle">
              <a:avLst/>
            </a:prstGeom>
            <a:solidFill>
              <a:srgbClr val="46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直角三角形 152"/>
            <p:cNvSpPr>
              <a:spLocks noChangeAspect="1"/>
            </p:cNvSpPr>
            <p:nvPr/>
          </p:nvSpPr>
          <p:spPr>
            <a:xfrm rot="8100000">
              <a:off x="4583622" y="2331266"/>
              <a:ext cx="1059543" cy="1059543"/>
            </a:xfrm>
            <a:prstGeom prst="rtTriangle">
              <a:avLst/>
            </a:prstGeom>
            <a:solidFill>
              <a:srgbClr val="3FA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1218484" y="2302666"/>
            <a:ext cx="1441420" cy="646331"/>
          </a:xfrm>
          <a:prstGeom prst="rect">
            <a:avLst/>
          </a:prstGeom>
        </p:spPr>
        <p:txBody>
          <a:bodyPr wrap="none">
            <a:spAutoFit/>
          </a:bodyPr>
          <a:lstStyle/>
          <a:p>
            <a:r>
              <a:rPr lang="en-US" altLang="zh-CN" sz="3600" b="1" kern="0" dirty="0">
                <a:solidFill>
                  <a:srgbClr val="46BBB3"/>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PART</a:t>
            </a:r>
            <a:endParaRPr lang="zh-CN" altLang="en-US" sz="3600" dirty="0"/>
          </a:p>
        </p:txBody>
      </p:sp>
      <p:sp>
        <p:nvSpPr>
          <p:cNvPr id="82" name="KSO_Shape"/>
          <p:cNvSpPr>
            <a:spLocks noChangeAspect="1"/>
          </p:cNvSpPr>
          <p:nvPr/>
        </p:nvSpPr>
        <p:spPr>
          <a:xfrm>
            <a:off x="5808461" y="2517513"/>
            <a:ext cx="730522" cy="59415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3ECEC7"/>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Scale>
                                      <p:cBhvr>
                                        <p:cTn id="7" dur="500" decel="50000" fill="hold">
                                          <p:stCondLst>
                                            <p:cond delay="0"/>
                                          </p:stCondLst>
                                        </p:cTn>
                                        <p:tgtEl>
                                          <p:spTgt spid="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51"/>
                                        </p:tgtEl>
                                        <p:attrNameLst>
                                          <p:attrName>ppt_x</p:attrName>
                                          <p:attrName>ppt_y</p:attrName>
                                        </p:attrNameLst>
                                      </p:cBhvr>
                                    </p:animMotion>
                                    <p:animEffect transition="in" filter="fade">
                                      <p:cBhvr>
                                        <p:cTn id="9" dur="500"/>
                                        <p:tgtEl>
                                          <p:spTgt spid="51"/>
                                        </p:tgtEl>
                                      </p:cBhvr>
                                    </p:animEffect>
                                  </p:childTnLst>
                                </p:cTn>
                              </p:par>
                            </p:childTnLst>
                          </p:cTn>
                        </p:par>
                        <p:par>
                          <p:cTn id="10" fill="hold">
                            <p:stCondLst>
                              <p:cond delay="500"/>
                            </p:stCondLst>
                            <p:childTnLst>
                              <p:par>
                                <p:cTn id="11" presetID="52"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Scale>
                                      <p:cBhvr>
                                        <p:cTn id="13" dur="500" decel="50000" fill="hold">
                                          <p:stCondLst>
                                            <p:cond delay="0"/>
                                          </p:stCondLst>
                                        </p:cTn>
                                        <p:tgtEl>
                                          <p:spTgt spid="5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500" decel="50000" fill="hold">
                                          <p:stCondLst>
                                            <p:cond delay="0"/>
                                          </p:stCondLst>
                                        </p:cTn>
                                        <p:tgtEl>
                                          <p:spTgt spid="56"/>
                                        </p:tgtEl>
                                        <p:attrNameLst>
                                          <p:attrName>ppt_x</p:attrName>
                                          <p:attrName>ppt_y</p:attrName>
                                        </p:attrNameLst>
                                      </p:cBhvr>
                                    </p:animMotion>
                                    <p:animEffect transition="in" filter="fade">
                                      <p:cBhvr>
                                        <p:cTn id="15" dur="500"/>
                                        <p:tgtEl>
                                          <p:spTgt spid="56"/>
                                        </p:tgtEl>
                                      </p:cBhvr>
                                    </p:animEffect>
                                  </p:childTnLst>
                                </p:cTn>
                              </p:par>
                            </p:childTnLst>
                          </p:cTn>
                        </p:par>
                        <p:par>
                          <p:cTn id="16" fill="hold">
                            <p:stCondLst>
                              <p:cond delay="1000"/>
                            </p:stCondLst>
                            <p:childTnLst>
                              <p:par>
                                <p:cTn id="17" presetID="52" presetClass="entr" presetSubtype="0"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Scale>
                                      <p:cBhvr>
                                        <p:cTn id="19" dur="500" decel="50000" fill="hold">
                                          <p:stCondLst>
                                            <p:cond delay="0"/>
                                          </p:stCondLst>
                                        </p:cTn>
                                        <p:tgtEl>
                                          <p:spTgt spid="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500" decel="50000" fill="hold">
                                          <p:stCondLst>
                                            <p:cond delay="0"/>
                                          </p:stCondLst>
                                        </p:cTn>
                                        <p:tgtEl>
                                          <p:spTgt spid="64"/>
                                        </p:tgtEl>
                                        <p:attrNameLst>
                                          <p:attrName>ppt_x</p:attrName>
                                          <p:attrName>ppt_y</p:attrName>
                                        </p:attrNameLst>
                                      </p:cBhvr>
                                    </p:animMotion>
                                    <p:animEffect transition="in" filter="fade">
                                      <p:cBhvr>
                                        <p:cTn id="21" dur="500"/>
                                        <p:tgtEl>
                                          <p:spTgt spid="64"/>
                                        </p:tgtEl>
                                      </p:cBhvr>
                                    </p:animEffect>
                                  </p:childTnLst>
                                </p:cTn>
                              </p:par>
                            </p:childTnLst>
                          </p:cTn>
                        </p:par>
                        <p:par>
                          <p:cTn id="22" fill="hold">
                            <p:stCondLst>
                              <p:cond delay="1500"/>
                            </p:stCondLst>
                            <p:childTnLst>
                              <p:par>
                                <p:cTn id="23" presetID="52" presetClass="entr" presetSubtype="0"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Scale>
                                      <p:cBhvr>
                                        <p:cTn id="25" dur="500" decel="50000" fill="hold">
                                          <p:stCondLst>
                                            <p:cond delay="0"/>
                                          </p:stCondLst>
                                        </p:cTn>
                                        <p:tgtEl>
                                          <p:spTgt spid="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69"/>
                                        </p:tgtEl>
                                        <p:attrNameLst>
                                          <p:attrName>ppt_x</p:attrName>
                                          <p:attrName>ppt_y</p:attrName>
                                        </p:attrNameLst>
                                      </p:cBhvr>
                                    </p:animMotion>
                                    <p:animEffect transition="in" filter="fade">
                                      <p:cBhvr>
                                        <p:cTn id="27" dur="500"/>
                                        <p:tgtEl>
                                          <p:spTgt spid="69"/>
                                        </p:tgtEl>
                                      </p:cBhvr>
                                    </p:animEffect>
                                  </p:childTnLst>
                                </p:cTn>
                              </p:par>
                            </p:childTnLst>
                          </p:cTn>
                        </p:par>
                        <p:par>
                          <p:cTn id="28" fill="hold">
                            <p:stCondLst>
                              <p:cond delay="2000"/>
                            </p:stCondLst>
                            <p:childTnLst>
                              <p:par>
                                <p:cTn id="29" presetID="52" presetClass="entr" presetSubtype="0" fill="hold" nodeType="afterEffect">
                                  <p:stCondLst>
                                    <p:cond delay="0"/>
                                  </p:stCondLst>
                                  <p:childTnLst>
                                    <p:set>
                                      <p:cBhvr>
                                        <p:cTn id="30" dur="1" fill="hold">
                                          <p:stCondLst>
                                            <p:cond delay="0"/>
                                          </p:stCondLst>
                                        </p:cTn>
                                        <p:tgtEl>
                                          <p:spTgt spid="74"/>
                                        </p:tgtEl>
                                        <p:attrNameLst>
                                          <p:attrName>style.visibility</p:attrName>
                                        </p:attrNameLst>
                                      </p:cBhvr>
                                      <p:to>
                                        <p:strVal val="visible"/>
                                      </p:to>
                                    </p:set>
                                    <p:animScale>
                                      <p:cBhvr>
                                        <p:cTn id="31" dur="500" decel="50000" fill="hold">
                                          <p:stCondLst>
                                            <p:cond delay="0"/>
                                          </p:stCondLst>
                                        </p:cTn>
                                        <p:tgtEl>
                                          <p:spTgt spid="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74"/>
                                        </p:tgtEl>
                                        <p:attrNameLst>
                                          <p:attrName>ppt_x</p:attrName>
                                          <p:attrName>ppt_y</p:attrName>
                                        </p:attrNameLst>
                                      </p:cBhvr>
                                    </p:animMotion>
                                    <p:animEffect transition="in" filter="fade">
                                      <p:cBhvr>
                                        <p:cTn id="33" dur="500"/>
                                        <p:tgtEl>
                                          <p:spTgt spid="74"/>
                                        </p:tgtEl>
                                      </p:cBhvr>
                                    </p:animEffect>
                                  </p:childTnLst>
                                </p:cTn>
                              </p:par>
                            </p:childTnLst>
                          </p:cTn>
                        </p:par>
                        <p:par>
                          <p:cTn id="34" fill="hold">
                            <p:stCondLst>
                              <p:cond delay="2500"/>
                            </p:stCondLst>
                            <p:childTnLst>
                              <p:par>
                                <p:cTn id="35" presetID="52" presetClass="entr" presetSubtype="0" fill="hold" nodeType="afterEffect">
                                  <p:stCondLst>
                                    <p:cond delay="0"/>
                                  </p:stCondLst>
                                  <p:childTnLst>
                                    <p:set>
                                      <p:cBhvr>
                                        <p:cTn id="36" dur="1" fill="hold">
                                          <p:stCondLst>
                                            <p:cond delay="0"/>
                                          </p:stCondLst>
                                        </p:cTn>
                                        <p:tgtEl>
                                          <p:spTgt spid="79"/>
                                        </p:tgtEl>
                                        <p:attrNameLst>
                                          <p:attrName>style.visibility</p:attrName>
                                        </p:attrNameLst>
                                      </p:cBhvr>
                                      <p:to>
                                        <p:strVal val="visible"/>
                                      </p:to>
                                    </p:set>
                                    <p:animScale>
                                      <p:cBhvr>
                                        <p:cTn id="37" dur="500" decel="50000" fill="hold">
                                          <p:stCondLst>
                                            <p:cond delay="0"/>
                                          </p:stCondLst>
                                        </p:cTn>
                                        <p:tgtEl>
                                          <p:spTgt spid="7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79"/>
                                        </p:tgtEl>
                                        <p:attrNameLst>
                                          <p:attrName>ppt_x</p:attrName>
                                          <p:attrName>ppt_y</p:attrName>
                                        </p:attrNameLst>
                                      </p:cBhvr>
                                    </p:animMotion>
                                    <p:animEffect transition="in" filter="fade">
                                      <p:cBhvr>
                                        <p:cTn id="39" dur="500"/>
                                        <p:tgtEl>
                                          <p:spTgt spid="79"/>
                                        </p:tgtEl>
                                      </p:cBhvr>
                                    </p:animEffect>
                                  </p:childTnLst>
                                </p:cTn>
                              </p:par>
                            </p:childTnLst>
                          </p:cTn>
                        </p:par>
                        <p:par>
                          <p:cTn id="40" fill="hold">
                            <p:stCondLst>
                              <p:cond delay="3000"/>
                            </p:stCondLst>
                            <p:childTnLst>
                              <p:par>
                                <p:cTn id="41" presetID="52" presetClass="entr" presetSubtype="0" fill="hold" nodeType="afterEffect">
                                  <p:stCondLst>
                                    <p:cond delay="0"/>
                                  </p:stCondLst>
                                  <p:childTnLst>
                                    <p:set>
                                      <p:cBhvr>
                                        <p:cTn id="42" dur="1" fill="hold">
                                          <p:stCondLst>
                                            <p:cond delay="0"/>
                                          </p:stCondLst>
                                        </p:cTn>
                                        <p:tgtEl>
                                          <p:spTgt spid="89"/>
                                        </p:tgtEl>
                                        <p:attrNameLst>
                                          <p:attrName>style.visibility</p:attrName>
                                        </p:attrNameLst>
                                      </p:cBhvr>
                                      <p:to>
                                        <p:strVal val="visible"/>
                                      </p:to>
                                    </p:set>
                                    <p:animScale>
                                      <p:cBhvr>
                                        <p:cTn id="43" dur="500" decel="50000" fill="hold">
                                          <p:stCondLst>
                                            <p:cond delay="0"/>
                                          </p:stCondLst>
                                        </p:cTn>
                                        <p:tgtEl>
                                          <p:spTgt spid="8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89"/>
                                        </p:tgtEl>
                                        <p:attrNameLst>
                                          <p:attrName>ppt_x</p:attrName>
                                          <p:attrName>ppt_y</p:attrName>
                                        </p:attrNameLst>
                                      </p:cBhvr>
                                    </p:animMotion>
                                    <p:animEffect transition="in" filter="fade">
                                      <p:cBhvr>
                                        <p:cTn id="45" dur="500"/>
                                        <p:tgtEl>
                                          <p:spTgt spid="89"/>
                                        </p:tgtEl>
                                      </p:cBhvr>
                                    </p:animEffect>
                                  </p:childTnLst>
                                </p:cTn>
                              </p:par>
                            </p:childTnLst>
                          </p:cTn>
                        </p:par>
                        <p:par>
                          <p:cTn id="46" fill="hold">
                            <p:stCondLst>
                              <p:cond delay="3500"/>
                            </p:stCondLst>
                            <p:childTnLst>
                              <p:par>
                                <p:cTn id="47" presetID="52" presetClass="entr" presetSubtype="0" fill="hold" nodeType="afterEffect">
                                  <p:stCondLst>
                                    <p:cond delay="0"/>
                                  </p:stCondLst>
                                  <p:childTnLst>
                                    <p:set>
                                      <p:cBhvr>
                                        <p:cTn id="48" dur="1" fill="hold">
                                          <p:stCondLst>
                                            <p:cond delay="0"/>
                                          </p:stCondLst>
                                        </p:cTn>
                                        <p:tgtEl>
                                          <p:spTgt spid="124"/>
                                        </p:tgtEl>
                                        <p:attrNameLst>
                                          <p:attrName>style.visibility</p:attrName>
                                        </p:attrNameLst>
                                      </p:cBhvr>
                                      <p:to>
                                        <p:strVal val="visible"/>
                                      </p:to>
                                    </p:set>
                                    <p:animScale>
                                      <p:cBhvr>
                                        <p:cTn id="49" dur="500" decel="50000" fill="hold">
                                          <p:stCondLst>
                                            <p:cond delay="0"/>
                                          </p:stCondLst>
                                        </p:cTn>
                                        <p:tgtEl>
                                          <p:spTgt spid="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500" decel="50000" fill="hold">
                                          <p:stCondLst>
                                            <p:cond delay="0"/>
                                          </p:stCondLst>
                                        </p:cTn>
                                        <p:tgtEl>
                                          <p:spTgt spid="124"/>
                                        </p:tgtEl>
                                        <p:attrNameLst>
                                          <p:attrName>ppt_x</p:attrName>
                                          <p:attrName>ppt_y</p:attrName>
                                        </p:attrNameLst>
                                      </p:cBhvr>
                                    </p:animMotion>
                                    <p:animEffect transition="in" filter="fade">
                                      <p:cBhvr>
                                        <p:cTn id="51" dur="500"/>
                                        <p:tgtEl>
                                          <p:spTgt spid="124"/>
                                        </p:tgtEl>
                                      </p:cBhvr>
                                    </p:animEffect>
                                  </p:childTnLst>
                                </p:cTn>
                              </p:par>
                            </p:childTnLst>
                          </p:cTn>
                        </p:par>
                        <p:par>
                          <p:cTn id="52" fill="hold">
                            <p:stCondLst>
                              <p:cond delay="4000"/>
                            </p:stCondLst>
                            <p:childTnLst>
                              <p:par>
                                <p:cTn id="53" presetID="52" presetClass="entr" presetSubtype="0" fill="hold" nodeType="afterEffect">
                                  <p:stCondLst>
                                    <p:cond delay="0"/>
                                  </p:stCondLst>
                                  <p:childTnLst>
                                    <p:set>
                                      <p:cBhvr>
                                        <p:cTn id="54" dur="1" fill="hold">
                                          <p:stCondLst>
                                            <p:cond delay="0"/>
                                          </p:stCondLst>
                                        </p:cTn>
                                        <p:tgtEl>
                                          <p:spTgt spid="129"/>
                                        </p:tgtEl>
                                        <p:attrNameLst>
                                          <p:attrName>style.visibility</p:attrName>
                                        </p:attrNameLst>
                                      </p:cBhvr>
                                      <p:to>
                                        <p:strVal val="visible"/>
                                      </p:to>
                                    </p:set>
                                    <p:animScale>
                                      <p:cBhvr>
                                        <p:cTn id="55" dur="500" decel="50000" fill="hold">
                                          <p:stCondLst>
                                            <p:cond delay="0"/>
                                          </p:stCondLst>
                                        </p:cTn>
                                        <p:tgtEl>
                                          <p:spTgt spid="1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500" decel="50000" fill="hold">
                                          <p:stCondLst>
                                            <p:cond delay="0"/>
                                          </p:stCondLst>
                                        </p:cTn>
                                        <p:tgtEl>
                                          <p:spTgt spid="129"/>
                                        </p:tgtEl>
                                        <p:attrNameLst>
                                          <p:attrName>ppt_x</p:attrName>
                                          <p:attrName>ppt_y</p:attrName>
                                        </p:attrNameLst>
                                      </p:cBhvr>
                                    </p:animMotion>
                                    <p:animEffect transition="in" filter="fade">
                                      <p:cBhvr>
                                        <p:cTn id="57" dur="500"/>
                                        <p:tgtEl>
                                          <p:spTgt spid="129"/>
                                        </p:tgtEl>
                                      </p:cBhvr>
                                    </p:animEffect>
                                  </p:childTnLst>
                                </p:cTn>
                              </p:par>
                            </p:childTnLst>
                          </p:cTn>
                        </p:par>
                        <p:par>
                          <p:cTn id="58" fill="hold">
                            <p:stCondLst>
                              <p:cond delay="4500"/>
                            </p:stCondLst>
                            <p:childTnLst>
                              <p:par>
                                <p:cTn id="59" presetID="52" presetClass="entr" presetSubtype="0" fill="hold" nodeType="afterEffect">
                                  <p:stCondLst>
                                    <p:cond delay="0"/>
                                  </p:stCondLst>
                                  <p:childTnLst>
                                    <p:set>
                                      <p:cBhvr>
                                        <p:cTn id="60" dur="1" fill="hold">
                                          <p:stCondLst>
                                            <p:cond delay="0"/>
                                          </p:stCondLst>
                                        </p:cTn>
                                        <p:tgtEl>
                                          <p:spTgt spid="144"/>
                                        </p:tgtEl>
                                        <p:attrNameLst>
                                          <p:attrName>style.visibility</p:attrName>
                                        </p:attrNameLst>
                                      </p:cBhvr>
                                      <p:to>
                                        <p:strVal val="visible"/>
                                      </p:to>
                                    </p:set>
                                    <p:animScale>
                                      <p:cBhvr>
                                        <p:cTn id="61" dur="500" decel="50000" fill="hold">
                                          <p:stCondLst>
                                            <p:cond delay="0"/>
                                          </p:stCondLst>
                                        </p:cTn>
                                        <p:tgtEl>
                                          <p:spTgt spid="1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500" decel="50000" fill="hold">
                                          <p:stCondLst>
                                            <p:cond delay="0"/>
                                          </p:stCondLst>
                                        </p:cTn>
                                        <p:tgtEl>
                                          <p:spTgt spid="144"/>
                                        </p:tgtEl>
                                        <p:attrNameLst>
                                          <p:attrName>ppt_x</p:attrName>
                                          <p:attrName>ppt_y</p:attrName>
                                        </p:attrNameLst>
                                      </p:cBhvr>
                                    </p:animMotion>
                                    <p:animEffect transition="in" filter="fade">
                                      <p:cBhvr>
                                        <p:cTn id="63" dur="500"/>
                                        <p:tgtEl>
                                          <p:spTgt spid="144"/>
                                        </p:tgtEl>
                                      </p:cBhvr>
                                    </p:animEffect>
                                  </p:childTnLst>
                                </p:cTn>
                              </p:par>
                            </p:childTnLst>
                          </p:cTn>
                        </p:par>
                        <p:par>
                          <p:cTn id="64" fill="hold">
                            <p:stCondLst>
                              <p:cond delay="5000"/>
                            </p:stCondLst>
                            <p:childTnLst>
                              <p:par>
                                <p:cTn id="65" presetID="52" presetClass="entr" presetSubtype="0" fill="hold" nodeType="afterEffect">
                                  <p:stCondLst>
                                    <p:cond delay="0"/>
                                  </p:stCondLst>
                                  <p:childTnLst>
                                    <p:set>
                                      <p:cBhvr>
                                        <p:cTn id="66" dur="1" fill="hold">
                                          <p:stCondLst>
                                            <p:cond delay="0"/>
                                          </p:stCondLst>
                                        </p:cTn>
                                        <p:tgtEl>
                                          <p:spTgt spid="149"/>
                                        </p:tgtEl>
                                        <p:attrNameLst>
                                          <p:attrName>style.visibility</p:attrName>
                                        </p:attrNameLst>
                                      </p:cBhvr>
                                      <p:to>
                                        <p:strVal val="visible"/>
                                      </p:to>
                                    </p:set>
                                    <p:animScale>
                                      <p:cBhvr>
                                        <p:cTn id="67" dur="500" decel="50000" fill="hold">
                                          <p:stCondLst>
                                            <p:cond delay="0"/>
                                          </p:stCondLst>
                                        </p:cTn>
                                        <p:tgtEl>
                                          <p:spTgt spid="1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500" decel="50000" fill="hold">
                                          <p:stCondLst>
                                            <p:cond delay="0"/>
                                          </p:stCondLst>
                                        </p:cTn>
                                        <p:tgtEl>
                                          <p:spTgt spid="149"/>
                                        </p:tgtEl>
                                        <p:attrNameLst>
                                          <p:attrName>ppt_x</p:attrName>
                                          <p:attrName>ppt_y</p:attrName>
                                        </p:attrNameLst>
                                      </p:cBhvr>
                                    </p:animMotion>
                                    <p:animEffect transition="in" filter="fade">
                                      <p:cBhvr>
                                        <p:cTn id="69" dur="500"/>
                                        <p:tgtEl>
                                          <p:spTgt spid="149"/>
                                        </p:tgtEl>
                                      </p:cBhvr>
                                    </p:animEffect>
                                  </p:childTnLst>
                                </p:cTn>
                              </p:par>
                            </p:childTnLst>
                          </p:cTn>
                        </p:par>
                        <p:par>
                          <p:cTn id="70" fill="hold">
                            <p:stCondLst>
                              <p:cond delay="5500"/>
                            </p:stCondLst>
                            <p:childTnLst>
                              <p:par>
                                <p:cTn id="71" presetID="2" presetClass="entr" presetSubtype="8" fill="hold" grpId="0" nodeType="after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0-#ppt_w/2"/>
                                          </p:val>
                                        </p:tav>
                                        <p:tav tm="100000">
                                          <p:val>
                                            <p:strVal val="#ppt_x"/>
                                          </p:val>
                                        </p:tav>
                                      </p:tavLst>
                                    </p:anim>
                                    <p:anim calcmode="lin" valueType="num">
                                      <p:cBhvr additive="base">
                                        <p:cTn id="74" dur="500" fill="hold"/>
                                        <p:tgtEl>
                                          <p:spTgt spid="2"/>
                                        </p:tgtEl>
                                        <p:attrNameLst>
                                          <p:attrName>ppt_y</p:attrName>
                                        </p:attrNameLst>
                                      </p:cBhvr>
                                      <p:tavLst>
                                        <p:tav tm="0">
                                          <p:val>
                                            <p:strVal val="#ppt_y"/>
                                          </p:val>
                                        </p:tav>
                                        <p:tav tm="100000">
                                          <p:val>
                                            <p:strVal val="#ppt_y"/>
                                          </p:val>
                                        </p:tav>
                                      </p:tavLst>
                                    </p:anim>
                                  </p:childTnLst>
                                </p:cTn>
                              </p:par>
                            </p:childTnLst>
                          </p:cTn>
                        </p:par>
                        <p:par>
                          <p:cTn id="75" fill="hold">
                            <p:stCondLst>
                              <p:cond delay="6000"/>
                            </p:stCondLst>
                            <p:childTnLst>
                              <p:par>
                                <p:cTn id="76" presetID="2" presetClass="entr" presetSubtype="2" fill="hold" grpId="0" nodeType="afterEffect">
                                  <p:stCondLst>
                                    <p:cond delay="0"/>
                                  </p:stCondLst>
                                  <p:childTnLst>
                                    <p:set>
                                      <p:cBhvr>
                                        <p:cTn id="77" dur="1" fill="hold">
                                          <p:stCondLst>
                                            <p:cond delay="0"/>
                                          </p:stCondLst>
                                        </p:cTn>
                                        <p:tgtEl>
                                          <p:spTgt spid="57"/>
                                        </p:tgtEl>
                                        <p:attrNameLst>
                                          <p:attrName>style.visibility</p:attrName>
                                        </p:attrNameLst>
                                      </p:cBhvr>
                                      <p:to>
                                        <p:strVal val="visible"/>
                                      </p:to>
                                    </p:set>
                                    <p:anim calcmode="lin" valueType="num">
                                      <p:cBhvr additive="base">
                                        <p:cTn id="78" dur="500" fill="hold"/>
                                        <p:tgtEl>
                                          <p:spTgt spid="57"/>
                                        </p:tgtEl>
                                        <p:attrNameLst>
                                          <p:attrName>ppt_x</p:attrName>
                                        </p:attrNameLst>
                                      </p:cBhvr>
                                      <p:tavLst>
                                        <p:tav tm="0">
                                          <p:val>
                                            <p:strVal val="1+#ppt_w/2"/>
                                          </p:val>
                                        </p:tav>
                                        <p:tav tm="100000">
                                          <p:val>
                                            <p:strVal val="#ppt_x"/>
                                          </p:val>
                                        </p:tav>
                                      </p:tavLst>
                                    </p:anim>
                                    <p:anim calcmode="lin" valueType="num">
                                      <p:cBhvr additive="base">
                                        <p:cTn id="79" dur="500" fill="hold"/>
                                        <p:tgtEl>
                                          <p:spTgt spid="57"/>
                                        </p:tgtEl>
                                        <p:attrNameLst>
                                          <p:attrName>ppt_y</p:attrName>
                                        </p:attrNameLst>
                                      </p:cBhvr>
                                      <p:tavLst>
                                        <p:tav tm="0">
                                          <p:val>
                                            <p:strVal val="#ppt_y"/>
                                          </p:val>
                                        </p:tav>
                                        <p:tav tm="100000">
                                          <p:val>
                                            <p:strVal val="#ppt_y"/>
                                          </p:val>
                                        </p:tav>
                                      </p:tavLst>
                                    </p:anim>
                                  </p:childTnLst>
                                </p:cTn>
                              </p:par>
                            </p:childTnLst>
                          </p:cTn>
                        </p:par>
                        <p:par>
                          <p:cTn id="80" fill="hold">
                            <p:stCondLst>
                              <p:cond delay="6500"/>
                            </p:stCondLst>
                            <p:childTnLst>
                              <p:par>
                                <p:cTn id="81" presetID="10" presetClass="entr" presetSubtype="0" fill="hold" grpId="0"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childTnLst>
                          </p:cTn>
                        </p:par>
                        <p:par>
                          <p:cTn id="84" fill="hold">
                            <p:stCondLst>
                              <p:cond delay="7000"/>
                            </p:stCondLst>
                            <p:childTnLst>
                              <p:par>
                                <p:cTn id="85" presetID="41" presetClass="entr" presetSubtype="0" fill="hold" grpId="0" nodeType="afterEffect">
                                  <p:stCondLst>
                                    <p:cond delay="0"/>
                                  </p:stCondLst>
                                  <p:iterate type="lt">
                                    <p:tmPct val="10000"/>
                                  </p:iterate>
                                  <p:childTnLst>
                                    <p:set>
                                      <p:cBhvr>
                                        <p:cTn id="86" dur="1" fill="hold">
                                          <p:stCondLst>
                                            <p:cond delay="0"/>
                                          </p:stCondLst>
                                        </p:cTn>
                                        <p:tgtEl>
                                          <p:spTgt spid="58"/>
                                        </p:tgtEl>
                                        <p:attrNameLst>
                                          <p:attrName>style.visibility</p:attrName>
                                        </p:attrNameLst>
                                      </p:cBhvr>
                                      <p:to>
                                        <p:strVal val="visible"/>
                                      </p:to>
                                    </p:set>
                                    <p:anim calcmode="lin" valueType="num">
                                      <p:cBhvr>
                                        <p:cTn id="87" dur="7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88" dur="700" fill="hold"/>
                                        <p:tgtEl>
                                          <p:spTgt spid="58"/>
                                        </p:tgtEl>
                                        <p:attrNameLst>
                                          <p:attrName>ppt_y</p:attrName>
                                        </p:attrNameLst>
                                      </p:cBhvr>
                                      <p:tavLst>
                                        <p:tav tm="0">
                                          <p:val>
                                            <p:strVal val="#ppt_y"/>
                                          </p:val>
                                        </p:tav>
                                        <p:tav tm="100000">
                                          <p:val>
                                            <p:strVal val="#ppt_y"/>
                                          </p:val>
                                        </p:tav>
                                      </p:tavLst>
                                    </p:anim>
                                    <p:anim calcmode="lin" valueType="num">
                                      <p:cBhvr>
                                        <p:cTn id="89" dur="7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90" dur="7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91" dur="700" tmFilter="0,0; .5, 1; 1, 1"/>
                                        <p:tgtEl>
                                          <p:spTgt spid="58"/>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wipe(left)">
                                      <p:cBhvr>
                                        <p:cTn id="94" dur="500"/>
                                        <p:tgtEl>
                                          <p:spTgt spid="82"/>
                                        </p:tgtEl>
                                      </p:cBhvr>
                                    </p:animEffect>
                                  </p:childTnLst>
                                </p:cTn>
                              </p:par>
                            </p:childTnLst>
                          </p:cTn>
                        </p:par>
                        <p:par>
                          <p:cTn id="95" fill="hold">
                            <p:stCondLst>
                              <p:cond delay="8260"/>
                            </p:stCondLst>
                            <p:childTnLst>
                              <p:par>
                                <p:cTn id="96" presetID="47" presetClass="entr" presetSubtype="0" fill="hold" grpId="0" nodeType="after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fade">
                                      <p:cBhvr>
                                        <p:cTn id="98" dur="1000"/>
                                        <p:tgtEl>
                                          <p:spTgt spid="59"/>
                                        </p:tgtEl>
                                      </p:cBhvr>
                                    </p:animEffect>
                                    <p:anim calcmode="lin" valueType="num">
                                      <p:cBhvr>
                                        <p:cTn id="99" dur="1000" fill="hold"/>
                                        <p:tgtEl>
                                          <p:spTgt spid="59"/>
                                        </p:tgtEl>
                                        <p:attrNameLst>
                                          <p:attrName>ppt_x</p:attrName>
                                        </p:attrNameLst>
                                      </p:cBhvr>
                                      <p:tavLst>
                                        <p:tav tm="0">
                                          <p:val>
                                            <p:strVal val="#ppt_x"/>
                                          </p:val>
                                        </p:tav>
                                        <p:tav tm="100000">
                                          <p:val>
                                            <p:strVal val="#ppt_x"/>
                                          </p:val>
                                        </p:tav>
                                      </p:tavLst>
                                    </p:anim>
                                    <p:anim calcmode="lin" valueType="num">
                                      <p:cBhvr>
                                        <p:cTn id="100"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7" grpId="0"/>
      <p:bldP spid="58" grpId="0"/>
      <p:bldP spid="59" grpId="0"/>
      <p:bldP spid="2" grpId="0"/>
      <p:bldP spid="8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 name="Freeform 8"/>
          <p:cNvSpPr/>
          <p:nvPr/>
        </p:nvSpPr>
        <p:spPr bwMode="auto">
          <a:xfrm>
            <a:off x="7088054" y="5036681"/>
            <a:ext cx="998737" cy="1002765"/>
          </a:xfrm>
          <a:custGeom>
            <a:avLst/>
            <a:gdLst>
              <a:gd name="T0" fmla="*/ 10 w 210"/>
              <a:gd name="T1" fmla="*/ 88 h 210"/>
              <a:gd name="T2" fmla="*/ 122 w 210"/>
              <a:gd name="T3" fmla="*/ 10 h 210"/>
              <a:gd name="T4" fmla="*/ 200 w 210"/>
              <a:gd name="T5" fmla="*/ 122 h 210"/>
              <a:gd name="T6" fmla="*/ 88 w 210"/>
              <a:gd name="T7" fmla="*/ 200 h 210"/>
              <a:gd name="T8" fmla="*/ 10 w 210"/>
              <a:gd name="T9" fmla="*/ 88 h 210"/>
            </a:gdLst>
            <a:ahLst/>
            <a:cxnLst>
              <a:cxn ang="0">
                <a:pos x="T0" y="T1"/>
              </a:cxn>
              <a:cxn ang="0">
                <a:pos x="T2" y="T3"/>
              </a:cxn>
              <a:cxn ang="0">
                <a:pos x="T4" y="T5"/>
              </a:cxn>
              <a:cxn ang="0">
                <a:pos x="T6" y="T7"/>
              </a:cxn>
              <a:cxn ang="0">
                <a:pos x="T8" y="T9"/>
              </a:cxn>
            </a:cxnLst>
            <a:rect l="0" t="0" r="r" b="b"/>
            <a:pathLst>
              <a:path w="210" h="210">
                <a:moveTo>
                  <a:pt x="10" y="88"/>
                </a:moveTo>
                <a:cubicBezTo>
                  <a:pt x="20" y="35"/>
                  <a:pt x="70" y="0"/>
                  <a:pt x="122" y="10"/>
                </a:cubicBezTo>
                <a:cubicBezTo>
                  <a:pt x="175" y="20"/>
                  <a:pt x="210" y="70"/>
                  <a:pt x="200" y="122"/>
                </a:cubicBezTo>
                <a:cubicBezTo>
                  <a:pt x="191" y="175"/>
                  <a:pt x="140" y="210"/>
                  <a:pt x="88" y="200"/>
                </a:cubicBezTo>
                <a:cubicBezTo>
                  <a:pt x="35" y="191"/>
                  <a:pt x="0" y="140"/>
                  <a:pt x="10" y="88"/>
                </a:cubicBezTo>
                <a:close/>
              </a:path>
            </a:pathLst>
          </a:custGeom>
          <a:ln>
            <a:noFill/>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pic>
        <p:nvPicPr>
          <p:cNvPr id="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67" r="7205" b="57679"/>
          <a:stretch>
            <a:fillRect/>
          </a:stretch>
        </p:blipFill>
        <p:spPr bwMode="auto">
          <a:xfrm rot="20700000" flipH="1" flipV="1">
            <a:off x="2864717" y="6172834"/>
            <a:ext cx="1488000" cy="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67" r="7205" b="57679"/>
          <a:stretch>
            <a:fillRect/>
          </a:stretch>
        </p:blipFill>
        <p:spPr bwMode="auto">
          <a:xfrm rot="900000" flipV="1">
            <a:off x="7853235" y="4751843"/>
            <a:ext cx="1488000" cy="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4"/>
          <p:cNvGrpSpPr/>
          <p:nvPr/>
        </p:nvGrpSpPr>
        <p:grpSpPr>
          <a:xfrm>
            <a:off x="2720132" y="1726497"/>
            <a:ext cx="1564300" cy="1720731"/>
            <a:chOff x="1979712" y="1310109"/>
            <a:chExt cx="1440160" cy="1584176"/>
          </a:xfrm>
        </p:grpSpPr>
        <p:sp>
          <p:nvSpPr>
            <p:cNvPr id="40" name="梯形 39"/>
            <p:cNvSpPr/>
            <p:nvPr/>
          </p:nvSpPr>
          <p:spPr>
            <a:xfrm rot="5400000">
              <a:off x="1763688" y="1526133"/>
              <a:ext cx="1584176" cy="1152128"/>
            </a:xfrm>
            <a:prstGeom prst="trapezoid">
              <a:avLst/>
            </a:prstGeom>
            <a:solidFill>
              <a:srgbClr val="DD6551"/>
            </a:solidFill>
            <a:ln>
              <a:noFill/>
            </a:ln>
            <a:effectLst/>
            <a:scene3d>
              <a:camera prst="perspectiveFront">
                <a:rot lat="20699999" lon="0" rev="0"/>
              </a:camera>
              <a:lightRig rig="threePt" dir="t"/>
            </a:scene3d>
            <a:sp3d z="635000" extrusionH="514350">
              <a:extrusionClr>
                <a:srgbClr val="D93C2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p>
          </p:txBody>
        </p:sp>
        <p:sp>
          <p:nvSpPr>
            <p:cNvPr id="41" name="TextBox 4"/>
            <p:cNvSpPr txBox="1"/>
            <p:nvPr/>
          </p:nvSpPr>
          <p:spPr>
            <a:xfrm>
              <a:off x="2051720" y="1402791"/>
              <a:ext cx="1368152" cy="1331754"/>
            </a:xfrm>
            <a:prstGeom prst="rect">
              <a:avLst/>
            </a:prstGeom>
            <a:noFill/>
            <a:scene3d>
              <a:camera prst="orthographicFront">
                <a:rot lat="21004596" lon="2093122" rev="52821"/>
              </a:camera>
              <a:lightRig rig="threePt" dir="t"/>
            </a:scene3d>
          </p:spPr>
          <p:txBody>
            <a:bodyPr wrap="square" rtlCol="0">
              <a:spAutoFit/>
            </a:bodyPr>
            <a:lstStyle/>
            <a:p>
              <a:pPr algn="ctr"/>
              <a:r>
                <a:rPr lang="en-US" altLang="zh-CN" sz="8800" dirty="0" smtClean="0">
                  <a:solidFill>
                    <a:schemeClr val="bg1"/>
                  </a:solidFill>
                </a:rPr>
                <a:t>0</a:t>
              </a:r>
              <a:r>
                <a:rPr lang="en-US" altLang="zh-CN" sz="6400" dirty="0" smtClean="0">
                  <a:solidFill>
                    <a:schemeClr val="bg1"/>
                  </a:solidFill>
                </a:rPr>
                <a:t>1</a:t>
              </a:r>
              <a:endParaRPr lang="zh-CN" altLang="en-US" sz="6400" dirty="0">
                <a:solidFill>
                  <a:schemeClr val="bg1"/>
                </a:solidFill>
              </a:endParaRPr>
            </a:p>
          </p:txBody>
        </p:sp>
      </p:grpSp>
      <p:grpSp>
        <p:nvGrpSpPr>
          <p:cNvPr id="6" name="组合 5"/>
          <p:cNvGrpSpPr/>
          <p:nvPr/>
        </p:nvGrpSpPr>
        <p:grpSpPr>
          <a:xfrm>
            <a:off x="3969777" y="1929036"/>
            <a:ext cx="4303620" cy="1315652"/>
            <a:chOff x="2986172" y="1026230"/>
            <a:chExt cx="3962092" cy="1211244"/>
          </a:xfrm>
        </p:grpSpPr>
        <p:pic>
          <p:nvPicPr>
            <p:cNvPr id="3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flipH="1">
              <a:off x="2986317" y="1026230"/>
              <a:ext cx="3961947" cy="8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flipH="1" flipV="1">
              <a:off x="2986172" y="2152236"/>
              <a:ext cx="3961947" cy="8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燕尾形 6"/>
          <p:cNvSpPr/>
          <p:nvPr/>
        </p:nvSpPr>
        <p:spPr>
          <a:xfrm>
            <a:off x="4541716" y="2462934"/>
            <a:ext cx="244267" cy="244267"/>
          </a:xfrm>
          <a:prstGeom prst="chevron">
            <a:avLst>
              <a:gd name="adj" fmla="val 79675"/>
            </a:avLst>
          </a:prstGeom>
          <a:solidFill>
            <a:srgbClr val="F96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solidFill>
            </a:endParaRPr>
          </a:p>
        </p:txBody>
      </p:sp>
      <p:sp>
        <p:nvSpPr>
          <p:cNvPr id="9" name="TextBox 9"/>
          <p:cNvSpPr txBox="1"/>
          <p:nvPr/>
        </p:nvSpPr>
        <p:spPr>
          <a:xfrm>
            <a:off x="5118391" y="2040766"/>
            <a:ext cx="1955375" cy="461665"/>
          </a:xfrm>
          <a:prstGeom prst="rect">
            <a:avLst/>
          </a:prstGeom>
          <a:noFill/>
        </p:spPr>
        <p:txBody>
          <a:bodyPr wrap="square" rtlCol="0">
            <a:spAutoFit/>
          </a:bodyPr>
          <a:lstStyle/>
          <a:p>
            <a:pPr algn="ctr"/>
            <a:r>
              <a:rPr lang="zh-CN" altLang="en-US" sz="2400" b="1" dirty="0">
                <a:solidFill>
                  <a:schemeClr val="tx1">
                    <a:lumMod val="75000"/>
                    <a:lumOff val="25000"/>
                  </a:schemeClr>
                </a:solidFill>
              </a:rPr>
              <a:t>请输入标题</a:t>
            </a:r>
          </a:p>
        </p:txBody>
      </p:sp>
      <p:sp>
        <p:nvSpPr>
          <p:cNvPr id="10" name="TextBox 70"/>
          <p:cNvSpPr txBox="1"/>
          <p:nvPr/>
        </p:nvSpPr>
        <p:spPr>
          <a:xfrm>
            <a:off x="5118391" y="2595889"/>
            <a:ext cx="1955375" cy="502573"/>
          </a:xfrm>
          <a:prstGeom prst="rect">
            <a:avLst/>
          </a:prstGeom>
          <a:noFill/>
        </p:spPr>
        <p:txBody>
          <a:bodyPr wrap="square" rtlCol="0">
            <a:spAutoFit/>
          </a:bodyPr>
          <a:lstStyle/>
          <a:p>
            <a:pPr algn="ctr"/>
            <a:r>
              <a:rPr lang="zh-CN" altLang="en-US" sz="1335" dirty="0">
                <a:solidFill>
                  <a:schemeClr val="tx1">
                    <a:lumMod val="75000"/>
                    <a:lumOff val="25000"/>
                  </a:schemeClr>
                </a:solidFill>
              </a:rPr>
              <a:t>请输入文本请输入文本</a:t>
            </a:r>
            <a:endParaRPr lang="en-US" altLang="zh-CN" sz="1335" dirty="0">
              <a:solidFill>
                <a:schemeClr val="tx1">
                  <a:lumMod val="75000"/>
                  <a:lumOff val="25000"/>
                </a:schemeClr>
              </a:solidFill>
            </a:endParaRPr>
          </a:p>
          <a:p>
            <a:pPr algn="ctr"/>
            <a:r>
              <a:rPr lang="zh-CN" altLang="en-US" sz="1335" dirty="0">
                <a:solidFill>
                  <a:schemeClr val="tx1">
                    <a:lumMod val="75000"/>
                    <a:lumOff val="25000"/>
                  </a:schemeClr>
                </a:solidFill>
              </a:rPr>
              <a:t>请输入文本请输入文本</a:t>
            </a:r>
          </a:p>
        </p:txBody>
      </p:sp>
      <p:grpSp>
        <p:nvGrpSpPr>
          <p:cNvPr id="11" name="组合 10"/>
          <p:cNvGrpSpPr/>
          <p:nvPr/>
        </p:nvGrpSpPr>
        <p:grpSpPr>
          <a:xfrm flipH="1">
            <a:off x="7907568" y="3161170"/>
            <a:ext cx="1564300" cy="1720731"/>
            <a:chOff x="1979712" y="1310109"/>
            <a:chExt cx="1440160" cy="1584176"/>
          </a:xfrm>
        </p:grpSpPr>
        <p:sp>
          <p:nvSpPr>
            <p:cNvPr id="34" name="梯形 33"/>
            <p:cNvSpPr/>
            <p:nvPr/>
          </p:nvSpPr>
          <p:spPr>
            <a:xfrm rot="5400000">
              <a:off x="1763688" y="1526133"/>
              <a:ext cx="1584176" cy="1152128"/>
            </a:xfrm>
            <a:prstGeom prst="trapezoid">
              <a:avLst/>
            </a:prstGeom>
            <a:solidFill>
              <a:srgbClr val="E6AF00"/>
            </a:solidFill>
            <a:ln>
              <a:noFill/>
            </a:ln>
            <a:scene3d>
              <a:camera prst="perspectiveFront">
                <a:rot lat="20699999" lon="0" rev="0"/>
              </a:camera>
              <a:lightRig rig="threePt" dir="t"/>
            </a:scene3d>
            <a:sp3d z="635000" extrusionH="514350">
              <a:extrusionClr>
                <a:srgbClr val="D09E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p>
          </p:txBody>
        </p:sp>
        <p:sp>
          <p:nvSpPr>
            <p:cNvPr id="35" name="TextBox 87"/>
            <p:cNvSpPr txBox="1"/>
            <p:nvPr/>
          </p:nvSpPr>
          <p:spPr>
            <a:xfrm>
              <a:off x="2051720" y="1402791"/>
              <a:ext cx="1368152" cy="1331754"/>
            </a:xfrm>
            <a:prstGeom prst="rect">
              <a:avLst/>
            </a:prstGeom>
            <a:noFill/>
            <a:scene3d>
              <a:camera prst="orthographicFront">
                <a:rot lat="604456" lon="2111470" rev="52845"/>
              </a:camera>
              <a:lightRig rig="threePt" dir="t"/>
            </a:scene3d>
          </p:spPr>
          <p:txBody>
            <a:bodyPr wrap="square" rtlCol="0">
              <a:spAutoFit/>
            </a:bodyPr>
            <a:lstStyle/>
            <a:p>
              <a:pPr algn="ctr"/>
              <a:r>
                <a:rPr lang="en-US" altLang="zh-CN" sz="6400" dirty="0">
                  <a:solidFill>
                    <a:schemeClr val="bg1"/>
                  </a:solidFill>
                </a:rPr>
                <a:t>0</a:t>
              </a:r>
              <a:r>
                <a:rPr lang="en-US" altLang="zh-CN" sz="8800" dirty="0">
                  <a:solidFill>
                    <a:schemeClr val="bg1"/>
                  </a:solidFill>
                </a:rPr>
                <a:t>2</a:t>
              </a:r>
              <a:endParaRPr lang="zh-CN" altLang="en-US" sz="8800" dirty="0">
                <a:solidFill>
                  <a:schemeClr val="bg1"/>
                </a:solidFill>
              </a:endParaRPr>
            </a:p>
          </p:txBody>
        </p:sp>
      </p:grpSp>
      <p:grpSp>
        <p:nvGrpSpPr>
          <p:cNvPr id="12" name="组合 11"/>
          <p:cNvGrpSpPr/>
          <p:nvPr/>
        </p:nvGrpSpPr>
        <p:grpSpPr>
          <a:xfrm flipH="1">
            <a:off x="3918603" y="3363709"/>
            <a:ext cx="4303620" cy="1315652"/>
            <a:chOff x="2986172" y="1026230"/>
            <a:chExt cx="3962092" cy="1211244"/>
          </a:xfrm>
        </p:grpSpPr>
        <p:pic>
          <p:nvPicPr>
            <p:cNvPr id="3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flipH="1">
              <a:off x="2986317" y="1026230"/>
              <a:ext cx="3961947" cy="8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flipH="1" flipV="1">
              <a:off x="2986172" y="2152236"/>
              <a:ext cx="3961947" cy="8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燕尾形 12"/>
          <p:cNvSpPr/>
          <p:nvPr/>
        </p:nvSpPr>
        <p:spPr>
          <a:xfrm flipH="1">
            <a:off x="7432496" y="4036783"/>
            <a:ext cx="244267" cy="244267"/>
          </a:xfrm>
          <a:prstGeom prst="chevron">
            <a:avLst>
              <a:gd name="adj" fmla="val 79675"/>
            </a:avLst>
          </a:prstGeom>
          <a:solidFill>
            <a:srgbClr val="E5B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solidFill>
            </a:endParaRPr>
          </a:p>
        </p:txBody>
      </p:sp>
      <p:grpSp>
        <p:nvGrpSpPr>
          <p:cNvPr id="14" name="组合 13"/>
          <p:cNvGrpSpPr/>
          <p:nvPr/>
        </p:nvGrpSpPr>
        <p:grpSpPr>
          <a:xfrm>
            <a:off x="5118391" y="3508164"/>
            <a:ext cx="1955375" cy="1057696"/>
            <a:chOff x="3584226" y="2174615"/>
            <a:chExt cx="1466531" cy="793272"/>
          </a:xfrm>
        </p:grpSpPr>
        <p:sp>
          <p:nvSpPr>
            <p:cNvPr id="30" name="TextBox 78"/>
            <p:cNvSpPr txBox="1"/>
            <p:nvPr/>
          </p:nvSpPr>
          <p:spPr>
            <a:xfrm flipH="1">
              <a:off x="3584226" y="2174615"/>
              <a:ext cx="1466531" cy="346249"/>
            </a:xfrm>
            <a:prstGeom prst="rect">
              <a:avLst/>
            </a:prstGeom>
            <a:noFill/>
          </p:spPr>
          <p:txBody>
            <a:bodyPr wrap="square" rtlCol="0">
              <a:spAutoFit/>
            </a:bodyPr>
            <a:lstStyle/>
            <a:p>
              <a:pPr algn="ctr"/>
              <a:r>
                <a:rPr lang="zh-CN" altLang="en-US" sz="2400" b="1" dirty="0">
                  <a:solidFill>
                    <a:schemeClr val="tx1">
                      <a:lumMod val="75000"/>
                      <a:lumOff val="25000"/>
                    </a:schemeClr>
                  </a:solidFill>
                </a:rPr>
                <a:t>请输入标题</a:t>
              </a:r>
            </a:p>
          </p:txBody>
        </p:sp>
        <p:sp>
          <p:nvSpPr>
            <p:cNvPr id="31" name="TextBox 79"/>
            <p:cNvSpPr txBox="1"/>
            <p:nvPr/>
          </p:nvSpPr>
          <p:spPr>
            <a:xfrm flipH="1">
              <a:off x="3584226" y="2590957"/>
              <a:ext cx="1466531" cy="376930"/>
            </a:xfrm>
            <a:prstGeom prst="rect">
              <a:avLst/>
            </a:prstGeom>
            <a:noFill/>
          </p:spPr>
          <p:txBody>
            <a:bodyPr wrap="square" rtlCol="0">
              <a:spAutoFit/>
            </a:bodyPr>
            <a:lstStyle/>
            <a:p>
              <a:pPr algn="ctr"/>
              <a:r>
                <a:rPr lang="zh-CN" altLang="en-US" sz="1335" dirty="0">
                  <a:solidFill>
                    <a:schemeClr val="tx1">
                      <a:lumMod val="75000"/>
                      <a:lumOff val="25000"/>
                    </a:schemeClr>
                  </a:solidFill>
                </a:rPr>
                <a:t>请输入文本请输入文本</a:t>
              </a:r>
              <a:endParaRPr lang="en-US" altLang="zh-CN" sz="1335" dirty="0">
                <a:solidFill>
                  <a:schemeClr val="tx1">
                    <a:lumMod val="75000"/>
                    <a:lumOff val="25000"/>
                  </a:schemeClr>
                </a:solidFill>
              </a:endParaRPr>
            </a:p>
            <a:p>
              <a:pPr algn="ctr"/>
              <a:r>
                <a:rPr lang="zh-CN" altLang="en-US" sz="1335" dirty="0">
                  <a:solidFill>
                    <a:schemeClr val="tx1">
                      <a:lumMod val="75000"/>
                      <a:lumOff val="25000"/>
                    </a:schemeClr>
                  </a:solidFill>
                </a:rPr>
                <a:t>请输入文本请输入文本</a:t>
              </a:r>
            </a:p>
          </p:txBody>
        </p:sp>
      </p:grpSp>
      <p:grpSp>
        <p:nvGrpSpPr>
          <p:cNvPr id="15" name="组合 14"/>
          <p:cNvGrpSpPr/>
          <p:nvPr/>
        </p:nvGrpSpPr>
        <p:grpSpPr>
          <a:xfrm>
            <a:off x="2720132" y="4586775"/>
            <a:ext cx="1564300" cy="1720731"/>
            <a:chOff x="1979712" y="1310109"/>
            <a:chExt cx="1440160" cy="1584176"/>
          </a:xfrm>
        </p:grpSpPr>
        <p:sp>
          <p:nvSpPr>
            <p:cNvPr id="28" name="梯形 27"/>
            <p:cNvSpPr/>
            <p:nvPr/>
          </p:nvSpPr>
          <p:spPr>
            <a:xfrm rot="5400000">
              <a:off x="1763688" y="1526133"/>
              <a:ext cx="1584176" cy="1152128"/>
            </a:xfrm>
            <a:prstGeom prst="trapezoid">
              <a:avLst/>
            </a:prstGeom>
            <a:solidFill>
              <a:srgbClr val="009999"/>
            </a:solidFill>
            <a:ln>
              <a:noFill/>
            </a:ln>
            <a:scene3d>
              <a:camera prst="perspectiveFront">
                <a:rot lat="20699999" lon="0" rev="0"/>
              </a:camera>
              <a:lightRig rig="threePt" dir="t"/>
            </a:scene3d>
            <a:sp3d z="635000" extrusionH="514350">
              <a:extrusionClr>
                <a:srgbClr val="00737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p>
          </p:txBody>
        </p:sp>
        <p:sp>
          <p:nvSpPr>
            <p:cNvPr id="29" name="TextBox 101"/>
            <p:cNvSpPr txBox="1"/>
            <p:nvPr/>
          </p:nvSpPr>
          <p:spPr>
            <a:xfrm>
              <a:off x="2051720" y="1402791"/>
              <a:ext cx="1368152" cy="1331754"/>
            </a:xfrm>
            <a:prstGeom prst="rect">
              <a:avLst/>
            </a:prstGeom>
            <a:noFill/>
            <a:scene3d>
              <a:camera prst="orthographicFront">
                <a:rot lat="21004596" lon="2093122" rev="52821"/>
              </a:camera>
              <a:lightRig rig="threePt" dir="t"/>
            </a:scene3d>
          </p:spPr>
          <p:txBody>
            <a:bodyPr wrap="square" rtlCol="0">
              <a:spAutoFit/>
            </a:bodyPr>
            <a:lstStyle/>
            <a:p>
              <a:pPr algn="ctr"/>
              <a:r>
                <a:rPr lang="en-US" altLang="zh-CN" sz="8800" dirty="0">
                  <a:solidFill>
                    <a:schemeClr val="bg1"/>
                  </a:solidFill>
                </a:rPr>
                <a:t>0</a:t>
              </a:r>
              <a:r>
                <a:rPr lang="en-US" altLang="zh-CN" sz="6400" dirty="0">
                  <a:solidFill>
                    <a:schemeClr val="bg1"/>
                  </a:solidFill>
                </a:rPr>
                <a:t>3</a:t>
              </a:r>
              <a:endParaRPr lang="zh-CN" altLang="en-US" sz="6400" dirty="0">
                <a:solidFill>
                  <a:schemeClr val="bg1"/>
                </a:solidFill>
              </a:endParaRPr>
            </a:p>
          </p:txBody>
        </p:sp>
      </p:grpSp>
      <p:grpSp>
        <p:nvGrpSpPr>
          <p:cNvPr id="16" name="组合 15"/>
          <p:cNvGrpSpPr/>
          <p:nvPr/>
        </p:nvGrpSpPr>
        <p:grpSpPr>
          <a:xfrm>
            <a:off x="3969777" y="4789314"/>
            <a:ext cx="4303620" cy="1315652"/>
            <a:chOff x="2986172" y="1026230"/>
            <a:chExt cx="3962092" cy="1211244"/>
          </a:xfrm>
        </p:grpSpPr>
        <p:pic>
          <p:nvPicPr>
            <p:cNvPr id="2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flipH="1">
              <a:off x="2986317" y="1026230"/>
              <a:ext cx="3961947" cy="8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flipH="1" flipV="1">
              <a:off x="2986172" y="2152236"/>
              <a:ext cx="3961947" cy="8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燕尾形 16"/>
          <p:cNvSpPr/>
          <p:nvPr/>
        </p:nvSpPr>
        <p:spPr>
          <a:xfrm>
            <a:off x="4541716" y="5323213"/>
            <a:ext cx="244267" cy="244267"/>
          </a:xfrm>
          <a:prstGeom prst="chevron">
            <a:avLst>
              <a:gd name="adj" fmla="val 79675"/>
            </a:avLst>
          </a:prstGeom>
          <a:solidFill>
            <a:srgbClr val="009999"/>
          </a:solidFill>
          <a:ln>
            <a:noFill/>
          </a:ln>
        </p:spPr>
        <p:txBody>
          <a:bodyPr vert="horz" wrap="square" lIns="121920" tIns="60960" rIns="121920" bIns="60960" numCol="1" anchor="t" anchorCtr="0" compatLnSpc="1"/>
          <a:lstStyle/>
          <a:p>
            <a:endParaRPr lang="zh-CN" altLang="en-US" sz="2400"/>
          </a:p>
        </p:txBody>
      </p:sp>
      <p:grpSp>
        <p:nvGrpSpPr>
          <p:cNvPr id="18" name="组合 17"/>
          <p:cNvGrpSpPr/>
          <p:nvPr/>
        </p:nvGrpSpPr>
        <p:grpSpPr>
          <a:xfrm>
            <a:off x="5118391" y="4933769"/>
            <a:ext cx="1955375" cy="1057696"/>
            <a:chOff x="4093243" y="3243819"/>
            <a:chExt cx="1466531" cy="793272"/>
          </a:xfrm>
        </p:grpSpPr>
        <p:sp>
          <p:nvSpPr>
            <p:cNvPr id="24" name="TextBox 92"/>
            <p:cNvSpPr txBox="1"/>
            <p:nvPr/>
          </p:nvSpPr>
          <p:spPr>
            <a:xfrm>
              <a:off x="4093243" y="3243819"/>
              <a:ext cx="1466531" cy="346249"/>
            </a:xfrm>
            <a:prstGeom prst="rect">
              <a:avLst/>
            </a:prstGeom>
            <a:noFill/>
          </p:spPr>
          <p:txBody>
            <a:bodyPr wrap="square" rtlCol="0">
              <a:spAutoFit/>
            </a:bodyPr>
            <a:lstStyle/>
            <a:p>
              <a:pPr algn="ctr"/>
              <a:r>
                <a:rPr lang="zh-CN" altLang="en-US" sz="2400" b="1" dirty="0">
                  <a:solidFill>
                    <a:schemeClr val="tx1">
                      <a:lumMod val="75000"/>
                      <a:lumOff val="25000"/>
                    </a:schemeClr>
                  </a:solidFill>
                </a:rPr>
                <a:t>请输入标题</a:t>
              </a:r>
            </a:p>
          </p:txBody>
        </p:sp>
        <p:sp>
          <p:nvSpPr>
            <p:cNvPr id="25" name="TextBox 93"/>
            <p:cNvSpPr txBox="1"/>
            <p:nvPr/>
          </p:nvSpPr>
          <p:spPr>
            <a:xfrm>
              <a:off x="4093243" y="3660161"/>
              <a:ext cx="1466531" cy="376930"/>
            </a:xfrm>
            <a:prstGeom prst="rect">
              <a:avLst/>
            </a:prstGeom>
            <a:noFill/>
          </p:spPr>
          <p:txBody>
            <a:bodyPr wrap="square" rtlCol="0">
              <a:spAutoFit/>
            </a:bodyPr>
            <a:lstStyle/>
            <a:p>
              <a:pPr algn="ctr"/>
              <a:r>
                <a:rPr lang="zh-CN" altLang="en-US" sz="1335" dirty="0">
                  <a:solidFill>
                    <a:schemeClr val="tx1">
                      <a:lumMod val="75000"/>
                      <a:lumOff val="25000"/>
                    </a:schemeClr>
                  </a:solidFill>
                </a:rPr>
                <a:t>请输入文本请输入文本</a:t>
              </a:r>
              <a:endParaRPr lang="en-US" altLang="zh-CN" sz="1335" dirty="0">
                <a:solidFill>
                  <a:schemeClr val="tx1">
                    <a:lumMod val="75000"/>
                    <a:lumOff val="25000"/>
                  </a:schemeClr>
                </a:solidFill>
              </a:endParaRPr>
            </a:p>
            <a:p>
              <a:pPr algn="ctr"/>
              <a:r>
                <a:rPr lang="zh-CN" altLang="en-US" sz="1335" dirty="0">
                  <a:solidFill>
                    <a:schemeClr val="tx1">
                      <a:lumMod val="75000"/>
                      <a:lumOff val="25000"/>
                    </a:schemeClr>
                  </a:solidFill>
                </a:rPr>
                <a:t>请输入文本请输入文本</a:t>
              </a:r>
            </a:p>
          </p:txBody>
        </p:sp>
      </p:grpSp>
      <p:grpSp>
        <p:nvGrpSpPr>
          <p:cNvPr id="62" name="组合 61"/>
          <p:cNvGrpSpPr/>
          <p:nvPr/>
        </p:nvGrpSpPr>
        <p:grpSpPr>
          <a:xfrm>
            <a:off x="4145287" y="3595991"/>
            <a:ext cx="998737" cy="1002765"/>
            <a:chOff x="4145287" y="3378281"/>
            <a:chExt cx="998737" cy="1002765"/>
          </a:xfrm>
        </p:grpSpPr>
        <p:sp useBgFill="1">
          <p:nvSpPr>
            <p:cNvPr id="60" name="Freeform 8"/>
            <p:cNvSpPr/>
            <p:nvPr/>
          </p:nvSpPr>
          <p:spPr bwMode="auto">
            <a:xfrm>
              <a:off x="4145287" y="3378281"/>
              <a:ext cx="998737" cy="1002765"/>
            </a:xfrm>
            <a:custGeom>
              <a:avLst/>
              <a:gdLst>
                <a:gd name="T0" fmla="*/ 10 w 210"/>
                <a:gd name="T1" fmla="*/ 88 h 210"/>
                <a:gd name="T2" fmla="*/ 122 w 210"/>
                <a:gd name="T3" fmla="*/ 10 h 210"/>
                <a:gd name="T4" fmla="*/ 200 w 210"/>
                <a:gd name="T5" fmla="*/ 122 h 210"/>
                <a:gd name="T6" fmla="*/ 88 w 210"/>
                <a:gd name="T7" fmla="*/ 200 h 210"/>
                <a:gd name="T8" fmla="*/ 10 w 210"/>
                <a:gd name="T9" fmla="*/ 88 h 210"/>
              </a:gdLst>
              <a:ahLst/>
              <a:cxnLst>
                <a:cxn ang="0">
                  <a:pos x="T0" y="T1"/>
                </a:cxn>
                <a:cxn ang="0">
                  <a:pos x="T2" y="T3"/>
                </a:cxn>
                <a:cxn ang="0">
                  <a:pos x="T4" y="T5"/>
                </a:cxn>
                <a:cxn ang="0">
                  <a:pos x="T6" y="T7"/>
                </a:cxn>
                <a:cxn ang="0">
                  <a:pos x="T8" y="T9"/>
                </a:cxn>
              </a:cxnLst>
              <a:rect l="0" t="0" r="r" b="b"/>
              <a:pathLst>
                <a:path w="210" h="210">
                  <a:moveTo>
                    <a:pt x="10" y="88"/>
                  </a:moveTo>
                  <a:cubicBezTo>
                    <a:pt x="20" y="35"/>
                    <a:pt x="70" y="0"/>
                    <a:pt x="122" y="10"/>
                  </a:cubicBezTo>
                  <a:cubicBezTo>
                    <a:pt x="175" y="20"/>
                    <a:pt x="210" y="70"/>
                    <a:pt x="200" y="122"/>
                  </a:cubicBezTo>
                  <a:cubicBezTo>
                    <a:pt x="191" y="175"/>
                    <a:pt x="140" y="210"/>
                    <a:pt x="88" y="200"/>
                  </a:cubicBezTo>
                  <a:cubicBezTo>
                    <a:pt x="35" y="191"/>
                    <a:pt x="0" y="140"/>
                    <a:pt x="10" y="88"/>
                  </a:cubicBezTo>
                  <a:close/>
                </a:path>
              </a:pathLst>
            </a:custGeom>
            <a:ln>
              <a:noFill/>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19" name="Freeform 61"/>
            <p:cNvSpPr>
              <a:spLocks noEditPoints="1"/>
            </p:cNvSpPr>
            <p:nvPr/>
          </p:nvSpPr>
          <p:spPr bwMode="auto">
            <a:xfrm>
              <a:off x="4441153" y="3532484"/>
              <a:ext cx="445393" cy="508292"/>
            </a:xfrm>
            <a:custGeom>
              <a:avLst/>
              <a:gdLst>
                <a:gd name="T0" fmla="*/ 94 w 222"/>
                <a:gd name="T1" fmla="*/ 16 h 253"/>
                <a:gd name="T2" fmla="*/ 110 w 222"/>
                <a:gd name="T3" fmla="*/ 0 h 253"/>
                <a:gd name="T4" fmla="*/ 126 w 222"/>
                <a:gd name="T5" fmla="*/ 16 h 253"/>
                <a:gd name="T6" fmla="*/ 127 w 222"/>
                <a:gd name="T7" fmla="*/ 110 h 253"/>
                <a:gd name="T8" fmla="*/ 111 w 222"/>
                <a:gd name="T9" fmla="*/ 126 h 253"/>
                <a:gd name="T10" fmla="*/ 95 w 222"/>
                <a:gd name="T11" fmla="*/ 111 h 253"/>
                <a:gd name="T12" fmla="*/ 94 w 222"/>
                <a:gd name="T13" fmla="*/ 16 h 253"/>
                <a:gd name="T14" fmla="*/ 112 w 222"/>
                <a:gd name="T15" fmla="*/ 252 h 253"/>
                <a:gd name="T16" fmla="*/ 1 w 222"/>
                <a:gd name="T17" fmla="*/ 143 h 253"/>
                <a:gd name="T18" fmla="*/ 79 w 222"/>
                <a:gd name="T19" fmla="*/ 37 h 253"/>
                <a:gd name="T20" fmla="*/ 79 w 222"/>
                <a:gd name="T21" fmla="*/ 70 h 253"/>
                <a:gd name="T22" fmla="*/ 32 w 222"/>
                <a:gd name="T23" fmla="*/ 143 h 253"/>
                <a:gd name="T24" fmla="*/ 112 w 222"/>
                <a:gd name="T25" fmla="*/ 221 h 253"/>
                <a:gd name="T26" fmla="*/ 190 w 222"/>
                <a:gd name="T27" fmla="*/ 141 h 253"/>
                <a:gd name="T28" fmla="*/ 142 w 222"/>
                <a:gd name="T29" fmla="*/ 70 h 253"/>
                <a:gd name="T30" fmla="*/ 142 w 222"/>
                <a:gd name="T31" fmla="*/ 36 h 253"/>
                <a:gd name="T32" fmla="*/ 222 w 222"/>
                <a:gd name="T33" fmla="*/ 141 h 253"/>
                <a:gd name="T34" fmla="*/ 112 w 222"/>
                <a:gd name="T35"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2" h="253">
                  <a:moveTo>
                    <a:pt x="94" y="16"/>
                  </a:moveTo>
                  <a:cubicBezTo>
                    <a:pt x="94" y="7"/>
                    <a:pt x="101" y="0"/>
                    <a:pt x="110" y="0"/>
                  </a:cubicBezTo>
                  <a:cubicBezTo>
                    <a:pt x="119" y="0"/>
                    <a:pt x="126" y="7"/>
                    <a:pt x="126" y="16"/>
                  </a:cubicBezTo>
                  <a:cubicBezTo>
                    <a:pt x="127" y="110"/>
                    <a:pt x="127" y="110"/>
                    <a:pt x="127" y="110"/>
                  </a:cubicBezTo>
                  <a:cubicBezTo>
                    <a:pt x="127" y="119"/>
                    <a:pt x="120" y="126"/>
                    <a:pt x="111" y="126"/>
                  </a:cubicBezTo>
                  <a:cubicBezTo>
                    <a:pt x="102" y="126"/>
                    <a:pt x="95" y="119"/>
                    <a:pt x="95" y="111"/>
                  </a:cubicBezTo>
                  <a:lnTo>
                    <a:pt x="94" y="16"/>
                  </a:lnTo>
                  <a:close/>
                  <a:moveTo>
                    <a:pt x="112" y="252"/>
                  </a:moveTo>
                  <a:cubicBezTo>
                    <a:pt x="51" y="253"/>
                    <a:pt x="1" y="204"/>
                    <a:pt x="1" y="143"/>
                  </a:cubicBezTo>
                  <a:cubicBezTo>
                    <a:pt x="0" y="93"/>
                    <a:pt x="33" y="51"/>
                    <a:pt x="79" y="37"/>
                  </a:cubicBezTo>
                  <a:cubicBezTo>
                    <a:pt x="79" y="70"/>
                    <a:pt x="79" y="70"/>
                    <a:pt x="79" y="70"/>
                  </a:cubicBezTo>
                  <a:cubicBezTo>
                    <a:pt x="51" y="83"/>
                    <a:pt x="32" y="110"/>
                    <a:pt x="32" y="143"/>
                  </a:cubicBezTo>
                  <a:cubicBezTo>
                    <a:pt x="33" y="186"/>
                    <a:pt x="68" y="221"/>
                    <a:pt x="112" y="221"/>
                  </a:cubicBezTo>
                  <a:cubicBezTo>
                    <a:pt x="155" y="220"/>
                    <a:pt x="190" y="185"/>
                    <a:pt x="190" y="141"/>
                  </a:cubicBezTo>
                  <a:cubicBezTo>
                    <a:pt x="190" y="109"/>
                    <a:pt x="170" y="82"/>
                    <a:pt x="142" y="70"/>
                  </a:cubicBezTo>
                  <a:cubicBezTo>
                    <a:pt x="142" y="36"/>
                    <a:pt x="142" y="36"/>
                    <a:pt x="142" y="36"/>
                  </a:cubicBezTo>
                  <a:cubicBezTo>
                    <a:pt x="187" y="49"/>
                    <a:pt x="221" y="91"/>
                    <a:pt x="222" y="141"/>
                  </a:cubicBezTo>
                  <a:cubicBezTo>
                    <a:pt x="222" y="202"/>
                    <a:pt x="173" y="252"/>
                    <a:pt x="112" y="252"/>
                  </a:cubicBezTo>
                  <a:close/>
                </a:path>
              </a:pathLst>
            </a:custGeom>
            <a:solidFill>
              <a:srgbClr val="E5B519"/>
            </a:solidFill>
            <a:ln>
              <a:noFill/>
            </a:ln>
            <a:effectLst>
              <a:reflection blurRad="6350" stA="50000" endA="300" endPos="55000" dir="5400000" sy="-100000" algn="bl" rotWithShape="0"/>
            </a:effectLst>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20" name="组合 19"/>
          <p:cNvGrpSpPr/>
          <p:nvPr/>
        </p:nvGrpSpPr>
        <p:grpSpPr>
          <a:xfrm>
            <a:off x="7324210" y="5257971"/>
            <a:ext cx="530392" cy="529541"/>
            <a:chOff x="3202546" y="2792701"/>
            <a:chExt cx="397794" cy="397156"/>
          </a:xfrm>
          <a:effectLst>
            <a:reflection blurRad="6350" stA="52000" endA="300" endPos="35000" dir="5400000" sy="-100000" algn="bl" rotWithShape="0"/>
          </a:effectLst>
        </p:grpSpPr>
        <p:sp>
          <p:nvSpPr>
            <p:cNvPr id="22" name="Freeform 39"/>
            <p:cNvSpPr>
              <a:spLocks noEditPoints="1"/>
            </p:cNvSpPr>
            <p:nvPr/>
          </p:nvSpPr>
          <p:spPr bwMode="auto">
            <a:xfrm>
              <a:off x="3202546" y="2792701"/>
              <a:ext cx="397794" cy="397156"/>
            </a:xfrm>
            <a:custGeom>
              <a:avLst/>
              <a:gdLst>
                <a:gd name="T0" fmla="*/ 242 w 264"/>
                <a:gd name="T1" fmla="*/ 145 h 264"/>
                <a:gd name="T2" fmla="*/ 239 w 264"/>
                <a:gd name="T3" fmla="*/ 104 h 264"/>
                <a:gd name="T4" fmla="*/ 262 w 264"/>
                <a:gd name="T5" fmla="*/ 84 h 264"/>
                <a:gd name="T6" fmla="*/ 240 w 264"/>
                <a:gd name="T7" fmla="*/ 51 h 264"/>
                <a:gd name="T8" fmla="*/ 213 w 264"/>
                <a:gd name="T9" fmla="*/ 56 h 264"/>
                <a:gd name="T10" fmla="*/ 178 w 264"/>
                <a:gd name="T11" fmla="*/ 33 h 264"/>
                <a:gd name="T12" fmla="*/ 177 w 264"/>
                <a:gd name="T13" fmla="*/ 4 h 264"/>
                <a:gd name="T14" fmla="*/ 137 w 264"/>
                <a:gd name="T15" fmla="*/ 0 h 264"/>
                <a:gd name="T16" fmla="*/ 124 w 264"/>
                <a:gd name="T17" fmla="*/ 24 h 264"/>
                <a:gd name="T18" fmla="*/ 85 w 264"/>
                <a:gd name="T19" fmla="*/ 36 h 264"/>
                <a:gd name="T20" fmla="*/ 60 w 264"/>
                <a:gd name="T21" fmla="*/ 19 h 264"/>
                <a:gd name="T22" fmla="*/ 32 w 264"/>
                <a:gd name="T23" fmla="*/ 48 h 264"/>
                <a:gd name="T24" fmla="*/ 44 w 264"/>
                <a:gd name="T25" fmla="*/ 72 h 264"/>
                <a:gd name="T26" fmla="*/ 29 w 264"/>
                <a:gd name="T27" fmla="*/ 111 h 264"/>
                <a:gd name="T28" fmla="*/ 0 w 264"/>
                <a:gd name="T29" fmla="*/ 119 h 264"/>
                <a:gd name="T30" fmla="*/ 5 w 264"/>
                <a:gd name="T31" fmla="*/ 158 h 264"/>
                <a:gd name="T32" fmla="*/ 32 w 264"/>
                <a:gd name="T33" fmla="*/ 165 h 264"/>
                <a:gd name="T34" fmla="*/ 53 w 264"/>
                <a:gd name="T35" fmla="*/ 201 h 264"/>
                <a:gd name="T36" fmla="*/ 41 w 264"/>
                <a:gd name="T37" fmla="*/ 228 h 264"/>
                <a:gd name="T38" fmla="*/ 75 w 264"/>
                <a:gd name="T39" fmla="*/ 249 h 264"/>
                <a:gd name="T40" fmla="*/ 97 w 264"/>
                <a:gd name="T41" fmla="*/ 232 h 264"/>
                <a:gd name="T42" fmla="*/ 138 w 264"/>
                <a:gd name="T43" fmla="*/ 238 h 264"/>
                <a:gd name="T44" fmla="*/ 153 w 264"/>
                <a:gd name="T45" fmla="*/ 264 h 264"/>
                <a:gd name="T46" fmla="*/ 191 w 264"/>
                <a:gd name="T47" fmla="*/ 251 h 264"/>
                <a:gd name="T48" fmla="*/ 191 w 264"/>
                <a:gd name="T49" fmla="*/ 223 h 264"/>
                <a:gd name="T50" fmla="*/ 221 w 264"/>
                <a:gd name="T51" fmla="*/ 195 h 264"/>
                <a:gd name="T52" fmla="*/ 251 w 264"/>
                <a:gd name="T53" fmla="*/ 200 h 264"/>
                <a:gd name="T54" fmla="*/ 264 w 264"/>
                <a:gd name="T55" fmla="*/ 162 h 264"/>
                <a:gd name="T56" fmla="*/ 242 w 264"/>
                <a:gd name="T57" fmla="*/ 145 h 264"/>
                <a:gd name="T58" fmla="*/ 132 w 264"/>
                <a:gd name="T59" fmla="*/ 217 h 264"/>
                <a:gd name="T60" fmla="*/ 46 w 264"/>
                <a:gd name="T61" fmla="*/ 132 h 264"/>
                <a:gd name="T62" fmla="*/ 132 w 264"/>
                <a:gd name="T63" fmla="*/ 46 h 264"/>
                <a:gd name="T64" fmla="*/ 217 w 264"/>
                <a:gd name="T65" fmla="*/ 132 h 264"/>
                <a:gd name="T66" fmla="*/ 132 w 264"/>
                <a:gd name="T67" fmla="*/ 21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4" h="264">
                  <a:moveTo>
                    <a:pt x="242" y="145"/>
                  </a:moveTo>
                  <a:cubicBezTo>
                    <a:pt x="239" y="104"/>
                    <a:pt x="239" y="104"/>
                    <a:pt x="239" y="104"/>
                  </a:cubicBezTo>
                  <a:cubicBezTo>
                    <a:pt x="262" y="84"/>
                    <a:pt x="262" y="84"/>
                    <a:pt x="262" y="84"/>
                  </a:cubicBezTo>
                  <a:cubicBezTo>
                    <a:pt x="240" y="51"/>
                    <a:pt x="240" y="51"/>
                    <a:pt x="240" y="51"/>
                  </a:cubicBezTo>
                  <a:cubicBezTo>
                    <a:pt x="213" y="56"/>
                    <a:pt x="213" y="56"/>
                    <a:pt x="213" y="56"/>
                  </a:cubicBezTo>
                  <a:cubicBezTo>
                    <a:pt x="178" y="33"/>
                    <a:pt x="178" y="33"/>
                    <a:pt x="178" y="33"/>
                  </a:cubicBezTo>
                  <a:cubicBezTo>
                    <a:pt x="177" y="4"/>
                    <a:pt x="177" y="4"/>
                    <a:pt x="177" y="4"/>
                  </a:cubicBezTo>
                  <a:cubicBezTo>
                    <a:pt x="137" y="0"/>
                    <a:pt x="137" y="0"/>
                    <a:pt x="137" y="0"/>
                  </a:cubicBezTo>
                  <a:cubicBezTo>
                    <a:pt x="124" y="24"/>
                    <a:pt x="124" y="24"/>
                    <a:pt x="124" y="24"/>
                  </a:cubicBezTo>
                  <a:cubicBezTo>
                    <a:pt x="85" y="36"/>
                    <a:pt x="85" y="36"/>
                    <a:pt x="85" y="36"/>
                  </a:cubicBezTo>
                  <a:cubicBezTo>
                    <a:pt x="60" y="19"/>
                    <a:pt x="60" y="19"/>
                    <a:pt x="60" y="19"/>
                  </a:cubicBezTo>
                  <a:cubicBezTo>
                    <a:pt x="32" y="48"/>
                    <a:pt x="32" y="48"/>
                    <a:pt x="32" y="48"/>
                  </a:cubicBezTo>
                  <a:cubicBezTo>
                    <a:pt x="44" y="72"/>
                    <a:pt x="44" y="72"/>
                    <a:pt x="44" y="72"/>
                  </a:cubicBezTo>
                  <a:cubicBezTo>
                    <a:pt x="29" y="111"/>
                    <a:pt x="29" y="111"/>
                    <a:pt x="29" y="111"/>
                  </a:cubicBezTo>
                  <a:cubicBezTo>
                    <a:pt x="0" y="119"/>
                    <a:pt x="0" y="119"/>
                    <a:pt x="0" y="119"/>
                  </a:cubicBezTo>
                  <a:cubicBezTo>
                    <a:pt x="5" y="158"/>
                    <a:pt x="5" y="158"/>
                    <a:pt x="5" y="158"/>
                  </a:cubicBezTo>
                  <a:cubicBezTo>
                    <a:pt x="32" y="165"/>
                    <a:pt x="32" y="165"/>
                    <a:pt x="32" y="165"/>
                  </a:cubicBezTo>
                  <a:cubicBezTo>
                    <a:pt x="53" y="201"/>
                    <a:pt x="53" y="201"/>
                    <a:pt x="53" y="201"/>
                  </a:cubicBezTo>
                  <a:cubicBezTo>
                    <a:pt x="41" y="228"/>
                    <a:pt x="41" y="228"/>
                    <a:pt x="41" y="228"/>
                  </a:cubicBezTo>
                  <a:cubicBezTo>
                    <a:pt x="75" y="249"/>
                    <a:pt x="75" y="249"/>
                    <a:pt x="75" y="249"/>
                  </a:cubicBezTo>
                  <a:cubicBezTo>
                    <a:pt x="97" y="232"/>
                    <a:pt x="97" y="232"/>
                    <a:pt x="97" y="232"/>
                  </a:cubicBezTo>
                  <a:cubicBezTo>
                    <a:pt x="138" y="238"/>
                    <a:pt x="138" y="238"/>
                    <a:pt x="138" y="238"/>
                  </a:cubicBezTo>
                  <a:cubicBezTo>
                    <a:pt x="153" y="264"/>
                    <a:pt x="153" y="264"/>
                    <a:pt x="153" y="264"/>
                  </a:cubicBezTo>
                  <a:cubicBezTo>
                    <a:pt x="191" y="251"/>
                    <a:pt x="191" y="251"/>
                    <a:pt x="191" y="251"/>
                  </a:cubicBezTo>
                  <a:cubicBezTo>
                    <a:pt x="191" y="223"/>
                    <a:pt x="191" y="223"/>
                    <a:pt x="191" y="223"/>
                  </a:cubicBezTo>
                  <a:cubicBezTo>
                    <a:pt x="221" y="195"/>
                    <a:pt x="221" y="195"/>
                    <a:pt x="221" y="195"/>
                  </a:cubicBezTo>
                  <a:cubicBezTo>
                    <a:pt x="251" y="200"/>
                    <a:pt x="251" y="200"/>
                    <a:pt x="251" y="200"/>
                  </a:cubicBezTo>
                  <a:cubicBezTo>
                    <a:pt x="264" y="162"/>
                    <a:pt x="264" y="162"/>
                    <a:pt x="264" y="162"/>
                  </a:cubicBezTo>
                  <a:lnTo>
                    <a:pt x="242" y="145"/>
                  </a:lnTo>
                  <a:close/>
                  <a:moveTo>
                    <a:pt x="132" y="217"/>
                  </a:moveTo>
                  <a:cubicBezTo>
                    <a:pt x="85" y="217"/>
                    <a:pt x="46" y="179"/>
                    <a:pt x="46" y="132"/>
                  </a:cubicBezTo>
                  <a:cubicBezTo>
                    <a:pt x="46" y="85"/>
                    <a:pt x="85" y="46"/>
                    <a:pt x="132" y="46"/>
                  </a:cubicBezTo>
                  <a:cubicBezTo>
                    <a:pt x="179" y="46"/>
                    <a:pt x="217" y="85"/>
                    <a:pt x="217" y="132"/>
                  </a:cubicBezTo>
                  <a:cubicBezTo>
                    <a:pt x="217" y="179"/>
                    <a:pt x="179" y="217"/>
                    <a:pt x="132" y="217"/>
                  </a:cubicBezTo>
                  <a:close/>
                </a:path>
              </a:pathLst>
            </a:custGeom>
            <a:solidFill>
              <a:srgbClr val="0099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 name="Freeform 40"/>
            <p:cNvSpPr>
              <a:spLocks noEditPoints="1"/>
            </p:cNvSpPr>
            <p:nvPr/>
          </p:nvSpPr>
          <p:spPr bwMode="auto">
            <a:xfrm>
              <a:off x="3296257" y="2885775"/>
              <a:ext cx="210372" cy="211009"/>
            </a:xfrm>
            <a:custGeom>
              <a:avLst/>
              <a:gdLst>
                <a:gd name="T0" fmla="*/ 70 w 140"/>
                <a:gd name="T1" fmla="*/ 0 h 140"/>
                <a:gd name="T2" fmla="*/ 0 w 140"/>
                <a:gd name="T3" fmla="*/ 70 h 140"/>
                <a:gd name="T4" fmla="*/ 70 w 140"/>
                <a:gd name="T5" fmla="*/ 140 h 140"/>
                <a:gd name="T6" fmla="*/ 140 w 140"/>
                <a:gd name="T7" fmla="*/ 70 h 140"/>
                <a:gd name="T8" fmla="*/ 70 w 140"/>
                <a:gd name="T9" fmla="*/ 0 h 140"/>
                <a:gd name="T10" fmla="*/ 70 w 140"/>
                <a:gd name="T11" fmla="*/ 118 h 140"/>
                <a:gd name="T12" fmla="*/ 57 w 140"/>
                <a:gd name="T13" fmla="*/ 102 h 140"/>
                <a:gd name="T14" fmla="*/ 83 w 140"/>
                <a:gd name="T15" fmla="*/ 102 h 140"/>
                <a:gd name="T16" fmla="*/ 70 w 140"/>
                <a:gd name="T17" fmla="*/ 118 h 140"/>
                <a:gd name="T18" fmla="*/ 52 w 140"/>
                <a:gd name="T19" fmla="*/ 93 h 140"/>
                <a:gd name="T20" fmla="*/ 47 w 140"/>
                <a:gd name="T21" fmla="*/ 74 h 140"/>
                <a:gd name="T22" fmla="*/ 93 w 140"/>
                <a:gd name="T23" fmla="*/ 74 h 140"/>
                <a:gd name="T24" fmla="*/ 88 w 140"/>
                <a:gd name="T25" fmla="*/ 93 h 140"/>
                <a:gd name="T26" fmla="*/ 52 w 140"/>
                <a:gd name="T27" fmla="*/ 93 h 140"/>
                <a:gd name="T28" fmla="*/ 122 w 140"/>
                <a:gd name="T29" fmla="*/ 65 h 140"/>
                <a:gd name="T30" fmla="*/ 102 w 140"/>
                <a:gd name="T31" fmla="*/ 65 h 140"/>
                <a:gd name="T32" fmla="*/ 100 w 140"/>
                <a:gd name="T33" fmla="*/ 46 h 140"/>
                <a:gd name="T34" fmla="*/ 117 w 140"/>
                <a:gd name="T35" fmla="*/ 46 h 140"/>
                <a:gd name="T36" fmla="*/ 122 w 140"/>
                <a:gd name="T37" fmla="*/ 65 h 140"/>
                <a:gd name="T38" fmla="*/ 93 w 140"/>
                <a:gd name="T39" fmla="*/ 65 h 140"/>
                <a:gd name="T40" fmla="*/ 47 w 140"/>
                <a:gd name="T41" fmla="*/ 65 h 140"/>
                <a:gd name="T42" fmla="*/ 49 w 140"/>
                <a:gd name="T43" fmla="*/ 46 h 140"/>
                <a:gd name="T44" fmla="*/ 91 w 140"/>
                <a:gd name="T45" fmla="*/ 46 h 140"/>
                <a:gd name="T46" fmla="*/ 93 w 140"/>
                <a:gd name="T47" fmla="*/ 65 h 140"/>
                <a:gd name="T48" fmla="*/ 37 w 140"/>
                <a:gd name="T49" fmla="*/ 65 h 140"/>
                <a:gd name="T50" fmla="*/ 18 w 140"/>
                <a:gd name="T51" fmla="*/ 65 h 140"/>
                <a:gd name="T52" fmla="*/ 23 w 140"/>
                <a:gd name="T53" fmla="*/ 46 h 140"/>
                <a:gd name="T54" fmla="*/ 39 w 140"/>
                <a:gd name="T55" fmla="*/ 46 h 140"/>
                <a:gd name="T56" fmla="*/ 37 w 140"/>
                <a:gd name="T57" fmla="*/ 65 h 140"/>
                <a:gd name="T58" fmla="*/ 38 w 140"/>
                <a:gd name="T59" fmla="*/ 74 h 140"/>
                <a:gd name="T60" fmla="*/ 42 w 140"/>
                <a:gd name="T61" fmla="*/ 93 h 140"/>
                <a:gd name="T62" fmla="*/ 23 w 140"/>
                <a:gd name="T63" fmla="*/ 93 h 140"/>
                <a:gd name="T64" fmla="*/ 18 w 140"/>
                <a:gd name="T65" fmla="*/ 74 h 140"/>
                <a:gd name="T66" fmla="*/ 38 w 140"/>
                <a:gd name="T67" fmla="*/ 74 h 140"/>
                <a:gd name="T68" fmla="*/ 102 w 140"/>
                <a:gd name="T69" fmla="*/ 74 h 140"/>
                <a:gd name="T70" fmla="*/ 122 w 140"/>
                <a:gd name="T71" fmla="*/ 74 h 140"/>
                <a:gd name="T72" fmla="*/ 117 w 140"/>
                <a:gd name="T73" fmla="*/ 93 h 140"/>
                <a:gd name="T74" fmla="*/ 98 w 140"/>
                <a:gd name="T75" fmla="*/ 93 h 140"/>
                <a:gd name="T76" fmla="*/ 102 w 140"/>
                <a:gd name="T77" fmla="*/ 74 h 140"/>
                <a:gd name="T78" fmla="*/ 111 w 140"/>
                <a:gd name="T79" fmla="*/ 37 h 140"/>
                <a:gd name="T80" fmla="*/ 98 w 140"/>
                <a:gd name="T81" fmla="*/ 37 h 140"/>
                <a:gd name="T82" fmla="*/ 90 w 140"/>
                <a:gd name="T83" fmla="*/ 21 h 140"/>
                <a:gd name="T84" fmla="*/ 111 w 140"/>
                <a:gd name="T85" fmla="*/ 37 h 140"/>
                <a:gd name="T86" fmla="*/ 75 w 140"/>
                <a:gd name="T87" fmla="*/ 18 h 140"/>
                <a:gd name="T88" fmla="*/ 88 w 140"/>
                <a:gd name="T89" fmla="*/ 37 h 140"/>
                <a:gd name="T90" fmla="*/ 52 w 140"/>
                <a:gd name="T91" fmla="*/ 37 h 140"/>
                <a:gd name="T92" fmla="*/ 64 w 140"/>
                <a:gd name="T93" fmla="*/ 18 h 140"/>
                <a:gd name="T94" fmla="*/ 70 w 140"/>
                <a:gd name="T95" fmla="*/ 17 h 140"/>
                <a:gd name="T96" fmla="*/ 75 w 140"/>
                <a:gd name="T97" fmla="*/ 18 h 140"/>
                <a:gd name="T98" fmla="*/ 50 w 140"/>
                <a:gd name="T99" fmla="*/ 21 h 140"/>
                <a:gd name="T100" fmla="*/ 42 w 140"/>
                <a:gd name="T101" fmla="*/ 37 h 140"/>
                <a:gd name="T102" fmla="*/ 29 w 140"/>
                <a:gd name="T103" fmla="*/ 37 h 140"/>
                <a:gd name="T104" fmla="*/ 50 w 140"/>
                <a:gd name="T105" fmla="*/ 21 h 140"/>
                <a:gd name="T106" fmla="*/ 29 w 140"/>
                <a:gd name="T107" fmla="*/ 102 h 140"/>
                <a:gd name="T108" fmla="*/ 46 w 140"/>
                <a:gd name="T109" fmla="*/ 102 h 140"/>
                <a:gd name="T110" fmla="*/ 60 w 140"/>
                <a:gd name="T111" fmla="*/ 121 h 140"/>
                <a:gd name="T112" fmla="*/ 29 w 140"/>
                <a:gd name="T113" fmla="*/ 102 h 140"/>
                <a:gd name="T114" fmla="*/ 80 w 140"/>
                <a:gd name="T115" fmla="*/ 121 h 140"/>
                <a:gd name="T116" fmla="*/ 94 w 140"/>
                <a:gd name="T117" fmla="*/ 102 h 140"/>
                <a:gd name="T118" fmla="*/ 111 w 140"/>
                <a:gd name="T119" fmla="*/ 102 h 140"/>
                <a:gd name="T120" fmla="*/ 80 w 140"/>
                <a:gd name="T121" fmla="*/ 12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 h="140">
                  <a:moveTo>
                    <a:pt x="70" y="0"/>
                  </a:moveTo>
                  <a:cubicBezTo>
                    <a:pt x="31" y="0"/>
                    <a:pt x="0" y="31"/>
                    <a:pt x="0" y="70"/>
                  </a:cubicBezTo>
                  <a:cubicBezTo>
                    <a:pt x="0" y="108"/>
                    <a:pt x="31" y="140"/>
                    <a:pt x="70" y="140"/>
                  </a:cubicBezTo>
                  <a:cubicBezTo>
                    <a:pt x="108" y="140"/>
                    <a:pt x="140" y="108"/>
                    <a:pt x="140" y="70"/>
                  </a:cubicBezTo>
                  <a:cubicBezTo>
                    <a:pt x="140" y="31"/>
                    <a:pt x="108" y="0"/>
                    <a:pt x="70" y="0"/>
                  </a:cubicBezTo>
                  <a:close/>
                  <a:moveTo>
                    <a:pt x="70" y="118"/>
                  </a:moveTo>
                  <a:cubicBezTo>
                    <a:pt x="65" y="114"/>
                    <a:pt x="60" y="108"/>
                    <a:pt x="57" y="102"/>
                  </a:cubicBezTo>
                  <a:cubicBezTo>
                    <a:pt x="83" y="102"/>
                    <a:pt x="83" y="102"/>
                    <a:pt x="83" y="102"/>
                  </a:cubicBezTo>
                  <a:cubicBezTo>
                    <a:pt x="79" y="108"/>
                    <a:pt x="75" y="114"/>
                    <a:pt x="70" y="118"/>
                  </a:cubicBezTo>
                  <a:close/>
                  <a:moveTo>
                    <a:pt x="52" y="93"/>
                  </a:moveTo>
                  <a:cubicBezTo>
                    <a:pt x="50" y="87"/>
                    <a:pt x="48" y="81"/>
                    <a:pt x="47" y="74"/>
                  </a:cubicBezTo>
                  <a:cubicBezTo>
                    <a:pt x="93" y="74"/>
                    <a:pt x="93" y="74"/>
                    <a:pt x="93" y="74"/>
                  </a:cubicBezTo>
                  <a:cubicBezTo>
                    <a:pt x="92" y="81"/>
                    <a:pt x="90" y="87"/>
                    <a:pt x="88" y="93"/>
                  </a:cubicBezTo>
                  <a:lnTo>
                    <a:pt x="52" y="93"/>
                  </a:lnTo>
                  <a:close/>
                  <a:moveTo>
                    <a:pt x="122" y="65"/>
                  </a:moveTo>
                  <a:cubicBezTo>
                    <a:pt x="102" y="65"/>
                    <a:pt x="102" y="65"/>
                    <a:pt x="102" y="65"/>
                  </a:cubicBezTo>
                  <a:cubicBezTo>
                    <a:pt x="102" y="59"/>
                    <a:pt x="102" y="52"/>
                    <a:pt x="100" y="46"/>
                  </a:cubicBezTo>
                  <a:cubicBezTo>
                    <a:pt x="117" y="46"/>
                    <a:pt x="117" y="46"/>
                    <a:pt x="117" y="46"/>
                  </a:cubicBezTo>
                  <a:cubicBezTo>
                    <a:pt x="120" y="52"/>
                    <a:pt x="121" y="59"/>
                    <a:pt x="122" y="65"/>
                  </a:cubicBezTo>
                  <a:close/>
                  <a:moveTo>
                    <a:pt x="93" y="65"/>
                  </a:moveTo>
                  <a:cubicBezTo>
                    <a:pt x="47" y="65"/>
                    <a:pt x="47" y="65"/>
                    <a:pt x="47" y="65"/>
                  </a:cubicBezTo>
                  <a:cubicBezTo>
                    <a:pt x="47" y="59"/>
                    <a:pt x="47" y="52"/>
                    <a:pt x="49" y="46"/>
                  </a:cubicBezTo>
                  <a:cubicBezTo>
                    <a:pt x="91" y="46"/>
                    <a:pt x="91" y="46"/>
                    <a:pt x="91" y="46"/>
                  </a:cubicBezTo>
                  <a:cubicBezTo>
                    <a:pt x="92" y="52"/>
                    <a:pt x="93" y="59"/>
                    <a:pt x="93" y="65"/>
                  </a:cubicBezTo>
                  <a:close/>
                  <a:moveTo>
                    <a:pt x="37" y="65"/>
                  </a:moveTo>
                  <a:cubicBezTo>
                    <a:pt x="18" y="65"/>
                    <a:pt x="18" y="65"/>
                    <a:pt x="18" y="65"/>
                  </a:cubicBezTo>
                  <a:cubicBezTo>
                    <a:pt x="18" y="59"/>
                    <a:pt x="20" y="52"/>
                    <a:pt x="23" y="46"/>
                  </a:cubicBezTo>
                  <a:cubicBezTo>
                    <a:pt x="39" y="46"/>
                    <a:pt x="39" y="46"/>
                    <a:pt x="39" y="46"/>
                  </a:cubicBezTo>
                  <a:cubicBezTo>
                    <a:pt x="38" y="52"/>
                    <a:pt x="37" y="59"/>
                    <a:pt x="37" y="65"/>
                  </a:cubicBezTo>
                  <a:close/>
                  <a:moveTo>
                    <a:pt x="38" y="74"/>
                  </a:moveTo>
                  <a:cubicBezTo>
                    <a:pt x="38" y="81"/>
                    <a:pt x="40" y="87"/>
                    <a:pt x="42" y="93"/>
                  </a:cubicBezTo>
                  <a:cubicBezTo>
                    <a:pt x="23" y="93"/>
                    <a:pt x="23" y="93"/>
                    <a:pt x="23" y="93"/>
                  </a:cubicBezTo>
                  <a:cubicBezTo>
                    <a:pt x="20" y="87"/>
                    <a:pt x="18" y="81"/>
                    <a:pt x="18" y="74"/>
                  </a:cubicBezTo>
                  <a:lnTo>
                    <a:pt x="38" y="74"/>
                  </a:lnTo>
                  <a:close/>
                  <a:moveTo>
                    <a:pt x="102" y="74"/>
                  </a:moveTo>
                  <a:cubicBezTo>
                    <a:pt x="122" y="74"/>
                    <a:pt x="122" y="74"/>
                    <a:pt x="122" y="74"/>
                  </a:cubicBezTo>
                  <a:cubicBezTo>
                    <a:pt x="121" y="81"/>
                    <a:pt x="120" y="87"/>
                    <a:pt x="117" y="93"/>
                  </a:cubicBezTo>
                  <a:cubicBezTo>
                    <a:pt x="98" y="93"/>
                    <a:pt x="98" y="93"/>
                    <a:pt x="98" y="93"/>
                  </a:cubicBezTo>
                  <a:cubicBezTo>
                    <a:pt x="100" y="87"/>
                    <a:pt x="101" y="81"/>
                    <a:pt x="102" y="74"/>
                  </a:cubicBezTo>
                  <a:close/>
                  <a:moveTo>
                    <a:pt x="111" y="37"/>
                  </a:moveTo>
                  <a:cubicBezTo>
                    <a:pt x="98" y="37"/>
                    <a:pt x="98" y="37"/>
                    <a:pt x="98" y="37"/>
                  </a:cubicBezTo>
                  <a:cubicBezTo>
                    <a:pt x="96" y="31"/>
                    <a:pt x="93" y="26"/>
                    <a:pt x="90" y="21"/>
                  </a:cubicBezTo>
                  <a:cubicBezTo>
                    <a:pt x="98" y="25"/>
                    <a:pt x="105" y="30"/>
                    <a:pt x="111" y="37"/>
                  </a:cubicBezTo>
                  <a:close/>
                  <a:moveTo>
                    <a:pt x="75" y="18"/>
                  </a:moveTo>
                  <a:cubicBezTo>
                    <a:pt x="80" y="23"/>
                    <a:pt x="85" y="30"/>
                    <a:pt x="88" y="37"/>
                  </a:cubicBezTo>
                  <a:cubicBezTo>
                    <a:pt x="52" y="37"/>
                    <a:pt x="52" y="37"/>
                    <a:pt x="52" y="37"/>
                  </a:cubicBezTo>
                  <a:cubicBezTo>
                    <a:pt x="55" y="30"/>
                    <a:pt x="59" y="23"/>
                    <a:pt x="64" y="18"/>
                  </a:cubicBezTo>
                  <a:cubicBezTo>
                    <a:pt x="66" y="17"/>
                    <a:pt x="68" y="17"/>
                    <a:pt x="70" y="17"/>
                  </a:cubicBezTo>
                  <a:cubicBezTo>
                    <a:pt x="72" y="17"/>
                    <a:pt x="74" y="17"/>
                    <a:pt x="75" y="18"/>
                  </a:cubicBezTo>
                  <a:close/>
                  <a:moveTo>
                    <a:pt x="50" y="21"/>
                  </a:moveTo>
                  <a:cubicBezTo>
                    <a:pt x="47" y="26"/>
                    <a:pt x="44" y="31"/>
                    <a:pt x="42" y="37"/>
                  </a:cubicBezTo>
                  <a:cubicBezTo>
                    <a:pt x="29" y="37"/>
                    <a:pt x="29" y="37"/>
                    <a:pt x="29" y="37"/>
                  </a:cubicBezTo>
                  <a:cubicBezTo>
                    <a:pt x="34" y="30"/>
                    <a:pt x="42" y="25"/>
                    <a:pt x="50" y="21"/>
                  </a:cubicBezTo>
                  <a:close/>
                  <a:moveTo>
                    <a:pt x="29" y="102"/>
                  </a:moveTo>
                  <a:cubicBezTo>
                    <a:pt x="46" y="102"/>
                    <a:pt x="46" y="102"/>
                    <a:pt x="46" y="102"/>
                  </a:cubicBezTo>
                  <a:cubicBezTo>
                    <a:pt x="50" y="110"/>
                    <a:pt x="54" y="116"/>
                    <a:pt x="60" y="121"/>
                  </a:cubicBezTo>
                  <a:cubicBezTo>
                    <a:pt x="47" y="119"/>
                    <a:pt x="36" y="112"/>
                    <a:pt x="29" y="102"/>
                  </a:cubicBezTo>
                  <a:close/>
                  <a:moveTo>
                    <a:pt x="80" y="121"/>
                  </a:moveTo>
                  <a:cubicBezTo>
                    <a:pt x="85" y="116"/>
                    <a:pt x="90" y="110"/>
                    <a:pt x="94" y="102"/>
                  </a:cubicBezTo>
                  <a:cubicBezTo>
                    <a:pt x="111" y="102"/>
                    <a:pt x="111" y="102"/>
                    <a:pt x="111" y="102"/>
                  </a:cubicBezTo>
                  <a:cubicBezTo>
                    <a:pt x="103" y="112"/>
                    <a:pt x="92" y="119"/>
                    <a:pt x="80" y="121"/>
                  </a:cubicBezTo>
                  <a:close/>
                </a:path>
              </a:pathLst>
            </a:custGeom>
            <a:solidFill>
              <a:srgbClr val="0099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pic>
        <p:nvPicPr>
          <p:cNvPr id="2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67" r="7205" b="57679"/>
          <a:stretch>
            <a:fillRect/>
          </a:stretch>
        </p:blipFill>
        <p:spPr bwMode="auto">
          <a:xfrm rot="20700000" flipH="1" flipV="1">
            <a:off x="2864717" y="3314240"/>
            <a:ext cx="1488000" cy="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矩形 41"/>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3ECEC7"/>
                </a:solidFill>
                <a:effectLst/>
              </a:rPr>
              <a:t>添加标题</a:t>
            </a:r>
            <a:endParaRPr lang="en-US" altLang="zh-CN" sz="3200" b="1" cap="none" spc="0" dirty="0" smtClean="0">
              <a:solidFill>
                <a:srgbClr val="3ECEC7"/>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43" name="KSO_Shape"/>
          <p:cNvSpPr>
            <a:spLocks noChangeAspect="1"/>
          </p:cNvSpPr>
          <p:nvPr/>
        </p:nvSpPr>
        <p:spPr>
          <a:xfrm>
            <a:off x="508327" y="386263"/>
            <a:ext cx="730522" cy="59415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44" name="燕尾形 43"/>
          <p:cNvSpPr/>
          <p:nvPr/>
        </p:nvSpPr>
        <p:spPr>
          <a:xfrm>
            <a:off x="4695153" y="2471830"/>
            <a:ext cx="244267" cy="244267"/>
          </a:xfrm>
          <a:prstGeom prst="chevron">
            <a:avLst>
              <a:gd name="adj" fmla="val 79675"/>
            </a:avLst>
          </a:prstGeom>
          <a:solidFill>
            <a:srgbClr val="F96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solidFill>
            </a:endParaRPr>
          </a:p>
        </p:txBody>
      </p:sp>
      <p:sp>
        <p:nvSpPr>
          <p:cNvPr id="45" name="燕尾形 44"/>
          <p:cNvSpPr/>
          <p:nvPr/>
        </p:nvSpPr>
        <p:spPr>
          <a:xfrm flipH="1">
            <a:off x="7571737" y="4034606"/>
            <a:ext cx="244267" cy="244267"/>
          </a:xfrm>
          <a:prstGeom prst="chevron">
            <a:avLst>
              <a:gd name="adj" fmla="val 79675"/>
            </a:avLst>
          </a:prstGeom>
          <a:solidFill>
            <a:srgbClr val="E5B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solidFill>
            </a:endParaRPr>
          </a:p>
        </p:txBody>
      </p:sp>
      <p:sp>
        <p:nvSpPr>
          <p:cNvPr id="46" name="燕尾形 45"/>
          <p:cNvSpPr/>
          <p:nvPr/>
        </p:nvSpPr>
        <p:spPr>
          <a:xfrm>
            <a:off x="4679343" y="5332891"/>
            <a:ext cx="244267" cy="244267"/>
          </a:xfrm>
          <a:prstGeom prst="chevron">
            <a:avLst>
              <a:gd name="adj" fmla="val 79675"/>
            </a:avLst>
          </a:prstGeom>
          <a:solidFill>
            <a:srgbClr val="009999"/>
          </a:solidFill>
          <a:ln>
            <a:noFill/>
          </a:ln>
        </p:spPr>
        <p:txBody>
          <a:bodyPr vert="horz" wrap="square" lIns="121920" tIns="60960" rIns="121920" bIns="60960" numCol="1" anchor="t" anchorCtr="0" compatLnSpc="1"/>
          <a:lstStyle/>
          <a:p>
            <a:endParaRPr lang="zh-CN" altLang="en-US" sz="2400"/>
          </a:p>
        </p:txBody>
      </p:sp>
      <p:grpSp>
        <p:nvGrpSpPr>
          <p:cNvPr id="59" name="组合 58"/>
          <p:cNvGrpSpPr/>
          <p:nvPr/>
        </p:nvGrpSpPr>
        <p:grpSpPr>
          <a:xfrm>
            <a:off x="7048767" y="2054485"/>
            <a:ext cx="1087335" cy="1097403"/>
            <a:chOff x="7010961" y="311058"/>
            <a:chExt cx="1087335" cy="1097403"/>
          </a:xfrm>
        </p:grpSpPr>
        <p:grpSp>
          <p:nvGrpSpPr>
            <p:cNvPr id="49" name="组合 48"/>
            <p:cNvGrpSpPr/>
            <p:nvPr/>
          </p:nvGrpSpPr>
          <p:grpSpPr>
            <a:xfrm>
              <a:off x="7010961" y="311058"/>
              <a:ext cx="1087335" cy="1097403"/>
              <a:chOff x="813868" y="4236532"/>
              <a:chExt cx="1087335" cy="1097403"/>
            </a:xfrm>
          </p:grpSpPr>
          <p:sp useBgFill="1">
            <p:nvSpPr>
              <p:cNvPr id="50" name="Freeform 7"/>
              <p:cNvSpPr>
                <a:spLocks noEditPoints="1"/>
              </p:cNvSpPr>
              <p:nvPr/>
            </p:nvSpPr>
            <p:spPr bwMode="auto">
              <a:xfrm>
                <a:off x="813868" y="4236532"/>
                <a:ext cx="1087335" cy="1097403"/>
              </a:xfrm>
              <a:custGeom>
                <a:avLst/>
                <a:gdLst>
                  <a:gd name="T0" fmla="*/ 151 w 228"/>
                  <a:gd name="T1" fmla="*/ 15 h 230"/>
                  <a:gd name="T2" fmla="*/ 219 w 228"/>
                  <a:gd name="T3" fmla="*/ 134 h 230"/>
                  <a:gd name="T4" fmla="*/ 95 w 228"/>
                  <a:gd name="T5" fmla="*/ 220 h 230"/>
                  <a:gd name="T6" fmla="*/ 78 w 228"/>
                  <a:gd name="T7" fmla="*/ 215 h 230"/>
                  <a:gd name="T8" fmla="*/ 9 w 228"/>
                  <a:gd name="T9" fmla="*/ 96 h 230"/>
                  <a:gd name="T10" fmla="*/ 133 w 228"/>
                  <a:gd name="T11" fmla="*/ 10 h 230"/>
                  <a:gd name="T12" fmla="*/ 151 w 228"/>
                  <a:gd name="T13" fmla="*/ 15 h 230"/>
                  <a:gd name="T14" fmla="*/ 78 w 228"/>
                  <a:gd name="T15" fmla="*/ 213 h 230"/>
                  <a:gd name="T16" fmla="*/ 95 w 228"/>
                  <a:gd name="T17" fmla="*/ 218 h 230"/>
                  <a:gd name="T18" fmla="*/ 217 w 228"/>
                  <a:gd name="T19" fmla="*/ 134 h 230"/>
                  <a:gd name="T20" fmla="*/ 150 w 228"/>
                  <a:gd name="T21" fmla="*/ 17 h 230"/>
                  <a:gd name="T22" fmla="*/ 133 w 228"/>
                  <a:gd name="T23" fmla="*/ 13 h 230"/>
                  <a:gd name="T24" fmla="*/ 12 w 228"/>
                  <a:gd name="T25" fmla="*/ 96 h 230"/>
                  <a:gd name="T26" fmla="*/ 78 w 228"/>
                  <a:gd name="T27" fmla="*/ 21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 h="230">
                    <a:moveTo>
                      <a:pt x="151" y="15"/>
                    </a:moveTo>
                    <a:cubicBezTo>
                      <a:pt x="200" y="33"/>
                      <a:pt x="228" y="83"/>
                      <a:pt x="219" y="134"/>
                    </a:cubicBezTo>
                    <a:cubicBezTo>
                      <a:pt x="208" y="192"/>
                      <a:pt x="153" y="230"/>
                      <a:pt x="95" y="220"/>
                    </a:cubicBezTo>
                    <a:cubicBezTo>
                      <a:pt x="89" y="219"/>
                      <a:pt x="83" y="217"/>
                      <a:pt x="78" y="215"/>
                    </a:cubicBezTo>
                    <a:cubicBezTo>
                      <a:pt x="29" y="197"/>
                      <a:pt x="0" y="147"/>
                      <a:pt x="9" y="96"/>
                    </a:cubicBezTo>
                    <a:cubicBezTo>
                      <a:pt x="20" y="38"/>
                      <a:pt x="75" y="0"/>
                      <a:pt x="133" y="10"/>
                    </a:cubicBezTo>
                    <a:cubicBezTo>
                      <a:pt x="139" y="11"/>
                      <a:pt x="145" y="13"/>
                      <a:pt x="151" y="15"/>
                    </a:cubicBezTo>
                    <a:close/>
                    <a:moveTo>
                      <a:pt x="78" y="213"/>
                    </a:moveTo>
                    <a:cubicBezTo>
                      <a:pt x="84" y="215"/>
                      <a:pt x="90" y="216"/>
                      <a:pt x="95" y="218"/>
                    </a:cubicBezTo>
                    <a:cubicBezTo>
                      <a:pt x="152" y="228"/>
                      <a:pt x="206" y="190"/>
                      <a:pt x="217" y="134"/>
                    </a:cubicBezTo>
                    <a:cubicBezTo>
                      <a:pt x="226" y="84"/>
                      <a:pt x="198" y="35"/>
                      <a:pt x="150" y="17"/>
                    </a:cubicBezTo>
                    <a:cubicBezTo>
                      <a:pt x="144" y="15"/>
                      <a:pt x="139" y="14"/>
                      <a:pt x="133" y="13"/>
                    </a:cubicBezTo>
                    <a:cubicBezTo>
                      <a:pt x="76" y="2"/>
                      <a:pt x="22" y="40"/>
                      <a:pt x="12" y="96"/>
                    </a:cubicBezTo>
                    <a:cubicBezTo>
                      <a:pt x="2" y="147"/>
                      <a:pt x="30" y="196"/>
                      <a:pt x="78" y="213"/>
                    </a:cubicBezTo>
                    <a:close/>
                  </a:path>
                </a:pathLst>
              </a:custGeom>
              <a:ln>
                <a:noFill/>
              </a:ln>
            </p:spPr>
            <p:txBody>
              <a:bodyPr vert="horz" wrap="square" lIns="91440" tIns="45720" rIns="91440" bIns="45720" numCol="1" anchor="t" anchorCtr="0" compatLnSpc="1"/>
              <a:lstStyle/>
              <a:p>
                <a:endParaRPr lang="zh-CN" altLang="en-US"/>
              </a:p>
            </p:txBody>
          </p:sp>
          <p:sp useBgFill="1">
            <p:nvSpPr>
              <p:cNvPr id="51" name="Freeform 8"/>
              <p:cNvSpPr/>
              <p:nvPr/>
            </p:nvSpPr>
            <p:spPr bwMode="auto">
              <a:xfrm>
                <a:off x="858167" y="4282844"/>
                <a:ext cx="998737" cy="1002765"/>
              </a:xfrm>
              <a:custGeom>
                <a:avLst/>
                <a:gdLst>
                  <a:gd name="T0" fmla="*/ 10 w 210"/>
                  <a:gd name="T1" fmla="*/ 88 h 210"/>
                  <a:gd name="T2" fmla="*/ 122 w 210"/>
                  <a:gd name="T3" fmla="*/ 10 h 210"/>
                  <a:gd name="T4" fmla="*/ 200 w 210"/>
                  <a:gd name="T5" fmla="*/ 122 h 210"/>
                  <a:gd name="T6" fmla="*/ 88 w 210"/>
                  <a:gd name="T7" fmla="*/ 200 h 210"/>
                  <a:gd name="T8" fmla="*/ 10 w 210"/>
                  <a:gd name="T9" fmla="*/ 88 h 210"/>
                </a:gdLst>
                <a:ahLst/>
                <a:cxnLst>
                  <a:cxn ang="0">
                    <a:pos x="T0" y="T1"/>
                  </a:cxn>
                  <a:cxn ang="0">
                    <a:pos x="T2" y="T3"/>
                  </a:cxn>
                  <a:cxn ang="0">
                    <a:pos x="T4" y="T5"/>
                  </a:cxn>
                  <a:cxn ang="0">
                    <a:pos x="T6" y="T7"/>
                  </a:cxn>
                  <a:cxn ang="0">
                    <a:pos x="T8" y="T9"/>
                  </a:cxn>
                </a:cxnLst>
                <a:rect l="0" t="0" r="r" b="b"/>
                <a:pathLst>
                  <a:path w="210" h="210">
                    <a:moveTo>
                      <a:pt x="10" y="88"/>
                    </a:moveTo>
                    <a:cubicBezTo>
                      <a:pt x="20" y="35"/>
                      <a:pt x="70" y="0"/>
                      <a:pt x="122" y="10"/>
                    </a:cubicBezTo>
                    <a:cubicBezTo>
                      <a:pt x="175" y="20"/>
                      <a:pt x="210" y="70"/>
                      <a:pt x="200" y="122"/>
                    </a:cubicBezTo>
                    <a:cubicBezTo>
                      <a:pt x="191" y="175"/>
                      <a:pt x="140" y="210"/>
                      <a:pt x="88" y="200"/>
                    </a:cubicBezTo>
                    <a:cubicBezTo>
                      <a:pt x="35" y="191"/>
                      <a:pt x="0" y="140"/>
                      <a:pt x="10" y="88"/>
                    </a:cubicBezTo>
                    <a:close/>
                  </a:path>
                </a:pathLst>
              </a:custGeom>
              <a:ln>
                <a:noFill/>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7373005" y="684307"/>
              <a:ext cx="397463" cy="368379"/>
              <a:chOff x="568819" y="1152232"/>
              <a:chExt cx="365920" cy="339145"/>
            </a:xfrm>
            <a:effectLst>
              <a:reflection blurRad="6350" stA="50000" endA="300" endPos="55000" dir="5400000" sy="-100000" algn="bl" rotWithShape="0"/>
            </a:effectLst>
          </p:grpSpPr>
          <p:sp>
            <p:nvSpPr>
              <p:cNvPr id="57" name="Freeform 37"/>
              <p:cNvSpPr/>
              <p:nvPr/>
            </p:nvSpPr>
            <p:spPr bwMode="auto">
              <a:xfrm>
                <a:off x="568819" y="1152232"/>
                <a:ext cx="228859" cy="247346"/>
              </a:xfrm>
              <a:custGeom>
                <a:avLst/>
                <a:gdLst>
                  <a:gd name="T0" fmla="*/ 152 w 152"/>
                  <a:gd name="T1" fmla="*/ 28 h 164"/>
                  <a:gd name="T2" fmla="*/ 152 w 152"/>
                  <a:gd name="T3" fmla="*/ 28 h 164"/>
                  <a:gd name="T4" fmla="*/ 124 w 152"/>
                  <a:gd name="T5" fmla="*/ 0 h 164"/>
                  <a:gd name="T6" fmla="*/ 28 w 152"/>
                  <a:gd name="T7" fmla="*/ 0 h 164"/>
                  <a:gd name="T8" fmla="*/ 0 w 152"/>
                  <a:gd name="T9" fmla="*/ 28 h 164"/>
                  <a:gd name="T10" fmla="*/ 0 w 152"/>
                  <a:gd name="T11" fmla="*/ 91 h 164"/>
                  <a:gd name="T12" fmla="*/ 28 w 152"/>
                  <a:gd name="T13" fmla="*/ 119 h 164"/>
                  <a:gd name="T14" fmla="*/ 30 w 152"/>
                  <a:gd name="T15" fmla="*/ 119 h 164"/>
                  <a:gd name="T16" fmla="*/ 30 w 152"/>
                  <a:gd name="T17" fmla="*/ 164 h 164"/>
                  <a:gd name="T18" fmla="*/ 61 w 152"/>
                  <a:gd name="T19" fmla="*/ 134 h 164"/>
                  <a:gd name="T20" fmla="*/ 61 w 152"/>
                  <a:gd name="T21" fmla="*/ 58 h 164"/>
                  <a:gd name="T22" fmla="*/ 91 w 152"/>
                  <a:gd name="T23" fmla="*/ 28 h 164"/>
                  <a:gd name="T24" fmla="*/ 152 w 152"/>
                  <a:gd name="T25" fmla="*/ 2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64">
                    <a:moveTo>
                      <a:pt x="152" y="28"/>
                    </a:moveTo>
                    <a:cubicBezTo>
                      <a:pt x="152" y="28"/>
                      <a:pt x="152" y="28"/>
                      <a:pt x="152" y="28"/>
                    </a:cubicBezTo>
                    <a:cubicBezTo>
                      <a:pt x="152" y="12"/>
                      <a:pt x="140" y="0"/>
                      <a:pt x="124" y="0"/>
                    </a:cubicBezTo>
                    <a:cubicBezTo>
                      <a:pt x="28" y="0"/>
                      <a:pt x="28" y="0"/>
                      <a:pt x="28" y="0"/>
                    </a:cubicBezTo>
                    <a:cubicBezTo>
                      <a:pt x="12" y="0"/>
                      <a:pt x="0" y="12"/>
                      <a:pt x="0" y="28"/>
                    </a:cubicBezTo>
                    <a:cubicBezTo>
                      <a:pt x="0" y="91"/>
                      <a:pt x="0" y="91"/>
                      <a:pt x="0" y="91"/>
                    </a:cubicBezTo>
                    <a:cubicBezTo>
                      <a:pt x="0" y="106"/>
                      <a:pt x="12" y="119"/>
                      <a:pt x="28" y="119"/>
                    </a:cubicBezTo>
                    <a:cubicBezTo>
                      <a:pt x="30" y="119"/>
                      <a:pt x="30" y="119"/>
                      <a:pt x="30" y="119"/>
                    </a:cubicBezTo>
                    <a:cubicBezTo>
                      <a:pt x="30" y="164"/>
                      <a:pt x="30" y="164"/>
                      <a:pt x="30" y="164"/>
                    </a:cubicBezTo>
                    <a:cubicBezTo>
                      <a:pt x="61" y="134"/>
                      <a:pt x="61" y="134"/>
                      <a:pt x="61" y="134"/>
                    </a:cubicBezTo>
                    <a:cubicBezTo>
                      <a:pt x="61" y="58"/>
                      <a:pt x="61" y="58"/>
                      <a:pt x="61" y="58"/>
                    </a:cubicBezTo>
                    <a:cubicBezTo>
                      <a:pt x="61" y="41"/>
                      <a:pt x="74" y="28"/>
                      <a:pt x="91" y="28"/>
                    </a:cubicBezTo>
                    <a:lnTo>
                      <a:pt x="152" y="28"/>
                    </a:lnTo>
                    <a:close/>
                  </a:path>
                </a:pathLst>
              </a:custGeom>
              <a:solidFill>
                <a:srgbClr val="F9685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58" name="Freeform 38"/>
              <p:cNvSpPr>
                <a:spLocks noEditPoints="1"/>
              </p:cNvSpPr>
              <p:nvPr/>
            </p:nvSpPr>
            <p:spPr bwMode="auto">
              <a:xfrm>
                <a:off x="683568" y="1217256"/>
                <a:ext cx="251171" cy="274121"/>
              </a:xfrm>
              <a:custGeom>
                <a:avLst/>
                <a:gdLst>
                  <a:gd name="T0" fmla="*/ 137 w 167"/>
                  <a:gd name="T1" fmla="*/ 0 h 182"/>
                  <a:gd name="T2" fmla="*/ 30 w 167"/>
                  <a:gd name="T3" fmla="*/ 0 h 182"/>
                  <a:gd name="T4" fmla="*/ 0 w 167"/>
                  <a:gd name="T5" fmla="*/ 30 h 182"/>
                  <a:gd name="T6" fmla="*/ 0 w 167"/>
                  <a:gd name="T7" fmla="*/ 106 h 182"/>
                  <a:gd name="T8" fmla="*/ 30 w 167"/>
                  <a:gd name="T9" fmla="*/ 136 h 182"/>
                  <a:gd name="T10" fmla="*/ 61 w 167"/>
                  <a:gd name="T11" fmla="*/ 136 h 182"/>
                  <a:gd name="T12" fmla="*/ 61 w 167"/>
                  <a:gd name="T13" fmla="*/ 182 h 182"/>
                  <a:gd name="T14" fmla="*/ 106 w 167"/>
                  <a:gd name="T15" fmla="*/ 136 h 182"/>
                  <a:gd name="T16" fmla="*/ 137 w 167"/>
                  <a:gd name="T17" fmla="*/ 136 h 182"/>
                  <a:gd name="T18" fmla="*/ 167 w 167"/>
                  <a:gd name="T19" fmla="*/ 106 h 182"/>
                  <a:gd name="T20" fmla="*/ 167 w 167"/>
                  <a:gd name="T21" fmla="*/ 30 h 182"/>
                  <a:gd name="T22" fmla="*/ 137 w 167"/>
                  <a:gd name="T23" fmla="*/ 0 h 182"/>
                  <a:gd name="T24" fmla="*/ 30 w 167"/>
                  <a:gd name="T25" fmla="*/ 106 h 182"/>
                  <a:gd name="T26" fmla="*/ 30 w 167"/>
                  <a:gd name="T27" fmla="*/ 91 h 182"/>
                  <a:gd name="T28" fmla="*/ 91 w 167"/>
                  <a:gd name="T29" fmla="*/ 91 h 182"/>
                  <a:gd name="T30" fmla="*/ 91 w 167"/>
                  <a:gd name="T31" fmla="*/ 106 h 182"/>
                  <a:gd name="T32" fmla="*/ 30 w 167"/>
                  <a:gd name="T33" fmla="*/ 106 h 182"/>
                  <a:gd name="T34" fmla="*/ 137 w 167"/>
                  <a:gd name="T35" fmla="*/ 76 h 182"/>
                  <a:gd name="T36" fmla="*/ 30 w 167"/>
                  <a:gd name="T37" fmla="*/ 76 h 182"/>
                  <a:gd name="T38" fmla="*/ 30 w 167"/>
                  <a:gd name="T39" fmla="*/ 60 h 182"/>
                  <a:gd name="T40" fmla="*/ 137 w 167"/>
                  <a:gd name="T41" fmla="*/ 60 h 182"/>
                  <a:gd name="T42" fmla="*/ 137 w 167"/>
                  <a:gd name="T43" fmla="*/ 76 h 182"/>
                  <a:gd name="T44" fmla="*/ 137 w 167"/>
                  <a:gd name="T45" fmla="*/ 45 h 182"/>
                  <a:gd name="T46" fmla="*/ 30 w 167"/>
                  <a:gd name="T47" fmla="*/ 45 h 182"/>
                  <a:gd name="T48" fmla="*/ 30 w 167"/>
                  <a:gd name="T49" fmla="*/ 30 h 182"/>
                  <a:gd name="T50" fmla="*/ 137 w 167"/>
                  <a:gd name="T51" fmla="*/ 30 h 182"/>
                  <a:gd name="T52" fmla="*/ 137 w 167"/>
                  <a:gd name="T53" fmla="*/ 4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7" h="182">
                    <a:moveTo>
                      <a:pt x="137" y="0"/>
                    </a:moveTo>
                    <a:cubicBezTo>
                      <a:pt x="30" y="0"/>
                      <a:pt x="30" y="0"/>
                      <a:pt x="30" y="0"/>
                    </a:cubicBezTo>
                    <a:cubicBezTo>
                      <a:pt x="14" y="0"/>
                      <a:pt x="0" y="13"/>
                      <a:pt x="0" y="30"/>
                    </a:cubicBezTo>
                    <a:cubicBezTo>
                      <a:pt x="0" y="106"/>
                      <a:pt x="0" y="106"/>
                      <a:pt x="0" y="106"/>
                    </a:cubicBezTo>
                    <a:cubicBezTo>
                      <a:pt x="0" y="123"/>
                      <a:pt x="14" y="136"/>
                      <a:pt x="30" y="136"/>
                    </a:cubicBezTo>
                    <a:cubicBezTo>
                      <a:pt x="61" y="136"/>
                      <a:pt x="61" y="136"/>
                      <a:pt x="61" y="136"/>
                    </a:cubicBezTo>
                    <a:cubicBezTo>
                      <a:pt x="61" y="182"/>
                      <a:pt x="61" y="182"/>
                      <a:pt x="61" y="182"/>
                    </a:cubicBezTo>
                    <a:cubicBezTo>
                      <a:pt x="106" y="136"/>
                      <a:pt x="106" y="136"/>
                      <a:pt x="106" y="136"/>
                    </a:cubicBezTo>
                    <a:cubicBezTo>
                      <a:pt x="137" y="136"/>
                      <a:pt x="137" y="136"/>
                      <a:pt x="137" y="136"/>
                    </a:cubicBezTo>
                    <a:cubicBezTo>
                      <a:pt x="154" y="136"/>
                      <a:pt x="167" y="123"/>
                      <a:pt x="167" y="106"/>
                    </a:cubicBezTo>
                    <a:cubicBezTo>
                      <a:pt x="167" y="30"/>
                      <a:pt x="167" y="30"/>
                      <a:pt x="167" y="30"/>
                    </a:cubicBezTo>
                    <a:cubicBezTo>
                      <a:pt x="167" y="13"/>
                      <a:pt x="154" y="0"/>
                      <a:pt x="137" y="0"/>
                    </a:cubicBezTo>
                    <a:close/>
                    <a:moveTo>
                      <a:pt x="30" y="106"/>
                    </a:moveTo>
                    <a:cubicBezTo>
                      <a:pt x="30" y="91"/>
                      <a:pt x="30" y="91"/>
                      <a:pt x="30" y="91"/>
                    </a:cubicBezTo>
                    <a:cubicBezTo>
                      <a:pt x="91" y="91"/>
                      <a:pt x="91" y="91"/>
                      <a:pt x="91" y="91"/>
                    </a:cubicBezTo>
                    <a:cubicBezTo>
                      <a:pt x="91" y="106"/>
                      <a:pt x="91" y="106"/>
                      <a:pt x="91" y="106"/>
                    </a:cubicBezTo>
                    <a:lnTo>
                      <a:pt x="30" y="106"/>
                    </a:lnTo>
                    <a:close/>
                    <a:moveTo>
                      <a:pt x="137" y="76"/>
                    </a:moveTo>
                    <a:cubicBezTo>
                      <a:pt x="30" y="76"/>
                      <a:pt x="30" y="76"/>
                      <a:pt x="30" y="76"/>
                    </a:cubicBezTo>
                    <a:cubicBezTo>
                      <a:pt x="30" y="60"/>
                      <a:pt x="30" y="60"/>
                      <a:pt x="30" y="60"/>
                    </a:cubicBezTo>
                    <a:cubicBezTo>
                      <a:pt x="137" y="60"/>
                      <a:pt x="137" y="60"/>
                      <a:pt x="137" y="60"/>
                    </a:cubicBezTo>
                    <a:lnTo>
                      <a:pt x="137" y="76"/>
                    </a:lnTo>
                    <a:close/>
                    <a:moveTo>
                      <a:pt x="137" y="45"/>
                    </a:moveTo>
                    <a:cubicBezTo>
                      <a:pt x="30" y="45"/>
                      <a:pt x="30" y="45"/>
                      <a:pt x="30" y="45"/>
                    </a:cubicBezTo>
                    <a:cubicBezTo>
                      <a:pt x="30" y="30"/>
                      <a:pt x="30" y="30"/>
                      <a:pt x="30" y="30"/>
                    </a:cubicBezTo>
                    <a:cubicBezTo>
                      <a:pt x="137" y="30"/>
                      <a:pt x="137" y="30"/>
                      <a:pt x="137" y="30"/>
                    </a:cubicBezTo>
                    <a:lnTo>
                      <a:pt x="137" y="45"/>
                    </a:lnTo>
                    <a:close/>
                  </a:path>
                </a:pathLst>
              </a:custGeom>
              <a:solidFill>
                <a:srgbClr val="F9685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grpSp>
      </p:grpSp>
      <p:sp>
        <p:nvSpPr>
          <p:cNvPr id="2" name="圆角矩形 1"/>
          <p:cNvSpPr/>
          <p:nvPr/>
        </p:nvSpPr>
        <p:spPr>
          <a:xfrm>
            <a:off x="9350111" y="2838336"/>
            <a:ext cx="1734766" cy="2321041"/>
          </a:xfrm>
          <a:prstGeom prst="roundRect">
            <a:avLst/>
          </a:prstGeom>
          <a:blipFill>
            <a:blip r:embed="rId4" cstate="print"/>
            <a:stretch>
              <a:fillRect/>
            </a:stretch>
          </a:blipFill>
          <a:ln w="76200">
            <a:gradFill flip="none" rotWithShape="1">
              <a:gsLst>
                <a:gs pos="0">
                  <a:srgbClr val="FFCB16"/>
                </a:gs>
                <a:gs pos="100000">
                  <a:srgbClr val="FFB44B"/>
                </a:gs>
              </a:gsLst>
              <a:lin ang="2700000" scaled="1"/>
              <a:tileRect/>
            </a:gradFill>
          </a:ln>
          <a:effectLst>
            <a:innerShdw blurRad="1524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1097714" y="4279989"/>
            <a:ext cx="1734766" cy="2321041"/>
          </a:xfrm>
          <a:prstGeom prst="roundRect">
            <a:avLst/>
          </a:prstGeom>
          <a:blipFill>
            <a:blip r:embed="rId4" cstate="print"/>
            <a:stretch>
              <a:fillRect/>
            </a:stretch>
          </a:blipFill>
          <a:ln w="76200">
            <a:gradFill flip="none" rotWithShape="1">
              <a:gsLst>
                <a:gs pos="100000">
                  <a:srgbClr val="19B9B9"/>
                </a:gs>
                <a:gs pos="0">
                  <a:srgbClr val="3ECEC7"/>
                </a:gs>
              </a:gsLst>
              <a:lin ang="2700000" scaled="1"/>
              <a:tileRect/>
            </a:gradFill>
          </a:ln>
          <a:effectLst>
            <a:innerShdw blurRad="1524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圆角矩形 65"/>
          <p:cNvSpPr/>
          <p:nvPr/>
        </p:nvSpPr>
        <p:spPr>
          <a:xfrm>
            <a:off x="1097714" y="1383109"/>
            <a:ext cx="1734766" cy="2321041"/>
          </a:xfrm>
          <a:prstGeom prst="roundRect">
            <a:avLst/>
          </a:prstGeom>
          <a:blipFill>
            <a:blip r:embed="rId4" cstate="print"/>
            <a:stretch>
              <a:fillRect/>
            </a:stretch>
          </a:blipFill>
          <a:ln w="76200">
            <a:gradFill flip="none" rotWithShape="1">
              <a:gsLst>
                <a:gs pos="100000">
                  <a:srgbClr val="FC7F6B"/>
                </a:gs>
                <a:gs pos="0">
                  <a:srgbClr val="ED827A"/>
                </a:gs>
              </a:gsLst>
              <a:lin ang="2700000" scaled="1"/>
              <a:tileRect/>
            </a:gradFill>
          </a:ln>
          <a:effectLst>
            <a:innerShdw blurRad="1524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14:prism isContent="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checkerboard(across)">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556938" y="2250457"/>
            <a:ext cx="5923952" cy="648505"/>
            <a:chOff x="445224" y="1943731"/>
            <a:chExt cx="5923952" cy="648505"/>
          </a:xfrm>
          <a:effectLst>
            <a:outerShdw blurRad="165100" dist="88900" dir="2700000" algn="tl" rotWithShape="0">
              <a:prstClr val="black">
                <a:alpha val="40000"/>
              </a:prstClr>
            </a:outerShdw>
          </a:effectLst>
        </p:grpSpPr>
        <p:sp>
          <p:nvSpPr>
            <p:cNvPr id="3" name="Rectangle 552"/>
            <p:cNvSpPr>
              <a:spLocks noChangeArrowheads="1"/>
            </p:cNvSpPr>
            <p:nvPr/>
          </p:nvSpPr>
          <p:spPr bwMode="auto">
            <a:xfrm>
              <a:off x="445224" y="2104716"/>
              <a:ext cx="1846287" cy="473232"/>
            </a:xfrm>
            <a:prstGeom prst="rect">
              <a:avLst/>
            </a:prstGeom>
            <a:solidFill>
              <a:srgbClr val="FC7F6B"/>
            </a:solidFill>
            <a:ln w="38100">
              <a:gradFill flip="none" rotWithShape="1">
                <a:gsLst>
                  <a:gs pos="1000">
                    <a:srgbClr val="FC7F6B"/>
                  </a:gs>
                  <a:gs pos="100000">
                    <a:srgbClr val="EE6B61"/>
                  </a:gs>
                </a:gsLst>
                <a:lin ang="2700000" scaled="1"/>
                <a:tileRect/>
              </a:gradFill>
              <a:miter lim="800000"/>
            </a:ln>
            <a:effectLst>
              <a:innerShdw blurRad="127000" dist="76200" dir="13500000">
                <a:prstClr val="black">
                  <a:alpha val="50000"/>
                </a:prstClr>
              </a:innerShdw>
            </a:effectLst>
          </p:spPr>
          <p:txBody>
            <a:bodyPr/>
            <a:lstStyle/>
            <a:p>
              <a:endParaRPr lang="zh-CN" altLang="en-US" sz="2400"/>
            </a:p>
          </p:txBody>
        </p:sp>
        <p:sp>
          <p:nvSpPr>
            <p:cNvPr id="5" name="Freeform 554"/>
            <p:cNvSpPr/>
            <p:nvPr/>
          </p:nvSpPr>
          <p:spPr bwMode="auto">
            <a:xfrm>
              <a:off x="2029904" y="2416964"/>
              <a:ext cx="290183" cy="175272"/>
            </a:xfrm>
            <a:custGeom>
              <a:avLst/>
              <a:gdLst>
                <a:gd name="T0" fmla="*/ 2147483647 w 80"/>
                <a:gd name="T1" fmla="*/ 2147483647 h 40"/>
                <a:gd name="T2" fmla="*/ 2147483647 w 80"/>
                <a:gd name="T3" fmla="*/ 0 h 40"/>
                <a:gd name="T4" fmla="*/ 0 w 80"/>
                <a:gd name="T5" fmla="*/ 0 h 40"/>
                <a:gd name="T6" fmla="*/ 2147483647 w 80"/>
                <a:gd name="T7" fmla="*/ 2147483647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40">
                  <a:moveTo>
                    <a:pt x="80" y="40"/>
                  </a:moveTo>
                  <a:lnTo>
                    <a:pt x="80" y="0"/>
                  </a:lnTo>
                  <a:lnTo>
                    <a:pt x="0" y="0"/>
                  </a:lnTo>
                  <a:lnTo>
                    <a:pt x="80" y="40"/>
                  </a:lnTo>
                  <a:close/>
                </a:path>
              </a:pathLst>
            </a:custGeom>
            <a:solidFill>
              <a:srgbClr val="7D150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5" name="TextBox 101"/>
            <p:cNvSpPr txBox="1"/>
            <p:nvPr/>
          </p:nvSpPr>
          <p:spPr bwMode="auto">
            <a:xfrm>
              <a:off x="615206" y="2145476"/>
              <a:ext cx="1345240" cy="379656"/>
            </a:xfrm>
            <a:prstGeom prst="rect">
              <a:avLst/>
            </a:prstGeom>
            <a:noFill/>
          </p:spPr>
          <p:txBody>
            <a:bodyPr wrap="none" anchor="ctr">
              <a:spAutoFit/>
            </a:bodyPr>
            <a:lstStyle/>
            <a:p>
              <a:pPr algn="ctr">
                <a:defRPr/>
              </a:pPr>
              <a:r>
                <a:rPr lang="zh-CN" altLang="en-US" sz="1865" b="1" spc="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添加标题</a:t>
              </a:r>
            </a:p>
          </p:txBody>
        </p:sp>
        <p:sp>
          <p:nvSpPr>
            <p:cNvPr id="4" name="Rectangle 553"/>
            <p:cNvSpPr>
              <a:spLocks noChangeArrowheads="1"/>
            </p:cNvSpPr>
            <p:nvPr/>
          </p:nvSpPr>
          <p:spPr bwMode="auto">
            <a:xfrm>
              <a:off x="2037560" y="1943731"/>
              <a:ext cx="4298333" cy="473232"/>
            </a:xfrm>
            <a:prstGeom prst="rect">
              <a:avLst/>
            </a:prstGeom>
            <a:gradFill flip="none" rotWithShape="1">
              <a:gsLst>
                <a:gs pos="75000">
                  <a:schemeClr val="bg1"/>
                </a:gs>
                <a:gs pos="74000">
                  <a:srgbClr val="EE6B61"/>
                </a:gs>
              </a:gsLst>
              <a:lin ang="0" scaled="1"/>
              <a:tileRect/>
            </a:gradFill>
            <a:ln w="38100">
              <a:gradFill>
                <a:gsLst>
                  <a:gs pos="0">
                    <a:srgbClr val="FC7F6B"/>
                  </a:gs>
                  <a:gs pos="100000">
                    <a:srgbClr val="FC7F6B"/>
                  </a:gs>
                </a:gsLst>
                <a:lin ang="5400000" scaled="1"/>
              </a:gradFill>
              <a:miter lim="800000"/>
            </a:ln>
            <a:effectLst>
              <a:innerShdw blurRad="127000" dist="76200" dir="13500000">
                <a:prstClr val="black">
                  <a:alpha val="50000"/>
                </a:prstClr>
              </a:innerShdw>
            </a:effectLst>
          </p:spPr>
          <p:txBody>
            <a:bodyPr/>
            <a:lstStyle/>
            <a:p>
              <a:endParaRPr lang="zh-CN" altLang="en-US" sz="2400"/>
            </a:p>
          </p:txBody>
        </p:sp>
        <p:sp>
          <p:nvSpPr>
            <p:cNvPr id="19" name="TextBox 105"/>
            <p:cNvSpPr txBox="1"/>
            <p:nvPr/>
          </p:nvSpPr>
          <p:spPr>
            <a:xfrm>
              <a:off x="5540102" y="2016695"/>
              <a:ext cx="829074" cy="400110"/>
            </a:xfrm>
            <a:prstGeom prst="rect">
              <a:avLst/>
            </a:prstGeom>
            <a:noFill/>
          </p:spPr>
          <p:txBody>
            <a:bodyPr wrap="none">
              <a:spAutoFit/>
            </a:bodyPr>
            <a:lstStyle>
              <a:defPPr>
                <a:defRPr lang="zh-CN"/>
              </a:defPPr>
              <a:lvl1pPr algn="ctr" fontAlgn="auto">
                <a:spcBef>
                  <a:spcPts val="0"/>
                </a:spcBef>
                <a:spcAft>
                  <a:spcPts val="0"/>
                </a:spcAft>
                <a:defRPr sz="9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en-US" altLang="zh-CN" sz="2000" dirty="0" smtClean="0">
                  <a:solidFill>
                    <a:srgbClr val="EE6B61"/>
                  </a:solidFill>
                </a:rPr>
                <a:t>83%</a:t>
              </a:r>
              <a:endParaRPr lang="zh-CN" altLang="en-US" sz="2000" dirty="0">
                <a:solidFill>
                  <a:srgbClr val="EE6B61"/>
                </a:solidFill>
              </a:endParaRPr>
            </a:p>
          </p:txBody>
        </p:sp>
      </p:grpSp>
      <p:grpSp>
        <p:nvGrpSpPr>
          <p:cNvPr id="31" name="组合 30"/>
          <p:cNvGrpSpPr/>
          <p:nvPr/>
        </p:nvGrpSpPr>
        <p:grpSpPr>
          <a:xfrm>
            <a:off x="556938" y="3325806"/>
            <a:ext cx="5111425" cy="648505"/>
            <a:chOff x="445224" y="1943731"/>
            <a:chExt cx="5111425" cy="648505"/>
          </a:xfrm>
          <a:effectLst>
            <a:outerShdw blurRad="165100" dist="88900" dir="2700000" algn="tl" rotWithShape="0">
              <a:prstClr val="black">
                <a:alpha val="40000"/>
              </a:prstClr>
            </a:outerShdw>
          </a:effectLst>
        </p:grpSpPr>
        <p:sp>
          <p:nvSpPr>
            <p:cNvPr id="32" name="Rectangle 552"/>
            <p:cNvSpPr>
              <a:spLocks noChangeArrowheads="1"/>
            </p:cNvSpPr>
            <p:nvPr/>
          </p:nvSpPr>
          <p:spPr bwMode="auto">
            <a:xfrm>
              <a:off x="445224" y="2104716"/>
              <a:ext cx="1846287" cy="473232"/>
            </a:xfrm>
            <a:prstGeom prst="rect">
              <a:avLst/>
            </a:prstGeom>
            <a:solidFill>
              <a:srgbClr val="19B9B9"/>
            </a:solidFill>
            <a:ln w="38100">
              <a:solidFill>
                <a:srgbClr val="19B9B9"/>
              </a:solidFill>
              <a:miter lim="800000"/>
            </a:ln>
            <a:effectLst>
              <a:innerShdw blurRad="127000" dist="76200" dir="13500000">
                <a:prstClr val="black">
                  <a:alpha val="50000"/>
                </a:prstClr>
              </a:innerShdw>
            </a:effectLst>
          </p:spPr>
          <p:txBody>
            <a:bodyPr/>
            <a:lstStyle/>
            <a:p>
              <a:endParaRPr lang="zh-CN" altLang="en-US" sz="2400"/>
            </a:p>
          </p:txBody>
        </p:sp>
        <p:sp>
          <p:nvSpPr>
            <p:cNvPr id="33" name="Freeform 554"/>
            <p:cNvSpPr/>
            <p:nvPr/>
          </p:nvSpPr>
          <p:spPr bwMode="auto">
            <a:xfrm>
              <a:off x="2029904" y="2416964"/>
              <a:ext cx="290183" cy="175272"/>
            </a:xfrm>
            <a:custGeom>
              <a:avLst/>
              <a:gdLst>
                <a:gd name="T0" fmla="*/ 2147483647 w 80"/>
                <a:gd name="T1" fmla="*/ 2147483647 h 40"/>
                <a:gd name="T2" fmla="*/ 2147483647 w 80"/>
                <a:gd name="T3" fmla="*/ 0 h 40"/>
                <a:gd name="T4" fmla="*/ 0 w 80"/>
                <a:gd name="T5" fmla="*/ 0 h 40"/>
                <a:gd name="T6" fmla="*/ 2147483647 w 80"/>
                <a:gd name="T7" fmla="*/ 2147483647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40">
                  <a:moveTo>
                    <a:pt x="80" y="40"/>
                  </a:moveTo>
                  <a:lnTo>
                    <a:pt x="80" y="0"/>
                  </a:lnTo>
                  <a:lnTo>
                    <a:pt x="0" y="0"/>
                  </a:lnTo>
                  <a:lnTo>
                    <a:pt x="80" y="40"/>
                  </a:lnTo>
                  <a:close/>
                </a:path>
              </a:pathLst>
            </a:custGeom>
            <a:solidFill>
              <a:srgbClr val="7D150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4" name="TextBox 101"/>
            <p:cNvSpPr txBox="1"/>
            <p:nvPr/>
          </p:nvSpPr>
          <p:spPr bwMode="auto">
            <a:xfrm>
              <a:off x="615206" y="2145476"/>
              <a:ext cx="1345240" cy="379656"/>
            </a:xfrm>
            <a:prstGeom prst="rect">
              <a:avLst/>
            </a:prstGeom>
            <a:noFill/>
          </p:spPr>
          <p:txBody>
            <a:bodyPr wrap="none" anchor="ctr">
              <a:spAutoFit/>
            </a:bodyPr>
            <a:lstStyle/>
            <a:p>
              <a:pPr algn="ctr">
                <a:defRPr/>
              </a:pPr>
              <a:r>
                <a:rPr lang="zh-CN" altLang="en-US" sz="1865" b="1" spc="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添加标题</a:t>
              </a:r>
            </a:p>
          </p:txBody>
        </p:sp>
        <p:sp>
          <p:nvSpPr>
            <p:cNvPr id="35" name="Rectangle 553"/>
            <p:cNvSpPr>
              <a:spLocks noChangeArrowheads="1"/>
            </p:cNvSpPr>
            <p:nvPr/>
          </p:nvSpPr>
          <p:spPr bwMode="auto">
            <a:xfrm>
              <a:off x="2037561" y="1943731"/>
              <a:ext cx="3502542" cy="473232"/>
            </a:xfrm>
            <a:prstGeom prst="rect">
              <a:avLst/>
            </a:prstGeom>
            <a:gradFill flip="none" rotWithShape="1">
              <a:gsLst>
                <a:gs pos="68000">
                  <a:schemeClr val="bg1"/>
                </a:gs>
                <a:gs pos="67000">
                  <a:srgbClr val="19B9B9"/>
                </a:gs>
              </a:gsLst>
              <a:lin ang="0" scaled="1"/>
              <a:tileRect/>
            </a:gradFill>
            <a:ln w="38100">
              <a:solidFill>
                <a:srgbClr val="19B9B9"/>
              </a:solidFill>
              <a:miter lim="800000"/>
            </a:ln>
            <a:effectLst>
              <a:innerShdw blurRad="127000" dist="76200" dir="13500000">
                <a:prstClr val="black">
                  <a:alpha val="50000"/>
                </a:prstClr>
              </a:innerShdw>
            </a:effectLst>
          </p:spPr>
          <p:txBody>
            <a:bodyPr/>
            <a:lstStyle/>
            <a:p>
              <a:endParaRPr lang="zh-CN" altLang="en-US" sz="2400"/>
            </a:p>
          </p:txBody>
        </p:sp>
        <p:sp>
          <p:nvSpPr>
            <p:cNvPr id="36" name="TextBox 105"/>
            <p:cNvSpPr txBox="1"/>
            <p:nvPr/>
          </p:nvSpPr>
          <p:spPr>
            <a:xfrm>
              <a:off x="4727575" y="2015680"/>
              <a:ext cx="829074" cy="400110"/>
            </a:xfrm>
            <a:prstGeom prst="rect">
              <a:avLst/>
            </a:prstGeom>
            <a:noFill/>
          </p:spPr>
          <p:txBody>
            <a:bodyPr wrap="none">
              <a:spAutoFit/>
            </a:bodyPr>
            <a:lstStyle>
              <a:defPPr>
                <a:defRPr lang="zh-CN"/>
              </a:defPPr>
              <a:lvl1pPr algn="ctr" fontAlgn="auto">
                <a:spcBef>
                  <a:spcPts val="0"/>
                </a:spcBef>
                <a:spcAft>
                  <a:spcPts val="0"/>
                </a:spcAft>
                <a:defRPr sz="9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en-US" altLang="zh-CN" sz="2000" dirty="0" smtClean="0">
                  <a:solidFill>
                    <a:srgbClr val="19B9B9"/>
                  </a:solidFill>
                </a:rPr>
                <a:t>67%</a:t>
              </a:r>
              <a:endParaRPr lang="zh-CN" altLang="en-US" sz="2000" dirty="0">
                <a:solidFill>
                  <a:srgbClr val="19B9B9"/>
                </a:solidFill>
              </a:endParaRPr>
            </a:p>
          </p:txBody>
        </p:sp>
      </p:grpSp>
      <p:grpSp>
        <p:nvGrpSpPr>
          <p:cNvPr id="43" name="组合 42"/>
          <p:cNvGrpSpPr/>
          <p:nvPr/>
        </p:nvGrpSpPr>
        <p:grpSpPr>
          <a:xfrm>
            <a:off x="556938" y="4304975"/>
            <a:ext cx="4429265" cy="648505"/>
            <a:chOff x="445224" y="1943731"/>
            <a:chExt cx="4384793" cy="648505"/>
          </a:xfrm>
          <a:effectLst>
            <a:outerShdw blurRad="165100" dist="88900" dir="2700000" algn="tl" rotWithShape="0">
              <a:prstClr val="black">
                <a:alpha val="40000"/>
              </a:prstClr>
            </a:outerShdw>
          </a:effectLst>
        </p:grpSpPr>
        <p:sp>
          <p:nvSpPr>
            <p:cNvPr id="44" name="Rectangle 552"/>
            <p:cNvSpPr>
              <a:spLocks noChangeArrowheads="1"/>
            </p:cNvSpPr>
            <p:nvPr/>
          </p:nvSpPr>
          <p:spPr bwMode="auto">
            <a:xfrm>
              <a:off x="445224" y="2104716"/>
              <a:ext cx="1846287" cy="473232"/>
            </a:xfrm>
            <a:prstGeom prst="rect">
              <a:avLst/>
            </a:prstGeom>
            <a:solidFill>
              <a:srgbClr val="FFB44B"/>
            </a:solidFill>
            <a:ln w="38100">
              <a:solidFill>
                <a:srgbClr val="FFB44B"/>
              </a:solidFill>
              <a:miter lim="800000"/>
            </a:ln>
            <a:effectLst>
              <a:innerShdw blurRad="127000" dist="76200" dir="13500000">
                <a:prstClr val="black">
                  <a:alpha val="50000"/>
                </a:prstClr>
              </a:innerShdw>
            </a:effectLst>
          </p:spPr>
          <p:txBody>
            <a:bodyPr/>
            <a:lstStyle/>
            <a:p>
              <a:endParaRPr lang="zh-CN" altLang="en-US" sz="2400"/>
            </a:p>
          </p:txBody>
        </p:sp>
        <p:sp>
          <p:nvSpPr>
            <p:cNvPr id="45" name="Freeform 554"/>
            <p:cNvSpPr/>
            <p:nvPr/>
          </p:nvSpPr>
          <p:spPr bwMode="auto">
            <a:xfrm>
              <a:off x="2029904" y="2416964"/>
              <a:ext cx="290183" cy="175272"/>
            </a:xfrm>
            <a:custGeom>
              <a:avLst/>
              <a:gdLst>
                <a:gd name="T0" fmla="*/ 2147483647 w 80"/>
                <a:gd name="T1" fmla="*/ 2147483647 h 40"/>
                <a:gd name="T2" fmla="*/ 2147483647 w 80"/>
                <a:gd name="T3" fmla="*/ 0 h 40"/>
                <a:gd name="T4" fmla="*/ 0 w 80"/>
                <a:gd name="T5" fmla="*/ 0 h 40"/>
                <a:gd name="T6" fmla="*/ 2147483647 w 80"/>
                <a:gd name="T7" fmla="*/ 2147483647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40">
                  <a:moveTo>
                    <a:pt x="80" y="40"/>
                  </a:moveTo>
                  <a:lnTo>
                    <a:pt x="80" y="0"/>
                  </a:lnTo>
                  <a:lnTo>
                    <a:pt x="0" y="0"/>
                  </a:lnTo>
                  <a:lnTo>
                    <a:pt x="80" y="40"/>
                  </a:lnTo>
                  <a:close/>
                </a:path>
              </a:pathLst>
            </a:custGeom>
            <a:solidFill>
              <a:srgbClr val="7D150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46" name="TextBox 101"/>
            <p:cNvSpPr txBox="1"/>
            <p:nvPr/>
          </p:nvSpPr>
          <p:spPr bwMode="auto">
            <a:xfrm>
              <a:off x="615206" y="2145476"/>
              <a:ext cx="1345240" cy="379656"/>
            </a:xfrm>
            <a:prstGeom prst="rect">
              <a:avLst/>
            </a:prstGeom>
            <a:noFill/>
          </p:spPr>
          <p:txBody>
            <a:bodyPr wrap="none" anchor="ctr">
              <a:spAutoFit/>
            </a:bodyPr>
            <a:lstStyle/>
            <a:p>
              <a:pPr algn="ctr">
                <a:defRPr/>
              </a:pPr>
              <a:r>
                <a:rPr lang="zh-CN" altLang="en-US" sz="1865" b="1" spc="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添加标题</a:t>
              </a:r>
            </a:p>
          </p:txBody>
        </p:sp>
        <p:sp>
          <p:nvSpPr>
            <p:cNvPr id="47" name="Rectangle 553"/>
            <p:cNvSpPr>
              <a:spLocks noChangeArrowheads="1"/>
            </p:cNvSpPr>
            <p:nvPr/>
          </p:nvSpPr>
          <p:spPr bwMode="auto">
            <a:xfrm>
              <a:off x="2051706" y="1943731"/>
              <a:ext cx="2681792" cy="473232"/>
            </a:xfrm>
            <a:prstGeom prst="rect">
              <a:avLst/>
            </a:prstGeom>
            <a:gradFill>
              <a:gsLst>
                <a:gs pos="68000">
                  <a:schemeClr val="bg1"/>
                </a:gs>
                <a:gs pos="67000">
                  <a:srgbClr val="FFB44B"/>
                </a:gs>
              </a:gsLst>
              <a:lin ang="0" scaled="1"/>
            </a:gradFill>
            <a:ln w="38100">
              <a:solidFill>
                <a:srgbClr val="FFB44B"/>
              </a:solidFill>
              <a:miter lim="800000"/>
            </a:ln>
            <a:effectLst>
              <a:innerShdw blurRad="127000" dist="76200" dir="13500000">
                <a:prstClr val="black">
                  <a:alpha val="50000"/>
                </a:prstClr>
              </a:innerShdw>
            </a:effectLst>
          </p:spPr>
          <p:txBody>
            <a:bodyPr/>
            <a:lstStyle/>
            <a:p>
              <a:endParaRPr lang="zh-CN" altLang="en-US" sz="2400"/>
            </a:p>
          </p:txBody>
        </p:sp>
        <p:sp>
          <p:nvSpPr>
            <p:cNvPr id="48" name="TextBox 105"/>
            <p:cNvSpPr txBox="1"/>
            <p:nvPr/>
          </p:nvSpPr>
          <p:spPr>
            <a:xfrm>
              <a:off x="3848484" y="2016854"/>
              <a:ext cx="981533" cy="400110"/>
            </a:xfrm>
            <a:prstGeom prst="rect">
              <a:avLst/>
            </a:prstGeom>
            <a:noFill/>
          </p:spPr>
          <p:txBody>
            <a:bodyPr wrap="none">
              <a:spAutoFit/>
            </a:bodyPr>
            <a:lstStyle>
              <a:defPPr>
                <a:defRPr lang="zh-CN"/>
              </a:defPPr>
              <a:lvl1pPr algn="ctr" fontAlgn="auto">
                <a:spcBef>
                  <a:spcPts val="0"/>
                </a:spcBef>
                <a:spcAft>
                  <a:spcPts val="0"/>
                </a:spcAft>
                <a:defRPr sz="9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en-US" altLang="zh-CN" sz="2000" dirty="0" smtClean="0">
                  <a:solidFill>
                    <a:srgbClr val="FFB44B"/>
                  </a:solidFill>
                </a:rPr>
                <a:t>52%</a:t>
              </a:r>
              <a:endParaRPr lang="zh-CN" altLang="en-US" sz="2000" dirty="0">
                <a:solidFill>
                  <a:srgbClr val="FFB44B"/>
                </a:solidFill>
              </a:endParaRPr>
            </a:p>
          </p:txBody>
        </p:sp>
      </p:grpSp>
      <p:grpSp>
        <p:nvGrpSpPr>
          <p:cNvPr id="49" name="组合 48"/>
          <p:cNvGrpSpPr/>
          <p:nvPr/>
        </p:nvGrpSpPr>
        <p:grpSpPr>
          <a:xfrm>
            <a:off x="556938" y="5288273"/>
            <a:ext cx="3612996" cy="648505"/>
            <a:chOff x="445224" y="1943731"/>
            <a:chExt cx="3612996" cy="648505"/>
          </a:xfrm>
          <a:effectLst>
            <a:outerShdw blurRad="165100" dist="88900" dir="2700000" algn="tl" rotWithShape="0">
              <a:prstClr val="black">
                <a:alpha val="40000"/>
              </a:prstClr>
            </a:outerShdw>
          </a:effectLst>
        </p:grpSpPr>
        <p:sp>
          <p:nvSpPr>
            <p:cNvPr id="50" name="Rectangle 552"/>
            <p:cNvSpPr>
              <a:spLocks noChangeArrowheads="1"/>
            </p:cNvSpPr>
            <p:nvPr/>
          </p:nvSpPr>
          <p:spPr bwMode="auto">
            <a:xfrm>
              <a:off x="445224" y="2104716"/>
              <a:ext cx="1846287" cy="473232"/>
            </a:xfrm>
            <a:prstGeom prst="rect">
              <a:avLst/>
            </a:prstGeom>
            <a:solidFill>
              <a:srgbClr val="4FB663"/>
            </a:solidFill>
            <a:ln w="38100">
              <a:solidFill>
                <a:srgbClr val="4FB663"/>
              </a:solidFill>
              <a:miter lim="800000"/>
            </a:ln>
            <a:effectLst>
              <a:innerShdw blurRad="127000" dist="76200" dir="13500000">
                <a:prstClr val="black">
                  <a:alpha val="50000"/>
                </a:prstClr>
              </a:innerShdw>
            </a:effectLst>
          </p:spPr>
          <p:txBody>
            <a:bodyPr/>
            <a:lstStyle/>
            <a:p>
              <a:endParaRPr lang="zh-CN" altLang="en-US" sz="2400"/>
            </a:p>
          </p:txBody>
        </p:sp>
        <p:sp>
          <p:nvSpPr>
            <p:cNvPr id="51" name="Freeform 554"/>
            <p:cNvSpPr/>
            <p:nvPr/>
          </p:nvSpPr>
          <p:spPr bwMode="auto">
            <a:xfrm>
              <a:off x="2029904" y="2416964"/>
              <a:ext cx="290183" cy="175272"/>
            </a:xfrm>
            <a:custGeom>
              <a:avLst/>
              <a:gdLst>
                <a:gd name="T0" fmla="*/ 2147483647 w 80"/>
                <a:gd name="T1" fmla="*/ 2147483647 h 40"/>
                <a:gd name="T2" fmla="*/ 2147483647 w 80"/>
                <a:gd name="T3" fmla="*/ 0 h 40"/>
                <a:gd name="T4" fmla="*/ 0 w 80"/>
                <a:gd name="T5" fmla="*/ 0 h 40"/>
                <a:gd name="T6" fmla="*/ 2147483647 w 80"/>
                <a:gd name="T7" fmla="*/ 2147483647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40">
                  <a:moveTo>
                    <a:pt x="80" y="40"/>
                  </a:moveTo>
                  <a:lnTo>
                    <a:pt x="80" y="0"/>
                  </a:lnTo>
                  <a:lnTo>
                    <a:pt x="0" y="0"/>
                  </a:lnTo>
                  <a:lnTo>
                    <a:pt x="80" y="40"/>
                  </a:lnTo>
                  <a:close/>
                </a:path>
              </a:pathLst>
            </a:custGeom>
            <a:solidFill>
              <a:srgbClr val="7D150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52" name="TextBox 101"/>
            <p:cNvSpPr txBox="1"/>
            <p:nvPr/>
          </p:nvSpPr>
          <p:spPr bwMode="auto">
            <a:xfrm>
              <a:off x="615206" y="2145476"/>
              <a:ext cx="1345240" cy="379656"/>
            </a:xfrm>
            <a:prstGeom prst="rect">
              <a:avLst/>
            </a:prstGeom>
            <a:noFill/>
          </p:spPr>
          <p:txBody>
            <a:bodyPr wrap="none" anchor="ctr">
              <a:spAutoFit/>
            </a:bodyPr>
            <a:lstStyle/>
            <a:p>
              <a:pPr algn="ctr">
                <a:defRPr/>
              </a:pPr>
              <a:r>
                <a:rPr lang="zh-CN" altLang="en-US" sz="1865" b="1" spc="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添加标题</a:t>
              </a:r>
            </a:p>
          </p:txBody>
        </p:sp>
        <p:sp>
          <p:nvSpPr>
            <p:cNvPr id="53" name="Rectangle 553"/>
            <p:cNvSpPr>
              <a:spLocks noChangeArrowheads="1"/>
            </p:cNvSpPr>
            <p:nvPr/>
          </p:nvSpPr>
          <p:spPr bwMode="auto">
            <a:xfrm>
              <a:off x="2037561" y="1943731"/>
              <a:ext cx="1973284" cy="473232"/>
            </a:xfrm>
            <a:prstGeom prst="rect">
              <a:avLst/>
            </a:prstGeom>
            <a:gradFill flip="none" rotWithShape="1">
              <a:gsLst>
                <a:gs pos="59000">
                  <a:schemeClr val="bg1"/>
                </a:gs>
                <a:gs pos="57000">
                  <a:srgbClr val="4FB663"/>
                </a:gs>
              </a:gsLst>
              <a:lin ang="0" scaled="1"/>
              <a:tileRect/>
            </a:gradFill>
            <a:ln w="38100">
              <a:solidFill>
                <a:srgbClr val="4FB663"/>
              </a:solidFill>
              <a:miter lim="800000"/>
            </a:ln>
            <a:effectLst>
              <a:innerShdw blurRad="127000" dist="76200" dir="13500000">
                <a:prstClr val="black">
                  <a:alpha val="50000"/>
                </a:prstClr>
              </a:innerShdw>
            </a:effectLst>
          </p:spPr>
          <p:txBody>
            <a:bodyPr/>
            <a:lstStyle/>
            <a:p>
              <a:endParaRPr lang="zh-CN" altLang="en-US" sz="2400"/>
            </a:p>
          </p:txBody>
        </p:sp>
        <p:sp>
          <p:nvSpPr>
            <p:cNvPr id="54" name="TextBox 105"/>
            <p:cNvSpPr txBox="1"/>
            <p:nvPr/>
          </p:nvSpPr>
          <p:spPr>
            <a:xfrm>
              <a:off x="3229146" y="2016853"/>
              <a:ext cx="829074" cy="400110"/>
            </a:xfrm>
            <a:prstGeom prst="rect">
              <a:avLst/>
            </a:prstGeom>
            <a:noFill/>
          </p:spPr>
          <p:txBody>
            <a:bodyPr wrap="none">
              <a:spAutoFit/>
            </a:bodyPr>
            <a:lstStyle>
              <a:defPPr>
                <a:defRPr lang="zh-CN"/>
              </a:defPPr>
              <a:lvl1pPr algn="ctr" fontAlgn="auto">
                <a:spcBef>
                  <a:spcPts val="0"/>
                </a:spcBef>
                <a:spcAft>
                  <a:spcPts val="0"/>
                </a:spcAft>
                <a:defRPr sz="9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en-US" altLang="zh-CN" sz="2000" dirty="0" smtClean="0">
                  <a:solidFill>
                    <a:srgbClr val="4FB663"/>
                  </a:solidFill>
                </a:rPr>
                <a:t>46%</a:t>
              </a:r>
              <a:endParaRPr lang="zh-CN" altLang="en-US" sz="2000" dirty="0">
                <a:solidFill>
                  <a:srgbClr val="4FB663"/>
                </a:solidFill>
              </a:endParaRPr>
            </a:p>
          </p:txBody>
        </p:sp>
      </p:grpSp>
      <p:sp>
        <p:nvSpPr>
          <p:cNvPr id="55" name="矩形 54"/>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3ECEC7"/>
                </a:solidFill>
                <a:effectLst/>
              </a:rPr>
              <a:t>添加标题</a:t>
            </a:r>
            <a:endParaRPr lang="en-US" altLang="zh-CN" sz="3200" b="1" cap="none" spc="0" dirty="0" smtClean="0">
              <a:solidFill>
                <a:srgbClr val="3ECEC7"/>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56" name="KSO_Shape"/>
          <p:cNvSpPr>
            <a:spLocks noChangeAspect="1"/>
          </p:cNvSpPr>
          <p:nvPr/>
        </p:nvSpPr>
        <p:spPr>
          <a:xfrm>
            <a:off x="508327" y="386263"/>
            <a:ext cx="730522" cy="59415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grpSp>
        <p:nvGrpSpPr>
          <p:cNvPr id="58" name="组合 57"/>
          <p:cNvGrpSpPr>
            <a:grpSpLocks noChangeAspect="1"/>
          </p:cNvGrpSpPr>
          <p:nvPr/>
        </p:nvGrpSpPr>
        <p:grpSpPr>
          <a:xfrm>
            <a:off x="5113066" y="4275220"/>
            <a:ext cx="520138" cy="520137"/>
            <a:chOff x="-5821363" y="2478088"/>
            <a:chExt cx="1368427" cy="1368425"/>
          </a:xfrm>
        </p:grpSpPr>
        <p:sp>
          <p:nvSpPr>
            <p:cNvPr id="78" name="Freeform 29"/>
            <p:cNvSpPr/>
            <p:nvPr/>
          </p:nvSpPr>
          <p:spPr bwMode="auto">
            <a:xfrm flipH="1">
              <a:off x="-5821363" y="2478088"/>
              <a:ext cx="1368425" cy="1368425"/>
            </a:xfrm>
            <a:custGeom>
              <a:avLst/>
              <a:gdLst>
                <a:gd name="T0" fmla="*/ 528 w 528"/>
                <a:gd name="T1" fmla="*/ 488 h 528"/>
                <a:gd name="T2" fmla="*/ 488 w 528"/>
                <a:gd name="T3" fmla="*/ 528 h 528"/>
                <a:gd name="T4" fmla="*/ 40 w 528"/>
                <a:gd name="T5" fmla="*/ 528 h 528"/>
                <a:gd name="T6" fmla="*/ 0 w 528"/>
                <a:gd name="T7" fmla="*/ 488 h 528"/>
                <a:gd name="T8" fmla="*/ 0 w 528"/>
                <a:gd name="T9" fmla="*/ 40 h 528"/>
                <a:gd name="T10" fmla="*/ 40 w 528"/>
                <a:gd name="T11" fmla="*/ 0 h 528"/>
                <a:gd name="T12" fmla="*/ 488 w 528"/>
                <a:gd name="T13" fmla="*/ 0 h 528"/>
                <a:gd name="T14" fmla="*/ 528 w 528"/>
                <a:gd name="T15" fmla="*/ 40 h 528"/>
                <a:gd name="T16" fmla="*/ 528 w 528"/>
                <a:gd name="T17" fmla="*/ 48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FFB4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79" name="Freeform 30"/>
            <p:cNvSpPr/>
            <p:nvPr/>
          </p:nvSpPr>
          <p:spPr bwMode="auto">
            <a:xfrm flipH="1">
              <a:off x="-5386385" y="2841625"/>
              <a:ext cx="933449" cy="1004888"/>
            </a:xfrm>
            <a:custGeom>
              <a:avLst/>
              <a:gdLst>
                <a:gd name="T0" fmla="*/ 272 w 360"/>
                <a:gd name="T1" fmla="*/ 0 h 388"/>
                <a:gd name="T2" fmla="*/ 233 w 360"/>
                <a:gd name="T3" fmla="*/ 39 h 388"/>
                <a:gd name="T4" fmla="*/ 153 w 360"/>
                <a:gd name="T5" fmla="*/ 13 h 388"/>
                <a:gd name="T6" fmla="*/ 0 w 360"/>
                <a:gd name="T7" fmla="*/ 166 h 388"/>
                <a:gd name="T8" fmla="*/ 0 w 360"/>
                <a:gd name="T9" fmla="*/ 348 h 388"/>
                <a:gd name="T10" fmla="*/ 40 w 360"/>
                <a:gd name="T11" fmla="*/ 388 h 388"/>
                <a:gd name="T12" fmla="*/ 147 w 360"/>
                <a:gd name="T13" fmla="*/ 388 h 388"/>
                <a:gd name="T14" fmla="*/ 296 w 360"/>
                <a:gd name="T15" fmla="*/ 239 h 388"/>
                <a:gd name="T16" fmla="*/ 282 w 360"/>
                <a:gd name="T17" fmla="*/ 181 h 388"/>
                <a:gd name="T18" fmla="*/ 344 w 360"/>
                <a:gd name="T19" fmla="*/ 119 h 388"/>
                <a:gd name="T20" fmla="*/ 307 w 360"/>
                <a:gd name="T21" fmla="*/ 92 h 388"/>
                <a:gd name="T22" fmla="*/ 360 w 360"/>
                <a:gd name="T23" fmla="*/ 39 h 388"/>
                <a:gd name="T24" fmla="*/ 287 w 360"/>
                <a:gd name="T25" fmla="*/ 34 h 388"/>
                <a:gd name="T26" fmla="*/ 262 w 360"/>
                <a:gd name="T27" fmla="*/ 53 h 388"/>
                <a:gd name="T28" fmla="*/ 272 w 360"/>
                <a:gd name="T2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88">
                  <a:moveTo>
                    <a:pt x="272" y="0"/>
                  </a:moveTo>
                  <a:cubicBezTo>
                    <a:pt x="233" y="39"/>
                    <a:pt x="233" y="39"/>
                    <a:pt x="233" y="39"/>
                  </a:cubicBezTo>
                  <a:cubicBezTo>
                    <a:pt x="153" y="13"/>
                    <a:pt x="153" y="13"/>
                    <a:pt x="153" y="13"/>
                  </a:cubicBezTo>
                  <a:cubicBezTo>
                    <a:pt x="0" y="166"/>
                    <a:pt x="0" y="166"/>
                    <a:pt x="0" y="166"/>
                  </a:cubicBezTo>
                  <a:cubicBezTo>
                    <a:pt x="0" y="348"/>
                    <a:pt x="0" y="348"/>
                    <a:pt x="0" y="348"/>
                  </a:cubicBezTo>
                  <a:cubicBezTo>
                    <a:pt x="0" y="370"/>
                    <a:pt x="18" y="388"/>
                    <a:pt x="40" y="388"/>
                  </a:cubicBezTo>
                  <a:cubicBezTo>
                    <a:pt x="147" y="388"/>
                    <a:pt x="147" y="388"/>
                    <a:pt x="147" y="388"/>
                  </a:cubicBezTo>
                  <a:cubicBezTo>
                    <a:pt x="296" y="239"/>
                    <a:pt x="296" y="239"/>
                    <a:pt x="296" y="239"/>
                  </a:cubicBezTo>
                  <a:cubicBezTo>
                    <a:pt x="282" y="181"/>
                    <a:pt x="282" y="181"/>
                    <a:pt x="282" y="181"/>
                  </a:cubicBezTo>
                  <a:cubicBezTo>
                    <a:pt x="344" y="119"/>
                    <a:pt x="344" y="119"/>
                    <a:pt x="344" y="119"/>
                  </a:cubicBezTo>
                  <a:cubicBezTo>
                    <a:pt x="307" y="92"/>
                    <a:pt x="307" y="92"/>
                    <a:pt x="307" y="92"/>
                  </a:cubicBezTo>
                  <a:cubicBezTo>
                    <a:pt x="360" y="39"/>
                    <a:pt x="360" y="39"/>
                    <a:pt x="360" y="39"/>
                  </a:cubicBezTo>
                  <a:cubicBezTo>
                    <a:pt x="287" y="34"/>
                    <a:pt x="287" y="34"/>
                    <a:pt x="287" y="34"/>
                  </a:cubicBezTo>
                  <a:cubicBezTo>
                    <a:pt x="262" y="53"/>
                    <a:pt x="262" y="53"/>
                    <a:pt x="262" y="53"/>
                  </a:cubicBezTo>
                  <a:cubicBezTo>
                    <a:pt x="272" y="0"/>
                    <a:pt x="272" y="0"/>
                    <a:pt x="272" y="0"/>
                  </a:cubicBezTo>
                </a:path>
              </a:pathLst>
            </a:custGeom>
            <a:solidFill>
              <a:srgbClr val="DE9B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80" name="Freeform 31"/>
            <p:cNvSpPr/>
            <p:nvPr/>
          </p:nvSpPr>
          <p:spPr bwMode="auto">
            <a:xfrm flipH="1">
              <a:off x="-5222876" y="3089275"/>
              <a:ext cx="103188" cy="371475"/>
            </a:xfrm>
            <a:custGeom>
              <a:avLst/>
              <a:gdLst>
                <a:gd name="T0" fmla="*/ 15 w 40"/>
                <a:gd name="T1" fmla="*/ 0 h 143"/>
                <a:gd name="T2" fmla="*/ 10 w 40"/>
                <a:gd name="T3" fmla="*/ 12 h 143"/>
                <a:gd name="T4" fmla="*/ 0 w 40"/>
                <a:gd name="T5" fmla="*/ 143 h 143"/>
                <a:gd name="T6" fmla="*/ 39 w 40"/>
                <a:gd name="T7" fmla="*/ 143 h 143"/>
                <a:gd name="T8" fmla="*/ 34 w 40"/>
                <a:gd name="T9" fmla="*/ 13 h 143"/>
                <a:gd name="T10" fmla="*/ 15 w 40"/>
                <a:gd name="T11" fmla="*/ 0 h 143"/>
              </a:gdLst>
              <a:ahLst/>
              <a:cxnLst>
                <a:cxn ang="0">
                  <a:pos x="T0" y="T1"/>
                </a:cxn>
                <a:cxn ang="0">
                  <a:pos x="T2" y="T3"/>
                </a:cxn>
                <a:cxn ang="0">
                  <a:pos x="T4" y="T5"/>
                </a:cxn>
                <a:cxn ang="0">
                  <a:pos x="T6" y="T7"/>
                </a:cxn>
                <a:cxn ang="0">
                  <a:pos x="T8" y="T9"/>
                </a:cxn>
                <a:cxn ang="0">
                  <a:pos x="T10" y="T11"/>
                </a:cxn>
              </a:cxnLst>
              <a:rect l="0" t="0" r="r" b="b"/>
              <a:pathLst>
                <a:path w="40" h="143">
                  <a:moveTo>
                    <a:pt x="15" y="0"/>
                  </a:moveTo>
                  <a:cubicBezTo>
                    <a:pt x="10" y="12"/>
                    <a:pt x="10" y="12"/>
                    <a:pt x="10" y="12"/>
                  </a:cubicBezTo>
                  <a:cubicBezTo>
                    <a:pt x="14" y="41"/>
                    <a:pt x="14" y="85"/>
                    <a:pt x="0" y="143"/>
                  </a:cubicBezTo>
                  <a:cubicBezTo>
                    <a:pt x="39" y="143"/>
                    <a:pt x="39" y="143"/>
                    <a:pt x="39" y="143"/>
                  </a:cubicBezTo>
                  <a:cubicBezTo>
                    <a:pt x="39" y="143"/>
                    <a:pt x="40" y="57"/>
                    <a:pt x="34" y="13"/>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81" name="Freeform 32"/>
            <p:cNvSpPr/>
            <p:nvPr/>
          </p:nvSpPr>
          <p:spPr bwMode="auto">
            <a:xfrm flipH="1">
              <a:off x="-5386388" y="2800350"/>
              <a:ext cx="536575" cy="411163"/>
            </a:xfrm>
            <a:custGeom>
              <a:avLst/>
              <a:gdLst>
                <a:gd name="T0" fmla="*/ 126 w 207"/>
                <a:gd name="T1" fmla="*/ 67 h 159"/>
                <a:gd name="T2" fmla="*/ 207 w 207"/>
                <a:gd name="T3" fmla="*/ 55 h 159"/>
                <a:gd name="T4" fmla="*/ 168 w 207"/>
                <a:gd name="T5" fmla="*/ 41 h 159"/>
                <a:gd name="T6" fmla="*/ 117 w 207"/>
                <a:gd name="T7" fmla="*/ 56 h 159"/>
                <a:gd name="T8" fmla="*/ 159 w 207"/>
                <a:gd name="T9" fmla="*/ 0 h 159"/>
                <a:gd name="T10" fmla="*/ 99 w 207"/>
                <a:gd name="T11" fmla="*/ 55 h 159"/>
                <a:gd name="T12" fmla="*/ 25 w 207"/>
                <a:gd name="T13" fmla="*/ 24 h 159"/>
                <a:gd name="T14" fmla="*/ 0 w 207"/>
                <a:gd name="T15" fmla="*/ 29 h 159"/>
                <a:gd name="T16" fmla="*/ 78 w 207"/>
                <a:gd name="T17" fmla="*/ 62 h 159"/>
                <a:gd name="T18" fmla="*/ 9 w 207"/>
                <a:gd name="T19" fmla="*/ 135 h 159"/>
                <a:gd name="T20" fmla="*/ 84 w 207"/>
                <a:gd name="T21" fmla="*/ 79 h 159"/>
                <a:gd name="T22" fmla="*/ 77 w 207"/>
                <a:gd name="T23" fmla="*/ 159 h 159"/>
                <a:gd name="T24" fmla="*/ 112 w 207"/>
                <a:gd name="T25" fmla="*/ 83 h 159"/>
                <a:gd name="T26" fmla="*/ 191 w 207"/>
                <a:gd name="T27" fmla="*/ 135 h 159"/>
                <a:gd name="T28" fmla="*/ 126 w 207"/>
                <a:gd name="T29"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7" h="159">
                  <a:moveTo>
                    <a:pt x="126" y="67"/>
                  </a:moveTo>
                  <a:cubicBezTo>
                    <a:pt x="207" y="55"/>
                    <a:pt x="207" y="55"/>
                    <a:pt x="207" y="55"/>
                  </a:cubicBezTo>
                  <a:cubicBezTo>
                    <a:pt x="194" y="47"/>
                    <a:pt x="180" y="41"/>
                    <a:pt x="168" y="41"/>
                  </a:cubicBezTo>
                  <a:cubicBezTo>
                    <a:pt x="140" y="41"/>
                    <a:pt x="117" y="56"/>
                    <a:pt x="117" y="56"/>
                  </a:cubicBezTo>
                  <a:cubicBezTo>
                    <a:pt x="159" y="0"/>
                    <a:pt x="159" y="0"/>
                    <a:pt x="159" y="0"/>
                  </a:cubicBezTo>
                  <a:cubicBezTo>
                    <a:pt x="106" y="1"/>
                    <a:pt x="99" y="55"/>
                    <a:pt x="99" y="55"/>
                  </a:cubicBezTo>
                  <a:cubicBezTo>
                    <a:pt x="69" y="27"/>
                    <a:pt x="43" y="24"/>
                    <a:pt x="25" y="24"/>
                  </a:cubicBezTo>
                  <a:cubicBezTo>
                    <a:pt x="10" y="24"/>
                    <a:pt x="0" y="29"/>
                    <a:pt x="0" y="29"/>
                  </a:cubicBezTo>
                  <a:cubicBezTo>
                    <a:pt x="78" y="62"/>
                    <a:pt x="78" y="62"/>
                    <a:pt x="78" y="62"/>
                  </a:cubicBezTo>
                  <a:cubicBezTo>
                    <a:pt x="9" y="76"/>
                    <a:pt x="9" y="135"/>
                    <a:pt x="9" y="135"/>
                  </a:cubicBezTo>
                  <a:cubicBezTo>
                    <a:pt x="84" y="79"/>
                    <a:pt x="84" y="79"/>
                    <a:pt x="84" y="79"/>
                  </a:cubicBezTo>
                  <a:cubicBezTo>
                    <a:pt x="71" y="114"/>
                    <a:pt x="77" y="159"/>
                    <a:pt x="77" y="159"/>
                  </a:cubicBezTo>
                  <a:cubicBezTo>
                    <a:pt x="112" y="83"/>
                    <a:pt x="112" y="83"/>
                    <a:pt x="112" y="83"/>
                  </a:cubicBezTo>
                  <a:cubicBezTo>
                    <a:pt x="191" y="135"/>
                    <a:pt x="191" y="135"/>
                    <a:pt x="191" y="135"/>
                  </a:cubicBezTo>
                  <a:cubicBezTo>
                    <a:pt x="188" y="88"/>
                    <a:pt x="126" y="67"/>
                    <a:pt x="126" y="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grpSp>
      <p:grpSp>
        <p:nvGrpSpPr>
          <p:cNvPr id="59" name="组合 58"/>
          <p:cNvGrpSpPr>
            <a:grpSpLocks noChangeAspect="1"/>
          </p:cNvGrpSpPr>
          <p:nvPr/>
        </p:nvGrpSpPr>
        <p:grpSpPr>
          <a:xfrm>
            <a:off x="5862833" y="3308234"/>
            <a:ext cx="521999" cy="522000"/>
            <a:chOff x="-5821363" y="695325"/>
            <a:chExt cx="1368425" cy="1368426"/>
          </a:xfrm>
        </p:grpSpPr>
        <p:sp>
          <p:nvSpPr>
            <p:cNvPr id="74" name="Freeform 15"/>
            <p:cNvSpPr/>
            <p:nvPr/>
          </p:nvSpPr>
          <p:spPr bwMode="auto">
            <a:xfrm flipH="1">
              <a:off x="-5821363" y="695325"/>
              <a:ext cx="1368425" cy="1368425"/>
            </a:xfrm>
            <a:custGeom>
              <a:avLst/>
              <a:gdLst>
                <a:gd name="T0" fmla="*/ 528 w 528"/>
                <a:gd name="T1" fmla="*/ 488 h 528"/>
                <a:gd name="T2" fmla="*/ 488 w 528"/>
                <a:gd name="T3" fmla="*/ 528 h 528"/>
                <a:gd name="T4" fmla="*/ 40 w 528"/>
                <a:gd name="T5" fmla="*/ 528 h 528"/>
                <a:gd name="T6" fmla="*/ 0 w 528"/>
                <a:gd name="T7" fmla="*/ 488 h 528"/>
                <a:gd name="T8" fmla="*/ 0 w 528"/>
                <a:gd name="T9" fmla="*/ 40 h 528"/>
                <a:gd name="T10" fmla="*/ 40 w 528"/>
                <a:gd name="T11" fmla="*/ 0 h 528"/>
                <a:gd name="T12" fmla="*/ 488 w 528"/>
                <a:gd name="T13" fmla="*/ 0 h 528"/>
                <a:gd name="T14" fmla="*/ 528 w 528"/>
                <a:gd name="T15" fmla="*/ 40 h 528"/>
                <a:gd name="T16" fmla="*/ 528 w 528"/>
                <a:gd name="T17" fmla="*/ 48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19B9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75" name="Freeform 16"/>
            <p:cNvSpPr/>
            <p:nvPr/>
          </p:nvSpPr>
          <p:spPr bwMode="auto">
            <a:xfrm flipH="1">
              <a:off x="-5534026" y="1100138"/>
              <a:ext cx="1081088" cy="963613"/>
            </a:xfrm>
            <a:custGeom>
              <a:avLst/>
              <a:gdLst>
                <a:gd name="T0" fmla="*/ 253 w 417"/>
                <a:gd name="T1" fmla="*/ 0 h 372"/>
                <a:gd name="T2" fmla="*/ 155 w 417"/>
                <a:gd name="T3" fmla="*/ 25 h 372"/>
                <a:gd name="T4" fmla="*/ 0 w 417"/>
                <a:gd name="T5" fmla="*/ 181 h 372"/>
                <a:gd name="T6" fmla="*/ 0 w 417"/>
                <a:gd name="T7" fmla="*/ 332 h 372"/>
                <a:gd name="T8" fmla="*/ 40 w 417"/>
                <a:gd name="T9" fmla="*/ 372 h 372"/>
                <a:gd name="T10" fmla="*/ 216 w 417"/>
                <a:gd name="T11" fmla="*/ 372 h 372"/>
                <a:gd name="T12" fmla="*/ 359 w 417"/>
                <a:gd name="T13" fmla="*/ 229 h 372"/>
                <a:gd name="T14" fmla="*/ 347 w 417"/>
                <a:gd name="T15" fmla="*/ 42 h 372"/>
                <a:gd name="T16" fmla="*/ 253 w 417"/>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7" h="372">
                  <a:moveTo>
                    <a:pt x="253" y="0"/>
                  </a:moveTo>
                  <a:cubicBezTo>
                    <a:pt x="202" y="0"/>
                    <a:pt x="155" y="25"/>
                    <a:pt x="155" y="25"/>
                  </a:cubicBezTo>
                  <a:cubicBezTo>
                    <a:pt x="0" y="181"/>
                    <a:pt x="0" y="181"/>
                    <a:pt x="0" y="181"/>
                  </a:cubicBezTo>
                  <a:cubicBezTo>
                    <a:pt x="0" y="332"/>
                    <a:pt x="0" y="332"/>
                    <a:pt x="0" y="332"/>
                  </a:cubicBezTo>
                  <a:cubicBezTo>
                    <a:pt x="0" y="354"/>
                    <a:pt x="18" y="372"/>
                    <a:pt x="40" y="372"/>
                  </a:cubicBezTo>
                  <a:cubicBezTo>
                    <a:pt x="216" y="372"/>
                    <a:pt x="216" y="372"/>
                    <a:pt x="216" y="372"/>
                  </a:cubicBezTo>
                  <a:cubicBezTo>
                    <a:pt x="359" y="229"/>
                    <a:pt x="359" y="229"/>
                    <a:pt x="359" y="229"/>
                  </a:cubicBezTo>
                  <a:cubicBezTo>
                    <a:pt x="359" y="229"/>
                    <a:pt x="417" y="124"/>
                    <a:pt x="347" y="42"/>
                  </a:cubicBezTo>
                  <a:cubicBezTo>
                    <a:pt x="320" y="10"/>
                    <a:pt x="286" y="0"/>
                    <a:pt x="253" y="0"/>
                  </a:cubicBezTo>
                </a:path>
              </a:pathLst>
            </a:custGeom>
            <a:solidFill>
              <a:srgbClr val="5E6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76" name="Freeform 17"/>
            <p:cNvSpPr>
              <a:spLocks noEditPoints="1"/>
            </p:cNvSpPr>
            <p:nvPr/>
          </p:nvSpPr>
          <p:spPr bwMode="auto">
            <a:xfrm flipH="1">
              <a:off x="-5276851" y="1270000"/>
              <a:ext cx="320675" cy="322263"/>
            </a:xfrm>
            <a:custGeom>
              <a:avLst/>
              <a:gdLst>
                <a:gd name="T0" fmla="*/ 124 w 124"/>
                <a:gd name="T1" fmla="*/ 0 h 124"/>
                <a:gd name="T2" fmla="*/ 39 w 124"/>
                <a:gd name="T3" fmla="*/ 39 h 124"/>
                <a:gd name="T4" fmla="*/ 0 w 124"/>
                <a:gd name="T5" fmla="*/ 124 h 124"/>
                <a:gd name="T6" fmla="*/ 85 w 124"/>
                <a:gd name="T7" fmla="*/ 85 h 124"/>
                <a:gd name="T8" fmla="*/ 124 w 124"/>
                <a:gd name="T9" fmla="*/ 0 h 124"/>
                <a:gd name="T10" fmla="*/ 62 w 124"/>
                <a:gd name="T11" fmla="*/ 78 h 124"/>
                <a:gd name="T12" fmla="*/ 46 w 124"/>
                <a:gd name="T13" fmla="*/ 62 h 124"/>
                <a:gd name="T14" fmla="*/ 62 w 124"/>
                <a:gd name="T15" fmla="*/ 46 h 124"/>
                <a:gd name="T16" fmla="*/ 78 w 124"/>
                <a:gd name="T17" fmla="*/ 62 h 124"/>
                <a:gd name="T18" fmla="*/ 62 w 124"/>
                <a:gd name="T19" fmla="*/ 7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4">
                  <a:moveTo>
                    <a:pt x="124" y="0"/>
                  </a:moveTo>
                  <a:cubicBezTo>
                    <a:pt x="39" y="39"/>
                    <a:pt x="39" y="39"/>
                    <a:pt x="39" y="39"/>
                  </a:cubicBezTo>
                  <a:cubicBezTo>
                    <a:pt x="0" y="124"/>
                    <a:pt x="0" y="124"/>
                    <a:pt x="0" y="124"/>
                  </a:cubicBezTo>
                  <a:cubicBezTo>
                    <a:pt x="85" y="85"/>
                    <a:pt x="85" y="85"/>
                    <a:pt x="85" y="85"/>
                  </a:cubicBezTo>
                  <a:lnTo>
                    <a:pt x="124" y="0"/>
                  </a:lnTo>
                  <a:close/>
                  <a:moveTo>
                    <a:pt x="62" y="78"/>
                  </a:moveTo>
                  <a:cubicBezTo>
                    <a:pt x="53" y="78"/>
                    <a:pt x="46" y="71"/>
                    <a:pt x="46" y="62"/>
                  </a:cubicBezTo>
                  <a:cubicBezTo>
                    <a:pt x="46" y="53"/>
                    <a:pt x="53" y="46"/>
                    <a:pt x="62" y="46"/>
                  </a:cubicBezTo>
                  <a:cubicBezTo>
                    <a:pt x="71" y="46"/>
                    <a:pt x="78" y="53"/>
                    <a:pt x="78" y="62"/>
                  </a:cubicBezTo>
                  <a:cubicBezTo>
                    <a:pt x="78" y="71"/>
                    <a:pt x="71" y="78"/>
                    <a:pt x="62" y="7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77" name="Freeform 18"/>
            <p:cNvSpPr>
              <a:spLocks noEditPoints="1"/>
            </p:cNvSpPr>
            <p:nvPr/>
          </p:nvSpPr>
          <p:spPr bwMode="auto">
            <a:xfrm flipH="1">
              <a:off x="-5489576" y="1058863"/>
              <a:ext cx="746125" cy="746125"/>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44 w 288"/>
                <a:gd name="T11" fmla="*/ 256 h 288"/>
                <a:gd name="T12" fmla="*/ 32 w 288"/>
                <a:gd name="T13" fmla="*/ 144 h 288"/>
                <a:gd name="T14" fmla="*/ 144 w 288"/>
                <a:gd name="T15" fmla="*/ 32 h 288"/>
                <a:gd name="T16" fmla="*/ 256 w 288"/>
                <a:gd name="T17" fmla="*/ 144 h 288"/>
                <a:gd name="T18" fmla="*/ 144 w 288"/>
                <a:gd name="T19" fmla="*/ 25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144" y="0"/>
                  </a:moveTo>
                  <a:cubicBezTo>
                    <a:pt x="64" y="0"/>
                    <a:pt x="0" y="64"/>
                    <a:pt x="0" y="144"/>
                  </a:cubicBezTo>
                  <a:cubicBezTo>
                    <a:pt x="0" y="224"/>
                    <a:pt x="64" y="288"/>
                    <a:pt x="144" y="288"/>
                  </a:cubicBezTo>
                  <a:cubicBezTo>
                    <a:pt x="224" y="288"/>
                    <a:pt x="288" y="224"/>
                    <a:pt x="288" y="144"/>
                  </a:cubicBezTo>
                  <a:cubicBezTo>
                    <a:pt x="288" y="64"/>
                    <a:pt x="224" y="0"/>
                    <a:pt x="144" y="0"/>
                  </a:cubicBezTo>
                  <a:close/>
                  <a:moveTo>
                    <a:pt x="144" y="256"/>
                  </a:moveTo>
                  <a:cubicBezTo>
                    <a:pt x="82" y="256"/>
                    <a:pt x="32" y="206"/>
                    <a:pt x="32" y="144"/>
                  </a:cubicBezTo>
                  <a:cubicBezTo>
                    <a:pt x="32" y="82"/>
                    <a:pt x="82" y="32"/>
                    <a:pt x="144" y="32"/>
                  </a:cubicBezTo>
                  <a:cubicBezTo>
                    <a:pt x="206" y="32"/>
                    <a:pt x="256" y="82"/>
                    <a:pt x="256" y="144"/>
                  </a:cubicBezTo>
                  <a:cubicBezTo>
                    <a:pt x="256" y="206"/>
                    <a:pt x="206" y="256"/>
                    <a:pt x="144" y="2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grpSp>
      <p:grpSp>
        <p:nvGrpSpPr>
          <p:cNvPr id="60" name="组合 59"/>
          <p:cNvGrpSpPr>
            <a:grpSpLocks noChangeAspect="1"/>
          </p:cNvGrpSpPr>
          <p:nvPr/>
        </p:nvGrpSpPr>
        <p:grpSpPr>
          <a:xfrm>
            <a:off x="4349767" y="5265798"/>
            <a:ext cx="522000" cy="522000"/>
            <a:chOff x="-4141788" y="2478088"/>
            <a:chExt cx="1368425" cy="1368425"/>
          </a:xfrm>
        </p:grpSpPr>
        <p:sp>
          <p:nvSpPr>
            <p:cNvPr id="70" name="Freeform 34"/>
            <p:cNvSpPr/>
            <p:nvPr/>
          </p:nvSpPr>
          <p:spPr bwMode="auto">
            <a:xfrm flipH="1">
              <a:off x="-4141788" y="2478088"/>
              <a:ext cx="1368425" cy="1368425"/>
            </a:xfrm>
            <a:custGeom>
              <a:avLst/>
              <a:gdLst>
                <a:gd name="T0" fmla="*/ 528 w 528"/>
                <a:gd name="T1" fmla="*/ 488 h 528"/>
                <a:gd name="T2" fmla="*/ 488 w 528"/>
                <a:gd name="T3" fmla="*/ 528 h 528"/>
                <a:gd name="T4" fmla="*/ 40 w 528"/>
                <a:gd name="T5" fmla="*/ 528 h 528"/>
                <a:gd name="T6" fmla="*/ 0 w 528"/>
                <a:gd name="T7" fmla="*/ 488 h 528"/>
                <a:gd name="T8" fmla="*/ 0 w 528"/>
                <a:gd name="T9" fmla="*/ 40 h 528"/>
                <a:gd name="T10" fmla="*/ 40 w 528"/>
                <a:gd name="T11" fmla="*/ 0 h 528"/>
                <a:gd name="T12" fmla="*/ 488 w 528"/>
                <a:gd name="T13" fmla="*/ 0 h 528"/>
                <a:gd name="T14" fmla="*/ 528 w 528"/>
                <a:gd name="T15" fmla="*/ 40 h 528"/>
                <a:gd name="T16" fmla="*/ 528 w 528"/>
                <a:gd name="T17" fmla="*/ 48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4FB6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71" name="Freeform 35"/>
            <p:cNvSpPr/>
            <p:nvPr/>
          </p:nvSpPr>
          <p:spPr bwMode="auto">
            <a:xfrm flipH="1">
              <a:off x="-3632202" y="2801938"/>
              <a:ext cx="858839" cy="1044575"/>
            </a:xfrm>
            <a:custGeom>
              <a:avLst/>
              <a:gdLst>
                <a:gd name="T0" fmla="*/ 273 w 331"/>
                <a:gd name="T1" fmla="*/ 0 h 403"/>
                <a:gd name="T2" fmla="*/ 188 w 331"/>
                <a:gd name="T3" fmla="*/ 15 h 403"/>
                <a:gd name="T4" fmla="*/ 0 w 331"/>
                <a:gd name="T5" fmla="*/ 203 h 403"/>
                <a:gd name="T6" fmla="*/ 0 w 331"/>
                <a:gd name="T7" fmla="*/ 363 h 403"/>
                <a:gd name="T8" fmla="*/ 40 w 331"/>
                <a:gd name="T9" fmla="*/ 403 h 403"/>
                <a:gd name="T10" fmla="*/ 136 w 331"/>
                <a:gd name="T11" fmla="*/ 403 h 403"/>
                <a:gd name="T12" fmla="*/ 283 w 331"/>
                <a:gd name="T13" fmla="*/ 257 h 403"/>
                <a:gd name="T14" fmla="*/ 262 w 331"/>
                <a:gd name="T15" fmla="*/ 234 h 403"/>
                <a:gd name="T16" fmla="*/ 298 w 331"/>
                <a:gd name="T17" fmla="*/ 197 h 403"/>
                <a:gd name="T18" fmla="*/ 331 w 331"/>
                <a:gd name="T19" fmla="*/ 39 h 403"/>
                <a:gd name="T20" fmla="*/ 273 w 331"/>
                <a:gd name="T21"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1" h="403">
                  <a:moveTo>
                    <a:pt x="273" y="0"/>
                  </a:moveTo>
                  <a:cubicBezTo>
                    <a:pt x="188" y="15"/>
                    <a:pt x="188" y="15"/>
                    <a:pt x="188" y="15"/>
                  </a:cubicBezTo>
                  <a:cubicBezTo>
                    <a:pt x="0" y="203"/>
                    <a:pt x="0" y="203"/>
                    <a:pt x="0" y="203"/>
                  </a:cubicBezTo>
                  <a:cubicBezTo>
                    <a:pt x="0" y="363"/>
                    <a:pt x="0" y="363"/>
                    <a:pt x="0" y="363"/>
                  </a:cubicBezTo>
                  <a:cubicBezTo>
                    <a:pt x="0" y="385"/>
                    <a:pt x="18" y="403"/>
                    <a:pt x="40" y="403"/>
                  </a:cubicBezTo>
                  <a:cubicBezTo>
                    <a:pt x="136" y="403"/>
                    <a:pt x="136" y="403"/>
                    <a:pt x="136" y="403"/>
                  </a:cubicBezTo>
                  <a:cubicBezTo>
                    <a:pt x="283" y="257"/>
                    <a:pt x="283" y="257"/>
                    <a:pt x="283" y="257"/>
                  </a:cubicBezTo>
                  <a:cubicBezTo>
                    <a:pt x="262" y="234"/>
                    <a:pt x="262" y="234"/>
                    <a:pt x="262" y="234"/>
                  </a:cubicBezTo>
                  <a:cubicBezTo>
                    <a:pt x="298" y="197"/>
                    <a:pt x="298" y="197"/>
                    <a:pt x="298" y="197"/>
                  </a:cubicBezTo>
                  <a:cubicBezTo>
                    <a:pt x="331" y="39"/>
                    <a:pt x="331" y="39"/>
                    <a:pt x="331" y="39"/>
                  </a:cubicBezTo>
                  <a:cubicBezTo>
                    <a:pt x="273" y="0"/>
                    <a:pt x="273" y="0"/>
                    <a:pt x="273" y="0"/>
                  </a:cubicBezTo>
                </a:path>
              </a:pathLst>
            </a:custGeom>
            <a:solidFill>
              <a:srgbClr val="348A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72" name="Freeform 36"/>
            <p:cNvSpPr/>
            <p:nvPr/>
          </p:nvSpPr>
          <p:spPr bwMode="auto">
            <a:xfrm flipH="1">
              <a:off x="-3540126" y="3370263"/>
              <a:ext cx="206375" cy="123825"/>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73" name="Freeform 37"/>
            <p:cNvSpPr>
              <a:spLocks noEditPoints="1"/>
            </p:cNvSpPr>
            <p:nvPr/>
          </p:nvSpPr>
          <p:spPr bwMode="auto">
            <a:xfrm flipH="1">
              <a:off x="-3686176" y="2768600"/>
              <a:ext cx="498475" cy="581025"/>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grpSp>
      <p:grpSp>
        <p:nvGrpSpPr>
          <p:cNvPr id="61" name="组合 60"/>
          <p:cNvGrpSpPr>
            <a:grpSpLocks noChangeAspect="1"/>
          </p:cNvGrpSpPr>
          <p:nvPr/>
        </p:nvGrpSpPr>
        <p:grpSpPr>
          <a:xfrm>
            <a:off x="6638818" y="2233900"/>
            <a:ext cx="521999" cy="522000"/>
            <a:chOff x="-9180513" y="695325"/>
            <a:chExt cx="1368425" cy="1368426"/>
          </a:xfrm>
        </p:grpSpPr>
        <p:sp>
          <p:nvSpPr>
            <p:cNvPr id="66" name="Freeform 24"/>
            <p:cNvSpPr/>
            <p:nvPr/>
          </p:nvSpPr>
          <p:spPr bwMode="auto">
            <a:xfrm flipH="1">
              <a:off x="-9180513" y="695325"/>
              <a:ext cx="1368425" cy="1368425"/>
            </a:xfrm>
            <a:custGeom>
              <a:avLst/>
              <a:gdLst>
                <a:gd name="T0" fmla="*/ 528 w 528"/>
                <a:gd name="T1" fmla="*/ 488 h 528"/>
                <a:gd name="T2" fmla="*/ 488 w 528"/>
                <a:gd name="T3" fmla="*/ 528 h 528"/>
                <a:gd name="T4" fmla="*/ 40 w 528"/>
                <a:gd name="T5" fmla="*/ 528 h 528"/>
                <a:gd name="T6" fmla="*/ 0 w 528"/>
                <a:gd name="T7" fmla="*/ 488 h 528"/>
                <a:gd name="T8" fmla="*/ 0 w 528"/>
                <a:gd name="T9" fmla="*/ 40 h 528"/>
                <a:gd name="T10" fmla="*/ 40 w 528"/>
                <a:gd name="T11" fmla="*/ 0 h 528"/>
                <a:gd name="T12" fmla="*/ 488 w 528"/>
                <a:gd name="T13" fmla="*/ 0 h 528"/>
                <a:gd name="T14" fmla="*/ 528 w 528"/>
                <a:gd name="T15" fmla="*/ 40 h 528"/>
                <a:gd name="T16" fmla="*/ 528 w 528"/>
                <a:gd name="T17" fmla="*/ 48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EE6B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67" name="Freeform 25"/>
            <p:cNvSpPr/>
            <p:nvPr/>
          </p:nvSpPr>
          <p:spPr bwMode="auto">
            <a:xfrm flipH="1">
              <a:off x="-8680451" y="1052513"/>
              <a:ext cx="868363" cy="1011238"/>
            </a:xfrm>
            <a:custGeom>
              <a:avLst/>
              <a:gdLst>
                <a:gd name="T0" fmla="*/ 273 w 335"/>
                <a:gd name="T1" fmla="*/ 0 h 390"/>
                <a:gd name="T2" fmla="*/ 241 w 335"/>
                <a:gd name="T3" fmla="*/ 1 h 390"/>
                <a:gd name="T4" fmla="*/ 0 w 335"/>
                <a:gd name="T5" fmla="*/ 242 h 390"/>
                <a:gd name="T6" fmla="*/ 0 w 335"/>
                <a:gd name="T7" fmla="*/ 350 h 390"/>
                <a:gd name="T8" fmla="*/ 40 w 335"/>
                <a:gd name="T9" fmla="*/ 390 h 390"/>
                <a:gd name="T10" fmla="*/ 185 w 335"/>
                <a:gd name="T11" fmla="*/ 390 h 390"/>
                <a:gd name="T12" fmla="*/ 318 w 335"/>
                <a:gd name="T13" fmla="*/ 258 h 390"/>
                <a:gd name="T14" fmla="*/ 335 w 335"/>
                <a:gd name="T15" fmla="*/ 201 h 390"/>
                <a:gd name="T16" fmla="*/ 300 w 335"/>
                <a:gd name="T17" fmla="*/ 151 h 390"/>
                <a:gd name="T18" fmla="*/ 298 w 335"/>
                <a:gd name="T19" fmla="*/ 21 h 390"/>
                <a:gd name="T20" fmla="*/ 273 w 335"/>
                <a:gd name="T21"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5" h="390">
                  <a:moveTo>
                    <a:pt x="273" y="0"/>
                  </a:moveTo>
                  <a:cubicBezTo>
                    <a:pt x="241" y="1"/>
                    <a:pt x="241" y="1"/>
                    <a:pt x="241" y="1"/>
                  </a:cubicBezTo>
                  <a:cubicBezTo>
                    <a:pt x="0" y="242"/>
                    <a:pt x="0" y="242"/>
                    <a:pt x="0" y="242"/>
                  </a:cubicBezTo>
                  <a:cubicBezTo>
                    <a:pt x="0" y="350"/>
                    <a:pt x="0" y="350"/>
                    <a:pt x="0" y="350"/>
                  </a:cubicBezTo>
                  <a:cubicBezTo>
                    <a:pt x="0" y="372"/>
                    <a:pt x="18" y="390"/>
                    <a:pt x="40" y="390"/>
                  </a:cubicBezTo>
                  <a:cubicBezTo>
                    <a:pt x="185" y="390"/>
                    <a:pt x="185" y="390"/>
                    <a:pt x="185" y="390"/>
                  </a:cubicBezTo>
                  <a:cubicBezTo>
                    <a:pt x="318" y="258"/>
                    <a:pt x="318" y="258"/>
                    <a:pt x="318" y="258"/>
                  </a:cubicBezTo>
                  <a:cubicBezTo>
                    <a:pt x="335" y="201"/>
                    <a:pt x="335" y="201"/>
                    <a:pt x="335" y="201"/>
                  </a:cubicBezTo>
                  <a:cubicBezTo>
                    <a:pt x="300" y="151"/>
                    <a:pt x="300" y="151"/>
                    <a:pt x="300" y="151"/>
                  </a:cubicBezTo>
                  <a:cubicBezTo>
                    <a:pt x="298" y="21"/>
                    <a:pt x="298" y="21"/>
                    <a:pt x="298" y="21"/>
                  </a:cubicBezTo>
                  <a:cubicBezTo>
                    <a:pt x="273" y="0"/>
                    <a:pt x="273" y="0"/>
                    <a:pt x="273" y="0"/>
                  </a:cubicBezTo>
                </a:path>
              </a:pathLst>
            </a:custGeom>
            <a:solidFill>
              <a:srgbClr val="FC7F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68" name="Freeform 26"/>
            <p:cNvSpPr>
              <a:spLocks noEditPoints="1"/>
            </p:cNvSpPr>
            <p:nvPr/>
          </p:nvSpPr>
          <p:spPr bwMode="auto">
            <a:xfrm flipH="1">
              <a:off x="-8693151" y="1027113"/>
              <a:ext cx="373063" cy="746125"/>
            </a:xfrm>
            <a:custGeom>
              <a:avLst/>
              <a:gdLst>
                <a:gd name="T0" fmla="*/ 112 w 144"/>
                <a:gd name="T1" fmla="*/ 156 h 288"/>
                <a:gd name="T2" fmla="*/ 112 w 144"/>
                <a:gd name="T3" fmla="*/ 40 h 288"/>
                <a:gd name="T4" fmla="*/ 72 w 144"/>
                <a:gd name="T5" fmla="*/ 0 h 288"/>
                <a:gd name="T6" fmla="*/ 32 w 144"/>
                <a:gd name="T7" fmla="*/ 40 h 288"/>
                <a:gd name="T8" fmla="*/ 32 w 144"/>
                <a:gd name="T9" fmla="*/ 156 h 288"/>
                <a:gd name="T10" fmla="*/ 0 w 144"/>
                <a:gd name="T11" fmla="*/ 216 h 288"/>
                <a:gd name="T12" fmla="*/ 72 w 144"/>
                <a:gd name="T13" fmla="*/ 288 h 288"/>
                <a:gd name="T14" fmla="*/ 144 w 144"/>
                <a:gd name="T15" fmla="*/ 216 h 288"/>
                <a:gd name="T16" fmla="*/ 112 w 144"/>
                <a:gd name="T17" fmla="*/ 156 h 288"/>
                <a:gd name="T18" fmla="*/ 72 w 144"/>
                <a:gd name="T19" fmla="*/ 272 h 288"/>
                <a:gd name="T20" fmla="*/ 16 w 144"/>
                <a:gd name="T21" fmla="*/ 216 h 288"/>
                <a:gd name="T22" fmla="*/ 16 w 144"/>
                <a:gd name="T23" fmla="*/ 209 h 288"/>
                <a:gd name="T24" fmla="*/ 17 w 144"/>
                <a:gd name="T25" fmla="*/ 207 h 288"/>
                <a:gd name="T26" fmla="*/ 18 w 144"/>
                <a:gd name="T27" fmla="*/ 202 h 288"/>
                <a:gd name="T28" fmla="*/ 18 w 144"/>
                <a:gd name="T29" fmla="*/ 200 h 288"/>
                <a:gd name="T30" fmla="*/ 20 w 144"/>
                <a:gd name="T31" fmla="*/ 195 h 288"/>
                <a:gd name="T32" fmla="*/ 21 w 144"/>
                <a:gd name="T33" fmla="*/ 193 h 288"/>
                <a:gd name="T34" fmla="*/ 23 w 144"/>
                <a:gd name="T35" fmla="*/ 189 h 288"/>
                <a:gd name="T36" fmla="*/ 24 w 144"/>
                <a:gd name="T37" fmla="*/ 187 h 288"/>
                <a:gd name="T38" fmla="*/ 27 w 144"/>
                <a:gd name="T39" fmla="*/ 183 h 288"/>
                <a:gd name="T40" fmla="*/ 29 w 144"/>
                <a:gd name="T41" fmla="*/ 181 h 288"/>
                <a:gd name="T42" fmla="*/ 32 w 144"/>
                <a:gd name="T43" fmla="*/ 177 h 288"/>
                <a:gd name="T44" fmla="*/ 34 w 144"/>
                <a:gd name="T45" fmla="*/ 175 h 288"/>
                <a:gd name="T46" fmla="*/ 37 w 144"/>
                <a:gd name="T47" fmla="*/ 173 h 288"/>
                <a:gd name="T48" fmla="*/ 39 w 144"/>
                <a:gd name="T49" fmla="*/ 171 h 288"/>
                <a:gd name="T50" fmla="*/ 41 w 144"/>
                <a:gd name="T51" fmla="*/ 169 h 288"/>
                <a:gd name="T52" fmla="*/ 48 w 144"/>
                <a:gd name="T53" fmla="*/ 156 h 288"/>
                <a:gd name="T54" fmla="*/ 48 w 144"/>
                <a:gd name="T55" fmla="*/ 120 h 288"/>
                <a:gd name="T56" fmla="*/ 48 w 144"/>
                <a:gd name="T57" fmla="*/ 40 h 288"/>
                <a:gd name="T58" fmla="*/ 72 w 144"/>
                <a:gd name="T59" fmla="*/ 16 h 288"/>
                <a:gd name="T60" fmla="*/ 96 w 144"/>
                <a:gd name="T61" fmla="*/ 40 h 288"/>
                <a:gd name="T62" fmla="*/ 96 w 144"/>
                <a:gd name="T63" fmla="*/ 120 h 288"/>
                <a:gd name="T64" fmla="*/ 96 w 144"/>
                <a:gd name="T65" fmla="*/ 156 h 288"/>
                <a:gd name="T66" fmla="*/ 103 w 144"/>
                <a:gd name="T67" fmla="*/ 169 h 288"/>
                <a:gd name="T68" fmla="*/ 105 w 144"/>
                <a:gd name="T69" fmla="*/ 171 h 288"/>
                <a:gd name="T70" fmla="*/ 107 w 144"/>
                <a:gd name="T71" fmla="*/ 173 h 288"/>
                <a:gd name="T72" fmla="*/ 110 w 144"/>
                <a:gd name="T73" fmla="*/ 175 h 288"/>
                <a:gd name="T74" fmla="*/ 112 w 144"/>
                <a:gd name="T75" fmla="*/ 177 h 288"/>
                <a:gd name="T76" fmla="*/ 115 w 144"/>
                <a:gd name="T77" fmla="*/ 181 h 288"/>
                <a:gd name="T78" fmla="*/ 117 w 144"/>
                <a:gd name="T79" fmla="*/ 183 h 288"/>
                <a:gd name="T80" fmla="*/ 120 w 144"/>
                <a:gd name="T81" fmla="*/ 187 h 288"/>
                <a:gd name="T82" fmla="*/ 121 w 144"/>
                <a:gd name="T83" fmla="*/ 189 h 288"/>
                <a:gd name="T84" fmla="*/ 123 w 144"/>
                <a:gd name="T85" fmla="*/ 193 h 288"/>
                <a:gd name="T86" fmla="*/ 124 w 144"/>
                <a:gd name="T87" fmla="*/ 195 h 288"/>
                <a:gd name="T88" fmla="*/ 126 w 144"/>
                <a:gd name="T89" fmla="*/ 200 h 288"/>
                <a:gd name="T90" fmla="*/ 126 w 144"/>
                <a:gd name="T91" fmla="*/ 202 h 288"/>
                <a:gd name="T92" fmla="*/ 127 w 144"/>
                <a:gd name="T93" fmla="*/ 207 h 288"/>
                <a:gd name="T94" fmla="*/ 128 w 144"/>
                <a:gd name="T95" fmla="*/ 209 h 288"/>
                <a:gd name="T96" fmla="*/ 128 w 144"/>
                <a:gd name="T97" fmla="*/ 216 h 288"/>
                <a:gd name="T98" fmla="*/ 72 w 144"/>
                <a:gd name="T99" fmla="*/ 2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4" h="288">
                  <a:moveTo>
                    <a:pt x="112" y="156"/>
                  </a:moveTo>
                  <a:cubicBezTo>
                    <a:pt x="112" y="40"/>
                    <a:pt x="112" y="40"/>
                    <a:pt x="112" y="40"/>
                  </a:cubicBezTo>
                  <a:cubicBezTo>
                    <a:pt x="112" y="18"/>
                    <a:pt x="94" y="0"/>
                    <a:pt x="72" y="0"/>
                  </a:cubicBezTo>
                  <a:cubicBezTo>
                    <a:pt x="50" y="0"/>
                    <a:pt x="32" y="18"/>
                    <a:pt x="32" y="40"/>
                  </a:cubicBezTo>
                  <a:cubicBezTo>
                    <a:pt x="32" y="156"/>
                    <a:pt x="32" y="156"/>
                    <a:pt x="32" y="156"/>
                  </a:cubicBezTo>
                  <a:cubicBezTo>
                    <a:pt x="12" y="170"/>
                    <a:pt x="0" y="192"/>
                    <a:pt x="0" y="216"/>
                  </a:cubicBezTo>
                  <a:cubicBezTo>
                    <a:pt x="0" y="256"/>
                    <a:pt x="32" y="288"/>
                    <a:pt x="72" y="288"/>
                  </a:cubicBezTo>
                  <a:cubicBezTo>
                    <a:pt x="112" y="288"/>
                    <a:pt x="144" y="256"/>
                    <a:pt x="144" y="216"/>
                  </a:cubicBezTo>
                  <a:cubicBezTo>
                    <a:pt x="144" y="192"/>
                    <a:pt x="132" y="170"/>
                    <a:pt x="112" y="156"/>
                  </a:cubicBezTo>
                  <a:close/>
                  <a:moveTo>
                    <a:pt x="72" y="272"/>
                  </a:moveTo>
                  <a:cubicBezTo>
                    <a:pt x="41" y="272"/>
                    <a:pt x="16" y="247"/>
                    <a:pt x="16" y="216"/>
                  </a:cubicBezTo>
                  <a:cubicBezTo>
                    <a:pt x="16" y="214"/>
                    <a:pt x="16" y="211"/>
                    <a:pt x="16" y="209"/>
                  </a:cubicBezTo>
                  <a:cubicBezTo>
                    <a:pt x="17" y="208"/>
                    <a:pt x="17" y="208"/>
                    <a:pt x="17" y="207"/>
                  </a:cubicBezTo>
                  <a:cubicBezTo>
                    <a:pt x="17" y="205"/>
                    <a:pt x="17" y="204"/>
                    <a:pt x="18" y="202"/>
                  </a:cubicBezTo>
                  <a:cubicBezTo>
                    <a:pt x="18" y="201"/>
                    <a:pt x="18" y="201"/>
                    <a:pt x="18" y="200"/>
                  </a:cubicBezTo>
                  <a:cubicBezTo>
                    <a:pt x="19" y="198"/>
                    <a:pt x="19" y="197"/>
                    <a:pt x="20" y="195"/>
                  </a:cubicBezTo>
                  <a:cubicBezTo>
                    <a:pt x="20" y="194"/>
                    <a:pt x="21" y="194"/>
                    <a:pt x="21" y="193"/>
                  </a:cubicBezTo>
                  <a:cubicBezTo>
                    <a:pt x="22" y="192"/>
                    <a:pt x="22" y="190"/>
                    <a:pt x="23" y="189"/>
                  </a:cubicBezTo>
                  <a:cubicBezTo>
                    <a:pt x="24" y="188"/>
                    <a:pt x="24" y="187"/>
                    <a:pt x="24" y="187"/>
                  </a:cubicBezTo>
                  <a:cubicBezTo>
                    <a:pt x="25" y="185"/>
                    <a:pt x="26" y="184"/>
                    <a:pt x="27" y="183"/>
                  </a:cubicBezTo>
                  <a:cubicBezTo>
                    <a:pt x="28" y="182"/>
                    <a:pt x="28" y="181"/>
                    <a:pt x="29" y="181"/>
                  </a:cubicBezTo>
                  <a:cubicBezTo>
                    <a:pt x="30" y="180"/>
                    <a:pt x="31" y="179"/>
                    <a:pt x="32" y="177"/>
                  </a:cubicBezTo>
                  <a:cubicBezTo>
                    <a:pt x="32" y="177"/>
                    <a:pt x="33" y="176"/>
                    <a:pt x="34" y="175"/>
                  </a:cubicBezTo>
                  <a:cubicBezTo>
                    <a:pt x="35" y="174"/>
                    <a:pt x="36" y="174"/>
                    <a:pt x="37" y="173"/>
                  </a:cubicBezTo>
                  <a:cubicBezTo>
                    <a:pt x="38" y="172"/>
                    <a:pt x="38" y="171"/>
                    <a:pt x="39" y="171"/>
                  </a:cubicBezTo>
                  <a:cubicBezTo>
                    <a:pt x="40" y="170"/>
                    <a:pt x="40" y="170"/>
                    <a:pt x="41" y="169"/>
                  </a:cubicBezTo>
                  <a:cubicBezTo>
                    <a:pt x="45" y="167"/>
                    <a:pt x="48" y="162"/>
                    <a:pt x="48" y="156"/>
                  </a:cubicBezTo>
                  <a:cubicBezTo>
                    <a:pt x="48" y="120"/>
                    <a:pt x="48" y="120"/>
                    <a:pt x="48" y="120"/>
                  </a:cubicBezTo>
                  <a:cubicBezTo>
                    <a:pt x="48" y="40"/>
                    <a:pt x="48" y="40"/>
                    <a:pt x="48" y="40"/>
                  </a:cubicBezTo>
                  <a:cubicBezTo>
                    <a:pt x="48" y="27"/>
                    <a:pt x="59" y="16"/>
                    <a:pt x="72" y="16"/>
                  </a:cubicBezTo>
                  <a:cubicBezTo>
                    <a:pt x="85" y="16"/>
                    <a:pt x="96" y="27"/>
                    <a:pt x="96" y="40"/>
                  </a:cubicBezTo>
                  <a:cubicBezTo>
                    <a:pt x="96" y="120"/>
                    <a:pt x="96" y="120"/>
                    <a:pt x="96" y="120"/>
                  </a:cubicBezTo>
                  <a:cubicBezTo>
                    <a:pt x="96" y="156"/>
                    <a:pt x="96" y="156"/>
                    <a:pt x="96" y="156"/>
                  </a:cubicBezTo>
                  <a:cubicBezTo>
                    <a:pt x="96" y="162"/>
                    <a:pt x="99" y="167"/>
                    <a:pt x="103" y="169"/>
                  </a:cubicBezTo>
                  <a:cubicBezTo>
                    <a:pt x="104" y="170"/>
                    <a:pt x="104" y="170"/>
                    <a:pt x="105" y="171"/>
                  </a:cubicBezTo>
                  <a:cubicBezTo>
                    <a:pt x="106" y="171"/>
                    <a:pt x="106" y="172"/>
                    <a:pt x="107" y="173"/>
                  </a:cubicBezTo>
                  <a:cubicBezTo>
                    <a:pt x="108" y="174"/>
                    <a:pt x="109" y="174"/>
                    <a:pt x="110" y="175"/>
                  </a:cubicBezTo>
                  <a:cubicBezTo>
                    <a:pt x="111" y="176"/>
                    <a:pt x="112" y="177"/>
                    <a:pt x="112" y="177"/>
                  </a:cubicBezTo>
                  <a:cubicBezTo>
                    <a:pt x="113" y="179"/>
                    <a:pt x="114" y="180"/>
                    <a:pt x="115" y="181"/>
                  </a:cubicBezTo>
                  <a:cubicBezTo>
                    <a:pt x="116" y="181"/>
                    <a:pt x="116" y="182"/>
                    <a:pt x="117" y="183"/>
                  </a:cubicBezTo>
                  <a:cubicBezTo>
                    <a:pt x="118" y="184"/>
                    <a:pt x="119" y="185"/>
                    <a:pt x="120" y="187"/>
                  </a:cubicBezTo>
                  <a:cubicBezTo>
                    <a:pt x="120" y="187"/>
                    <a:pt x="120" y="188"/>
                    <a:pt x="121" y="189"/>
                  </a:cubicBezTo>
                  <a:cubicBezTo>
                    <a:pt x="122" y="190"/>
                    <a:pt x="122" y="192"/>
                    <a:pt x="123" y="193"/>
                  </a:cubicBezTo>
                  <a:cubicBezTo>
                    <a:pt x="123" y="194"/>
                    <a:pt x="124" y="194"/>
                    <a:pt x="124" y="195"/>
                  </a:cubicBezTo>
                  <a:cubicBezTo>
                    <a:pt x="125" y="197"/>
                    <a:pt x="125" y="198"/>
                    <a:pt x="126" y="200"/>
                  </a:cubicBezTo>
                  <a:cubicBezTo>
                    <a:pt x="126" y="201"/>
                    <a:pt x="126" y="201"/>
                    <a:pt x="126" y="202"/>
                  </a:cubicBezTo>
                  <a:cubicBezTo>
                    <a:pt x="127" y="204"/>
                    <a:pt x="127" y="205"/>
                    <a:pt x="127" y="207"/>
                  </a:cubicBezTo>
                  <a:cubicBezTo>
                    <a:pt x="127" y="208"/>
                    <a:pt x="127" y="208"/>
                    <a:pt x="128" y="209"/>
                  </a:cubicBezTo>
                  <a:cubicBezTo>
                    <a:pt x="128" y="211"/>
                    <a:pt x="128" y="214"/>
                    <a:pt x="128" y="216"/>
                  </a:cubicBezTo>
                  <a:cubicBezTo>
                    <a:pt x="128" y="247"/>
                    <a:pt x="103" y="272"/>
                    <a:pt x="72" y="27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sp>
          <p:nvSpPr>
            <p:cNvPr id="69" name="Freeform 27"/>
            <p:cNvSpPr/>
            <p:nvPr/>
          </p:nvSpPr>
          <p:spPr bwMode="auto">
            <a:xfrm flipH="1">
              <a:off x="-8610601" y="1338263"/>
              <a:ext cx="207963" cy="352425"/>
            </a:xfrm>
            <a:custGeom>
              <a:avLst/>
              <a:gdLst>
                <a:gd name="T0" fmla="*/ 79 w 80"/>
                <a:gd name="T1" fmla="*/ 90 h 136"/>
                <a:gd name="T2" fmla="*/ 79 w 80"/>
                <a:gd name="T3" fmla="*/ 86 h 136"/>
                <a:gd name="T4" fmla="*/ 78 w 80"/>
                <a:gd name="T5" fmla="*/ 85 h 136"/>
                <a:gd name="T6" fmla="*/ 77 w 80"/>
                <a:gd name="T7" fmla="*/ 81 h 136"/>
                <a:gd name="T8" fmla="*/ 76 w 80"/>
                <a:gd name="T9" fmla="*/ 80 h 136"/>
                <a:gd name="T10" fmla="*/ 75 w 80"/>
                <a:gd name="T11" fmla="*/ 76 h 136"/>
                <a:gd name="T12" fmla="*/ 74 w 80"/>
                <a:gd name="T13" fmla="*/ 75 h 136"/>
                <a:gd name="T14" fmla="*/ 72 w 80"/>
                <a:gd name="T15" fmla="*/ 72 h 136"/>
                <a:gd name="T16" fmla="*/ 71 w 80"/>
                <a:gd name="T17" fmla="*/ 71 h 136"/>
                <a:gd name="T18" fmla="*/ 69 w 80"/>
                <a:gd name="T19" fmla="*/ 68 h 136"/>
                <a:gd name="T20" fmla="*/ 67 w 80"/>
                <a:gd name="T21" fmla="*/ 67 h 136"/>
                <a:gd name="T22" fmla="*/ 65 w 80"/>
                <a:gd name="T23" fmla="*/ 65 h 136"/>
                <a:gd name="T24" fmla="*/ 63 w 80"/>
                <a:gd name="T25" fmla="*/ 64 h 136"/>
                <a:gd name="T26" fmla="*/ 60 w 80"/>
                <a:gd name="T27" fmla="*/ 61 h 136"/>
                <a:gd name="T28" fmla="*/ 48 w 80"/>
                <a:gd name="T29" fmla="*/ 54 h 136"/>
                <a:gd name="T30" fmla="*/ 48 w 80"/>
                <a:gd name="T31" fmla="*/ 36 h 136"/>
                <a:gd name="T32" fmla="*/ 48 w 80"/>
                <a:gd name="T33" fmla="*/ 0 h 136"/>
                <a:gd name="T34" fmla="*/ 32 w 80"/>
                <a:gd name="T35" fmla="*/ 0 h 136"/>
                <a:gd name="T36" fmla="*/ 32 w 80"/>
                <a:gd name="T37" fmla="*/ 36 h 136"/>
                <a:gd name="T38" fmla="*/ 32 w 80"/>
                <a:gd name="T39" fmla="*/ 54 h 136"/>
                <a:gd name="T40" fmla="*/ 20 w 80"/>
                <a:gd name="T41" fmla="*/ 61 h 136"/>
                <a:gd name="T42" fmla="*/ 17 w 80"/>
                <a:gd name="T43" fmla="*/ 64 h 136"/>
                <a:gd name="T44" fmla="*/ 15 w 80"/>
                <a:gd name="T45" fmla="*/ 65 h 136"/>
                <a:gd name="T46" fmla="*/ 13 w 80"/>
                <a:gd name="T47" fmla="*/ 67 h 136"/>
                <a:gd name="T48" fmla="*/ 11 w 80"/>
                <a:gd name="T49" fmla="*/ 68 h 136"/>
                <a:gd name="T50" fmla="*/ 9 w 80"/>
                <a:gd name="T51" fmla="*/ 71 h 136"/>
                <a:gd name="T52" fmla="*/ 8 w 80"/>
                <a:gd name="T53" fmla="*/ 72 h 136"/>
                <a:gd name="T54" fmla="*/ 6 w 80"/>
                <a:gd name="T55" fmla="*/ 75 h 136"/>
                <a:gd name="T56" fmla="*/ 5 w 80"/>
                <a:gd name="T57" fmla="*/ 76 h 136"/>
                <a:gd name="T58" fmla="*/ 4 w 80"/>
                <a:gd name="T59" fmla="*/ 80 h 136"/>
                <a:gd name="T60" fmla="*/ 3 w 80"/>
                <a:gd name="T61" fmla="*/ 81 h 136"/>
                <a:gd name="T62" fmla="*/ 2 w 80"/>
                <a:gd name="T63" fmla="*/ 85 h 136"/>
                <a:gd name="T64" fmla="*/ 1 w 80"/>
                <a:gd name="T65" fmla="*/ 86 h 136"/>
                <a:gd name="T66" fmla="*/ 1 w 80"/>
                <a:gd name="T67" fmla="*/ 90 h 136"/>
                <a:gd name="T68" fmla="*/ 0 w 80"/>
                <a:gd name="T69" fmla="*/ 91 h 136"/>
                <a:gd name="T70" fmla="*/ 0 w 80"/>
                <a:gd name="T71" fmla="*/ 96 h 136"/>
                <a:gd name="T72" fmla="*/ 40 w 80"/>
                <a:gd name="T73" fmla="*/ 136 h 136"/>
                <a:gd name="T74" fmla="*/ 80 w 80"/>
                <a:gd name="T75" fmla="*/ 96 h 136"/>
                <a:gd name="T76" fmla="*/ 80 w 80"/>
                <a:gd name="T77" fmla="*/ 91 h 136"/>
                <a:gd name="T78" fmla="*/ 79 w 80"/>
                <a:gd name="T79" fmla="*/ 9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136">
                  <a:moveTo>
                    <a:pt x="79" y="90"/>
                  </a:moveTo>
                  <a:cubicBezTo>
                    <a:pt x="79" y="88"/>
                    <a:pt x="79" y="87"/>
                    <a:pt x="79" y="86"/>
                  </a:cubicBezTo>
                  <a:cubicBezTo>
                    <a:pt x="79" y="85"/>
                    <a:pt x="78" y="85"/>
                    <a:pt x="78" y="85"/>
                  </a:cubicBezTo>
                  <a:cubicBezTo>
                    <a:pt x="78" y="83"/>
                    <a:pt x="77" y="82"/>
                    <a:pt x="77" y="81"/>
                  </a:cubicBezTo>
                  <a:cubicBezTo>
                    <a:pt x="77" y="81"/>
                    <a:pt x="77" y="80"/>
                    <a:pt x="76" y="80"/>
                  </a:cubicBezTo>
                  <a:cubicBezTo>
                    <a:pt x="76" y="79"/>
                    <a:pt x="75" y="78"/>
                    <a:pt x="75" y="76"/>
                  </a:cubicBezTo>
                  <a:cubicBezTo>
                    <a:pt x="75" y="76"/>
                    <a:pt x="74" y="76"/>
                    <a:pt x="74" y="75"/>
                  </a:cubicBezTo>
                  <a:cubicBezTo>
                    <a:pt x="73" y="74"/>
                    <a:pt x="73" y="73"/>
                    <a:pt x="72" y="72"/>
                  </a:cubicBezTo>
                  <a:cubicBezTo>
                    <a:pt x="72" y="72"/>
                    <a:pt x="71" y="71"/>
                    <a:pt x="71" y="71"/>
                  </a:cubicBezTo>
                  <a:cubicBezTo>
                    <a:pt x="70" y="70"/>
                    <a:pt x="70" y="69"/>
                    <a:pt x="69" y="68"/>
                  </a:cubicBezTo>
                  <a:cubicBezTo>
                    <a:pt x="68" y="68"/>
                    <a:pt x="68" y="67"/>
                    <a:pt x="67" y="67"/>
                  </a:cubicBezTo>
                  <a:cubicBezTo>
                    <a:pt x="67" y="66"/>
                    <a:pt x="66" y="66"/>
                    <a:pt x="65" y="65"/>
                  </a:cubicBezTo>
                  <a:cubicBezTo>
                    <a:pt x="65" y="65"/>
                    <a:pt x="64" y="64"/>
                    <a:pt x="63" y="64"/>
                  </a:cubicBezTo>
                  <a:cubicBezTo>
                    <a:pt x="62" y="63"/>
                    <a:pt x="61" y="62"/>
                    <a:pt x="60" y="61"/>
                  </a:cubicBezTo>
                  <a:cubicBezTo>
                    <a:pt x="48" y="54"/>
                    <a:pt x="48" y="54"/>
                    <a:pt x="48" y="54"/>
                  </a:cubicBezTo>
                  <a:cubicBezTo>
                    <a:pt x="48" y="36"/>
                    <a:pt x="48" y="36"/>
                    <a:pt x="48" y="36"/>
                  </a:cubicBezTo>
                  <a:cubicBezTo>
                    <a:pt x="48" y="0"/>
                    <a:pt x="48" y="0"/>
                    <a:pt x="48" y="0"/>
                  </a:cubicBezTo>
                  <a:cubicBezTo>
                    <a:pt x="32" y="0"/>
                    <a:pt x="32" y="0"/>
                    <a:pt x="32" y="0"/>
                  </a:cubicBezTo>
                  <a:cubicBezTo>
                    <a:pt x="32" y="36"/>
                    <a:pt x="32" y="36"/>
                    <a:pt x="32" y="36"/>
                  </a:cubicBezTo>
                  <a:cubicBezTo>
                    <a:pt x="32" y="54"/>
                    <a:pt x="32" y="54"/>
                    <a:pt x="32" y="54"/>
                  </a:cubicBezTo>
                  <a:cubicBezTo>
                    <a:pt x="20" y="61"/>
                    <a:pt x="20" y="61"/>
                    <a:pt x="20" y="61"/>
                  </a:cubicBezTo>
                  <a:cubicBezTo>
                    <a:pt x="19" y="62"/>
                    <a:pt x="18" y="63"/>
                    <a:pt x="17" y="64"/>
                  </a:cubicBezTo>
                  <a:cubicBezTo>
                    <a:pt x="16" y="64"/>
                    <a:pt x="15" y="65"/>
                    <a:pt x="15" y="65"/>
                  </a:cubicBezTo>
                  <a:cubicBezTo>
                    <a:pt x="14" y="66"/>
                    <a:pt x="13" y="66"/>
                    <a:pt x="13" y="67"/>
                  </a:cubicBezTo>
                  <a:cubicBezTo>
                    <a:pt x="12" y="67"/>
                    <a:pt x="12" y="68"/>
                    <a:pt x="11" y="68"/>
                  </a:cubicBezTo>
                  <a:cubicBezTo>
                    <a:pt x="10" y="69"/>
                    <a:pt x="10" y="70"/>
                    <a:pt x="9" y="71"/>
                  </a:cubicBezTo>
                  <a:cubicBezTo>
                    <a:pt x="9" y="71"/>
                    <a:pt x="8" y="72"/>
                    <a:pt x="8" y="72"/>
                  </a:cubicBezTo>
                  <a:cubicBezTo>
                    <a:pt x="7" y="73"/>
                    <a:pt x="7" y="74"/>
                    <a:pt x="6" y="75"/>
                  </a:cubicBezTo>
                  <a:cubicBezTo>
                    <a:pt x="6" y="76"/>
                    <a:pt x="5" y="76"/>
                    <a:pt x="5" y="76"/>
                  </a:cubicBezTo>
                  <a:cubicBezTo>
                    <a:pt x="5" y="78"/>
                    <a:pt x="4" y="79"/>
                    <a:pt x="4" y="80"/>
                  </a:cubicBezTo>
                  <a:cubicBezTo>
                    <a:pt x="3" y="80"/>
                    <a:pt x="3" y="81"/>
                    <a:pt x="3" y="81"/>
                  </a:cubicBezTo>
                  <a:cubicBezTo>
                    <a:pt x="2" y="82"/>
                    <a:pt x="2" y="83"/>
                    <a:pt x="2" y="85"/>
                  </a:cubicBezTo>
                  <a:cubicBezTo>
                    <a:pt x="2" y="85"/>
                    <a:pt x="1" y="85"/>
                    <a:pt x="1" y="86"/>
                  </a:cubicBezTo>
                  <a:cubicBezTo>
                    <a:pt x="1" y="87"/>
                    <a:pt x="1" y="88"/>
                    <a:pt x="1" y="90"/>
                  </a:cubicBezTo>
                  <a:cubicBezTo>
                    <a:pt x="0" y="90"/>
                    <a:pt x="0" y="90"/>
                    <a:pt x="0" y="91"/>
                  </a:cubicBezTo>
                  <a:cubicBezTo>
                    <a:pt x="0" y="93"/>
                    <a:pt x="0" y="94"/>
                    <a:pt x="0" y="96"/>
                  </a:cubicBezTo>
                  <a:cubicBezTo>
                    <a:pt x="0" y="118"/>
                    <a:pt x="18" y="136"/>
                    <a:pt x="40" y="136"/>
                  </a:cubicBezTo>
                  <a:cubicBezTo>
                    <a:pt x="62" y="136"/>
                    <a:pt x="80" y="118"/>
                    <a:pt x="80" y="96"/>
                  </a:cubicBezTo>
                  <a:cubicBezTo>
                    <a:pt x="80" y="94"/>
                    <a:pt x="80" y="93"/>
                    <a:pt x="80" y="91"/>
                  </a:cubicBezTo>
                  <a:cubicBezTo>
                    <a:pt x="80" y="90"/>
                    <a:pt x="79" y="90"/>
                    <a:pt x="79" y="9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sz="1900">
                <a:solidFill>
                  <a:sysClr val="windowText" lastClr="000000"/>
                </a:solidFill>
              </a:endParaRPr>
            </a:p>
          </p:txBody>
        </p:sp>
      </p:grpSp>
      <p:sp>
        <p:nvSpPr>
          <p:cNvPr id="82" name="矩形 81"/>
          <p:cNvSpPr/>
          <p:nvPr/>
        </p:nvSpPr>
        <p:spPr>
          <a:xfrm>
            <a:off x="7346726" y="2067965"/>
            <a:ext cx="4410075" cy="830997"/>
          </a:xfrm>
          <a:prstGeom prst="rect">
            <a:avLst/>
          </a:prstGeom>
        </p:spPr>
        <p:txBody>
          <a:bodyPr wrap="square">
            <a:spAutoFit/>
          </a:bodyPr>
          <a:lstStyle/>
          <a:p>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上海锐普广告有限公司是中国第一家精品</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设计机构。拥有国内顶尖的</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制作技术、顶级的</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设计</a:t>
            </a:r>
            <a:r>
              <a:rPr lang="zh-CN"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团队</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 </a:t>
            </a:r>
            <a:endParaRPr lang="zh-CN" altLang="en-US" sz="1600" dirty="0"/>
          </a:p>
        </p:txBody>
      </p:sp>
      <p:sp>
        <p:nvSpPr>
          <p:cNvPr id="83" name="矩形 82"/>
          <p:cNvSpPr/>
          <p:nvPr/>
        </p:nvSpPr>
        <p:spPr>
          <a:xfrm>
            <a:off x="6638818" y="3153735"/>
            <a:ext cx="4410075" cy="830997"/>
          </a:xfrm>
          <a:prstGeom prst="rect">
            <a:avLst/>
          </a:prstGeom>
        </p:spPr>
        <p:txBody>
          <a:bodyPr wrap="square">
            <a:spAutoFit/>
          </a:bodyPr>
          <a:lstStyle/>
          <a:p>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上海锐普广告有限公司是中国第一家精品</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设计机构。拥有国内顶尖的</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制作技术、顶级的</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设计</a:t>
            </a:r>
            <a:r>
              <a:rPr lang="zh-CN"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团队</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 </a:t>
            </a:r>
            <a:endParaRPr lang="zh-CN" altLang="en-US" sz="1600" dirty="0"/>
          </a:p>
        </p:txBody>
      </p:sp>
      <p:sp>
        <p:nvSpPr>
          <p:cNvPr id="85" name="矩形 84"/>
          <p:cNvSpPr/>
          <p:nvPr/>
        </p:nvSpPr>
        <p:spPr>
          <a:xfrm>
            <a:off x="5857564" y="4122483"/>
            <a:ext cx="4410075" cy="830997"/>
          </a:xfrm>
          <a:prstGeom prst="rect">
            <a:avLst/>
          </a:prstGeom>
        </p:spPr>
        <p:txBody>
          <a:bodyPr wrap="square">
            <a:spAutoFit/>
          </a:bodyPr>
          <a:lstStyle/>
          <a:p>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上海锐普广告有限公司是中国第一家精品</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设计机构。拥有国内顶尖的</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制作技术、顶级的</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设计</a:t>
            </a:r>
            <a:r>
              <a:rPr lang="zh-CN"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团队</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 </a:t>
            </a:r>
            <a:endParaRPr lang="zh-CN" altLang="en-US" sz="1600" dirty="0"/>
          </a:p>
        </p:txBody>
      </p:sp>
      <p:sp>
        <p:nvSpPr>
          <p:cNvPr id="86" name="矩形 85"/>
          <p:cNvSpPr/>
          <p:nvPr/>
        </p:nvSpPr>
        <p:spPr>
          <a:xfrm>
            <a:off x="5040695" y="5106488"/>
            <a:ext cx="4410075" cy="830997"/>
          </a:xfrm>
          <a:prstGeom prst="rect">
            <a:avLst/>
          </a:prstGeom>
        </p:spPr>
        <p:txBody>
          <a:bodyPr wrap="square">
            <a:spAutoFit/>
          </a:bodyPr>
          <a:lstStyle/>
          <a:p>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上海锐普广告有限公司是中国第一家精品</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设计机构。拥有国内顶尖的</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制作技术、顶级的</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PPT</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rPr>
              <a:t>设计</a:t>
            </a:r>
            <a:r>
              <a:rPr lang="zh-CN"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团队</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 </a:t>
            </a:r>
            <a:endParaRPr lang="zh-CN" altLang="en-US" sz="1600" dirty="0"/>
          </a:p>
        </p:txBody>
      </p:sp>
    </p:spTree>
  </p:cSld>
  <p:clrMapOvr>
    <a:masterClrMapping/>
  </p:clrMapOvr>
  <mc:AlternateContent xmlns:mc="http://schemas.openxmlformats.org/markup-compatibility/2006" xmlns:p14="http://schemas.microsoft.com/office/powerpoint/2010/main">
    <mc:Choice Requires="p14">
      <p:transition spd="slow" p14:dur="2000" advTm="3000">
        <p14:prism isContent="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checkerboard(across)">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6319781" y="4173214"/>
            <a:ext cx="2379600" cy="2380129"/>
            <a:chOff x="477747" y="211394"/>
            <a:chExt cx="2420472" cy="2380129"/>
          </a:xfrm>
        </p:grpSpPr>
        <p:sp>
          <p:nvSpPr>
            <p:cNvPr id="47" name="椭圆 46"/>
            <p:cNvSpPr/>
            <p:nvPr/>
          </p:nvSpPr>
          <p:spPr>
            <a:xfrm>
              <a:off x="477748" y="211394"/>
              <a:ext cx="2420471" cy="2380129"/>
            </a:xfrm>
            <a:prstGeom prst="ellipse">
              <a:avLst/>
            </a:prstGeom>
            <a:gradFill>
              <a:gsLst>
                <a:gs pos="3000">
                  <a:schemeClr val="bg1"/>
                </a:gs>
                <a:gs pos="100000">
                  <a:schemeClr val="bg1">
                    <a:lumMod val="75000"/>
                  </a:schemeClr>
                </a:gs>
              </a:gsLst>
              <a:lin ang="2700000" scaled="0"/>
            </a:gradFill>
            <a:ln w="0">
              <a:gradFill>
                <a:gsLst>
                  <a:gs pos="0">
                    <a:schemeClr val="bg1"/>
                  </a:gs>
                  <a:gs pos="100000">
                    <a:schemeClr val="bg1">
                      <a:lumMod val="50000"/>
                    </a:schemeClr>
                  </a:gs>
                </a:gsLst>
                <a:lin ang="2700000" scaled="0"/>
              </a:gradFill>
            </a:ln>
            <a:effectLst>
              <a:outerShdw blurRad="152400" dist="292100" dir="2700000" sx="95000" sy="95000" algn="tl" rotWithShape="0">
                <a:prstClr val="black">
                  <a:alpha val="12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477747" y="211394"/>
              <a:ext cx="2420471" cy="2380129"/>
            </a:xfrm>
            <a:prstGeom prst="ellipse">
              <a:avLst/>
            </a:prstGeom>
            <a:gradFill>
              <a:gsLst>
                <a:gs pos="100000">
                  <a:schemeClr val="bg1"/>
                </a:gs>
                <a:gs pos="0">
                  <a:schemeClr val="bg1">
                    <a:lumMod val="65000"/>
                  </a:schemeClr>
                </a:gs>
              </a:gsLst>
              <a:lin ang="2700000" scaled="0"/>
            </a:gradFill>
            <a:ln w="0">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431056" y="4176537"/>
            <a:ext cx="2379600" cy="2380129"/>
            <a:chOff x="477747" y="211394"/>
            <a:chExt cx="2420472" cy="2380129"/>
          </a:xfrm>
        </p:grpSpPr>
        <p:sp>
          <p:nvSpPr>
            <p:cNvPr id="44" name="椭圆 43"/>
            <p:cNvSpPr/>
            <p:nvPr/>
          </p:nvSpPr>
          <p:spPr>
            <a:xfrm>
              <a:off x="477748" y="211394"/>
              <a:ext cx="2420471" cy="2380129"/>
            </a:xfrm>
            <a:prstGeom prst="ellipse">
              <a:avLst/>
            </a:prstGeom>
            <a:gradFill>
              <a:gsLst>
                <a:gs pos="3000">
                  <a:schemeClr val="bg1"/>
                </a:gs>
                <a:gs pos="100000">
                  <a:schemeClr val="bg1">
                    <a:lumMod val="75000"/>
                  </a:schemeClr>
                </a:gs>
              </a:gsLst>
              <a:lin ang="2700000" scaled="0"/>
            </a:gradFill>
            <a:ln w="0">
              <a:gradFill>
                <a:gsLst>
                  <a:gs pos="0">
                    <a:schemeClr val="bg1"/>
                  </a:gs>
                  <a:gs pos="100000">
                    <a:schemeClr val="bg1">
                      <a:lumMod val="50000"/>
                    </a:schemeClr>
                  </a:gs>
                </a:gsLst>
                <a:lin ang="2700000" scaled="0"/>
              </a:gradFill>
            </a:ln>
            <a:effectLst>
              <a:outerShdw blurRad="152400" dist="292100" dir="2700000" sx="95000" sy="95000" algn="tl" rotWithShape="0">
                <a:prstClr val="black">
                  <a:alpha val="12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477747" y="211394"/>
              <a:ext cx="2420471" cy="2380129"/>
            </a:xfrm>
            <a:prstGeom prst="ellipse">
              <a:avLst/>
            </a:prstGeom>
            <a:gradFill>
              <a:gsLst>
                <a:gs pos="100000">
                  <a:schemeClr val="bg1"/>
                </a:gs>
                <a:gs pos="0">
                  <a:schemeClr val="bg1">
                    <a:lumMod val="65000"/>
                  </a:schemeClr>
                </a:gs>
              </a:gsLst>
              <a:lin ang="2700000" scaled="0"/>
            </a:gradFill>
            <a:ln w="0">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6319781" y="1577769"/>
            <a:ext cx="2379600" cy="2380129"/>
            <a:chOff x="477747" y="211394"/>
            <a:chExt cx="2420472" cy="2380129"/>
          </a:xfrm>
        </p:grpSpPr>
        <p:sp>
          <p:nvSpPr>
            <p:cNvPr id="41" name="椭圆 40"/>
            <p:cNvSpPr/>
            <p:nvPr/>
          </p:nvSpPr>
          <p:spPr>
            <a:xfrm>
              <a:off x="477748" y="211394"/>
              <a:ext cx="2420471" cy="2380129"/>
            </a:xfrm>
            <a:prstGeom prst="ellipse">
              <a:avLst/>
            </a:prstGeom>
            <a:gradFill>
              <a:gsLst>
                <a:gs pos="3000">
                  <a:schemeClr val="bg1"/>
                </a:gs>
                <a:gs pos="100000">
                  <a:schemeClr val="bg1">
                    <a:lumMod val="75000"/>
                  </a:schemeClr>
                </a:gs>
              </a:gsLst>
              <a:lin ang="2700000" scaled="0"/>
            </a:gradFill>
            <a:ln w="0">
              <a:gradFill>
                <a:gsLst>
                  <a:gs pos="0">
                    <a:schemeClr val="bg1"/>
                  </a:gs>
                  <a:gs pos="100000">
                    <a:schemeClr val="bg1">
                      <a:lumMod val="50000"/>
                    </a:schemeClr>
                  </a:gs>
                </a:gsLst>
                <a:lin ang="2700000" scaled="0"/>
              </a:gradFill>
            </a:ln>
            <a:effectLst>
              <a:outerShdw blurRad="152400" dist="292100" dir="2700000" sx="95000" sy="95000" algn="tl" rotWithShape="0">
                <a:prstClr val="black">
                  <a:alpha val="12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477747" y="211394"/>
              <a:ext cx="2420471" cy="2380129"/>
            </a:xfrm>
            <a:prstGeom prst="ellipse">
              <a:avLst/>
            </a:prstGeom>
            <a:gradFill>
              <a:gsLst>
                <a:gs pos="100000">
                  <a:schemeClr val="bg1"/>
                </a:gs>
                <a:gs pos="0">
                  <a:schemeClr val="bg1">
                    <a:lumMod val="65000"/>
                  </a:schemeClr>
                </a:gs>
              </a:gsLst>
              <a:lin ang="2700000" scaled="0"/>
            </a:gradFill>
            <a:ln w="0">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420564" y="1577769"/>
            <a:ext cx="2379600" cy="2380129"/>
            <a:chOff x="477747" y="211394"/>
            <a:chExt cx="2420472" cy="2380129"/>
          </a:xfrm>
        </p:grpSpPr>
        <p:sp>
          <p:nvSpPr>
            <p:cNvPr id="38" name="椭圆 37"/>
            <p:cNvSpPr/>
            <p:nvPr/>
          </p:nvSpPr>
          <p:spPr>
            <a:xfrm>
              <a:off x="477748" y="211394"/>
              <a:ext cx="2420471" cy="2380129"/>
            </a:xfrm>
            <a:prstGeom prst="ellipse">
              <a:avLst/>
            </a:prstGeom>
            <a:gradFill>
              <a:gsLst>
                <a:gs pos="3000">
                  <a:schemeClr val="bg1"/>
                </a:gs>
                <a:gs pos="100000">
                  <a:schemeClr val="bg1">
                    <a:lumMod val="75000"/>
                  </a:schemeClr>
                </a:gs>
              </a:gsLst>
              <a:lin ang="2700000" scaled="0"/>
            </a:gradFill>
            <a:ln w="0">
              <a:gradFill>
                <a:gsLst>
                  <a:gs pos="0">
                    <a:schemeClr val="bg1"/>
                  </a:gs>
                  <a:gs pos="100000">
                    <a:schemeClr val="bg1">
                      <a:lumMod val="50000"/>
                    </a:schemeClr>
                  </a:gs>
                </a:gsLst>
                <a:lin ang="2700000" scaled="0"/>
              </a:gradFill>
            </a:ln>
            <a:effectLst>
              <a:outerShdw blurRad="152400" dist="292100" dir="2700000" sx="95000" sy="95000" algn="tl" rotWithShape="0">
                <a:prstClr val="black">
                  <a:alpha val="12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477747" y="211394"/>
              <a:ext cx="2420471" cy="2380129"/>
            </a:xfrm>
            <a:prstGeom prst="ellipse">
              <a:avLst/>
            </a:prstGeom>
            <a:gradFill>
              <a:gsLst>
                <a:gs pos="100000">
                  <a:schemeClr val="bg1"/>
                </a:gs>
                <a:gs pos="0">
                  <a:schemeClr val="bg1">
                    <a:lumMod val="65000"/>
                  </a:schemeClr>
                </a:gs>
              </a:gsLst>
              <a:lin ang="2700000" scaled="0"/>
            </a:gradFill>
            <a:ln w="0">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2894966" y="2622169"/>
            <a:ext cx="3211000" cy="707694"/>
          </a:xfrm>
          <a:prstGeom prst="rect">
            <a:avLst/>
          </a:prstGeom>
          <a:noFill/>
        </p:spPr>
        <p:txBody>
          <a:bodyPr wrap="square" rtlCol="0">
            <a:spAutoFit/>
          </a:bodyPr>
          <a:lstStyle/>
          <a:p>
            <a:r>
              <a:rPr lang="zh-CN" altLang="en-US" sz="1335" spc="13" dirty="0">
                <a:solidFill>
                  <a:schemeClr val="bg1"/>
                </a:solidFill>
              </a:rPr>
              <a:t>单击输入相关</a:t>
            </a:r>
            <a:r>
              <a:rPr lang="zh-CN" altLang="en-US" sz="1335" spc="13" dirty="0" smtClean="0">
                <a:solidFill>
                  <a:schemeClr val="bg1"/>
                </a:solidFill>
              </a:rPr>
              <a:t>说明</a:t>
            </a:r>
            <a:r>
              <a:rPr lang="zh-CN" altLang="en-US" sz="1335" spc="13" dirty="0">
                <a:solidFill>
                  <a:schemeClr val="bg1"/>
                </a:solidFill>
              </a:rPr>
              <a:t>单击输入相关说明</a:t>
            </a:r>
            <a:endParaRPr lang="en-US" altLang="zh-CN" sz="1335" spc="13" dirty="0">
              <a:solidFill>
                <a:schemeClr val="bg1"/>
              </a:solidFill>
            </a:endParaRPr>
          </a:p>
          <a:p>
            <a:r>
              <a:rPr lang="zh-CN" altLang="en-US" sz="1335" spc="13" dirty="0">
                <a:solidFill>
                  <a:schemeClr val="bg1"/>
                </a:solidFill>
              </a:rPr>
              <a:t>单击输入相关</a:t>
            </a:r>
            <a:r>
              <a:rPr lang="zh-CN" altLang="en-US" sz="1335" spc="13" dirty="0" smtClean="0">
                <a:solidFill>
                  <a:schemeClr val="bg1"/>
                </a:solidFill>
              </a:rPr>
              <a:t>说明</a:t>
            </a:r>
            <a:r>
              <a:rPr lang="zh-CN" altLang="en-US" sz="1335" spc="13" dirty="0">
                <a:solidFill>
                  <a:schemeClr val="bg1"/>
                </a:solidFill>
              </a:rPr>
              <a:t>单击输入相关说明</a:t>
            </a:r>
            <a:endParaRPr lang="en-US" altLang="zh-CN" sz="1335" spc="13" dirty="0">
              <a:solidFill>
                <a:schemeClr val="bg1"/>
              </a:solidFill>
            </a:endParaRPr>
          </a:p>
          <a:p>
            <a:r>
              <a:rPr lang="zh-CN" altLang="en-US" sz="1335" spc="13" dirty="0">
                <a:solidFill>
                  <a:schemeClr val="bg1"/>
                </a:solidFill>
              </a:rPr>
              <a:t>单击输入相关</a:t>
            </a:r>
            <a:r>
              <a:rPr lang="zh-CN" altLang="en-US" sz="1335" spc="13" dirty="0" smtClean="0">
                <a:solidFill>
                  <a:schemeClr val="bg1"/>
                </a:solidFill>
              </a:rPr>
              <a:t>说明</a:t>
            </a:r>
            <a:r>
              <a:rPr lang="zh-CN" altLang="en-US" sz="1335" spc="13" dirty="0">
                <a:solidFill>
                  <a:schemeClr val="bg1"/>
                </a:solidFill>
              </a:rPr>
              <a:t>单击输入相关</a:t>
            </a:r>
            <a:r>
              <a:rPr lang="zh-CN" altLang="en-US" sz="1335" spc="13" dirty="0" smtClean="0">
                <a:solidFill>
                  <a:schemeClr val="bg1"/>
                </a:solidFill>
              </a:rPr>
              <a:t>说明</a:t>
            </a:r>
            <a:endParaRPr lang="en-US" altLang="zh-CN" sz="1335" spc="13" dirty="0">
              <a:solidFill>
                <a:schemeClr val="bg1"/>
              </a:solidFill>
            </a:endParaRPr>
          </a:p>
        </p:txBody>
      </p:sp>
      <p:sp>
        <p:nvSpPr>
          <p:cNvPr id="9" name="TextBox 8"/>
          <p:cNvSpPr txBox="1"/>
          <p:nvPr/>
        </p:nvSpPr>
        <p:spPr>
          <a:xfrm>
            <a:off x="2886499" y="2083305"/>
            <a:ext cx="2080712" cy="379656"/>
          </a:xfrm>
          <a:prstGeom prst="rect">
            <a:avLst/>
          </a:prstGeom>
          <a:noFill/>
        </p:spPr>
        <p:txBody>
          <a:bodyPr wrap="square" rtlCol="0">
            <a:spAutoFit/>
          </a:bodyPr>
          <a:lstStyle/>
          <a:p>
            <a:r>
              <a:rPr lang="zh-CN" altLang="en-US" sz="1865" b="1" dirty="0" smtClean="0">
                <a:solidFill>
                  <a:srgbClr val="ED827A"/>
                </a:solidFill>
              </a:rPr>
              <a:t>人物名称</a:t>
            </a:r>
            <a:endParaRPr lang="zh-CN" altLang="en-US" sz="1865" b="1" dirty="0">
              <a:solidFill>
                <a:srgbClr val="ED827A"/>
              </a:solidFill>
            </a:endParaRPr>
          </a:p>
        </p:txBody>
      </p:sp>
      <p:cxnSp>
        <p:nvCxnSpPr>
          <p:cNvPr id="10" name="直接连接符 9"/>
          <p:cNvCxnSpPr/>
          <p:nvPr/>
        </p:nvCxnSpPr>
        <p:spPr>
          <a:xfrm>
            <a:off x="2985738" y="2544174"/>
            <a:ext cx="2785795" cy="0"/>
          </a:xfrm>
          <a:prstGeom prst="line">
            <a:avLst/>
          </a:prstGeom>
          <a:ln w="38100">
            <a:solidFill>
              <a:srgbClr val="3ECEC7"/>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985738" y="5363279"/>
            <a:ext cx="3211000" cy="707694"/>
          </a:xfrm>
          <a:prstGeom prst="rect">
            <a:avLst/>
          </a:prstGeom>
          <a:noFill/>
        </p:spPr>
        <p:txBody>
          <a:bodyPr wrap="square" rtlCol="0">
            <a:spAutoFit/>
          </a:bodyPr>
          <a:lstStyle/>
          <a:p>
            <a:r>
              <a:rPr lang="zh-CN" altLang="en-US" sz="1335" spc="13" dirty="0">
                <a:solidFill>
                  <a:schemeClr val="bg1">
                    <a:lumMod val="50000"/>
                  </a:schemeClr>
                </a:solidFill>
              </a:rPr>
              <a:t>单击输入相关说明单击输入相关说明</a:t>
            </a:r>
            <a:endParaRPr lang="en-US" altLang="zh-CN" sz="1335" spc="13" dirty="0">
              <a:solidFill>
                <a:schemeClr val="bg1">
                  <a:lumMod val="50000"/>
                </a:schemeClr>
              </a:solidFill>
            </a:endParaRPr>
          </a:p>
          <a:p>
            <a:r>
              <a:rPr lang="zh-CN" altLang="en-US" sz="1335" spc="13" dirty="0">
                <a:solidFill>
                  <a:schemeClr val="bg1">
                    <a:lumMod val="50000"/>
                  </a:schemeClr>
                </a:solidFill>
              </a:rPr>
              <a:t>单击输入相关说明单击输入相关说明</a:t>
            </a:r>
            <a:endParaRPr lang="en-US" altLang="zh-CN" sz="1335" spc="13" dirty="0">
              <a:solidFill>
                <a:schemeClr val="bg1">
                  <a:lumMod val="50000"/>
                </a:schemeClr>
              </a:solidFill>
            </a:endParaRPr>
          </a:p>
          <a:p>
            <a:r>
              <a:rPr lang="zh-CN" altLang="en-US" sz="1335" spc="13" dirty="0">
                <a:solidFill>
                  <a:schemeClr val="bg1">
                    <a:lumMod val="50000"/>
                  </a:schemeClr>
                </a:solidFill>
              </a:rPr>
              <a:t>单击输入相关说明单击输入相关说明</a:t>
            </a:r>
            <a:endParaRPr lang="en-US" altLang="zh-CN" sz="1335" spc="13" dirty="0">
              <a:solidFill>
                <a:schemeClr val="bg1">
                  <a:lumMod val="50000"/>
                </a:schemeClr>
              </a:solidFill>
            </a:endParaRPr>
          </a:p>
        </p:txBody>
      </p:sp>
      <p:sp>
        <p:nvSpPr>
          <p:cNvPr id="16" name="TextBox 15"/>
          <p:cNvSpPr txBox="1"/>
          <p:nvPr/>
        </p:nvSpPr>
        <p:spPr>
          <a:xfrm>
            <a:off x="2985738" y="4806569"/>
            <a:ext cx="2330467" cy="379656"/>
          </a:xfrm>
          <a:prstGeom prst="rect">
            <a:avLst/>
          </a:prstGeom>
          <a:noFill/>
        </p:spPr>
        <p:txBody>
          <a:bodyPr wrap="square" rtlCol="0">
            <a:spAutoFit/>
          </a:bodyPr>
          <a:lstStyle/>
          <a:p>
            <a:r>
              <a:rPr lang="zh-CN" altLang="en-US" sz="1865" b="1" dirty="0">
                <a:solidFill>
                  <a:srgbClr val="3ECEC7"/>
                </a:solidFill>
              </a:rPr>
              <a:t>人物名称</a:t>
            </a:r>
          </a:p>
        </p:txBody>
      </p:sp>
      <p:cxnSp>
        <p:nvCxnSpPr>
          <p:cNvPr id="17" name="直接连接符 16"/>
          <p:cNvCxnSpPr/>
          <p:nvPr/>
        </p:nvCxnSpPr>
        <p:spPr>
          <a:xfrm>
            <a:off x="3076510" y="5285284"/>
            <a:ext cx="2785795" cy="0"/>
          </a:xfrm>
          <a:prstGeom prst="line">
            <a:avLst/>
          </a:prstGeom>
          <a:ln w="38100">
            <a:solidFill>
              <a:srgbClr val="ED827A"/>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858721" y="2633929"/>
            <a:ext cx="3211000" cy="707694"/>
          </a:xfrm>
          <a:prstGeom prst="rect">
            <a:avLst/>
          </a:prstGeom>
          <a:noFill/>
        </p:spPr>
        <p:txBody>
          <a:bodyPr wrap="square" rtlCol="0">
            <a:spAutoFit/>
          </a:bodyPr>
          <a:lstStyle/>
          <a:p>
            <a:r>
              <a:rPr lang="zh-CN" altLang="en-US" sz="1335" spc="13" dirty="0">
                <a:solidFill>
                  <a:schemeClr val="bg1"/>
                </a:solidFill>
              </a:rPr>
              <a:t>单击输入相关说明单击输入相关说明</a:t>
            </a:r>
            <a:endParaRPr lang="en-US" altLang="zh-CN" sz="1335" spc="13" dirty="0">
              <a:solidFill>
                <a:schemeClr val="bg1"/>
              </a:solidFill>
            </a:endParaRPr>
          </a:p>
          <a:p>
            <a:r>
              <a:rPr lang="zh-CN" altLang="en-US" sz="1335" spc="13" dirty="0">
                <a:solidFill>
                  <a:schemeClr val="bg1"/>
                </a:solidFill>
              </a:rPr>
              <a:t>单击输入相关说明单击输入相关说明</a:t>
            </a:r>
            <a:endParaRPr lang="en-US" altLang="zh-CN" sz="1335" spc="13" dirty="0">
              <a:solidFill>
                <a:schemeClr val="bg1"/>
              </a:solidFill>
            </a:endParaRPr>
          </a:p>
          <a:p>
            <a:r>
              <a:rPr lang="zh-CN" altLang="en-US" sz="1335" spc="13" dirty="0">
                <a:solidFill>
                  <a:schemeClr val="bg1"/>
                </a:solidFill>
              </a:rPr>
              <a:t>单击输入相关说明单击输入相关说明</a:t>
            </a:r>
            <a:endParaRPr lang="en-US" altLang="zh-CN" sz="1335" spc="13" dirty="0">
              <a:solidFill>
                <a:schemeClr val="bg1"/>
              </a:solidFill>
            </a:endParaRPr>
          </a:p>
        </p:txBody>
      </p:sp>
      <p:sp>
        <p:nvSpPr>
          <p:cNvPr id="22" name="TextBox 21"/>
          <p:cNvSpPr txBox="1"/>
          <p:nvPr/>
        </p:nvSpPr>
        <p:spPr>
          <a:xfrm>
            <a:off x="8861176" y="2083305"/>
            <a:ext cx="2672259" cy="379656"/>
          </a:xfrm>
          <a:prstGeom prst="rect">
            <a:avLst/>
          </a:prstGeom>
          <a:noFill/>
        </p:spPr>
        <p:txBody>
          <a:bodyPr wrap="square" rtlCol="0">
            <a:spAutoFit/>
          </a:bodyPr>
          <a:lstStyle/>
          <a:p>
            <a:r>
              <a:rPr lang="zh-CN" altLang="en-US" sz="1865" b="1" dirty="0">
                <a:solidFill>
                  <a:srgbClr val="ED827A"/>
                </a:solidFill>
              </a:rPr>
              <a:t>人物名称</a:t>
            </a:r>
          </a:p>
        </p:txBody>
      </p:sp>
      <p:cxnSp>
        <p:nvCxnSpPr>
          <p:cNvPr id="23" name="直接连接符 22"/>
          <p:cNvCxnSpPr/>
          <p:nvPr/>
        </p:nvCxnSpPr>
        <p:spPr>
          <a:xfrm>
            <a:off x="8949493" y="2555934"/>
            <a:ext cx="2785795" cy="0"/>
          </a:xfrm>
          <a:prstGeom prst="line">
            <a:avLst/>
          </a:prstGeom>
          <a:ln w="38100">
            <a:solidFill>
              <a:srgbClr val="3ECEC7"/>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949493" y="5341133"/>
            <a:ext cx="3211000" cy="707694"/>
          </a:xfrm>
          <a:prstGeom prst="rect">
            <a:avLst/>
          </a:prstGeom>
          <a:noFill/>
        </p:spPr>
        <p:txBody>
          <a:bodyPr wrap="square" rtlCol="0">
            <a:spAutoFit/>
          </a:bodyPr>
          <a:lstStyle/>
          <a:p>
            <a:r>
              <a:rPr lang="zh-CN" altLang="en-US" sz="1335" spc="13" dirty="0">
                <a:solidFill>
                  <a:schemeClr val="bg1">
                    <a:lumMod val="50000"/>
                  </a:schemeClr>
                </a:solidFill>
              </a:rPr>
              <a:t>单击输入相关说明单击输入相关说明</a:t>
            </a:r>
            <a:endParaRPr lang="en-US" altLang="zh-CN" sz="1335" spc="13" dirty="0">
              <a:solidFill>
                <a:schemeClr val="bg1">
                  <a:lumMod val="50000"/>
                </a:schemeClr>
              </a:solidFill>
            </a:endParaRPr>
          </a:p>
          <a:p>
            <a:r>
              <a:rPr lang="zh-CN" altLang="en-US" sz="1335" spc="13" dirty="0">
                <a:solidFill>
                  <a:schemeClr val="bg1">
                    <a:lumMod val="50000"/>
                  </a:schemeClr>
                </a:solidFill>
              </a:rPr>
              <a:t>单击输入相关说明单击输入相关说明</a:t>
            </a:r>
            <a:endParaRPr lang="en-US" altLang="zh-CN" sz="1335" spc="13" dirty="0">
              <a:solidFill>
                <a:schemeClr val="bg1">
                  <a:lumMod val="50000"/>
                </a:schemeClr>
              </a:solidFill>
            </a:endParaRPr>
          </a:p>
          <a:p>
            <a:r>
              <a:rPr lang="zh-CN" altLang="en-US" sz="1335" spc="13" dirty="0">
                <a:solidFill>
                  <a:schemeClr val="bg1">
                    <a:lumMod val="50000"/>
                  </a:schemeClr>
                </a:solidFill>
              </a:rPr>
              <a:t>单击输入相关说明单击输入相关说明</a:t>
            </a:r>
            <a:endParaRPr lang="en-US" altLang="zh-CN" sz="1335" spc="13" dirty="0">
              <a:solidFill>
                <a:schemeClr val="bg1">
                  <a:lumMod val="50000"/>
                </a:schemeClr>
              </a:solidFill>
            </a:endParaRPr>
          </a:p>
        </p:txBody>
      </p:sp>
      <p:sp>
        <p:nvSpPr>
          <p:cNvPr id="28" name="TextBox 27"/>
          <p:cNvSpPr txBox="1"/>
          <p:nvPr/>
        </p:nvSpPr>
        <p:spPr>
          <a:xfrm>
            <a:off x="8949493" y="4806569"/>
            <a:ext cx="2330467" cy="379656"/>
          </a:xfrm>
          <a:prstGeom prst="rect">
            <a:avLst/>
          </a:prstGeom>
          <a:noFill/>
        </p:spPr>
        <p:txBody>
          <a:bodyPr wrap="square" rtlCol="0">
            <a:spAutoFit/>
          </a:bodyPr>
          <a:lstStyle/>
          <a:p>
            <a:r>
              <a:rPr lang="zh-CN" altLang="en-US" sz="1865" b="1" dirty="0">
                <a:solidFill>
                  <a:srgbClr val="3ECEC7"/>
                </a:solidFill>
              </a:rPr>
              <a:t>人物名称</a:t>
            </a:r>
          </a:p>
        </p:txBody>
      </p:sp>
      <p:cxnSp>
        <p:nvCxnSpPr>
          <p:cNvPr id="29" name="直接连接符 28"/>
          <p:cNvCxnSpPr/>
          <p:nvPr/>
        </p:nvCxnSpPr>
        <p:spPr>
          <a:xfrm>
            <a:off x="9040265" y="5263138"/>
            <a:ext cx="2785795" cy="0"/>
          </a:xfrm>
          <a:prstGeom prst="line">
            <a:avLst/>
          </a:prstGeom>
          <a:ln w="38100">
            <a:solidFill>
              <a:srgbClr val="ED827A"/>
            </a:solidFill>
          </a:ln>
        </p:spPr>
        <p:style>
          <a:lnRef idx="1">
            <a:schemeClr val="accent1"/>
          </a:lnRef>
          <a:fillRef idx="0">
            <a:schemeClr val="accent1"/>
          </a:fillRef>
          <a:effectRef idx="0">
            <a:schemeClr val="accent1"/>
          </a:effectRef>
          <a:fontRef idx="minor">
            <a:schemeClr val="tx1"/>
          </a:fontRef>
        </p:style>
      </p:cxnSp>
      <p:pic>
        <p:nvPicPr>
          <p:cNvPr id="33" name="Picture 2" descr="C:\Users\114\Desktop\4e7fd7b94b7959e427000114\20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442" t="-30" r="9696" b="35759"/>
          <a:stretch>
            <a:fillRect/>
          </a:stretch>
        </p:blipFill>
        <p:spPr bwMode="auto">
          <a:xfrm>
            <a:off x="6603666" y="4461833"/>
            <a:ext cx="1845733" cy="1845733"/>
          </a:xfrm>
          <a:prstGeom prst="ellipse">
            <a:avLst/>
          </a:prstGeom>
          <a:noFill/>
          <a:effectLst>
            <a:innerShdw blurRad="127000" dist="762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098" name="Picture 2" descr="C:\Users\114\Desktop\4e769e144b7959e8540000cf\175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4857" t="4822" r="20848" b="56433"/>
          <a:stretch>
            <a:fillRect/>
          </a:stretch>
        </p:blipFill>
        <p:spPr bwMode="auto">
          <a:xfrm>
            <a:off x="693647" y="4461833"/>
            <a:ext cx="1845733" cy="1846988"/>
          </a:xfrm>
          <a:prstGeom prst="ellipse">
            <a:avLst/>
          </a:prstGeom>
          <a:noFill/>
          <a:effectLst>
            <a:innerShdw blurRad="127000" dist="762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099" name="Picture 3" descr="C:\Users\114\Desktop\4d6df1c94b7959e34f0000f6\shutterstock_49948117.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Effect>
                      <a14:saturation sat="0"/>
                    </a14:imgEffect>
                  </a14:imgLayer>
                </a14:imgProps>
              </a:ext>
              <a:ext uri="{28A0092B-C50C-407E-A947-70E740481C1C}">
                <a14:useLocalDpi xmlns:a14="http://schemas.microsoft.com/office/drawing/2010/main" val="0"/>
              </a:ext>
            </a:extLst>
          </a:blip>
          <a:srcRect l="6212" b="14263"/>
          <a:stretch>
            <a:fillRect/>
          </a:stretch>
        </p:blipFill>
        <p:spPr bwMode="auto">
          <a:xfrm>
            <a:off x="6574130" y="1844968"/>
            <a:ext cx="1857571" cy="1845733"/>
          </a:xfrm>
          <a:prstGeom prst="ellipse">
            <a:avLst/>
          </a:prstGeom>
          <a:noFill/>
          <a:effectLst>
            <a:innerShdw blurRad="127000" dist="762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124" name="Picture 4" descr="C:\Users\114\Desktop\shutterstock_55427254.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21139" r="31419" b="58803"/>
          <a:stretch>
            <a:fillRect/>
          </a:stretch>
        </p:blipFill>
        <p:spPr bwMode="auto">
          <a:xfrm>
            <a:off x="693645" y="1859256"/>
            <a:ext cx="1845735" cy="1845733"/>
          </a:xfrm>
          <a:prstGeom prst="ellipse">
            <a:avLst/>
          </a:prstGeom>
          <a:noFill/>
          <a:effectLst>
            <a:innerShdw blurRad="127000" dist="635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35" name="矩形 34"/>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3ECEC7"/>
                </a:solidFill>
                <a:effectLst/>
              </a:rPr>
              <a:t>添加标题</a:t>
            </a:r>
            <a:endParaRPr lang="en-US" altLang="zh-CN" sz="3200" b="1" cap="none" spc="0" dirty="0" smtClean="0">
              <a:solidFill>
                <a:srgbClr val="3ECEC7"/>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32" name="KSO_Shape"/>
          <p:cNvSpPr>
            <a:spLocks noChangeAspect="1"/>
          </p:cNvSpPr>
          <p:nvPr/>
        </p:nvSpPr>
        <p:spPr>
          <a:xfrm>
            <a:off x="508327" y="386263"/>
            <a:ext cx="730522" cy="59415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14:prism isContent="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checkerboard(across)">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3ECEC7"/>
                </a:solidFill>
                <a:effectLst/>
              </a:rPr>
              <a:t>添加标题</a:t>
            </a:r>
            <a:endParaRPr lang="en-US" altLang="zh-CN" sz="3200" b="1" cap="none" spc="0" dirty="0" smtClean="0">
              <a:solidFill>
                <a:srgbClr val="3ECEC7"/>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grpSp>
        <p:nvGrpSpPr>
          <p:cNvPr id="4" name="组合 3"/>
          <p:cNvGrpSpPr/>
          <p:nvPr/>
        </p:nvGrpSpPr>
        <p:grpSpPr>
          <a:xfrm>
            <a:off x="4341709" y="2108234"/>
            <a:ext cx="3240000" cy="3240000"/>
            <a:chOff x="1710056" y="1799770"/>
            <a:chExt cx="4322629" cy="4320000"/>
          </a:xfrm>
          <a:solidFill>
            <a:srgbClr val="FB7F6B"/>
          </a:solidFill>
          <a:scene3d>
            <a:camera prst="perspectiveFront">
              <a:rot lat="18723782" lon="18546631" rev="3533177"/>
            </a:camera>
            <a:lightRig rig="threePt" dir="t"/>
          </a:scene3d>
        </p:grpSpPr>
        <p:sp>
          <p:nvSpPr>
            <p:cNvPr id="5" name="矩形 4"/>
            <p:cNvSpPr/>
            <p:nvPr/>
          </p:nvSpPr>
          <p:spPr>
            <a:xfrm>
              <a:off x="1712685" y="179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592685" y="179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152685" y="179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710056" y="323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590056" y="323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150056" y="323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710056" y="467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590056" y="467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150056" y="467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4341709" y="2108234"/>
            <a:ext cx="3240000" cy="3240000"/>
            <a:chOff x="1710056" y="1799770"/>
            <a:chExt cx="4322629" cy="4320000"/>
          </a:xfrm>
          <a:solidFill>
            <a:srgbClr val="4FB663"/>
          </a:solidFill>
          <a:scene3d>
            <a:camera prst="perspectiveFront">
              <a:rot lat="1500001" lon="3300000" rev="0"/>
            </a:camera>
            <a:lightRig rig="threePt" dir="t"/>
          </a:scene3d>
        </p:grpSpPr>
        <p:sp>
          <p:nvSpPr>
            <p:cNvPr id="15" name="矩形 14"/>
            <p:cNvSpPr/>
            <p:nvPr/>
          </p:nvSpPr>
          <p:spPr>
            <a:xfrm>
              <a:off x="1712685" y="179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592685" y="179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152685" y="179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710056" y="323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590056" y="323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150056" y="323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710056" y="467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590056" y="467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150056" y="467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4341709" y="2108234"/>
            <a:ext cx="3240000" cy="3240000"/>
            <a:chOff x="1710056" y="1799770"/>
            <a:chExt cx="4322629" cy="4320000"/>
          </a:xfrm>
          <a:solidFill>
            <a:srgbClr val="19B9B9"/>
          </a:solidFill>
          <a:scene3d>
            <a:camera prst="perspectiveFront">
              <a:rot lat="1500000" lon="19499988" rev="0"/>
            </a:camera>
            <a:lightRig rig="threePt" dir="t"/>
          </a:scene3d>
        </p:grpSpPr>
        <p:sp>
          <p:nvSpPr>
            <p:cNvPr id="25" name="矩形 24"/>
            <p:cNvSpPr/>
            <p:nvPr/>
          </p:nvSpPr>
          <p:spPr>
            <a:xfrm>
              <a:off x="1712685" y="179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4592685" y="179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152685" y="179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10056" y="323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590056" y="323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150056" y="323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710056" y="467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590056" y="467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150056" y="4679770"/>
              <a:ext cx="1440000" cy="1440000"/>
            </a:xfrm>
            <a:prstGeom prst="rect">
              <a:avLst/>
            </a:prstGeom>
            <a:grpFill/>
            <a:sp3d z="1658620">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9837" y="3348792"/>
            <a:ext cx="728176" cy="2198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图片 37" descr="33.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8996" y="3297996"/>
            <a:ext cx="9429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341" y="1252342"/>
            <a:ext cx="1749432" cy="2475892"/>
          </a:xfrm>
          <a:prstGeom prst="rect">
            <a:avLst/>
          </a:prstGeom>
        </p:spPr>
      </p:pic>
      <p:cxnSp>
        <p:nvCxnSpPr>
          <p:cNvPr id="42" name="直接连接符 41"/>
          <p:cNvCxnSpPr/>
          <p:nvPr/>
        </p:nvCxnSpPr>
        <p:spPr>
          <a:xfrm>
            <a:off x="7416216" y="3728234"/>
            <a:ext cx="1900062" cy="0"/>
          </a:xfrm>
          <a:prstGeom prst="line">
            <a:avLst/>
          </a:prstGeom>
          <a:ln w="28575">
            <a:solidFill>
              <a:srgbClr val="11777F"/>
            </a:solidFill>
            <a:prstDash val="sysDot"/>
            <a:tailEnd type="oval"/>
          </a:ln>
        </p:spPr>
        <p:style>
          <a:lnRef idx="1">
            <a:schemeClr val="dk1"/>
          </a:lnRef>
          <a:fillRef idx="0">
            <a:schemeClr val="dk1"/>
          </a:fillRef>
          <a:effectRef idx="0">
            <a:schemeClr val="dk1"/>
          </a:effectRef>
          <a:fontRef idx="minor">
            <a:schemeClr val="tx1"/>
          </a:fontRef>
        </p:style>
      </p:cxnSp>
      <p:cxnSp>
        <p:nvCxnSpPr>
          <p:cNvPr id="43" name="直接连接符 42"/>
          <p:cNvCxnSpPr/>
          <p:nvPr/>
        </p:nvCxnSpPr>
        <p:spPr>
          <a:xfrm>
            <a:off x="5679676" y="1248723"/>
            <a:ext cx="1900062" cy="0"/>
          </a:xfrm>
          <a:prstGeom prst="line">
            <a:avLst/>
          </a:prstGeom>
          <a:ln w="28575">
            <a:solidFill>
              <a:srgbClr val="11777F"/>
            </a:solidFill>
            <a:prstDash val="sysDot"/>
            <a:tailEnd type="oval"/>
          </a:ln>
        </p:spPr>
        <p:style>
          <a:lnRef idx="1">
            <a:schemeClr val="dk1"/>
          </a:lnRef>
          <a:fillRef idx="0">
            <a:schemeClr val="dk1"/>
          </a:fillRef>
          <a:effectRef idx="0">
            <a:schemeClr val="dk1"/>
          </a:effectRef>
          <a:fontRef idx="minor">
            <a:schemeClr val="tx1"/>
          </a:fontRef>
        </p:style>
      </p:cxnSp>
      <p:cxnSp>
        <p:nvCxnSpPr>
          <p:cNvPr id="44" name="直接连接符 43"/>
          <p:cNvCxnSpPr/>
          <p:nvPr/>
        </p:nvCxnSpPr>
        <p:spPr>
          <a:xfrm>
            <a:off x="2441647" y="4039661"/>
            <a:ext cx="1900062" cy="0"/>
          </a:xfrm>
          <a:prstGeom prst="line">
            <a:avLst/>
          </a:prstGeom>
          <a:ln w="28575">
            <a:solidFill>
              <a:srgbClr val="11777F"/>
            </a:solidFill>
            <a:prstDash val="sysDot"/>
            <a:headEnd type="oval"/>
            <a:tailEnd type="none"/>
          </a:ln>
        </p:spPr>
        <p:style>
          <a:lnRef idx="1">
            <a:schemeClr val="dk1"/>
          </a:lnRef>
          <a:fillRef idx="0">
            <a:schemeClr val="dk1"/>
          </a:fillRef>
          <a:effectRef idx="0">
            <a:schemeClr val="dk1"/>
          </a:effectRef>
          <a:fontRef idx="minor">
            <a:schemeClr val="tx1"/>
          </a:fontRef>
        </p:style>
      </p:cxnSp>
      <p:sp>
        <p:nvSpPr>
          <p:cNvPr id="45" name="矩形 1"/>
          <p:cNvSpPr>
            <a:spLocks noChangeArrowheads="1"/>
          </p:cNvSpPr>
          <p:nvPr/>
        </p:nvSpPr>
        <p:spPr bwMode="auto">
          <a:xfrm>
            <a:off x="8497073" y="980421"/>
            <a:ext cx="2298700" cy="12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sz="1865" b="1" dirty="0">
                <a:solidFill>
                  <a:srgbClr val="FB7F6B"/>
                </a:solidFill>
                <a:latin typeface="微软雅黑" panose="020B0503020204020204" pitchFamily="34" charset="-122"/>
                <a:ea typeface="微软雅黑" panose="020B0503020204020204" pitchFamily="34" charset="-122"/>
              </a:rPr>
              <a:t>此处添加标题内容</a:t>
            </a:r>
            <a:endParaRPr lang="en-US" altLang="zh-CN" sz="1865" b="1" dirty="0">
              <a:solidFill>
                <a:srgbClr val="FB7F6B"/>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a:t>
            </a:r>
            <a:endParaRPr lang="en-US" altLang="zh-CN" sz="1600" dirty="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grpSp>
        <p:nvGrpSpPr>
          <p:cNvPr id="46" name="组合 45"/>
          <p:cNvGrpSpPr>
            <a:grpSpLocks noChangeAspect="1"/>
          </p:cNvGrpSpPr>
          <p:nvPr/>
        </p:nvGrpSpPr>
        <p:grpSpPr>
          <a:xfrm>
            <a:off x="1765263" y="3757061"/>
            <a:ext cx="565200" cy="565200"/>
            <a:chOff x="6834247" y="609135"/>
            <a:chExt cx="1357322" cy="1357322"/>
          </a:xfrm>
        </p:grpSpPr>
        <p:grpSp>
          <p:nvGrpSpPr>
            <p:cNvPr id="47" name="组合 46"/>
            <p:cNvGrpSpPr/>
            <p:nvPr/>
          </p:nvGrpSpPr>
          <p:grpSpPr>
            <a:xfrm rot="5400000">
              <a:off x="6834247" y="609135"/>
              <a:ext cx="1357322" cy="1357322"/>
              <a:chOff x="1071537" y="1714488"/>
              <a:chExt cx="1724108" cy="1724108"/>
            </a:xfrm>
          </p:grpSpPr>
          <p:sp>
            <p:nvSpPr>
              <p:cNvPr id="49" name="泪滴形 5"/>
              <p:cNvSpPr/>
              <p:nvPr/>
            </p:nvSpPr>
            <p:spPr>
              <a:xfrm rot="8100000">
                <a:off x="1071537" y="1714488"/>
                <a:ext cx="1724108" cy="1724108"/>
              </a:xfrm>
              <a:prstGeom prst="teardrop">
                <a:avLst/>
              </a:prstGeom>
              <a:solidFill>
                <a:srgbClr val="4FB663"/>
              </a:solidFill>
              <a:ln>
                <a:noFill/>
              </a:ln>
              <a:effectLst>
                <a:outerShdw blurRad="584200" dist="2032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50" name="椭圆 49"/>
              <p:cNvSpPr/>
              <p:nvPr/>
            </p:nvSpPr>
            <p:spPr>
              <a:xfrm>
                <a:off x="1243097" y="1891784"/>
                <a:ext cx="1371846" cy="1371846"/>
              </a:xfrm>
              <a:prstGeom prst="ellipse">
                <a:avLst/>
              </a:prstGeom>
              <a:solidFill>
                <a:schemeClr val="bg1">
                  <a:lumMod val="95000"/>
                </a:schemeClr>
              </a:solidFill>
              <a:ln>
                <a:noFill/>
              </a:ln>
              <a:effectLst>
                <a:innerShdw blurRad="1016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sp>
          <p:nvSpPr>
            <p:cNvPr id="48" name="Freeform 9"/>
            <p:cNvSpPr/>
            <p:nvPr/>
          </p:nvSpPr>
          <p:spPr bwMode="auto">
            <a:xfrm>
              <a:off x="7262875" y="970429"/>
              <a:ext cx="500066" cy="628870"/>
            </a:xfrm>
            <a:custGeom>
              <a:avLst/>
              <a:gdLst/>
              <a:ahLst/>
              <a:cxnLst>
                <a:cxn ang="0">
                  <a:pos x="54" y="656"/>
                </a:cxn>
                <a:cxn ang="0">
                  <a:pos x="8" y="610"/>
                </a:cxn>
                <a:cxn ang="0">
                  <a:pos x="0" y="436"/>
                </a:cxn>
                <a:cxn ang="0">
                  <a:pos x="16" y="388"/>
                </a:cxn>
                <a:cxn ang="0">
                  <a:pos x="70" y="352"/>
                </a:cxn>
                <a:cxn ang="0">
                  <a:pos x="140" y="350"/>
                </a:cxn>
                <a:cxn ang="0">
                  <a:pos x="162" y="344"/>
                </a:cxn>
                <a:cxn ang="0">
                  <a:pos x="168" y="290"/>
                </a:cxn>
                <a:cxn ang="0">
                  <a:pos x="142" y="266"/>
                </a:cxn>
                <a:cxn ang="0">
                  <a:pos x="116" y="224"/>
                </a:cxn>
                <a:cxn ang="0">
                  <a:pos x="104" y="160"/>
                </a:cxn>
                <a:cxn ang="0">
                  <a:pos x="108" y="128"/>
                </a:cxn>
                <a:cxn ang="0">
                  <a:pos x="132" y="70"/>
                </a:cxn>
                <a:cxn ang="0">
                  <a:pos x="176" y="28"/>
                </a:cxn>
                <a:cxn ang="0">
                  <a:pos x="232" y="4"/>
                </a:cxn>
                <a:cxn ang="0">
                  <a:pos x="266" y="0"/>
                </a:cxn>
                <a:cxn ang="0">
                  <a:pos x="328" y="12"/>
                </a:cxn>
                <a:cxn ang="0">
                  <a:pos x="378" y="48"/>
                </a:cxn>
                <a:cxn ang="0">
                  <a:pos x="414" y="98"/>
                </a:cxn>
                <a:cxn ang="0">
                  <a:pos x="426" y="160"/>
                </a:cxn>
                <a:cxn ang="0">
                  <a:pos x="422" y="198"/>
                </a:cxn>
                <a:cxn ang="0">
                  <a:pos x="390" y="262"/>
                </a:cxn>
                <a:cxn ang="0">
                  <a:pos x="366" y="286"/>
                </a:cxn>
                <a:cxn ang="0">
                  <a:pos x="344" y="292"/>
                </a:cxn>
                <a:cxn ang="0">
                  <a:pos x="324" y="282"/>
                </a:cxn>
                <a:cxn ang="0">
                  <a:pos x="318" y="260"/>
                </a:cxn>
                <a:cxn ang="0">
                  <a:pos x="328" y="240"/>
                </a:cxn>
                <a:cxn ang="0">
                  <a:pos x="350" y="216"/>
                </a:cxn>
                <a:cxn ang="0">
                  <a:pos x="366" y="172"/>
                </a:cxn>
                <a:cxn ang="0">
                  <a:pos x="364" y="140"/>
                </a:cxn>
                <a:cxn ang="0">
                  <a:pos x="322" y="76"/>
                </a:cxn>
                <a:cxn ang="0">
                  <a:pos x="266" y="58"/>
                </a:cxn>
                <a:cxn ang="0">
                  <a:pos x="208" y="76"/>
                </a:cxn>
                <a:cxn ang="0">
                  <a:pos x="166" y="140"/>
                </a:cxn>
                <a:cxn ang="0">
                  <a:pos x="166" y="182"/>
                </a:cxn>
                <a:cxn ang="0">
                  <a:pos x="186" y="226"/>
                </a:cxn>
                <a:cxn ang="0">
                  <a:pos x="210" y="248"/>
                </a:cxn>
                <a:cxn ang="0">
                  <a:pos x="226" y="328"/>
                </a:cxn>
                <a:cxn ang="0">
                  <a:pos x="210" y="378"/>
                </a:cxn>
                <a:cxn ang="0">
                  <a:pos x="186" y="398"/>
                </a:cxn>
                <a:cxn ang="0">
                  <a:pos x="140" y="408"/>
                </a:cxn>
                <a:cxn ang="0">
                  <a:pos x="68" y="418"/>
                </a:cxn>
                <a:cxn ang="0">
                  <a:pos x="60" y="576"/>
                </a:cxn>
                <a:cxn ang="0">
                  <a:pos x="76" y="602"/>
                </a:cxn>
                <a:cxn ang="0">
                  <a:pos x="440" y="604"/>
                </a:cxn>
                <a:cxn ang="0">
                  <a:pos x="468" y="576"/>
                </a:cxn>
                <a:cxn ang="0">
                  <a:pos x="466" y="442"/>
                </a:cxn>
                <a:cxn ang="0">
                  <a:pos x="454" y="418"/>
                </a:cxn>
                <a:cxn ang="0">
                  <a:pos x="442" y="408"/>
                </a:cxn>
                <a:cxn ang="0">
                  <a:pos x="388" y="408"/>
                </a:cxn>
                <a:cxn ang="0">
                  <a:pos x="368" y="400"/>
                </a:cxn>
                <a:cxn ang="0">
                  <a:pos x="358" y="378"/>
                </a:cxn>
                <a:cxn ang="0">
                  <a:pos x="368" y="358"/>
                </a:cxn>
                <a:cxn ang="0">
                  <a:pos x="388" y="350"/>
                </a:cxn>
                <a:cxn ang="0">
                  <a:pos x="442" y="350"/>
                </a:cxn>
                <a:cxn ang="0">
                  <a:pos x="480" y="362"/>
                </a:cxn>
                <a:cxn ang="0">
                  <a:pos x="506" y="388"/>
                </a:cxn>
                <a:cxn ang="0">
                  <a:pos x="522" y="418"/>
                </a:cxn>
                <a:cxn ang="0">
                  <a:pos x="528" y="576"/>
                </a:cxn>
                <a:cxn ang="0">
                  <a:pos x="512" y="624"/>
                </a:cxn>
                <a:cxn ang="0">
                  <a:pos x="458" y="662"/>
                </a:cxn>
                <a:cxn ang="0">
                  <a:pos x="86" y="664"/>
                </a:cxn>
              </a:cxnLst>
              <a:rect l="0" t="0" r="r" b="b"/>
              <a:pathLst>
                <a:path w="528" h="664">
                  <a:moveTo>
                    <a:pt x="86" y="664"/>
                  </a:moveTo>
                  <a:lnTo>
                    <a:pt x="86" y="664"/>
                  </a:lnTo>
                  <a:lnTo>
                    <a:pt x="70" y="662"/>
                  </a:lnTo>
                  <a:lnTo>
                    <a:pt x="54" y="656"/>
                  </a:lnTo>
                  <a:lnTo>
                    <a:pt x="38" y="648"/>
                  </a:lnTo>
                  <a:lnTo>
                    <a:pt x="26" y="638"/>
                  </a:lnTo>
                  <a:lnTo>
                    <a:pt x="16" y="624"/>
                  </a:lnTo>
                  <a:lnTo>
                    <a:pt x="8" y="610"/>
                  </a:lnTo>
                  <a:lnTo>
                    <a:pt x="2" y="594"/>
                  </a:lnTo>
                  <a:lnTo>
                    <a:pt x="0" y="576"/>
                  </a:lnTo>
                  <a:lnTo>
                    <a:pt x="0" y="576"/>
                  </a:lnTo>
                  <a:lnTo>
                    <a:pt x="0" y="436"/>
                  </a:lnTo>
                  <a:lnTo>
                    <a:pt x="0" y="436"/>
                  </a:lnTo>
                  <a:lnTo>
                    <a:pt x="2" y="418"/>
                  </a:lnTo>
                  <a:lnTo>
                    <a:pt x="8" y="402"/>
                  </a:lnTo>
                  <a:lnTo>
                    <a:pt x="16" y="388"/>
                  </a:lnTo>
                  <a:lnTo>
                    <a:pt x="26" y="376"/>
                  </a:lnTo>
                  <a:lnTo>
                    <a:pt x="38" y="364"/>
                  </a:lnTo>
                  <a:lnTo>
                    <a:pt x="54" y="356"/>
                  </a:lnTo>
                  <a:lnTo>
                    <a:pt x="70" y="352"/>
                  </a:lnTo>
                  <a:lnTo>
                    <a:pt x="86" y="350"/>
                  </a:lnTo>
                  <a:lnTo>
                    <a:pt x="86" y="350"/>
                  </a:lnTo>
                  <a:lnTo>
                    <a:pt x="140" y="350"/>
                  </a:lnTo>
                  <a:lnTo>
                    <a:pt x="140" y="350"/>
                  </a:lnTo>
                  <a:lnTo>
                    <a:pt x="154" y="348"/>
                  </a:lnTo>
                  <a:lnTo>
                    <a:pt x="162" y="344"/>
                  </a:lnTo>
                  <a:lnTo>
                    <a:pt x="162" y="344"/>
                  </a:lnTo>
                  <a:lnTo>
                    <a:pt x="162" y="344"/>
                  </a:lnTo>
                  <a:lnTo>
                    <a:pt x="166" y="338"/>
                  </a:lnTo>
                  <a:lnTo>
                    <a:pt x="168" y="328"/>
                  </a:lnTo>
                  <a:lnTo>
                    <a:pt x="168" y="328"/>
                  </a:lnTo>
                  <a:lnTo>
                    <a:pt x="168" y="290"/>
                  </a:lnTo>
                  <a:lnTo>
                    <a:pt x="168" y="290"/>
                  </a:lnTo>
                  <a:lnTo>
                    <a:pt x="156" y="280"/>
                  </a:lnTo>
                  <a:lnTo>
                    <a:pt x="142" y="266"/>
                  </a:lnTo>
                  <a:lnTo>
                    <a:pt x="142" y="266"/>
                  </a:lnTo>
                  <a:lnTo>
                    <a:pt x="142" y="266"/>
                  </a:lnTo>
                  <a:lnTo>
                    <a:pt x="128" y="248"/>
                  </a:lnTo>
                  <a:lnTo>
                    <a:pt x="122" y="236"/>
                  </a:lnTo>
                  <a:lnTo>
                    <a:pt x="116" y="224"/>
                  </a:lnTo>
                  <a:lnTo>
                    <a:pt x="112" y="210"/>
                  </a:lnTo>
                  <a:lnTo>
                    <a:pt x="108" y="194"/>
                  </a:lnTo>
                  <a:lnTo>
                    <a:pt x="106" y="178"/>
                  </a:lnTo>
                  <a:lnTo>
                    <a:pt x="104" y="160"/>
                  </a:lnTo>
                  <a:lnTo>
                    <a:pt x="104" y="160"/>
                  </a:lnTo>
                  <a:lnTo>
                    <a:pt x="104" y="160"/>
                  </a:lnTo>
                  <a:lnTo>
                    <a:pt x="106" y="144"/>
                  </a:lnTo>
                  <a:lnTo>
                    <a:pt x="108" y="128"/>
                  </a:lnTo>
                  <a:lnTo>
                    <a:pt x="112" y="112"/>
                  </a:lnTo>
                  <a:lnTo>
                    <a:pt x="116" y="98"/>
                  </a:lnTo>
                  <a:lnTo>
                    <a:pt x="124" y="84"/>
                  </a:lnTo>
                  <a:lnTo>
                    <a:pt x="132" y="70"/>
                  </a:lnTo>
                  <a:lnTo>
                    <a:pt x="142" y="58"/>
                  </a:lnTo>
                  <a:lnTo>
                    <a:pt x="152" y="48"/>
                  </a:lnTo>
                  <a:lnTo>
                    <a:pt x="162" y="36"/>
                  </a:lnTo>
                  <a:lnTo>
                    <a:pt x="176" y="28"/>
                  </a:lnTo>
                  <a:lnTo>
                    <a:pt x="188" y="20"/>
                  </a:lnTo>
                  <a:lnTo>
                    <a:pt x="202" y="12"/>
                  </a:lnTo>
                  <a:lnTo>
                    <a:pt x="218" y="8"/>
                  </a:lnTo>
                  <a:lnTo>
                    <a:pt x="232" y="4"/>
                  </a:lnTo>
                  <a:lnTo>
                    <a:pt x="248" y="0"/>
                  </a:lnTo>
                  <a:lnTo>
                    <a:pt x="266" y="0"/>
                  </a:lnTo>
                  <a:lnTo>
                    <a:pt x="266" y="0"/>
                  </a:lnTo>
                  <a:lnTo>
                    <a:pt x="266" y="0"/>
                  </a:lnTo>
                  <a:lnTo>
                    <a:pt x="282" y="0"/>
                  </a:lnTo>
                  <a:lnTo>
                    <a:pt x="298" y="4"/>
                  </a:lnTo>
                  <a:lnTo>
                    <a:pt x="312" y="8"/>
                  </a:lnTo>
                  <a:lnTo>
                    <a:pt x="328" y="12"/>
                  </a:lnTo>
                  <a:lnTo>
                    <a:pt x="342" y="20"/>
                  </a:lnTo>
                  <a:lnTo>
                    <a:pt x="354" y="28"/>
                  </a:lnTo>
                  <a:lnTo>
                    <a:pt x="368" y="36"/>
                  </a:lnTo>
                  <a:lnTo>
                    <a:pt x="378" y="48"/>
                  </a:lnTo>
                  <a:lnTo>
                    <a:pt x="390" y="58"/>
                  </a:lnTo>
                  <a:lnTo>
                    <a:pt x="398" y="70"/>
                  </a:lnTo>
                  <a:lnTo>
                    <a:pt x="406" y="84"/>
                  </a:lnTo>
                  <a:lnTo>
                    <a:pt x="414" y="98"/>
                  </a:lnTo>
                  <a:lnTo>
                    <a:pt x="418" y="112"/>
                  </a:lnTo>
                  <a:lnTo>
                    <a:pt x="422" y="128"/>
                  </a:lnTo>
                  <a:lnTo>
                    <a:pt x="424" y="144"/>
                  </a:lnTo>
                  <a:lnTo>
                    <a:pt x="426" y="160"/>
                  </a:lnTo>
                  <a:lnTo>
                    <a:pt x="426" y="160"/>
                  </a:lnTo>
                  <a:lnTo>
                    <a:pt x="426" y="160"/>
                  </a:lnTo>
                  <a:lnTo>
                    <a:pt x="424" y="180"/>
                  </a:lnTo>
                  <a:lnTo>
                    <a:pt x="422" y="198"/>
                  </a:lnTo>
                  <a:lnTo>
                    <a:pt x="416" y="214"/>
                  </a:lnTo>
                  <a:lnTo>
                    <a:pt x="410" y="232"/>
                  </a:lnTo>
                  <a:lnTo>
                    <a:pt x="400" y="246"/>
                  </a:lnTo>
                  <a:lnTo>
                    <a:pt x="390" y="262"/>
                  </a:lnTo>
                  <a:lnTo>
                    <a:pt x="378" y="274"/>
                  </a:lnTo>
                  <a:lnTo>
                    <a:pt x="366" y="286"/>
                  </a:lnTo>
                  <a:lnTo>
                    <a:pt x="366" y="286"/>
                  </a:lnTo>
                  <a:lnTo>
                    <a:pt x="366" y="286"/>
                  </a:lnTo>
                  <a:lnTo>
                    <a:pt x="366" y="286"/>
                  </a:lnTo>
                  <a:lnTo>
                    <a:pt x="360" y="290"/>
                  </a:lnTo>
                  <a:lnTo>
                    <a:pt x="356" y="292"/>
                  </a:lnTo>
                  <a:lnTo>
                    <a:pt x="344" y="292"/>
                  </a:lnTo>
                  <a:lnTo>
                    <a:pt x="334" y="288"/>
                  </a:lnTo>
                  <a:lnTo>
                    <a:pt x="328" y="286"/>
                  </a:lnTo>
                  <a:lnTo>
                    <a:pt x="324" y="282"/>
                  </a:lnTo>
                  <a:lnTo>
                    <a:pt x="324" y="282"/>
                  </a:lnTo>
                  <a:lnTo>
                    <a:pt x="324" y="282"/>
                  </a:lnTo>
                  <a:lnTo>
                    <a:pt x="322" y="276"/>
                  </a:lnTo>
                  <a:lnTo>
                    <a:pt x="318" y="272"/>
                  </a:lnTo>
                  <a:lnTo>
                    <a:pt x="318" y="260"/>
                  </a:lnTo>
                  <a:lnTo>
                    <a:pt x="322" y="248"/>
                  </a:lnTo>
                  <a:lnTo>
                    <a:pt x="324" y="244"/>
                  </a:lnTo>
                  <a:lnTo>
                    <a:pt x="328" y="240"/>
                  </a:lnTo>
                  <a:lnTo>
                    <a:pt x="328" y="240"/>
                  </a:lnTo>
                  <a:lnTo>
                    <a:pt x="328" y="240"/>
                  </a:lnTo>
                  <a:lnTo>
                    <a:pt x="338" y="232"/>
                  </a:lnTo>
                  <a:lnTo>
                    <a:pt x="344" y="224"/>
                  </a:lnTo>
                  <a:lnTo>
                    <a:pt x="350" y="216"/>
                  </a:lnTo>
                  <a:lnTo>
                    <a:pt x="356" y="206"/>
                  </a:lnTo>
                  <a:lnTo>
                    <a:pt x="360" y="194"/>
                  </a:lnTo>
                  <a:lnTo>
                    <a:pt x="364" y="184"/>
                  </a:lnTo>
                  <a:lnTo>
                    <a:pt x="366" y="172"/>
                  </a:lnTo>
                  <a:lnTo>
                    <a:pt x="366" y="160"/>
                  </a:lnTo>
                  <a:lnTo>
                    <a:pt x="366" y="160"/>
                  </a:lnTo>
                  <a:lnTo>
                    <a:pt x="366" y="160"/>
                  </a:lnTo>
                  <a:lnTo>
                    <a:pt x="364" y="140"/>
                  </a:lnTo>
                  <a:lnTo>
                    <a:pt x="358" y="122"/>
                  </a:lnTo>
                  <a:lnTo>
                    <a:pt x="350" y="104"/>
                  </a:lnTo>
                  <a:lnTo>
                    <a:pt x="336" y="88"/>
                  </a:lnTo>
                  <a:lnTo>
                    <a:pt x="322" y="76"/>
                  </a:lnTo>
                  <a:lnTo>
                    <a:pt x="304" y="68"/>
                  </a:lnTo>
                  <a:lnTo>
                    <a:pt x="286" y="62"/>
                  </a:lnTo>
                  <a:lnTo>
                    <a:pt x="266" y="58"/>
                  </a:lnTo>
                  <a:lnTo>
                    <a:pt x="266" y="58"/>
                  </a:lnTo>
                  <a:lnTo>
                    <a:pt x="266" y="58"/>
                  </a:lnTo>
                  <a:lnTo>
                    <a:pt x="244" y="62"/>
                  </a:lnTo>
                  <a:lnTo>
                    <a:pt x="226" y="68"/>
                  </a:lnTo>
                  <a:lnTo>
                    <a:pt x="208" y="76"/>
                  </a:lnTo>
                  <a:lnTo>
                    <a:pt x="194" y="88"/>
                  </a:lnTo>
                  <a:lnTo>
                    <a:pt x="180" y="104"/>
                  </a:lnTo>
                  <a:lnTo>
                    <a:pt x="172" y="122"/>
                  </a:lnTo>
                  <a:lnTo>
                    <a:pt x="166" y="140"/>
                  </a:lnTo>
                  <a:lnTo>
                    <a:pt x="164" y="160"/>
                  </a:lnTo>
                  <a:lnTo>
                    <a:pt x="164" y="160"/>
                  </a:lnTo>
                  <a:lnTo>
                    <a:pt x="164" y="160"/>
                  </a:lnTo>
                  <a:lnTo>
                    <a:pt x="166" y="182"/>
                  </a:lnTo>
                  <a:lnTo>
                    <a:pt x="170" y="198"/>
                  </a:lnTo>
                  <a:lnTo>
                    <a:pt x="178" y="214"/>
                  </a:lnTo>
                  <a:lnTo>
                    <a:pt x="186" y="226"/>
                  </a:lnTo>
                  <a:lnTo>
                    <a:pt x="186" y="226"/>
                  </a:lnTo>
                  <a:lnTo>
                    <a:pt x="186" y="226"/>
                  </a:lnTo>
                  <a:lnTo>
                    <a:pt x="194" y="234"/>
                  </a:lnTo>
                  <a:lnTo>
                    <a:pt x="202" y="242"/>
                  </a:lnTo>
                  <a:lnTo>
                    <a:pt x="210" y="248"/>
                  </a:lnTo>
                  <a:lnTo>
                    <a:pt x="210" y="248"/>
                  </a:lnTo>
                  <a:lnTo>
                    <a:pt x="210" y="248"/>
                  </a:lnTo>
                  <a:lnTo>
                    <a:pt x="226" y="256"/>
                  </a:lnTo>
                  <a:lnTo>
                    <a:pt x="226" y="328"/>
                  </a:lnTo>
                  <a:lnTo>
                    <a:pt x="226" y="328"/>
                  </a:lnTo>
                  <a:lnTo>
                    <a:pt x="224" y="346"/>
                  </a:lnTo>
                  <a:lnTo>
                    <a:pt x="220" y="362"/>
                  </a:lnTo>
                  <a:lnTo>
                    <a:pt x="210" y="378"/>
                  </a:lnTo>
                  <a:lnTo>
                    <a:pt x="198" y="390"/>
                  </a:lnTo>
                  <a:lnTo>
                    <a:pt x="198" y="390"/>
                  </a:lnTo>
                  <a:lnTo>
                    <a:pt x="198" y="390"/>
                  </a:lnTo>
                  <a:lnTo>
                    <a:pt x="186" y="398"/>
                  </a:lnTo>
                  <a:lnTo>
                    <a:pt x="170" y="404"/>
                  </a:lnTo>
                  <a:lnTo>
                    <a:pt x="156" y="408"/>
                  </a:lnTo>
                  <a:lnTo>
                    <a:pt x="140" y="408"/>
                  </a:lnTo>
                  <a:lnTo>
                    <a:pt x="140" y="408"/>
                  </a:lnTo>
                  <a:lnTo>
                    <a:pt x="86" y="408"/>
                  </a:lnTo>
                  <a:lnTo>
                    <a:pt x="86" y="408"/>
                  </a:lnTo>
                  <a:lnTo>
                    <a:pt x="76" y="412"/>
                  </a:lnTo>
                  <a:lnTo>
                    <a:pt x="68" y="418"/>
                  </a:lnTo>
                  <a:lnTo>
                    <a:pt x="62" y="426"/>
                  </a:lnTo>
                  <a:lnTo>
                    <a:pt x="60" y="436"/>
                  </a:lnTo>
                  <a:lnTo>
                    <a:pt x="60" y="436"/>
                  </a:lnTo>
                  <a:lnTo>
                    <a:pt x="60" y="576"/>
                  </a:lnTo>
                  <a:lnTo>
                    <a:pt x="60" y="576"/>
                  </a:lnTo>
                  <a:lnTo>
                    <a:pt x="62" y="588"/>
                  </a:lnTo>
                  <a:lnTo>
                    <a:pt x="68" y="596"/>
                  </a:lnTo>
                  <a:lnTo>
                    <a:pt x="76" y="602"/>
                  </a:lnTo>
                  <a:lnTo>
                    <a:pt x="86" y="604"/>
                  </a:lnTo>
                  <a:lnTo>
                    <a:pt x="86" y="604"/>
                  </a:lnTo>
                  <a:lnTo>
                    <a:pt x="440" y="604"/>
                  </a:lnTo>
                  <a:lnTo>
                    <a:pt x="440" y="604"/>
                  </a:lnTo>
                  <a:lnTo>
                    <a:pt x="452" y="602"/>
                  </a:lnTo>
                  <a:lnTo>
                    <a:pt x="460" y="596"/>
                  </a:lnTo>
                  <a:lnTo>
                    <a:pt x="466" y="588"/>
                  </a:lnTo>
                  <a:lnTo>
                    <a:pt x="468" y="576"/>
                  </a:lnTo>
                  <a:lnTo>
                    <a:pt x="468" y="576"/>
                  </a:lnTo>
                  <a:lnTo>
                    <a:pt x="468" y="452"/>
                  </a:lnTo>
                  <a:lnTo>
                    <a:pt x="468" y="452"/>
                  </a:lnTo>
                  <a:lnTo>
                    <a:pt x="466" y="442"/>
                  </a:lnTo>
                  <a:lnTo>
                    <a:pt x="462" y="428"/>
                  </a:lnTo>
                  <a:lnTo>
                    <a:pt x="462" y="428"/>
                  </a:lnTo>
                  <a:lnTo>
                    <a:pt x="462" y="428"/>
                  </a:lnTo>
                  <a:lnTo>
                    <a:pt x="454" y="418"/>
                  </a:lnTo>
                  <a:lnTo>
                    <a:pt x="448" y="410"/>
                  </a:lnTo>
                  <a:lnTo>
                    <a:pt x="448" y="410"/>
                  </a:lnTo>
                  <a:lnTo>
                    <a:pt x="448" y="410"/>
                  </a:lnTo>
                  <a:lnTo>
                    <a:pt x="442" y="408"/>
                  </a:lnTo>
                  <a:lnTo>
                    <a:pt x="442" y="408"/>
                  </a:lnTo>
                  <a:lnTo>
                    <a:pt x="442" y="408"/>
                  </a:lnTo>
                  <a:lnTo>
                    <a:pt x="388" y="408"/>
                  </a:lnTo>
                  <a:lnTo>
                    <a:pt x="388" y="408"/>
                  </a:lnTo>
                  <a:lnTo>
                    <a:pt x="388" y="408"/>
                  </a:lnTo>
                  <a:lnTo>
                    <a:pt x="382" y="408"/>
                  </a:lnTo>
                  <a:lnTo>
                    <a:pt x="376" y="406"/>
                  </a:lnTo>
                  <a:lnTo>
                    <a:pt x="368" y="400"/>
                  </a:lnTo>
                  <a:lnTo>
                    <a:pt x="360" y="390"/>
                  </a:lnTo>
                  <a:lnTo>
                    <a:pt x="360" y="384"/>
                  </a:lnTo>
                  <a:lnTo>
                    <a:pt x="358" y="378"/>
                  </a:lnTo>
                  <a:lnTo>
                    <a:pt x="358" y="378"/>
                  </a:lnTo>
                  <a:lnTo>
                    <a:pt x="358" y="378"/>
                  </a:lnTo>
                  <a:lnTo>
                    <a:pt x="360" y="372"/>
                  </a:lnTo>
                  <a:lnTo>
                    <a:pt x="360" y="368"/>
                  </a:lnTo>
                  <a:lnTo>
                    <a:pt x="368" y="358"/>
                  </a:lnTo>
                  <a:lnTo>
                    <a:pt x="376" y="352"/>
                  </a:lnTo>
                  <a:lnTo>
                    <a:pt x="382" y="350"/>
                  </a:lnTo>
                  <a:lnTo>
                    <a:pt x="388" y="350"/>
                  </a:lnTo>
                  <a:lnTo>
                    <a:pt x="388" y="350"/>
                  </a:lnTo>
                  <a:lnTo>
                    <a:pt x="388" y="350"/>
                  </a:lnTo>
                  <a:lnTo>
                    <a:pt x="442" y="350"/>
                  </a:lnTo>
                  <a:lnTo>
                    <a:pt x="442" y="350"/>
                  </a:lnTo>
                  <a:lnTo>
                    <a:pt x="442" y="350"/>
                  </a:lnTo>
                  <a:lnTo>
                    <a:pt x="454" y="350"/>
                  </a:lnTo>
                  <a:lnTo>
                    <a:pt x="464" y="352"/>
                  </a:lnTo>
                  <a:lnTo>
                    <a:pt x="472" y="356"/>
                  </a:lnTo>
                  <a:lnTo>
                    <a:pt x="480" y="362"/>
                  </a:lnTo>
                  <a:lnTo>
                    <a:pt x="480" y="362"/>
                  </a:lnTo>
                  <a:lnTo>
                    <a:pt x="480" y="362"/>
                  </a:lnTo>
                  <a:lnTo>
                    <a:pt x="494" y="374"/>
                  </a:lnTo>
                  <a:lnTo>
                    <a:pt x="506" y="388"/>
                  </a:lnTo>
                  <a:lnTo>
                    <a:pt x="506" y="388"/>
                  </a:lnTo>
                  <a:lnTo>
                    <a:pt x="506" y="388"/>
                  </a:lnTo>
                  <a:lnTo>
                    <a:pt x="514" y="402"/>
                  </a:lnTo>
                  <a:lnTo>
                    <a:pt x="522" y="418"/>
                  </a:lnTo>
                  <a:lnTo>
                    <a:pt x="526" y="436"/>
                  </a:lnTo>
                  <a:lnTo>
                    <a:pt x="528" y="452"/>
                  </a:lnTo>
                  <a:lnTo>
                    <a:pt x="528" y="452"/>
                  </a:lnTo>
                  <a:lnTo>
                    <a:pt x="528" y="576"/>
                  </a:lnTo>
                  <a:lnTo>
                    <a:pt x="528" y="576"/>
                  </a:lnTo>
                  <a:lnTo>
                    <a:pt x="526" y="594"/>
                  </a:lnTo>
                  <a:lnTo>
                    <a:pt x="520" y="610"/>
                  </a:lnTo>
                  <a:lnTo>
                    <a:pt x="512" y="624"/>
                  </a:lnTo>
                  <a:lnTo>
                    <a:pt x="502" y="638"/>
                  </a:lnTo>
                  <a:lnTo>
                    <a:pt x="490" y="648"/>
                  </a:lnTo>
                  <a:lnTo>
                    <a:pt x="474" y="656"/>
                  </a:lnTo>
                  <a:lnTo>
                    <a:pt x="458" y="662"/>
                  </a:lnTo>
                  <a:lnTo>
                    <a:pt x="440" y="664"/>
                  </a:lnTo>
                  <a:lnTo>
                    <a:pt x="440" y="664"/>
                  </a:lnTo>
                  <a:lnTo>
                    <a:pt x="86" y="664"/>
                  </a:lnTo>
                  <a:lnTo>
                    <a:pt x="86" y="664"/>
                  </a:lnTo>
                  <a:close/>
                </a:path>
              </a:pathLst>
            </a:custGeom>
            <a:solidFill>
              <a:srgbClr val="4FB663"/>
            </a:solidFill>
            <a:ln w="9525">
              <a:noFill/>
              <a:round/>
            </a:ln>
          </p:spPr>
          <p:txBody>
            <a:bodyPr vert="horz" wrap="square" lIns="91440" tIns="45720" rIns="91440" bIns="45720" numCol="1" anchor="t" anchorCtr="0" compatLnSpc="1"/>
            <a:lstStyle/>
            <a:p>
              <a:endParaRPr lang="zh-CN" altLang="en-US"/>
            </a:p>
          </p:txBody>
        </p:sp>
      </p:grpSp>
      <p:grpSp>
        <p:nvGrpSpPr>
          <p:cNvPr id="34" name="组合 33"/>
          <p:cNvGrpSpPr/>
          <p:nvPr/>
        </p:nvGrpSpPr>
        <p:grpSpPr>
          <a:xfrm>
            <a:off x="7755642" y="980421"/>
            <a:ext cx="565527" cy="565527"/>
            <a:chOff x="7755642" y="980421"/>
            <a:chExt cx="565527" cy="565527"/>
          </a:xfrm>
        </p:grpSpPr>
        <p:grpSp>
          <p:nvGrpSpPr>
            <p:cNvPr id="54" name="组合 53"/>
            <p:cNvGrpSpPr/>
            <p:nvPr/>
          </p:nvGrpSpPr>
          <p:grpSpPr>
            <a:xfrm rot="16200000">
              <a:off x="7755642" y="980421"/>
              <a:ext cx="565527" cy="565527"/>
              <a:chOff x="1071537" y="1714488"/>
              <a:chExt cx="1724108" cy="1724108"/>
            </a:xfrm>
          </p:grpSpPr>
          <p:sp>
            <p:nvSpPr>
              <p:cNvPr id="55" name="泪滴形 5"/>
              <p:cNvSpPr/>
              <p:nvPr/>
            </p:nvSpPr>
            <p:spPr>
              <a:xfrm rot="8100000">
                <a:off x="1071537" y="1714488"/>
                <a:ext cx="1724108" cy="1724108"/>
              </a:xfrm>
              <a:prstGeom prst="teardrop">
                <a:avLst/>
              </a:prstGeom>
              <a:solidFill>
                <a:srgbClr val="FB7F6B"/>
              </a:solidFill>
              <a:ln>
                <a:noFill/>
              </a:ln>
              <a:effectLst>
                <a:outerShdw blurRad="584200" dist="2032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56" name="椭圆 55"/>
              <p:cNvSpPr/>
              <p:nvPr/>
            </p:nvSpPr>
            <p:spPr>
              <a:xfrm>
                <a:off x="1243097" y="1891784"/>
                <a:ext cx="1371846" cy="1371846"/>
              </a:xfrm>
              <a:prstGeom prst="ellipse">
                <a:avLst/>
              </a:prstGeom>
              <a:solidFill>
                <a:schemeClr val="bg1">
                  <a:lumMod val="95000"/>
                </a:schemeClr>
              </a:solidFill>
              <a:ln>
                <a:noFill/>
              </a:ln>
              <a:effectLst>
                <a:innerShdw blurRad="1016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sp>
          <p:nvSpPr>
            <p:cNvPr id="57" name="Freeform 249"/>
            <p:cNvSpPr>
              <a:spLocks noEditPoints="1"/>
            </p:cNvSpPr>
            <p:nvPr/>
          </p:nvSpPr>
          <p:spPr bwMode="auto">
            <a:xfrm>
              <a:off x="7911626" y="1090599"/>
              <a:ext cx="274638" cy="323850"/>
            </a:xfrm>
            <a:custGeom>
              <a:avLst/>
              <a:gdLst>
                <a:gd name="T0" fmla="*/ 0 w 78"/>
                <a:gd name="T1" fmla="*/ 84 h 92"/>
                <a:gd name="T2" fmla="*/ 30 w 78"/>
                <a:gd name="T3" fmla="*/ 19 h 92"/>
                <a:gd name="T4" fmla="*/ 39 w 78"/>
                <a:gd name="T5" fmla="*/ 26 h 92"/>
                <a:gd name="T6" fmla="*/ 39 w 78"/>
                <a:gd name="T7" fmla="*/ 26 h 92"/>
                <a:gd name="T8" fmla="*/ 39 w 78"/>
                <a:gd name="T9" fmla="*/ 26 h 92"/>
                <a:gd name="T10" fmla="*/ 40 w 78"/>
                <a:gd name="T11" fmla="*/ 26 h 92"/>
                <a:gd name="T12" fmla="*/ 40 w 78"/>
                <a:gd name="T13" fmla="*/ 27 h 92"/>
                <a:gd name="T14" fmla="*/ 41 w 78"/>
                <a:gd name="T15" fmla="*/ 27 h 92"/>
                <a:gd name="T16" fmla="*/ 41 w 78"/>
                <a:gd name="T17" fmla="*/ 27 h 92"/>
                <a:gd name="T18" fmla="*/ 42 w 78"/>
                <a:gd name="T19" fmla="*/ 28 h 92"/>
                <a:gd name="T20" fmla="*/ 42 w 78"/>
                <a:gd name="T21" fmla="*/ 28 h 92"/>
                <a:gd name="T22" fmla="*/ 43 w 78"/>
                <a:gd name="T23" fmla="*/ 28 h 92"/>
                <a:gd name="T24" fmla="*/ 43 w 78"/>
                <a:gd name="T25" fmla="*/ 29 h 92"/>
                <a:gd name="T26" fmla="*/ 43 w 78"/>
                <a:gd name="T27" fmla="*/ 29 h 92"/>
                <a:gd name="T28" fmla="*/ 44 w 78"/>
                <a:gd name="T29" fmla="*/ 29 h 92"/>
                <a:gd name="T30" fmla="*/ 48 w 78"/>
                <a:gd name="T31" fmla="*/ 32 h 92"/>
                <a:gd name="T32" fmla="*/ 49 w 78"/>
                <a:gd name="T33" fmla="*/ 33 h 92"/>
                <a:gd name="T34" fmla="*/ 49 w 78"/>
                <a:gd name="T35" fmla="*/ 33 h 92"/>
                <a:gd name="T36" fmla="*/ 49 w 78"/>
                <a:gd name="T37" fmla="*/ 33 h 92"/>
                <a:gd name="T38" fmla="*/ 50 w 78"/>
                <a:gd name="T39" fmla="*/ 34 h 92"/>
                <a:gd name="T40" fmla="*/ 50 w 78"/>
                <a:gd name="T41" fmla="*/ 34 h 92"/>
                <a:gd name="T42" fmla="*/ 51 w 78"/>
                <a:gd name="T43" fmla="*/ 34 h 92"/>
                <a:gd name="T44" fmla="*/ 51 w 78"/>
                <a:gd name="T45" fmla="*/ 34 h 92"/>
                <a:gd name="T46" fmla="*/ 52 w 78"/>
                <a:gd name="T47" fmla="*/ 35 h 92"/>
                <a:gd name="T48" fmla="*/ 52 w 78"/>
                <a:gd name="T49" fmla="*/ 35 h 92"/>
                <a:gd name="T50" fmla="*/ 53 w 78"/>
                <a:gd name="T51" fmla="*/ 35 h 92"/>
                <a:gd name="T52" fmla="*/ 53 w 78"/>
                <a:gd name="T53" fmla="*/ 36 h 92"/>
                <a:gd name="T54" fmla="*/ 53 w 78"/>
                <a:gd name="T55" fmla="*/ 36 h 92"/>
                <a:gd name="T56" fmla="*/ 49 w 78"/>
                <a:gd name="T57" fmla="*/ 78 h 92"/>
                <a:gd name="T58" fmla="*/ 8 w 78"/>
                <a:gd name="T59" fmla="*/ 90 h 92"/>
                <a:gd name="T60" fmla="*/ 35 w 78"/>
                <a:gd name="T61" fmla="*/ 63 h 92"/>
                <a:gd name="T62" fmla="*/ 19 w 78"/>
                <a:gd name="T63" fmla="*/ 52 h 92"/>
                <a:gd name="T64" fmla="*/ 3 w 78"/>
                <a:gd name="T65" fmla="*/ 87 h 92"/>
                <a:gd name="T66" fmla="*/ 74 w 78"/>
                <a:gd name="T67" fmla="*/ 92 h 92"/>
                <a:gd name="T68" fmla="*/ 54 w 78"/>
                <a:gd name="T69" fmla="*/ 82 h 92"/>
                <a:gd name="T70" fmla="*/ 69 w 78"/>
                <a:gd name="T71" fmla="*/ 42 h 92"/>
                <a:gd name="T72" fmla="*/ 35 w 78"/>
                <a:gd name="T73" fmla="*/ 0 h 92"/>
                <a:gd name="T74" fmla="*/ 69 w 78"/>
                <a:gd name="T75"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92">
                  <a:moveTo>
                    <a:pt x="3" y="87"/>
                  </a:moveTo>
                  <a:cubicBezTo>
                    <a:pt x="2" y="86"/>
                    <a:pt x="1" y="85"/>
                    <a:pt x="0" y="84"/>
                  </a:cubicBezTo>
                  <a:cubicBezTo>
                    <a:pt x="0" y="71"/>
                    <a:pt x="0" y="58"/>
                    <a:pt x="1" y="44"/>
                  </a:cubicBezTo>
                  <a:cubicBezTo>
                    <a:pt x="12" y="40"/>
                    <a:pt x="22" y="31"/>
                    <a:pt x="30" y="19"/>
                  </a:cubicBezTo>
                  <a:cubicBezTo>
                    <a:pt x="38" y="25"/>
                    <a:pt x="38" y="25"/>
                    <a:pt x="38" y="25"/>
                  </a:cubicBezTo>
                  <a:cubicBezTo>
                    <a:pt x="39" y="26"/>
                    <a:pt x="39" y="26"/>
                    <a:pt x="39" y="26"/>
                  </a:cubicBezTo>
                  <a:cubicBezTo>
                    <a:pt x="39" y="26"/>
                    <a:pt x="39" y="26"/>
                    <a:pt x="39" y="26"/>
                  </a:cubicBezTo>
                  <a:cubicBezTo>
                    <a:pt x="39" y="26"/>
                    <a:pt x="39" y="26"/>
                    <a:pt x="39" y="26"/>
                  </a:cubicBezTo>
                  <a:cubicBezTo>
                    <a:pt x="39" y="26"/>
                    <a:pt x="39" y="26"/>
                    <a:pt x="39" y="26"/>
                  </a:cubicBezTo>
                  <a:cubicBezTo>
                    <a:pt x="39" y="26"/>
                    <a:pt x="39" y="26"/>
                    <a:pt x="39" y="26"/>
                  </a:cubicBezTo>
                  <a:cubicBezTo>
                    <a:pt x="40" y="26"/>
                    <a:pt x="40" y="26"/>
                    <a:pt x="40" y="26"/>
                  </a:cubicBezTo>
                  <a:cubicBezTo>
                    <a:pt x="40" y="26"/>
                    <a:pt x="40" y="26"/>
                    <a:pt x="40" y="26"/>
                  </a:cubicBezTo>
                  <a:cubicBezTo>
                    <a:pt x="40" y="27"/>
                    <a:pt x="40" y="27"/>
                    <a:pt x="40" y="27"/>
                  </a:cubicBezTo>
                  <a:cubicBezTo>
                    <a:pt x="40" y="27"/>
                    <a:pt x="40" y="27"/>
                    <a:pt x="40" y="27"/>
                  </a:cubicBezTo>
                  <a:cubicBezTo>
                    <a:pt x="41" y="27"/>
                    <a:pt x="41" y="27"/>
                    <a:pt x="41" y="27"/>
                  </a:cubicBezTo>
                  <a:cubicBezTo>
                    <a:pt x="41" y="27"/>
                    <a:pt x="41" y="27"/>
                    <a:pt x="41" y="27"/>
                  </a:cubicBezTo>
                  <a:cubicBezTo>
                    <a:pt x="41" y="27"/>
                    <a:pt x="41" y="27"/>
                    <a:pt x="41" y="27"/>
                  </a:cubicBezTo>
                  <a:cubicBezTo>
                    <a:pt x="41" y="27"/>
                    <a:pt x="41" y="27"/>
                    <a:pt x="41" y="27"/>
                  </a:cubicBezTo>
                  <a:cubicBezTo>
                    <a:pt x="41" y="28"/>
                    <a:pt x="41" y="28"/>
                    <a:pt x="41" y="28"/>
                  </a:cubicBezTo>
                  <a:cubicBezTo>
                    <a:pt x="42" y="28"/>
                    <a:pt x="42" y="28"/>
                    <a:pt x="42" y="28"/>
                  </a:cubicBezTo>
                  <a:cubicBezTo>
                    <a:pt x="42" y="28"/>
                    <a:pt x="42" y="28"/>
                    <a:pt x="42" y="28"/>
                  </a:cubicBezTo>
                  <a:cubicBezTo>
                    <a:pt x="42" y="28"/>
                    <a:pt x="42" y="28"/>
                    <a:pt x="42" y="28"/>
                  </a:cubicBezTo>
                  <a:cubicBezTo>
                    <a:pt x="42" y="28"/>
                    <a:pt x="42" y="28"/>
                    <a:pt x="42" y="28"/>
                  </a:cubicBezTo>
                  <a:cubicBezTo>
                    <a:pt x="43" y="28"/>
                    <a:pt x="43" y="28"/>
                    <a:pt x="43" y="28"/>
                  </a:cubicBezTo>
                  <a:cubicBezTo>
                    <a:pt x="43" y="28"/>
                    <a:pt x="43" y="28"/>
                    <a:pt x="43" y="28"/>
                  </a:cubicBezTo>
                  <a:cubicBezTo>
                    <a:pt x="43" y="29"/>
                    <a:pt x="43" y="29"/>
                    <a:pt x="43" y="29"/>
                  </a:cubicBezTo>
                  <a:cubicBezTo>
                    <a:pt x="43" y="29"/>
                    <a:pt x="43" y="29"/>
                    <a:pt x="43" y="29"/>
                  </a:cubicBezTo>
                  <a:cubicBezTo>
                    <a:pt x="43" y="29"/>
                    <a:pt x="43" y="29"/>
                    <a:pt x="43" y="29"/>
                  </a:cubicBezTo>
                  <a:cubicBezTo>
                    <a:pt x="44" y="29"/>
                    <a:pt x="44" y="29"/>
                    <a:pt x="44" y="29"/>
                  </a:cubicBezTo>
                  <a:cubicBezTo>
                    <a:pt x="44" y="29"/>
                    <a:pt x="44" y="29"/>
                    <a:pt x="44" y="29"/>
                  </a:cubicBezTo>
                  <a:cubicBezTo>
                    <a:pt x="44" y="29"/>
                    <a:pt x="44" y="29"/>
                    <a:pt x="44" y="29"/>
                  </a:cubicBezTo>
                  <a:cubicBezTo>
                    <a:pt x="48" y="32"/>
                    <a:pt x="48" y="32"/>
                    <a:pt x="48" y="32"/>
                  </a:cubicBezTo>
                  <a:cubicBezTo>
                    <a:pt x="48" y="32"/>
                    <a:pt x="48" y="32"/>
                    <a:pt x="48" y="32"/>
                  </a:cubicBezTo>
                  <a:cubicBezTo>
                    <a:pt x="49" y="33"/>
                    <a:pt x="49" y="33"/>
                    <a:pt x="49" y="33"/>
                  </a:cubicBezTo>
                  <a:cubicBezTo>
                    <a:pt x="49" y="33"/>
                    <a:pt x="49" y="33"/>
                    <a:pt x="49" y="33"/>
                  </a:cubicBezTo>
                  <a:cubicBezTo>
                    <a:pt x="49" y="33"/>
                    <a:pt x="49" y="33"/>
                    <a:pt x="49" y="33"/>
                  </a:cubicBezTo>
                  <a:cubicBezTo>
                    <a:pt x="49" y="33"/>
                    <a:pt x="49" y="33"/>
                    <a:pt x="49" y="33"/>
                  </a:cubicBezTo>
                  <a:cubicBezTo>
                    <a:pt x="49" y="33"/>
                    <a:pt x="49" y="33"/>
                    <a:pt x="49" y="33"/>
                  </a:cubicBezTo>
                  <a:cubicBezTo>
                    <a:pt x="50" y="33"/>
                    <a:pt x="50" y="33"/>
                    <a:pt x="50" y="33"/>
                  </a:cubicBezTo>
                  <a:cubicBezTo>
                    <a:pt x="50" y="34"/>
                    <a:pt x="50" y="34"/>
                    <a:pt x="50" y="34"/>
                  </a:cubicBezTo>
                  <a:cubicBezTo>
                    <a:pt x="50" y="34"/>
                    <a:pt x="50" y="34"/>
                    <a:pt x="50" y="34"/>
                  </a:cubicBezTo>
                  <a:cubicBezTo>
                    <a:pt x="50" y="34"/>
                    <a:pt x="50" y="34"/>
                    <a:pt x="50" y="34"/>
                  </a:cubicBezTo>
                  <a:cubicBezTo>
                    <a:pt x="51" y="34"/>
                    <a:pt x="51" y="34"/>
                    <a:pt x="51" y="34"/>
                  </a:cubicBezTo>
                  <a:cubicBezTo>
                    <a:pt x="51" y="34"/>
                    <a:pt x="51" y="34"/>
                    <a:pt x="51" y="34"/>
                  </a:cubicBezTo>
                  <a:cubicBezTo>
                    <a:pt x="51" y="34"/>
                    <a:pt x="51" y="34"/>
                    <a:pt x="51" y="34"/>
                  </a:cubicBezTo>
                  <a:cubicBezTo>
                    <a:pt x="51" y="34"/>
                    <a:pt x="51" y="34"/>
                    <a:pt x="51" y="34"/>
                  </a:cubicBezTo>
                  <a:cubicBezTo>
                    <a:pt x="51" y="35"/>
                    <a:pt x="51" y="35"/>
                    <a:pt x="51" y="35"/>
                  </a:cubicBezTo>
                  <a:cubicBezTo>
                    <a:pt x="52" y="35"/>
                    <a:pt x="52" y="35"/>
                    <a:pt x="52" y="35"/>
                  </a:cubicBezTo>
                  <a:cubicBezTo>
                    <a:pt x="52" y="35"/>
                    <a:pt x="52" y="35"/>
                    <a:pt x="52" y="35"/>
                  </a:cubicBezTo>
                  <a:cubicBezTo>
                    <a:pt x="52" y="35"/>
                    <a:pt x="52" y="35"/>
                    <a:pt x="52" y="35"/>
                  </a:cubicBezTo>
                  <a:cubicBezTo>
                    <a:pt x="52" y="35"/>
                    <a:pt x="52" y="35"/>
                    <a:pt x="52" y="35"/>
                  </a:cubicBezTo>
                  <a:cubicBezTo>
                    <a:pt x="53" y="35"/>
                    <a:pt x="53" y="35"/>
                    <a:pt x="53" y="35"/>
                  </a:cubicBezTo>
                  <a:cubicBezTo>
                    <a:pt x="53" y="36"/>
                    <a:pt x="53" y="36"/>
                    <a:pt x="53" y="36"/>
                  </a:cubicBezTo>
                  <a:cubicBezTo>
                    <a:pt x="53" y="36"/>
                    <a:pt x="53" y="36"/>
                    <a:pt x="53" y="36"/>
                  </a:cubicBezTo>
                  <a:cubicBezTo>
                    <a:pt x="53" y="36"/>
                    <a:pt x="53" y="36"/>
                    <a:pt x="53" y="36"/>
                  </a:cubicBezTo>
                  <a:cubicBezTo>
                    <a:pt x="53" y="36"/>
                    <a:pt x="53" y="36"/>
                    <a:pt x="53" y="36"/>
                  </a:cubicBezTo>
                  <a:cubicBezTo>
                    <a:pt x="62" y="42"/>
                    <a:pt x="62" y="42"/>
                    <a:pt x="62" y="42"/>
                  </a:cubicBezTo>
                  <a:cubicBezTo>
                    <a:pt x="54" y="54"/>
                    <a:pt x="49" y="66"/>
                    <a:pt x="49" y="78"/>
                  </a:cubicBezTo>
                  <a:cubicBezTo>
                    <a:pt x="36" y="83"/>
                    <a:pt x="24" y="87"/>
                    <a:pt x="11" y="92"/>
                  </a:cubicBezTo>
                  <a:cubicBezTo>
                    <a:pt x="10" y="91"/>
                    <a:pt x="9" y="91"/>
                    <a:pt x="8" y="90"/>
                  </a:cubicBezTo>
                  <a:cubicBezTo>
                    <a:pt x="24" y="67"/>
                    <a:pt x="24" y="67"/>
                    <a:pt x="24" y="67"/>
                  </a:cubicBezTo>
                  <a:cubicBezTo>
                    <a:pt x="28" y="68"/>
                    <a:pt x="32" y="67"/>
                    <a:pt x="35" y="63"/>
                  </a:cubicBezTo>
                  <a:cubicBezTo>
                    <a:pt x="38" y="59"/>
                    <a:pt x="37" y="53"/>
                    <a:pt x="33" y="50"/>
                  </a:cubicBezTo>
                  <a:cubicBezTo>
                    <a:pt x="28" y="47"/>
                    <a:pt x="22" y="48"/>
                    <a:pt x="19" y="52"/>
                  </a:cubicBezTo>
                  <a:cubicBezTo>
                    <a:pt x="16" y="56"/>
                    <a:pt x="17" y="61"/>
                    <a:pt x="20" y="64"/>
                  </a:cubicBezTo>
                  <a:cubicBezTo>
                    <a:pt x="3" y="87"/>
                    <a:pt x="3" y="87"/>
                    <a:pt x="3" y="87"/>
                  </a:cubicBezTo>
                  <a:close/>
                  <a:moveTo>
                    <a:pt x="27" y="92"/>
                  </a:moveTo>
                  <a:cubicBezTo>
                    <a:pt x="74" y="92"/>
                    <a:pt x="74" y="92"/>
                    <a:pt x="74" y="92"/>
                  </a:cubicBezTo>
                  <a:cubicBezTo>
                    <a:pt x="74" y="82"/>
                    <a:pt x="74" y="82"/>
                    <a:pt x="74" y="82"/>
                  </a:cubicBezTo>
                  <a:cubicBezTo>
                    <a:pt x="54" y="82"/>
                    <a:pt x="54" y="82"/>
                    <a:pt x="54" y="82"/>
                  </a:cubicBezTo>
                  <a:cubicBezTo>
                    <a:pt x="27" y="92"/>
                    <a:pt x="27" y="92"/>
                    <a:pt x="27" y="92"/>
                  </a:cubicBezTo>
                  <a:close/>
                  <a:moveTo>
                    <a:pt x="69" y="42"/>
                  </a:moveTo>
                  <a:cubicBezTo>
                    <a:pt x="78" y="30"/>
                    <a:pt x="78" y="30"/>
                    <a:pt x="78" y="30"/>
                  </a:cubicBezTo>
                  <a:cubicBezTo>
                    <a:pt x="35" y="0"/>
                    <a:pt x="35" y="0"/>
                    <a:pt x="35" y="0"/>
                  </a:cubicBezTo>
                  <a:cubicBezTo>
                    <a:pt x="26" y="11"/>
                    <a:pt x="26" y="11"/>
                    <a:pt x="26" y="11"/>
                  </a:cubicBezTo>
                  <a:lnTo>
                    <a:pt x="69" y="42"/>
                  </a:lnTo>
                  <a:close/>
                </a:path>
              </a:pathLst>
            </a:custGeom>
            <a:solidFill>
              <a:srgbClr val="FB7F6B"/>
            </a:soli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61" name="矩形 1"/>
          <p:cNvSpPr>
            <a:spLocks noChangeArrowheads="1"/>
          </p:cNvSpPr>
          <p:nvPr/>
        </p:nvSpPr>
        <p:spPr bwMode="auto">
          <a:xfrm>
            <a:off x="1002518" y="4357228"/>
            <a:ext cx="2298700" cy="12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lnSpc>
                <a:spcPct val="150000"/>
              </a:lnSpc>
              <a:spcBef>
                <a:spcPct val="0"/>
              </a:spcBef>
              <a:spcAft>
                <a:spcPct val="0"/>
              </a:spcAft>
            </a:pPr>
            <a:r>
              <a:rPr lang="zh-CN" altLang="en-US" sz="1865" b="1" dirty="0">
                <a:solidFill>
                  <a:srgbClr val="4FB663"/>
                </a:solidFill>
                <a:latin typeface="微软雅黑" panose="020B0503020204020204" pitchFamily="34" charset="-122"/>
                <a:ea typeface="微软雅黑" panose="020B0503020204020204" pitchFamily="34" charset="-122"/>
              </a:rPr>
              <a:t>此处添加标题内容</a:t>
            </a:r>
            <a:endParaRPr lang="en-US" altLang="zh-CN" sz="1865" b="1" dirty="0">
              <a:solidFill>
                <a:srgbClr val="4FB663"/>
              </a:solidFill>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a:t>
            </a:r>
            <a:endParaRPr lang="en-US" altLang="zh-CN" sz="1600" dirty="0">
              <a:solidFill>
                <a:srgbClr val="595959"/>
              </a:solidFill>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p>
        </p:txBody>
      </p:sp>
      <p:sp>
        <p:nvSpPr>
          <p:cNvPr id="62" name="矩形 1"/>
          <p:cNvSpPr>
            <a:spLocks noChangeArrowheads="1"/>
          </p:cNvSpPr>
          <p:nvPr/>
        </p:nvSpPr>
        <p:spPr bwMode="auto">
          <a:xfrm>
            <a:off x="10150623" y="3471700"/>
            <a:ext cx="2298700" cy="12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sz="1865" b="1" dirty="0">
                <a:solidFill>
                  <a:srgbClr val="19B9B9"/>
                </a:solidFill>
                <a:latin typeface="微软雅黑" panose="020B0503020204020204" pitchFamily="34" charset="-122"/>
                <a:ea typeface="微软雅黑" panose="020B0503020204020204" pitchFamily="34" charset="-122"/>
              </a:rPr>
              <a:t>此处添加标题内容</a:t>
            </a:r>
            <a:endParaRPr lang="en-US" altLang="zh-CN" sz="1865" b="1" dirty="0">
              <a:solidFill>
                <a:srgbClr val="19B9B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a:t>
            </a:r>
            <a:endParaRPr lang="en-US" altLang="zh-CN" sz="1600" dirty="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9467971" y="3488234"/>
            <a:ext cx="565527" cy="565527"/>
            <a:chOff x="9467971" y="3488234"/>
            <a:chExt cx="565527" cy="565527"/>
          </a:xfrm>
        </p:grpSpPr>
        <p:grpSp>
          <p:nvGrpSpPr>
            <p:cNvPr id="58" name="组合 57"/>
            <p:cNvGrpSpPr/>
            <p:nvPr/>
          </p:nvGrpSpPr>
          <p:grpSpPr>
            <a:xfrm rot="16200000">
              <a:off x="9467971" y="3488234"/>
              <a:ext cx="565527" cy="565527"/>
              <a:chOff x="1071537" y="1714488"/>
              <a:chExt cx="1724108" cy="1724108"/>
            </a:xfrm>
          </p:grpSpPr>
          <p:sp>
            <p:nvSpPr>
              <p:cNvPr id="59" name="泪滴形 5"/>
              <p:cNvSpPr/>
              <p:nvPr/>
            </p:nvSpPr>
            <p:spPr>
              <a:xfrm rot="8100000">
                <a:off x="1071537" y="1714488"/>
                <a:ext cx="1724108" cy="1724108"/>
              </a:xfrm>
              <a:prstGeom prst="teardrop">
                <a:avLst/>
              </a:prstGeom>
              <a:solidFill>
                <a:srgbClr val="19B9B9"/>
              </a:solidFill>
              <a:ln>
                <a:noFill/>
              </a:ln>
              <a:effectLst>
                <a:outerShdw blurRad="584200" dist="2032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60" name="椭圆 59"/>
              <p:cNvSpPr/>
              <p:nvPr/>
            </p:nvSpPr>
            <p:spPr>
              <a:xfrm>
                <a:off x="1243097" y="1891784"/>
                <a:ext cx="1371846" cy="1371846"/>
              </a:xfrm>
              <a:prstGeom prst="ellipse">
                <a:avLst/>
              </a:prstGeom>
              <a:solidFill>
                <a:schemeClr val="bg1">
                  <a:lumMod val="95000"/>
                </a:schemeClr>
              </a:solidFill>
              <a:ln>
                <a:noFill/>
              </a:ln>
              <a:effectLst>
                <a:innerShdw blurRad="1016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sp>
          <p:nvSpPr>
            <p:cNvPr id="63" name="Freeform 17"/>
            <p:cNvSpPr>
              <a:spLocks noEditPoints="1"/>
            </p:cNvSpPr>
            <p:nvPr/>
          </p:nvSpPr>
          <p:spPr bwMode="auto">
            <a:xfrm>
              <a:off x="9586508" y="3640454"/>
              <a:ext cx="272893" cy="261085"/>
            </a:xfrm>
            <a:custGeom>
              <a:avLst/>
              <a:gdLst>
                <a:gd name="T0" fmla="*/ 81 w 88"/>
                <a:gd name="T1" fmla="*/ 1 h 84"/>
                <a:gd name="T2" fmla="*/ 39 w 88"/>
                <a:gd name="T3" fmla="*/ 7 h 84"/>
                <a:gd name="T4" fmla="*/ 33 w 88"/>
                <a:gd name="T5" fmla="*/ 15 h 84"/>
                <a:gd name="T6" fmla="*/ 33 w 88"/>
                <a:gd name="T7" fmla="*/ 21 h 84"/>
                <a:gd name="T8" fmla="*/ 33 w 88"/>
                <a:gd name="T9" fmla="*/ 62 h 84"/>
                <a:gd name="T10" fmla="*/ 19 w 88"/>
                <a:gd name="T11" fmla="*/ 58 h 84"/>
                <a:gd name="T12" fmla="*/ 0 w 88"/>
                <a:gd name="T13" fmla="*/ 71 h 84"/>
                <a:gd name="T14" fmla="*/ 19 w 88"/>
                <a:gd name="T15" fmla="*/ 84 h 84"/>
                <a:gd name="T16" fmla="*/ 38 w 88"/>
                <a:gd name="T17" fmla="*/ 71 h 84"/>
                <a:gd name="T18" fmla="*/ 38 w 88"/>
                <a:gd name="T19" fmla="*/ 23 h 84"/>
                <a:gd name="T20" fmla="*/ 83 w 88"/>
                <a:gd name="T21" fmla="*/ 16 h 84"/>
                <a:gd name="T22" fmla="*/ 83 w 88"/>
                <a:gd name="T23" fmla="*/ 56 h 84"/>
                <a:gd name="T24" fmla="*/ 69 w 88"/>
                <a:gd name="T25" fmla="*/ 52 h 84"/>
                <a:gd name="T26" fmla="*/ 50 w 88"/>
                <a:gd name="T27" fmla="*/ 64 h 84"/>
                <a:gd name="T28" fmla="*/ 69 w 88"/>
                <a:gd name="T29" fmla="*/ 77 h 84"/>
                <a:gd name="T30" fmla="*/ 88 w 88"/>
                <a:gd name="T31" fmla="*/ 64 h 84"/>
                <a:gd name="T32" fmla="*/ 88 w 88"/>
                <a:gd name="T33" fmla="*/ 13 h 84"/>
                <a:gd name="T34" fmla="*/ 88 w 88"/>
                <a:gd name="T35" fmla="*/ 8 h 84"/>
                <a:gd name="T36" fmla="*/ 81 w 88"/>
                <a:gd name="T37" fmla="*/ 1 h 84"/>
                <a:gd name="T38" fmla="*/ 19 w 88"/>
                <a:gd name="T39" fmla="*/ 65 h 84"/>
                <a:gd name="T40" fmla="*/ 7 w 88"/>
                <a:gd name="T41" fmla="*/ 76 h 84"/>
                <a:gd name="T42" fmla="*/ 5 w 88"/>
                <a:gd name="T43" fmla="*/ 71 h 84"/>
                <a:gd name="T44" fmla="*/ 20 w 88"/>
                <a:gd name="T45" fmla="*/ 62 h 84"/>
                <a:gd name="T46" fmla="*/ 27 w 88"/>
                <a:gd name="T47" fmla="*/ 63 h 84"/>
                <a:gd name="T48" fmla="*/ 19 w 88"/>
                <a:gd name="T49" fmla="*/ 65 h 84"/>
                <a:gd name="T50" fmla="*/ 69 w 88"/>
                <a:gd name="T51" fmla="*/ 58 h 84"/>
                <a:gd name="T52" fmla="*/ 57 w 88"/>
                <a:gd name="T53" fmla="*/ 69 h 84"/>
                <a:gd name="T54" fmla="*/ 55 w 88"/>
                <a:gd name="T55" fmla="*/ 65 h 84"/>
                <a:gd name="T56" fmla="*/ 70 w 88"/>
                <a:gd name="T57" fmla="*/ 55 h 84"/>
                <a:gd name="T58" fmla="*/ 77 w 88"/>
                <a:gd name="T59" fmla="*/ 56 h 84"/>
                <a:gd name="T60" fmla="*/ 69 w 88"/>
                <a:gd name="T61" fmla="*/ 5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4">
                  <a:moveTo>
                    <a:pt x="81" y="1"/>
                  </a:moveTo>
                  <a:cubicBezTo>
                    <a:pt x="67" y="3"/>
                    <a:pt x="53" y="5"/>
                    <a:pt x="39" y="7"/>
                  </a:cubicBezTo>
                  <a:cubicBezTo>
                    <a:pt x="34" y="8"/>
                    <a:pt x="33" y="11"/>
                    <a:pt x="33" y="15"/>
                  </a:cubicBezTo>
                  <a:cubicBezTo>
                    <a:pt x="33" y="17"/>
                    <a:pt x="33" y="19"/>
                    <a:pt x="33" y="21"/>
                  </a:cubicBezTo>
                  <a:cubicBezTo>
                    <a:pt x="33" y="35"/>
                    <a:pt x="33" y="49"/>
                    <a:pt x="33" y="62"/>
                  </a:cubicBezTo>
                  <a:cubicBezTo>
                    <a:pt x="29" y="60"/>
                    <a:pt x="25" y="58"/>
                    <a:pt x="19" y="58"/>
                  </a:cubicBezTo>
                  <a:cubicBezTo>
                    <a:pt x="9" y="58"/>
                    <a:pt x="0" y="64"/>
                    <a:pt x="0" y="71"/>
                  </a:cubicBezTo>
                  <a:cubicBezTo>
                    <a:pt x="0" y="78"/>
                    <a:pt x="9" y="84"/>
                    <a:pt x="19" y="84"/>
                  </a:cubicBezTo>
                  <a:cubicBezTo>
                    <a:pt x="30" y="84"/>
                    <a:pt x="38" y="78"/>
                    <a:pt x="38" y="71"/>
                  </a:cubicBezTo>
                  <a:cubicBezTo>
                    <a:pt x="38" y="54"/>
                    <a:pt x="38" y="39"/>
                    <a:pt x="38" y="23"/>
                  </a:cubicBezTo>
                  <a:cubicBezTo>
                    <a:pt x="53" y="20"/>
                    <a:pt x="68" y="18"/>
                    <a:pt x="83" y="16"/>
                  </a:cubicBezTo>
                  <a:cubicBezTo>
                    <a:pt x="83" y="30"/>
                    <a:pt x="83" y="42"/>
                    <a:pt x="83" y="56"/>
                  </a:cubicBezTo>
                  <a:cubicBezTo>
                    <a:pt x="79" y="53"/>
                    <a:pt x="75" y="52"/>
                    <a:pt x="69" y="52"/>
                  </a:cubicBezTo>
                  <a:cubicBezTo>
                    <a:pt x="59" y="52"/>
                    <a:pt x="50" y="58"/>
                    <a:pt x="50" y="64"/>
                  </a:cubicBezTo>
                  <a:cubicBezTo>
                    <a:pt x="50" y="71"/>
                    <a:pt x="59" y="77"/>
                    <a:pt x="69" y="77"/>
                  </a:cubicBezTo>
                  <a:cubicBezTo>
                    <a:pt x="80" y="77"/>
                    <a:pt x="88" y="71"/>
                    <a:pt x="88" y="64"/>
                  </a:cubicBezTo>
                  <a:cubicBezTo>
                    <a:pt x="88" y="47"/>
                    <a:pt x="88" y="30"/>
                    <a:pt x="88" y="13"/>
                  </a:cubicBezTo>
                  <a:cubicBezTo>
                    <a:pt x="88" y="12"/>
                    <a:pt x="88" y="10"/>
                    <a:pt x="88" y="8"/>
                  </a:cubicBezTo>
                  <a:cubicBezTo>
                    <a:pt x="88" y="4"/>
                    <a:pt x="87" y="0"/>
                    <a:pt x="81" y="1"/>
                  </a:cubicBezTo>
                  <a:close/>
                  <a:moveTo>
                    <a:pt x="19" y="65"/>
                  </a:moveTo>
                  <a:cubicBezTo>
                    <a:pt x="13" y="67"/>
                    <a:pt x="9" y="72"/>
                    <a:pt x="7" y="76"/>
                  </a:cubicBezTo>
                  <a:cubicBezTo>
                    <a:pt x="6" y="75"/>
                    <a:pt x="5" y="73"/>
                    <a:pt x="5" y="71"/>
                  </a:cubicBezTo>
                  <a:cubicBezTo>
                    <a:pt x="5" y="66"/>
                    <a:pt x="12" y="62"/>
                    <a:pt x="20" y="62"/>
                  </a:cubicBezTo>
                  <a:cubicBezTo>
                    <a:pt x="23" y="62"/>
                    <a:pt x="25" y="62"/>
                    <a:pt x="27" y="63"/>
                  </a:cubicBezTo>
                  <a:cubicBezTo>
                    <a:pt x="25" y="63"/>
                    <a:pt x="22" y="64"/>
                    <a:pt x="19" y="65"/>
                  </a:cubicBezTo>
                  <a:close/>
                  <a:moveTo>
                    <a:pt x="69" y="58"/>
                  </a:moveTo>
                  <a:cubicBezTo>
                    <a:pt x="63" y="61"/>
                    <a:pt x="59" y="65"/>
                    <a:pt x="57" y="69"/>
                  </a:cubicBezTo>
                  <a:cubicBezTo>
                    <a:pt x="56" y="68"/>
                    <a:pt x="55" y="66"/>
                    <a:pt x="55" y="65"/>
                  </a:cubicBezTo>
                  <a:cubicBezTo>
                    <a:pt x="55" y="59"/>
                    <a:pt x="62" y="55"/>
                    <a:pt x="70" y="55"/>
                  </a:cubicBezTo>
                  <a:cubicBezTo>
                    <a:pt x="73" y="55"/>
                    <a:pt x="75" y="56"/>
                    <a:pt x="77" y="56"/>
                  </a:cubicBezTo>
                  <a:cubicBezTo>
                    <a:pt x="75" y="57"/>
                    <a:pt x="72" y="57"/>
                    <a:pt x="69" y="58"/>
                  </a:cubicBezTo>
                  <a:close/>
                </a:path>
              </a:pathLst>
            </a:custGeom>
            <a:solidFill>
              <a:srgbClr val="19B9B9"/>
            </a:soli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64" name="KSO_Shape"/>
          <p:cNvSpPr>
            <a:spLocks noChangeAspect="1"/>
          </p:cNvSpPr>
          <p:nvPr/>
        </p:nvSpPr>
        <p:spPr>
          <a:xfrm>
            <a:off x="508327" y="386263"/>
            <a:ext cx="730522" cy="59415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14:prism isContent="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0-#ppt_w/2"/>
                                          </p:val>
                                        </p:tav>
                                        <p:tav tm="100000">
                                          <p:val>
                                            <p:strVal val="#ppt_x"/>
                                          </p:val>
                                        </p:tav>
                                      </p:tavLst>
                                    </p:anim>
                                    <p:anim calcmode="lin" valueType="num">
                                      <p:cBhvr additive="base">
                                        <p:cTn id="20" dur="5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1+#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22" presetClass="entr" presetSubtype="2"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right)">
                                      <p:cBhvr>
                                        <p:cTn id="31" dur="500"/>
                                        <p:tgtEl>
                                          <p:spTgt spid="44"/>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22" presetClass="entr" presetSubtype="2"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right)">
                                      <p:cBhvr>
                                        <p:cTn id="38" dur="500"/>
                                        <p:tgtEl>
                                          <p:spTgt spid="46"/>
                                        </p:tgtEl>
                                      </p:cBhvr>
                                    </p:animEffect>
                                  </p:childTnLst>
                                </p:cTn>
                              </p:par>
                              <p:par>
                                <p:cTn id="39" presetID="22" presetClass="entr" presetSubtype="8"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par>
                                <p:cTn id="42" presetID="22" presetClass="entr" presetSubtype="8"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par>
                          <p:cTn id="45" fill="hold">
                            <p:stCondLst>
                              <p:cond delay="2500"/>
                            </p:stCondLst>
                            <p:childTnLst>
                              <p:par>
                                <p:cTn id="46" presetID="42" presetClass="entr" presetSubtype="0"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1000"/>
                                        <p:tgtEl>
                                          <p:spTgt spid="61"/>
                                        </p:tgtEl>
                                      </p:cBhvr>
                                    </p:animEffect>
                                    <p:anim calcmode="lin" valueType="num">
                                      <p:cBhvr>
                                        <p:cTn id="49" dur="1000" fill="hold"/>
                                        <p:tgtEl>
                                          <p:spTgt spid="61"/>
                                        </p:tgtEl>
                                        <p:attrNameLst>
                                          <p:attrName>ppt_x</p:attrName>
                                        </p:attrNameLst>
                                      </p:cBhvr>
                                      <p:tavLst>
                                        <p:tav tm="0">
                                          <p:val>
                                            <p:strVal val="#ppt_x"/>
                                          </p:val>
                                        </p:tav>
                                        <p:tav tm="100000">
                                          <p:val>
                                            <p:strVal val="#ppt_x"/>
                                          </p:val>
                                        </p:tav>
                                      </p:tavLst>
                                    </p:anim>
                                    <p:anim calcmode="lin" valueType="num">
                                      <p:cBhvr>
                                        <p:cTn id="50" dur="1000" fill="hold"/>
                                        <p:tgtEl>
                                          <p:spTgt spid="61"/>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42" presetClass="entr" presetSubtype="0" fill="hold" grpId="0" nodeType="after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1000"/>
                                        <p:tgtEl>
                                          <p:spTgt spid="45"/>
                                        </p:tgtEl>
                                      </p:cBhvr>
                                    </p:animEffect>
                                    <p:anim calcmode="lin" valueType="num">
                                      <p:cBhvr>
                                        <p:cTn id="55" dur="1000" fill="hold"/>
                                        <p:tgtEl>
                                          <p:spTgt spid="45"/>
                                        </p:tgtEl>
                                        <p:attrNameLst>
                                          <p:attrName>ppt_x</p:attrName>
                                        </p:attrNameLst>
                                      </p:cBhvr>
                                      <p:tavLst>
                                        <p:tav tm="0">
                                          <p:val>
                                            <p:strVal val="#ppt_x"/>
                                          </p:val>
                                        </p:tav>
                                        <p:tav tm="100000">
                                          <p:val>
                                            <p:strVal val="#ppt_x"/>
                                          </p:val>
                                        </p:tav>
                                      </p:tavLst>
                                    </p:anim>
                                    <p:anim calcmode="lin" valueType="num">
                                      <p:cBhvr>
                                        <p:cTn id="56" dur="1000" fill="hold"/>
                                        <p:tgtEl>
                                          <p:spTgt spid="45"/>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42" presetClass="entr" presetSubtype="0" fill="hold" grpId="0"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1000"/>
                                        <p:tgtEl>
                                          <p:spTgt spid="62"/>
                                        </p:tgtEl>
                                      </p:cBhvr>
                                    </p:animEffect>
                                    <p:anim calcmode="lin" valueType="num">
                                      <p:cBhvr>
                                        <p:cTn id="61" dur="1000" fill="hold"/>
                                        <p:tgtEl>
                                          <p:spTgt spid="62"/>
                                        </p:tgtEl>
                                        <p:attrNameLst>
                                          <p:attrName>ppt_x</p:attrName>
                                        </p:attrNameLst>
                                      </p:cBhvr>
                                      <p:tavLst>
                                        <p:tav tm="0">
                                          <p:val>
                                            <p:strVal val="#ppt_x"/>
                                          </p:val>
                                        </p:tav>
                                        <p:tav tm="100000">
                                          <p:val>
                                            <p:strVal val="#ppt_x"/>
                                          </p:val>
                                        </p:tav>
                                      </p:tavLst>
                                    </p:anim>
                                    <p:anim calcmode="lin" valueType="num">
                                      <p:cBhvr>
                                        <p:cTn id="62"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p:bldP spid="61" grpId="0"/>
      <p:bldP spid="62" grpId="0"/>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758747" y="1644424"/>
            <a:ext cx="4679950" cy="4681537"/>
            <a:chOff x="4295775" y="1557338"/>
            <a:chExt cx="4679950" cy="4681537"/>
          </a:xfrm>
        </p:grpSpPr>
        <p:sp>
          <p:nvSpPr>
            <p:cNvPr id="7" name="直接箭头连接符 5"/>
            <p:cNvSpPr>
              <a:spLocks noChangeShapeType="1"/>
            </p:cNvSpPr>
            <p:nvPr/>
          </p:nvSpPr>
          <p:spPr bwMode="auto">
            <a:xfrm flipH="1">
              <a:off x="4295775" y="1557338"/>
              <a:ext cx="4679950" cy="4681537"/>
            </a:xfrm>
            <a:prstGeom prst="straightConnector1">
              <a:avLst/>
            </a:prstGeom>
            <a:noFill/>
            <a:ln w="25400" cap="flat" cmpd="sng">
              <a:solidFill>
                <a:srgbClr val="3ECEC7"/>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zh-CN" altLang="en-US"/>
            </a:p>
          </p:txBody>
        </p:sp>
        <p:sp>
          <p:nvSpPr>
            <p:cNvPr id="8" name="直接箭头连接符 4"/>
            <p:cNvSpPr>
              <a:spLocks noChangeShapeType="1"/>
            </p:cNvSpPr>
            <p:nvPr/>
          </p:nvSpPr>
          <p:spPr bwMode="auto">
            <a:xfrm>
              <a:off x="4295775" y="1557338"/>
              <a:ext cx="4679950" cy="4681537"/>
            </a:xfrm>
            <a:prstGeom prst="straightConnector1">
              <a:avLst/>
            </a:prstGeom>
            <a:noFill/>
            <a:ln w="25400" cap="flat" cmpd="sng">
              <a:solidFill>
                <a:srgbClr val="3ECEC7"/>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10" name="组合 16"/>
          <p:cNvGrpSpPr/>
          <p:nvPr/>
        </p:nvGrpSpPr>
        <p:grpSpPr bwMode="auto">
          <a:xfrm>
            <a:off x="8232705" y="1317318"/>
            <a:ext cx="3424237" cy="1244924"/>
            <a:chOff x="-93218" y="139771"/>
            <a:chExt cx="3425031" cy="1243435"/>
          </a:xfrm>
        </p:grpSpPr>
        <p:sp>
          <p:nvSpPr>
            <p:cNvPr id="11" name="矩形 4"/>
            <p:cNvSpPr>
              <a:spLocks noChangeArrowheads="1"/>
            </p:cNvSpPr>
            <p:nvPr/>
          </p:nvSpPr>
          <p:spPr bwMode="auto">
            <a:xfrm>
              <a:off x="-93218" y="553203"/>
              <a:ext cx="3425031" cy="83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endParaRPr lang="en-US" altLang="zh-CN" sz="1600" spc="300" dirty="0">
                <a:solidFill>
                  <a:prstClr val="black">
                    <a:lumMod val="65000"/>
                    <a:lumOff val="35000"/>
                  </a:prstClr>
                </a:solidFill>
                <a:latin typeface="微软雅黑" panose="020B0503020204020204" pitchFamily="34" charset="-122"/>
              </a:endParaRPr>
            </a:p>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endParaRPr lang="en-US" altLang="zh-CN" sz="1600" spc="300" dirty="0">
                <a:solidFill>
                  <a:prstClr val="black">
                    <a:lumMod val="65000"/>
                    <a:lumOff val="35000"/>
                  </a:prstClr>
                </a:solidFill>
                <a:latin typeface="微软雅黑" panose="020B0503020204020204" pitchFamily="34" charset="-122"/>
              </a:endParaRPr>
            </a:p>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p>
          </p:txBody>
        </p:sp>
        <p:sp>
          <p:nvSpPr>
            <p:cNvPr id="12" name="TextBox 21"/>
            <p:cNvSpPr>
              <a:spLocks noChangeArrowheads="1"/>
            </p:cNvSpPr>
            <p:nvPr/>
          </p:nvSpPr>
          <p:spPr bwMode="auto">
            <a:xfrm>
              <a:off x="101333" y="139771"/>
              <a:ext cx="2732406" cy="4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dirty="0" smtClean="0">
                  <a:solidFill>
                    <a:srgbClr val="3ECEC7"/>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标题</a:t>
              </a:r>
              <a:endParaRPr lang="en-US" sz="2400" b="1" dirty="0">
                <a:solidFill>
                  <a:srgbClr val="3ECEC7"/>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3" name="组合 17"/>
          <p:cNvGrpSpPr/>
          <p:nvPr/>
        </p:nvGrpSpPr>
        <p:grpSpPr bwMode="auto">
          <a:xfrm>
            <a:off x="8438697" y="5558520"/>
            <a:ext cx="3218244" cy="1209654"/>
            <a:chOff x="797613" y="2349362"/>
            <a:chExt cx="3217465" cy="1209802"/>
          </a:xfrm>
        </p:grpSpPr>
        <p:sp>
          <p:nvSpPr>
            <p:cNvPr id="14" name="矩形 4"/>
            <p:cNvSpPr>
              <a:spLocks noChangeArrowheads="1"/>
            </p:cNvSpPr>
            <p:nvPr/>
          </p:nvSpPr>
          <p:spPr bwMode="auto">
            <a:xfrm>
              <a:off x="797613" y="2349362"/>
              <a:ext cx="3096344" cy="83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endParaRPr lang="en-US" altLang="zh-CN" sz="1600" spc="300" dirty="0">
                <a:solidFill>
                  <a:prstClr val="black">
                    <a:lumMod val="65000"/>
                    <a:lumOff val="35000"/>
                  </a:prstClr>
                </a:solidFill>
                <a:latin typeface="微软雅黑" panose="020B0503020204020204" pitchFamily="34" charset="-122"/>
              </a:endParaRPr>
            </a:p>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endParaRPr lang="en-US" altLang="zh-CN" sz="1600" spc="300" dirty="0">
                <a:solidFill>
                  <a:prstClr val="black">
                    <a:lumMod val="65000"/>
                    <a:lumOff val="35000"/>
                  </a:prstClr>
                </a:solidFill>
                <a:latin typeface="微软雅黑" panose="020B0503020204020204" pitchFamily="34" charset="-122"/>
              </a:endParaRPr>
            </a:p>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p>
          </p:txBody>
        </p:sp>
        <p:sp>
          <p:nvSpPr>
            <p:cNvPr id="15" name="TextBox 23"/>
            <p:cNvSpPr>
              <a:spLocks noChangeArrowheads="1"/>
            </p:cNvSpPr>
            <p:nvPr/>
          </p:nvSpPr>
          <p:spPr bwMode="auto">
            <a:xfrm>
              <a:off x="828151" y="3097443"/>
              <a:ext cx="3186927" cy="46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dirty="0" smtClean="0">
                  <a:solidFill>
                    <a:srgbClr val="3ECEC7"/>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标题</a:t>
              </a:r>
              <a:endParaRPr lang="en-US" sz="2400" b="1" dirty="0">
                <a:solidFill>
                  <a:srgbClr val="3ECEC7"/>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 name="组合 19"/>
          <p:cNvGrpSpPr/>
          <p:nvPr/>
        </p:nvGrpSpPr>
        <p:grpSpPr bwMode="auto">
          <a:xfrm>
            <a:off x="589918" y="1295987"/>
            <a:ext cx="3240088" cy="1266255"/>
            <a:chOff x="-462456" y="-162161"/>
            <a:chExt cx="3240223" cy="1265793"/>
          </a:xfrm>
        </p:grpSpPr>
        <p:sp>
          <p:nvSpPr>
            <p:cNvPr id="17" name="矩形 4"/>
            <p:cNvSpPr>
              <a:spLocks noChangeArrowheads="1"/>
            </p:cNvSpPr>
            <p:nvPr/>
          </p:nvSpPr>
          <p:spPr bwMode="auto">
            <a:xfrm>
              <a:off x="-462456" y="272938"/>
              <a:ext cx="3240223" cy="83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endParaRPr lang="en-US" altLang="zh-CN" sz="1600" spc="300" dirty="0">
                <a:solidFill>
                  <a:prstClr val="black">
                    <a:lumMod val="65000"/>
                    <a:lumOff val="35000"/>
                  </a:prstClr>
                </a:solidFill>
                <a:latin typeface="微软雅黑" panose="020B0503020204020204" pitchFamily="34" charset="-122"/>
              </a:endParaRPr>
            </a:p>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endParaRPr lang="en-US" altLang="zh-CN" sz="1600" spc="300" dirty="0">
                <a:solidFill>
                  <a:prstClr val="black">
                    <a:lumMod val="65000"/>
                    <a:lumOff val="35000"/>
                  </a:prstClr>
                </a:solidFill>
                <a:latin typeface="微软雅黑" panose="020B0503020204020204" pitchFamily="34" charset="-122"/>
              </a:endParaRPr>
            </a:p>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p>
          </p:txBody>
        </p:sp>
        <p:sp>
          <p:nvSpPr>
            <p:cNvPr id="18" name="TextBox 25"/>
            <p:cNvSpPr>
              <a:spLocks noChangeArrowheads="1"/>
            </p:cNvSpPr>
            <p:nvPr/>
          </p:nvSpPr>
          <p:spPr bwMode="auto">
            <a:xfrm>
              <a:off x="-284128" y="-162161"/>
              <a:ext cx="2898895" cy="46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2400" b="1" dirty="0" smtClean="0">
                  <a:solidFill>
                    <a:srgbClr val="3ECEC7"/>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标题</a:t>
              </a:r>
              <a:endParaRPr lang="en-US" sz="2400" b="1" dirty="0">
                <a:solidFill>
                  <a:srgbClr val="3ECEC7"/>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9" name="组合 18"/>
          <p:cNvGrpSpPr/>
          <p:nvPr/>
        </p:nvGrpSpPr>
        <p:grpSpPr bwMode="auto">
          <a:xfrm>
            <a:off x="290674" y="5475513"/>
            <a:ext cx="3838575" cy="1238895"/>
            <a:chOff x="-9113" y="-373123"/>
            <a:chExt cx="3838897" cy="1237042"/>
          </a:xfrm>
        </p:grpSpPr>
        <p:sp>
          <p:nvSpPr>
            <p:cNvPr id="20" name="矩形 4"/>
            <p:cNvSpPr>
              <a:spLocks noChangeArrowheads="1"/>
            </p:cNvSpPr>
            <p:nvPr/>
          </p:nvSpPr>
          <p:spPr bwMode="auto">
            <a:xfrm>
              <a:off x="-9113" y="-373123"/>
              <a:ext cx="3838897" cy="82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endParaRPr lang="en-US" altLang="zh-CN" sz="1600" spc="300" dirty="0">
                <a:solidFill>
                  <a:prstClr val="black">
                    <a:lumMod val="65000"/>
                    <a:lumOff val="35000"/>
                  </a:prstClr>
                </a:solidFill>
                <a:latin typeface="微软雅黑" panose="020B0503020204020204" pitchFamily="34" charset="-122"/>
              </a:endParaRPr>
            </a:p>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endParaRPr lang="en-US" altLang="zh-CN" sz="1600" spc="300" dirty="0">
                <a:solidFill>
                  <a:prstClr val="black">
                    <a:lumMod val="65000"/>
                    <a:lumOff val="35000"/>
                  </a:prstClr>
                </a:solidFill>
                <a:latin typeface="微软雅黑" panose="020B0503020204020204" pitchFamily="34" charset="-122"/>
              </a:endParaRPr>
            </a:p>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a:t>
              </a:r>
            </a:p>
          </p:txBody>
        </p:sp>
        <p:sp>
          <p:nvSpPr>
            <p:cNvPr id="21" name="TextBox 27"/>
            <p:cNvSpPr>
              <a:spLocks noChangeArrowheads="1"/>
            </p:cNvSpPr>
            <p:nvPr/>
          </p:nvSpPr>
          <p:spPr bwMode="auto">
            <a:xfrm>
              <a:off x="592522" y="402945"/>
              <a:ext cx="2732406" cy="46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2400" b="1" dirty="0" smtClean="0">
                  <a:solidFill>
                    <a:srgbClr val="3ECEC7"/>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标题</a:t>
              </a:r>
              <a:endParaRPr lang="en-US" sz="2400" b="1" dirty="0">
                <a:solidFill>
                  <a:srgbClr val="3ECEC7"/>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4" name="组合 33"/>
          <p:cNvGrpSpPr/>
          <p:nvPr/>
        </p:nvGrpSpPr>
        <p:grpSpPr>
          <a:xfrm>
            <a:off x="5195209" y="1687663"/>
            <a:ext cx="1795540" cy="1820406"/>
            <a:chOff x="446708" y="752412"/>
            <a:chExt cx="1795540" cy="1820406"/>
          </a:xfrm>
        </p:grpSpPr>
        <p:grpSp>
          <p:nvGrpSpPr>
            <p:cNvPr id="23" name="组合 22"/>
            <p:cNvGrpSpPr/>
            <p:nvPr/>
          </p:nvGrpSpPr>
          <p:grpSpPr>
            <a:xfrm>
              <a:off x="446708" y="752412"/>
              <a:ext cx="1795540" cy="1820406"/>
              <a:chOff x="4964806" y="658391"/>
              <a:chExt cx="2253802" cy="2305319"/>
            </a:xfrm>
            <a:effectLst>
              <a:outerShdw blurRad="279400" dist="127000" dir="2700000" algn="tl" rotWithShape="0">
                <a:prstClr val="black">
                  <a:alpha val="40000"/>
                </a:prstClr>
              </a:outerShdw>
            </a:effectLst>
          </p:grpSpPr>
          <p:sp>
            <p:nvSpPr>
              <p:cNvPr id="31" name="泪滴形 30"/>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泪滴形 31"/>
              <p:cNvSpPr/>
              <p:nvPr/>
            </p:nvSpPr>
            <p:spPr>
              <a:xfrm rot="8099474">
                <a:off x="5056732" y="789416"/>
                <a:ext cx="2069949" cy="2035548"/>
              </a:xfrm>
              <a:prstGeom prst="teardrop">
                <a:avLst>
                  <a:gd name="adj" fmla="val 101143"/>
                </a:avLst>
              </a:prstGeom>
              <a:gradFill>
                <a:gsLst>
                  <a:gs pos="99000">
                    <a:schemeClr val="bg1"/>
                  </a:gs>
                  <a:gs pos="0">
                    <a:schemeClr val="bg2">
                      <a:lumMod val="9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33" name="Picture 3" descr="C:\Documents and Settings\tdz\桌面\0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564" y="939409"/>
              <a:ext cx="1439825" cy="14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组合 34"/>
          <p:cNvGrpSpPr/>
          <p:nvPr/>
        </p:nvGrpSpPr>
        <p:grpSpPr>
          <a:xfrm rot="10800000">
            <a:off x="5204321" y="4499510"/>
            <a:ext cx="1795540" cy="1820406"/>
            <a:chOff x="446708" y="752412"/>
            <a:chExt cx="1795540" cy="1820406"/>
          </a:xfrm>
        </p:grpSpPr>
        <p:grpSp>
          <p:nvGrpSpPr>
            <p:cNvPr id="36" name="组合 35"/>
            <p:cNvGrpSpPr/>
            <p:nvPr/>
          </p:nvGrpSpPr>
          <p:grpSpPr>
            <a:xfrm>
              <a:off x="446708" y="752412"/>
              <a:ext cx="1795540" cy="1820406"/>
              <a:chOff x="4964806" y="658391"/>
              <a:chExt cx="2253802" cy="2305319"/>
            </a:xfrm>
            <a:effectLst>
              <a:outerShdw blurRad="279400" dist="127000" dir="2700000" algn="tl" rotWithShape="0">
                <a:prstClr val="black">
                  <a:alpha val="40000"/>
                </a:prstClr>
              </a:outerShdw>
            </a:effectLst>
          </p:grpSpPr>
          <p:sp>
            <p:nvSpPr>
              <p:cNvPr id="38" name="泪滴形 37"/>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泪滴形 38"/>
              <p:cNvSpPr/>
              <p:nvPr/>
            </p:nvSpPr>
            <p:spPr>
              <a:xfrm rot="8099474">
                <a:off x="5056732" y="789416"/>
                <a:ext cx="2069949" cy="2035548"/>
              </a:xfrm>
              <a:prstGeom prst="teardrop">
                <a:avLst>
                  <a:gd name="adj" fmla="val 101143"/>
                </a:avLst>
              </a:prstGeom>
              <a:gradFill>
                <a:gsLst>
                  <a:gs pos="99000">
                    <a:schemeClr val="bg1"/>
                  </a:gs>
                  <a:gs pos="0">
                    <a:schemeClr val="bg2">
                      <a:lumMod val="9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3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0800000">
              <a:off x="626753" y="939409"/>
              <a:ext cx="1435447" cy="14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组合 39"/>
          <p:cNvGrpSpPr/>
          <p:nvPr/>
        </p:nvGrpSpPr>
        <p:grpSpPr>
          <a:xfrm rot="5400000">
            <a:off x="6611730" y="3065267"/>
            <a:ext cx="1795540" cy="1820406"/>
            <a:chOff x="446708" y="752412"/>
            <a:chExt cx="1795540" cy="1820406"/>
          </a:xfrm>
        </p:grpSpPr>
        <p:grpSp>
          <p:nvGrpSpPr>
            <p:cNvPr id="41" name="组合 40"/>
            <p:cNvGrpSpPr/>
            <p:nvPr/>
          </p:nvGrpSpPr>
          <p:grpSpPr>
            <a:xfrm>
              <a:off x="446708" y="752412"/>
              <a:ext cx="1795540" cy="1820406"/>
              <a:chOff x="4964806" y="658391"/>
              <a:chExt cx="2253802" cy="2305319"/>
            </a:xfrm>
            <a:effectLst>
              <a:outerShdw blurRad="279400" dist="127000" dir="2700000" algn="tl" rotWithShape="0">
                <a:prstClr val="black">
                  <a:alpha val="40000"/>
                </a:prstClr>
              </a:outerShdw>
            </a:effectLst>
          </p:grpSpPr>
          <p:sp>
            <p:nvSpPr>
              <p:cNvPr id="43" name="泪滴形 42"/>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泪滴形 43"/>
              <p:cNvSpPr/>
              <p:nvPr/>
            </p:nvSpPr>
            <p:spPr>
              <a:xfrm rot="8099474">
                <a:off x="5056732" y="789416"/>
                <a:ext cx="2069949" cy="2035548"/>
              </a:xfrm>
              <a:prstGeom prst="teardrop">
                <a:avLst>
                  <a:gd name="adj" fmla="val 101143"/>
                </a:avLst>
              </a:prstGeom>
              <a:gradFill>
                <a:gsLst>
                  <a:gs pos="99000">
                    <a:schemeClr val="bg1"/>
                  </a:gs>
                  <a:gs pos="0">
                    <a:schemeClr val="bg2">
                      <a:lumMod val="9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2" name="Picture 3"/>
            <p:cNvPicPr>
              <a:picLocks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6200000">
              <a:off x="630920" y="952416"/>
              <a:ext cx="1440000" cy="1440000"/>
            </a:xfrm>
            <a:prstGeom prst="ellipse">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grpSp>
      <p:grpSp>
        <p:nvGrpSpPr>
          <p:cNvPr id="45" name="组合 44"/>
          <p:cNvGrpSpPr/>
          <p:nvPr/>
        </p:nvGrpSpPr>
        <p:grpSpPr>
          <a:xfrm rot="16200000">
            <a:off x="3791389" y="3065264"/>
            <a:ext cx="1795540" cy="1820406"/>
            <a:chOff x="446708" y="752412"/>
            <a:chExt cx="1795540" cy="1820406"/>
          </a:xfrm>
        </p:grpSpPr>
        <p:grpSp>
          <p:nvGrpSpPr>
            <p:cNvPr id="46" name="组合 45"/>
            <p:cNvGrpSpPr/>
            <p:nvPr/>
          </p:nvGrpSpPr>
          <p:grpSpPr>
            <a:xfrm>
              <a:off x="446708" y="752412"/>
              <a:ext cx="1795540" cy="1820406"/>
              <a:chOff x="4964806" y="658391"/>
              <a:chExt cx="2253802" cy="2305319"/>
            </a:xfrm>
            <a:effectLst>
              <a:outerShdw blurRad="279400" dist="127000" dir="2700000" algn="tl" rotWithShape="0">
                <a:prstClr val="black">
                  <a:alpha val="40000"/>
                </a:prstClr>
              </a:outerShdw>
            </a:effectLst>
          </p:grpSpPr>
          <p:sp>
            <p:nvSpPr>
              <p:cNvPr id="48" name="泪滴形 47"/>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泪滴形 48"/>
              <p:cNvSpPr/>
              <p:nvPr/>
            </p:nvSpPr>
            <p:spPr>
              <a:xfrm rot="8099474">
                <a:off x="5056732" y="789416"/>
                <a:ext cx="2069949" cy="2035548"/>
              </a:xfrm>
              <a:prstGeom prst="teardrop">
                <a:avLst>
                  <a:gd name="adj" fmla="val 101143"/>
                </a:avLst>
              </a:prstGeom>
              <a:gradFill>
                <a:gsLst>
                  <a:gs pos="99000">
                    <a:schemeClr val="bg1"/>
                  </a:gs>
                  <a:gs pos="0">
                    <a:schemeClr val="bg2">
                      <a:lumMod val="9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5400000">
              <a:off x="626753" y="939409"/>
              <a:ext cx="1435447" cy="14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椭圆 8"/>
          <p:cNvSpPr/>
          <p:nvPr/>
        </p:nvSpPr>
        <p:spPr bwMode="auto">
          <a:xfrm>
            <a:off x="5954724" y="3841145"/>
            <a:ext cx="287997" cy="288095"/>
          </a:xfrm>
          <a:prstGeom prst="ellipse">
            <a:avLst/>
          </a:prstGeom>
          <a:solidFill>
            <a:srgbClr val="3ECEC7"/>
          </a:solidFill>
          <a:ln w="57150" cap="flat" cmpd="sng">
            <a:solidFill>
              <a:schemeClr val="bg1"/>
            </a:solidFill>
            <a:round/>
            <a:headEnd type="oval" w="med" len="med"/>
          </a:ln>
          <a:effectLst>
            <a:innerShdw blurRad="63500" dist="50800" dir="13500000">
              <a:prstClr val="black">
                <a:alpha val="50000"/>
              </a:prstClr>
            </a:innerShdw>
          </a:effectLst>
        </p:spPr>
        <p:txBody>
          <a:bodyPr anchor="ct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400">
                <a:solidFill>
                  <a:schemeClr val="tx1"/>
                </a:solidFill>
                <a:latin typeface="Arial" panose="020B0604020202020204" pitchFamily="34" charset="0"/>
              </a:defRPr>
            </a:lvl4pPr>
            <a:lvl5pPr>
              <a:defRPr sz="2400">
                <a:solidFill>
                  <a:schemeClr val="tx1"/>
                </a:solidFill>
                <a:latin typeface="Arial" panose="020B0604020202020204" pitchFamily="34" charset="0"/>
              </a:defRPr>
            </a:lvl5pPr>
            <a:lvl6pPr marL="2895600" defTabSz="1219200" fontAlgn="base">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3352800" defTabSz="1219200" fontAlgn="base">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810000" defTabSz="1219200" fontAlgn="base">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4267200" defTabSz="1219200" fontAlgn="base">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ctr"/>
            <a:endParaRPr lang="zh-CN" altLang="zh-CN" sz="1800" b="1" i="1">
              <a:solidFill>
                <a:srgbClr val="000000"/>
              </a:solidFill>
              <a:latin typeface="Calibri" panose="020F0502020204030204" pitchFamily="34" charset="0"/>
              <a:sym typeface="宋体" panose="02010600030101010101" pitchFamily="2" charset="-122"/>
            </a:endParaRPr>
          </a:p>
        </p:txBody>
      </p:sp>
      <p:pic>
        <p:nvPicPr>
          <p:cNvPr id="53" name="Picture 7" descr="C:\Documents and Settings\tdz\桌面\10012-120405002K82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70027" y="2697108"/>
            <a:ext cx="2182813" cy="2838450"/>
          </a:xfrm>
          <a:prstGeom prst="rect">
            <a:avLst/>
          </a:prstGeom>
          <a:blipFill>
            <a:blip r:embed="rId7" cstate="print"/>
            <a:stretch>
              <a:fillRect/>
            </a:stretch>
          </a:blipFill>
          <a:ln w="79375">
            <a:gradFill>
              <a:gsLst>
                <a:gs pos="0">
                  <a:schemeClr val="bg1"/>
                </a:gs>
                <a:gs pos="100000">
                  <a:schemeClr val="bg1">
                    <a:lumMod val="75000"/>
                  </a:schemeClr>
                </a:gs>
              </a:gsLst>
              <a:lin ang="5400000" scaled="1"/>
            </a:gradFill>
          </a:ln>
          <a:effectLst>
            <a:innerShdw blurRad="152400" dist="76200" dir="13500000">
              <a:prstClr val="black">
                <a:alpha val="50000"/>
              </a:prstClr>
            </a:innerShdw>
          </a:effectLst>
        </p:spPr>
      </p:pic>
      <p:pic>
        <p:nvPicPr>
          <p:cNvPr id="54" name="Picture 8" descr="C:\Documents and Settings\tdz\桌面\xpic5234.jpg"/>
          <p:cNvPicPr>
            <a:picLocks noChangeAspect="1" noChangeArrowheads="1"/>
          </p:cNvPicPr>
          <p:nvPr/>
        </p:nvPicPr>
        <p:blipFill>
          <a:blip r:embed="rId8" cstate="print">
            <a:extLst>
              <a:ext uri="{28A0092B-C50C-407E-A947-70E740481C1C}">
                <a14:useLocalDpi xmlns:a14="http://schemas.microsoft.com/office/drawing/2010/main" val="0"/>
              </a:ext>
            </a:extLst>
          </a:blip>
          <a:srcRect l="33304"/>
          <a:stretch>
            <a:fillRect/>
          </a:stretch>
        </p:blipFill>
        <p:spPr bwMode="auto">
          <a:xfrm>
            <a:off x="1126875" y="2589781"/>
            <a:ext cx="2184400" cy="2841625"/>
          </a:xfrm>
          <a:prstGeom prst="rect">
            <a:avLst/>
          </a:prstGeom>
          <a:blipFill>
            <a:blip r:embed="rId7" cstate="print"/>
            <a:stretch>
              <a:fillRect/>
            </a:stretch>
          </a:blipFill>
          <a:ln w="79375">
            <a:gradFill>
              <a:gsLst>
                <a:gs pos="0">
                  <a:schemeClr val="bg1"/>
                </a:gs>
                <a:gs pos="100000">
                  <a:schemeClr val="bg1">
                    <a:lumMod val="75000"/>
                  </a:schemeClr>
                </a:gs>
              </a:gsLst>
              <a:lin ang="5400000" scaled="1"/>
            </a:gradFill>
          </a:ln>
          <a:effectLst>
            <a:innerShdw blurRad="152400" dist="76200" dir="13500000">
              <a:prstClr val="black">
                <a:alpha val="50000"/>
              </a:prstClr>
            </a:innerShdw>
          </a:effectLst>
        </p:spPr>
      </p:pic>
      <p:sp>
        <p:nvSpPr>
          <p:cNvPr id="55" name="矩形 54"/>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3ECEC7"/>
                </a:solidFill>
                <a:effectLst/>
              </a:rPr>
              <a:t>添加标题</a:t>
            </a:r>
            <a:endParaRPr lang="en-US" altLang="zh-CN" sz="3200" b="1" cap="none" spc="0" dirty="0" smtClean="0">
              <a:solidFill>
                <a:srgbClr val="3ECEC7"/>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50" name="KSO_Shape"/>
          <p:cNvSpPr>
            <a:spLocks noChangeAspect="1"/>
          </p:cNvSpPr>
          <p:nvPr/>
        </p:nvSpPr>
        <p:spPr>
          <a:xfrm>
            <a:off x="508327" y="386263"/>
            <a:ext cx="730522" cy="59415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checkerboard(across)">
                                      <p:cBhvr>
                                        <p:cTn id="11" dur="500"/>
                                        <p:tgtEl>
                                          <p:spTgt spid="55"/>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1000"/>
                            </p:stCondLst>
                            <p:childTnLst>
                              <p:par>
                                <p:cTn id="18" presetID="21"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ppt_x</p:attrName>
                                        </p:attrNameLst>
                                      </p:cBhvr>
                                      <p:tavLst>
                                        <p:tav tm="0">
                                          <p:val>
                                            <p:strVal val="0-#ppt_w/2"/>
                                          </p:val>
                                        </p:tav>
                                        <p:tav tm="100000">
                                          <p:val>
                                            <p:strVal val="#ppt_x"/>
                                          </p:val>
                                        </p:tav>
                                      </p:tavLst>
                                    </p:anim>
                                    <p:anim calcmode="lin" valueType="num">
                                      <p:cBhvr>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ppt_x</p:attrName>
                                        </p:attrNameLst>
                                      </p:cBhvr>
                                      <p:tavLst>
                                        <p:tav tm="0">
                                          <p:val>
                                            <p:strVal val="1+#ppt_w/2"/>
                                          </p:val>
                                        </p:tav>
                                        <p:tav tm="100000">
                                          <p:val>
                                            <p:strVal val="#ppt_x"/>
                                          </p:val>
                                        </p:tav>
                                      </p:tavLst>
                                    </p:anim>
                                    <p:anim calcmode="lin" valueType="num">
                                      <p:cBhvr>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ppt_x</p:attrName>
                                        </p:attrNameLst>
                                      </p:cBhvr>
                                      <p:tavLst>
                                        <p:tav tm="0">
                                          <p:val>
                                            <p:strVal val="#ppt_x"/>
                                          </p:val>
                                        </p:tav>
                                        <p:tav tm="100000">
                                          <p:val>
                                            <p:strVal val="#ppt_x"/>
                                          </p:val>
                                        </p:tav>
                                      </p:tavLst>
                                    </p:anim>
                                    <p:anim calcmode="lin" valueType="num">
                                      <p:cBhvr>
                                        <p:cTn id="37" dur="500" fill="hold"/>
                                        <p:tgtEl>
                                          <p:spTgt spid="19"/>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55" presetClass="entr" presetSubtype="0"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p:cTn id="41" dur="1000" fill="hold"/>
                                        <p:tgtEl>
                                          <p:spTgt spid="54"/>
                                        </p:tgtEl>
                                        <p:attrNameLst>
                                          <p:attrName>ppt_w</p:attrName>
                                        </p:attrNameLst>
                                      </p:cBhvr>
                                      <p:tavLst>
                                        <p:tav tm="0">
                                          <p:val>
                                            <p:strVal val="#ppt_w*0.70"/>
                                          </p:val>
                                        </p:tav>
                                        <p:tav tm="100000">
                                          <p:val>
                                            <p:strVal val="#ppt_w"/>
                                          </p:val>
                                        </p:tav>
                                      </p:tavLst>
                                    </p:anim>
                                    <p:anim calcmode="lin" valueType="num">
                                      <p:cBhvr>
                                        <p:cTn id="42" dur="1000" fill="hold"/>
                                        <p:tgtEl>
                                          <p:spTgt spid="54"/>
                                        </p:tgtEl>
                                        <p:attrNameLst>
                                          <p:attrName>ppt_h</p:attrName>
                                        </p:attrNameLst>
                                      </p:cBhvr>
                                      <p:tavLst>
                                        <p:tav tm="0">
                                          <p:val>
                                            <p:strVal val="#ppt_h"/>
                                          </p:val>
                                        </p:tav>
                                        <p:tav tm="100000">
                                          <p:val>
                                            <p:strVal val="#ppt_h"/>
                                          </p:val>
                                        </p:tav>
                                      </p:tavLst>
                                    </p:anim>
                                    <p:animEffect transition="in" filter="fade">
                                      <p:cBhvr>
                                        <p:cTn id="43" dur="1000"/>
                                        <p:tgtEl>
                                          <p:spTgt spid="54"/>
                                        </p:tgtEl>
                                      </p:cBhvr>
                                    </p:animEffect>
                                  </p:childTnLst>
                                </p:cTn>
                              </p:par>
                              <p:par>
                                <p:cTn id="44" presetID="55"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1000" fill="hold"/>
                                        <p:tgtEl>
                                          <p:spTgt spid="53"/>
                                        </p:tgtEl>
                                        <p:attrNameLst>
                                          <p:attrName>ppt_w</p:attrName>
                                        </p:attrNameLst>
                                      </p:cBhvr>
                                      <p:tavLst>
                                        <p:tav tm="0">
                                          <p:val>
                                            <p:strVal val="#ppt_w*0.70"/>
                                          </p:val>
                                        </p:tav>
                                        <p:tav tm="100000">
                                          <p:val>
                                            <p:strVal val="#ppt_w"/>
                                          </p:val>
                                        </p:tav>
                                      </p:tavLst>
                                    </p:anim>
                                    <p:anim calcmode="lin" valueType="num">
                                      <p:cBhvr>
                                        <p:cTn id="47" dur="1000" fill="hold"/>
                                        <p:tgtEl>
                                          <p:spTgt spid="53"/>
                                        </p:tgtEl>
                                        <p:attrNameLst>
                                          <p:attrName>ppt_h</p:attrName>
                                        </p:attrNameLst>
                                      </p:cBhvr>
                                      <p:tavLst>
                                        <p:tav tm="0">
                                          <p:val>
                                            <p:strVal val="#ppt_h"/>
                                          </p:val>
                                        </p:tav>
                                        <p:tav tm="100000">
                                          <p:val>
                                            <p:strVal val="#ppt_h"/>
                                          </p:val>
                                        </p:tav>
                                      </p:tavLst>
                                    </p:anim>
                                    <p:animEffect transition="in" filter="fade">
                                      <p:cBhvr>
                                        <p:cTn id="48"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5" grpId="0"/>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组合 68"/>
          <p:cNvGrpSpPr/>
          <p:nvPr/>
        </p:nvGrpSpPr>
        <p:grpSpPr>
          <a:xfrm>
            <a:off x="1924144" y="3157638"/>
            <a:ext cx="2244201" cy="2244200"/>
            <a:chOff x="1638384" y="3157638"/>
            <a:chExt cx="2244201" cy="2244200"/>
          </a:xfrm>
        </p:grpSpPr>
        <p:grpSp>
          <p:nvGrpSpPr>
            <p:cNvPr id="54" name="组合 53"/>
            <p:cNvGrpSpPr/>
            <p:nvPr/>
          </p:nvGrpSpPr>
          <p:grpSpPr>
            <a:xfrm>
              <a:off x="1638384" y="3157638"/>
              <a:ext cx="2244201" cy="2244200"/>
              <a:chOff x="5078163" y="320322"/>
              <a:chExt cx="2485082" cy="2485081"/>
            </a:xfrm>
          </p:grpSpPr>
          <p:sp>
            <p:nvSpPr>
              <p:cNvPr id="55" name="Oval 5"/>
              <p:cNvSpPr>
                <a:spLocks noChangeArrowheads="1"/>
              </p:cNvSpPr>
              <p:nvPr/>
            </p:nvSpPr>
            <p:spPr bwMode="auto">
              <a:xfrm>
                <a:off x="5078163" y="320322"/>
                <a:ext cx="2485082" cy="2485081"/>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56" name="组合 55"/>
              <p:cNvGrpSpPr/>
              <p:nvPr/>
            </p:nvGrpSpPr>
            <p:grpSpPr>
              <a:xfrm>
                <a:off x="5465758" y="639569"/>
                <a:ext cx="1608598" cy="1608560"/>
                <a:chOff x="3219092" y="417665"/>
                <a:chExt cx="2934072" cy="2934000"/>
              </a:xfrm>
            </p:grpSpPr>
            <p:sp>
              <p:nvSpPr>
                <p:cNvPr id="59" name="Freeform 5"/>
                <p:cNvSpPr>
                  <a:spLocks noEditPoints="1"/>
                </p:cNvSpPr>
                <p:nvPr/>
              </p:nvSpPr>
              <p:spPr bwMode="auto">
                <a:xfrm>
                  <a:off x="3219092" y="437769"/>
                  <a:ext cx="2880001" cy="2880001"/>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flip="none" rotWithShape="1">
                  <a:gsLst>
                    <a:gs pos="57000">
                      <a:schemeClr val="bg1">
                        <a:lumMod val="85000"/>
                      </a:schemeClr>
                    </a:gs>
                    <a:gs pos="100000">
                      <a:schemeClr val="bg1"/>
                    </a:gs>
                    <a:gs pos="24000">
                      <a:schemeClr val="bg2">
                        <a:lumMod val="90000"/>
                      </a:schemeClr>
                    </a:gs>
                  </a:gsLst>
                  <a:path path="circle">
                    <a:fillToRect l="100000" b="100000"/>
                  </a:path>
                  <a:tileRect t="-100000" r="-100000"/>
                </a:gradFill>
                <a:ln>
                  <a:noFill/>
                </a:ln>
                <a:effectLst>
                  <a:outerShdw blurRad="342900" dist="165100" dir="8100000" sx="102000" sy="102000" algn="tr" rotWithShape="0">
                    <a:prstClr val="black">
                      <a:alpha val="40000"/>
                    </a:prstClr>
                  </a:outerShdw>
                </a:effec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60" name="Freeform 5"/>
                <p:cNvSpPr>
                  <a:spLocks noEditPoints="1"/>
                </p:cNvSpPr>
                <p:nvPr/>
              </p:nvSpPr>
              <p:spPr bwMode="auto">
                <a:xfrm>
                  <a:off x="3219163" y="417665"/>
                  <a:ext cx="2934001" cy="2934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81000">
                      <a:schemeClr val="bg1"/>
                    </a:gs>
                    <a:gs pos="45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61" name="组合 60"/>
                <p:cNvGrpSpPr/>
                <p:nvPr/>
              </p:nvGrpSpPr>
              <p:grpSpPr>
                <a:xfrm>
                  <a:off x="3232520" y="463402"/>
                  <a:ext cx="2887200" cy="2888263"/>
                  <a:chOff x="3232520" y="463402"/>
                  <a:chExt cx="2887200" cy="2888263"/>
                </a:xfrm>
              </p:grpSpPr>
              <p:sp>
                <p:nvSpPr>
                  <p:cNvPr id="62" name="Freeform 5"/>
                  <p:cNvSpPr>
                    <a:spLocks noEditPoints="1"/>
                  </p:cNvSpPr>
                  <p:nvPr/>
                </p:nvSpPr>
                <p:spPr bwMode="auto">
                  <a:xfrm>
                    <a:off x="3232520" y="463402"/>
                    <a:ext cx="2887200" cy="2888263"/>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94000">
                        <a:schemeClr val="bg1"/>
                      </a:gs>
                      <a:gs pos="74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63" name="Freeform 13"/>
                  <p:cNvSpPr>
                    <a:spLocks noEditPoints="1"/>
                  </p:cNvSpPr>
                  <p:nvPr/>
                </p:nvSpPr>
                <p:spPr bwMode="auto">
                  <a:xfrm rot="20536718">
                    <a:off x="3650512" y="868640"/>
                    <a:ext cx="2064161" cy="2062784"/>
                  </a:xfrm>
                  <a:custGeom>
                    <a:avLst/>
                    <a:gdLst>
                      <a:gd name="T0" fmla="*/ 149 w 297"/>
                      <a:gd name="T1" fmla="*/ 0 h 297"/>
                      <a:gd name="T2" fmla="*/ 0 w 297"/>
                      <a:gd name="T3" fmla="*/ 149 h 297"/>
                      <a:gd name="T4" fmla="*/ 149 w 297"/>
                      <a:gd name="T5" fmla="*/ 297 h 297"/>
                      <a:gd name="T6" fmla="*/ 297 w 297"/>
                      <a:gd name="T7" fmla="*/ 149 h 297"/>
                      <a:gd name="T8" fmla="*/ 149 w 297"/>
                      <a:gd name="T9" fmla="*/ 0 h 297"/>
                      <a:gd name="T10" fmla="*/ 149 w 297"/>
                      <a:gd name="T11" fmla="*/ 289 h 297"/>
                      <a:gd name="T12" fmla="*/ 8 w 297"/>
                      <a:gd name="T13" fmla="*/ 149 h 297"/>
                      <a:gd name="T14" fmla="*/ 149 w 297"/>
                      <a:gd name="T15" fmla="*/ 9 h 297"/>
                      <a:gd name="T16" fmla="*/ 289 w 297"/>
                      <a:gd name="T17" fmla="*/ 149 h 297"/>
                      <a:gd name="T18" fmla="*/ 149 w 297"/>
                      <a:gd name="T19" fmla="*/ 28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97">
                        <a:moveTo>
                          <a:pt x="149" y="0"/>
                        </a:moveTo>
                        <a:cubicBezTo>
                          <a:pt x="67" y="0"/>
                          <a:pt x="0" y="67"/>
                          <a:pt x="0" y="149"/>
                        </a:cubicBezTo>
                        <a:cubicBezTo>
                          <a:pt x="0" y="231"/>
                          <a:pt x="67" y="297"/>
                          <a:pt x="149" y="297"/>
                        </a:cubicBezTo>
                        <a:cubicBezTo>
                          <a:pt x="230" y="297"/>
                          <a:pt x="297" y="231"/>
                          <a:pt x="297" y="149"/>
                        </a:cubicBezTo>
                        <a:cubicBezTo>
                          <a:pt x="297" y="67"/>
                          <a:pt x="230" y="0"/>
                          <a:pt x="149" y="0"/>
                        </a:cubicBezTo>
                        <a:close/>
                        <a:moveTo>
                          <a:pt x="149" y="289"/>
                        </a:moveTo>
                        <a:cubicBezTo>
                          <a:pt x="71" y="289"/>
                          <a:pt x="8" y="226"/>
                          <a:pt x="8" y="149"/>
                        </a:cubicBezTo>
                        <a:cubicBezTo>
                          <a:pt x="8" y="72"/>
                          <a:pt x="71" y="9"/>
                          <a:pt x="149" y="9"/>
                        </a:cubicBezTo>
                        <a:cubicBezTo>
                          <a:pt x="226" y="9"/>
                          <a:pt x="289" y="72"/>
                          <a:pt x="289" y="149"/>
                        </a:cubicBezTo>
                        <a:cubicBezTo>
                          <a:pt x="289" y="226"/>
                          <a:pt x="226" y="289"/>
                          <a:pt x="149" y="289"/>
                        </a:cubicBezTo>
                        <a:close/>
                      </a:path>
                    </a:pathLst>
                  </a:custGeom>
                  <a:gradFill>
                    <a:gsLst>
                      <a:gs pos="100000">
                        <a:schemeClr val="bg1"/>
                      </a:gs>
                      <a:gs pos="31000">
                        <a:schemeClr val="bg2">
                          <a:lumMod val="90000"/>
                        </a:schemeClr>
                      </a:gs>
                    </a:gsLst>
                    <a:lin ang="9000000" scaled="0"/>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grpSp>
          <p:sp>
            <p:nvSpPr>
              <p:cNvPr id="57" name="Oval 5"/>
              <p:cNvSpPr>
                <a:spLocks noChangeArrowheads="1"/>
              </p:cNvSpPr>
              <p:nvPr/>
            </p:nvSpPr>
            <p:spPr bwMode="auto">
              <a:xfrm>
                <a:off x="5765847" y="925486"/>
                <a:ext cx="1023825" cy="1023824"/>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grpSp>
          <p:nvGrpSpPr>
            <p:cNvPr id="64" name="组合 63"/>
            <p:cNvGrpSpPr/>
            <p:nvPr/>
          </p:nvGrpSpPr>
          <p:grpSpPr>
            <a:xfrm>
              <a:off x="2300897" y="3920635"/>
              <a:ext cx="796316" cy="596237"/>
              <a:chOff x="1555750" y="1647825"/>
              <a:chExt cx="315913" cy="236538"/>
            </a:xfrm>
          </p:grpSpPr>
          <p:sp>
            <p:nvSpPr>
              <p:cNvPr id="65" name="AutoShape 31"/>
              <p:cNvSpPr>
                <a:spLocks noChangeAspect="1" noChangeArrowheads="1" noTextEdit="1"/>
              </p:cNvSpPr>
              <p:nvPr/>
            </p:nvSpPr>
            <p:spPr bwMode="auto">
              <a:xfrm>
                <a:off x="1555750" y="1647825"/>
                <a:ext cx="315913"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66" name="Freeform 33"/>
              <p:cNvSpPr>
                <a:spLocks noEditPoints="1"/>
              </p:cNvSpPr>
              <p:nvPr/>
            </p:nvSpPr>
            <p:spPr bwMode="auto">
              <a:xfrm>
                <a:off x="1555750" y="1663700"/>
                <a:ext cx="176213" cy="177800"/>
              </a:xfrm>
              <a:custGeom>
                <a:avLst/>
                <a:gdLst>
                  <a:gd name="T0" fmla="*/ 44 w 45"/>
                  <a:gd name="T1" fmla="*/ 30 h 45"/>
                  <a:gd name="T2" fmla="*/ 41 w 45"/>
                  <a:gd name="T3" fmla="*/ 27 h 45"/>
                  <a:gd name="T4" fmla="*/ 45 w 45"/>
                  <a:gd name="T5" fmla="*/ 24 h 45"/>
                  <a:gd name="T6" fmla="*/ 45 w 45"/>
                  <a:gd name="T7" fmla="*/ 21 h 45"/>
                  <a:gd name="T8" fmla="*/ 41 w 45"/>
                  <a:gd name="T9" fmla="*/ 19 h 45"/>
                  <a:gd name="T10" fmla="*/ 40 w 45"/>
                  <a:gd name="T11" fmla="*/ 17 h 45"/>
                  <a:gd name="T12" fmla="*/ 44 w 45"/>
                  <a:gd name="T13" fmla="*/ 14 h 45"/>
                  <a:gd name="T14" fmla="*/ 42 w 45"/>
                  <a:gd name="T15" fmla="*/ 11 h 45"/>
                  <a:gd name="T16" fmla="*/ 37 w 45"/>
                  <a:gd name="T17" fmla="*/ 10 h 45"/>
                  <a:gd name="T18" fmla="*/ 39 w 45"/>
                  <a:gd name="T19" fmla="*/ 6 h 45"/>
                  <a:gd name="T20" fmla="*/ 36 w 45"/>
                  <a:gd name="T21" fmla="*/ 4 h 45"/>
                  <a:gd name="T22" fmla="*/ 32 w 45"/>
                  <a:gd name="T23" fmla="*/ 6 h 45"/>
                  <a:gd name="T24" fmla="*/ 30 w 45"/>
                  <a:gd name="T25" fmla="*/ 6 h 45"/>
                  <a:gd name="T26" fmla="*/ 31 w 45"/>
                  <a:gd name="T27" fmla="*/ 1 h 45"/>
                  <a:gd name="T28" fmla="*/ 27 w 45"/>
                  <a:gd name="T29" fmla="*/ 0 h 45"/>
                  <a:gd name="T30" fmla="*/ 23 w 45"/>
                  <a:gd name="T31" fmla="*/ 4 h 45"/>
                  <a:gd name="T32" fmla="*/ 21 w 45"/>
                  <a:gd name="T33" fmla="*/ 0 h 45"/>
                  <a:gd name="T34" fmla="*/ 18 w 45"/>
                  <a:gd name="T35" fmla="*/ 0 h 45"/>
                  <a:gd name="T36" fmla="*/ 18 w 45"/>
                  <a:gd name="T37" fmla="*/ 4 h 45"/>
                  <a:gd name="T38" fmla="*/ 13 w 45"/>
                  <a:gd name="T39" fmla="*/ 2 h 45"/>
                  <a:gd name="T40" fmla="*/ 10 w 45"/>
                  <a:gd name="T41" fmla="*/ 4 h 45"/>
                  <a:gd name="T42" fmla="*/ 11 w 45"/>
                  <a:gd name="T43" fmla="*/ 8 h 45"/>
                  <a:gd name="T44" fmla="*/ 5 w 45"/>
                  <a:gd name="T45" fmla="*/ 8 h 45"/>
                  <a:gd name="T46" fmla="*/ 3 w 45"/>
                  <a:gd name="T47" fmla="*/ 10 h 45"/>
                  <a:gd name="T48" fmla="*/ 6 w 45"/>
                  <a:gd name="T49" fmla="*/ 14 h 45"/>
                  <a:gd name="T50" fmla="*/ 1 w 45"/>
                  <a:gd name="T51" fmla="*/ 16 h 45"/>
                  <a:gd name="T52" fmla="*/ 0 w 45"/>
                  <a:gd name="T53" fmla="*/ 19 h 45"/>
                  <a:gd name="T54" fmla="*/ 4 w 45"/>
                  <a:gd name="T55" fmla="*/ 21 h 45"/>
                  <a:gd name="T56" fmla="*/ 0 w 45"/>
                  <a:gd name="T57" fmla="*/ 26 h 45"/>
                  <a:gd name="T58" fmla="*/ 1 w 45"/>
                  <a:gd name="T59" fmla="*/ 29 h 45"/>
                  <a:gd name="T60" fmla="*/ 5 w 45"/>
                  <a:gd name="T61" fmla="*/ 29 h 45"/>
                  <a:gd name="T62" fmla="*/ 4 w 45"/>
                  <a:gd name="T63" fmla="*/ 34 h 45"/>
                  <a:gd name="T64" fmla="*/ 5 w 45"/>
                  <a:gd name="T65" fmla="*/ 37 h 45"/>
                  <a:gd name="T66" fmla="*/ 9 w 45"/>
                  <a:gd name="T67" fmla="*/ 35 h 45"/>
                  <a:gd name="T68" fmla="*/ 10 w 45"/>
                  <a:gd name="T69" fmla="*/ 41 h 45"/>
                  <a:gd name="T70" fmla="*/ 13 w 45"/>
                  <a:gd name="T71" fmla="*/ 43 h 45"/>
                  <a:gd name="T72" fmla="*/ 16 w 45"/>
                  <a:gd name="T73" fmla="*/ 40 h 45"/>
                  <a:gd name="T74" fmla="*/ 19 w 45"/>
                  <a:gd name="T75" fmla="*/ 44 h 45"/>
                  <a:gd name="T76" fmla="*/ 22 w 45"/>
                  <a:gd name="T77" fmla="*/ 45 h 45"/>
                  <a:gd name="T78" fmla="*/ 23 w 45"/>
                  <a:gd name="T79" fmla="*/ 41 h 45"/>
                  <a:gd name="T80" fmla="*/ 28 w 45"/>
                  <a:gd name="T81" fmla="*/ 44 h 45"/>
                  <a:gd name="T82" fmla="*/ 31 w 45"/>
                  <a:gd name="T83" fmla="*/ 43 h 45"/>
                  <a:gd name="T84" fmla="*/ 31 w 45"/>
                  <a:gd name="T85" fmla="*/ 39 h 45"/>
                  <a:gd name="T86" fmla="*/ 36 w 45"/>
                  <a:gd name="T87" fmla="*/ 40 h 45"/>
                  <a:gd name="T88" fmla="*/ 39 w 45"/>
                  <a:gd name="T89" fmla="*/ 38 h 45"/>
                  <a:gd name="T90" fmla="*/ 37 w 45"/>
                  <a:gd name="T91" fmla="*/ 34 h 45"/>
                  <a:gd name="T92" fmla="*/ 42 w 45"/>
                  <a:gd name="T93" fmla="*/ 33 h 45"/>
                  <a:gd name="T94" fmla="*/ 35 w 45"/>
                  <a:gd name="T95" fmla="*/ 19 h 45"/>
                  <a:gd name="T96" fmla="*/ 26 w 45"/>
                  <a:gd name="T97" fmla="*/ 35 h 45"/>
                  <a:gd name="T98" fmla="*/ 10 w 45"/>
                  <a:gd name="T99" fmla="*/ 26 h 45"/>
                  <a:gd name="T100" fmla="*/ 19 w 45"/>
                  <a:gd name="T101" fmla="*/ 10 h 45"/>
                  <a:gd name="T102" fmla="*/ 35 w 45"/>
                  <a:gd name="T103" fmla="*/ 1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 h="45">
                    <a:moveTo>
                      <a:pt x="43" y="33"/>
                    </a:moveTo>
                    <a:cubicBezTo>
                      <a:pt x="44" y="30"/>
                      <a:pt x="44" y="30"/>
                      <a:pt x="44" y="30"/>
                    </a:cubicBezTo>
                    <a:cubicBezTo>
                      <a:pt x="44" y="30"/>
                      <a:pt x="44" y="30"/>
                      <a:pt x="44" y="30"/>
                    </a:cubicBezTo>
                    <a:cubicBezTo>
                      <a:pt x="41" y="27"/>
                      <a:pt x="41" y="27"/>
                      <a:pt x="41" y="27"/>
                    </a:cubicBezTo>
                    <a:cubicBezTo>
                      <a:pt x="41" y="26"/>
                      <a:pt x="41" y="25"/>
                      <a:pt x="41" y="25"/>
                    </a:cubicBezTo>
                    <a:cubicBezTo>
                      <a:pt x="45" y="24"/>
                      <a:pt x="45" y="24"/>
                      <a:pt x="45" y="24"/>
                    </a:cubicBezTo>
                    <a:cubicBezTo>
                      <a:pt x="45" y="24"/>
                      <a:pt x="45" y="24"/>
                      <a:pt x="45" y="23"/>
                    </a:cubicBezTo>
                    <a:cubicBezTo>
                      <a:pt x="45" y="21"/>
                      <a:pt x="45" y="21"/>
                      <a:pt x="45" y="21"/>
                    </a:cubicBezTo>
                    <a:cubicBezTo>
                      <a:pt x="45" y="20"/>
                      <a:pt x="45" y="20"/>
                      <a:pt x="45" y="20"/>
                    </a:cubicBezTo>
                    <a:cubicBezTo>
                      <a:pt x="41" y="19"/>
                      <a:pt x="41" y="19"/>
                      <a:pt x="41" y="19"/>
                    </a:cubicBezTo>
                    <a:cubicBezTo>
                      <a:pt x="41" y="19"/>
                      <a:pt x="41" y="18"/>
                      <a:pt x="41" y="17"/>
                    </a:cubicBezTo>
                    <a:cubicBezTo>
                      <a:pt x="40" y="17"/>
                      <a:pt x="40" y="17"/>
                      <a:pt x="40" y="17"/>
                    </a:cubicBezTo>
                    <a:cubicBezTo>
                      <a:pt x="44" y="15"/>
                      <a:pt x="44" y="15"/>
                      <a:pt x="44" y="15"/>
                    </a:cubicBezTo>
                    <a:cubicBezTo>
                      <a:pt x="44" y="14"/>
                      <a:pt x="44" y="14"/>
                      <a:pt x="44" y="14"/>
                    </a:cubicBezTo>
                    <a:cubicBezTo>
                      <a:pt x="43" y="11"/>
                      <a:pt x="43" y="11"/>
                      <a:pt x="43" y="11"/>
                    </a:cubicBezTo>
                    <a:cubicBezTo>
                      <a:pt x="42" y="11"/>
                      <a:pt x="42" y="11"/>
                      <a:pt x="42" y="11"/>
                    </a:cubicBezTo>
                    <a:cubicBezTo>
                      <a:pt x="38" y="12"/>
                      <a:pt x="38" y="12"/>
                      <a:pt x="38" y="12"/>
                    </a:cubicBezTo>
                    <a:cubicBezTo>
                      <a:pt x="38" y="12"/>
                      <a:pt x="37" y="11"/>
                      <a:pt x="37" y="10"/>
                    </a:cubicBezTo>
                    <a:cubicBezTo>
                      <a:pt x="39" y="7"/>
                      <a:pt x="39" y="7"/>
                      <a:pt x="39" y="7"/>
                    </a:cubicBezTo>
                    <a:cubicBezTo>
                      <a:pt x="39" y="7"/>
                      <a:pt x="39" y="6"/>
                      <a:pt x="39" y="6"/>
                    </a:cubicBezTo>
                    <a:cubicBezTo>
                      <a:pt x="36" y="4"/>
                      <a:pt x="36" y="4"/>
                      <a:pt x="36" y="4"/>
                    </a:cubicBezTo>
                    <a:cubicBezTo>
                      <a:pt x="36" y="4"/>
                      <a:pt x="36" y="4"/>
                      <a:pt x="36" y="4"/>
                    </a:cubicBezTo>
                    <a:cubicBezTo>
                      <a:pt x="33" y="7"/>
                      <a:pt x="33" y="7"/>
                      <a:pt x="33" y="7"/>
                    </a:cubicBezTo>
                    <a:cubicBezTo>
                      <a:pt x="32" y="7"/>
                      <a:pt x="32" y="6"/>
                      <a:pt x="32" y="6"/>
                    </a:cubicBezTo>
                    <a:cubicBezTo>
                      <a:pt x="32" y="6"/>
                      <a:pt x="32" y="6"/>
                      <a:pt x="32" y="6"/>
                    </a:cubicBezTo>
                    <a:cubicBezTo>
                      <a:pt x="31" y="6"/>
                      <a:pt x="31" y="6"/>
                      <a:pt x="30" y="6"/>
                    </a:cubicBezTo>
                    <a:cubicBezTo>
                      <a:pt x="31" y="1"/>
                      <a:pt x="31" y="1"/>
                      <a:pt x="31" y="1"/>
                    </a:cubicBezTo>
                    <a:cubicBezTo>
                      <a:pt x="31" y="1"/>
                      <a:pt x="31" y="1"/>
                      <a:pt x="31" y="1"/>
                    </a:cubicBezTo>
                    <a:cubicBezTo>
                      <a:pt x="28" y="0"/>
                      <a:pt x="28" y="0"/>
                      <a:pt x="28" y="0"/>
                    </a:cubicBezTo>
                    <a:cubicBezTo>
                      <a:pt x="28" y="0"/>
                      <a:pt x="28" y="0"/>
                      <a:pt x="27" y="0"/>
                    </a:cubicBezTo>
                    <a:cubicBezTo>
                      <a:pt x="25" y="4"/>
                      <a:pt x="25" y="4"/>
                      <a:pt x="25" y="4"/>
                    </a:cubicBezTo>
                    <a:cubicBezTo>
                      <a:pt x="25" y="4"/>
                      <a:pt x="24" y="4"/>
                      <a:pt x="23" y="4"/>
                    </a:cubicBezTo>
                    <a:cubicBezTo>
                      <a:pt x="22" y="0"/>
                      <a:pt x="22" y="0"/>
                      <a:pt x="22" y="0"/>
                    </a:cubicBezTo>
                    <a:cubicBezTo>
                      <a:pt x="22" y="0"/>
                      <a:pt x="21" y="0"/>
                      <a:pt x="21" y="0"/>
                    </a:cubicBezTo>
                    <a:cubicBezTo>
                      <a:pt x="18" y="0"/>
                      <a:pt x="18" y="0"/>
                      <a:pt x="18" y="0"/>
                    </a:cubicBezTo>
                    <a:cubicBezTo>
                      <a:pt x="18" y="0"/>
                      <a:pt x="18" y="0"/>
                      <a:pt x="18" y="0"/>
                    </a:cubicBezTo>
                    <a:cubicBezTo>
                      <a:pt x="18" y="4"/>
                      <a:pt x="18" y="4"/>
                      <a:pt x="18" y="4"/>
                    </a:cubicBezTo>
                    <a:cubicBezTo>
                      <a:pt x="18" y="4"/>
                      <a:pt x="18" y="4"/>
                      <a:pt x="18" y="4"/>
                    </a:cubicBezTo>
                    <a:cubicBezTo>
                      <a:pt x="17" y="5"/>
                      <a:pt x="16" y="5"/>
                      <a:pt x="15" y="5"/>
                    </a:cubicBezTo>
                    <a:cubicBezTo>
                      <a:pt x="13" y="2"/>
                      <a:pt x="13" y="2"/>
                      <a:pt x="13" y="2"/>
                    </a:cubicBezTo>
                    <a:cubicBezTo>
                      <a:pt x="12" y="2"/>
                      <a:pt x="12" y="2"/>
                      <a:pt x="12" y="2"/>
                    </a:cubicBezTo>
                    <a:cubicBezTo>
                      <a:pt x="10" y="4"/>
                      <a:pt x="10" y="4"/>
                      <a:pt x="10" y="4"/>
                    </a:cubicBezTo>
                    <a:cubicBezTo>
                      <a:pt x="10" y="4"/>
                      <a:pt x="9" y="4"/>
                      <a:pt x="10" y="4"/>
                    </a:cubicBezTo>
                    <a:cubicBezTo>
                      <a:pt x="11" y="8"/>
                      <a:pt x="11" y="8"/>
                      <a:pt x="11" y="8"/>
                    </a:cubicBezTo>
                    <a:cubicBezTo>
                      <a:pt x="10" y="8"/>
                      <a:pt x="10" y="9"/>
                      <a:pt x="9" y="10"/>
                    </a:cubicBezTo>
                    <a:cubicBezTo>
                      <a:pt x="5" y="8"/>
                      <a:pt x="5" y="8"/>
                      <a:pt x="5" y="8"/>
                    </a:cubicBezTo>
                    <a:cubicBezTo>
                      <a:pt x="5" y="8"/>
                      <a:pt x="5" y="8"/>
                      <a:pt x="5" y="8"/>
                    </a:cubicBezTo>
                    <a:cubicBezTo>
                      <a:pt x="3" y="10"/>
                      <a:pt x="3" y="10"/>
                      <a:pt x="3" y="10"/>
                    </a:cubicBezTo>
                    <a:cubicBezTo>
                      <a:pt x="3" y="11"/>
                      <a:pt x="3" y="11"/>
                      <a:pt x="3" y="11"/>
                    </a:cubicBezTo>
                    <a:cubicBezTo>
                      <a:pt x="6" y="14"/>
                      <a:pt x="6" y="14"/>
                      <a:pt x="6" y="14"/>
                    </a:cubicBezTo>
                    <a:cubicBezTo>
                      <a:pt x="6" y="15"/>
                      <a:pt x="5" y="15"/>
                      <a:pt x="5" y="16"/>
                    </a:cubicBezTo>
                    <a:cubicBezTo>
                      <a:pt x="1" y="16"/>
                      <a:pt x="1" y="16"/>
                      <a:pt x="1" y="16"/>
                    </a:cubicBezTo>
                    <a:cubicBezTo>
                      <a:pt x="1" y="16"/>
                      <a:pt x="1" y="16"/>
                      <a:pt x="1" y="16"/>
                    </a:cubicBezTo>
                    <a:cubicBezTo>
                      <a:pt x="0" y="19"/>
                      <a:pt x="0" y="19"/>
                      <a:pt x="0" y="19"/>
                    </a:cubicBezTo>
                    <a:cubicBezTo>
                      <a:pt x="0" y="19"/>
                      <a:pt x="0" y="20"/>
                      <a:pt x="0" y="20"/>
                    </a:cubicBezTo>
                    <a:cubicBezTo>
                      <a:pt x="4" y="21"/>
                      <a:pt x="4" y="21"/>
                      <a:pt x="4" y="21"/>
                    </a:cubicBezTo>
                    <a:cubicBezTo>
                      <a:pt x="4" y="22"/>
                      <a:pt x="4" y="23"/>
                      <a:pt x="4" y="24"/>
                    </a:cubicBezTo>
                    <a:cubicBezTo>
                      <a:pt x="0" y="26"/>
                      <a:pt x="0" y="26"/>
                      <a:pt x="0" y="26"/>
                    </a:cubicBezTo>
                    <a:cubicBezTo>
                      <a:pt x="0" y="26"/>
                      <a:pt x="0" y="26"/>
                      <a:pt x="0" y="26"/>
                    </a:cubicBezTo>
                    <a:cubicBezTo>
                      <a:pt x="1" y="29"/>
                      <a:pt x="1" y="29"/>
                      <a:pt x="1" y="29"/>
                    </a:cubicBezTo>
                    <a:cubicBezTo>
                      <a:pt x="1" y="29"/>
                      <a:pt x="1" y="29"/>
                      <a:pt x="1" y="29"/>
                    </a:cubicBezTo>
                    <a:cubicBezTo>
                      <a:pt x="5" y="29"/>
                      <a:pt x="5" y="29"/>
                      <a:pt x="5" y="29"/>
                    </a:cubicBezTo>
                    <a:cubicBezTo>
                      <a:pt x="6" y="30"/>
                      <a:pt x="6" y="30"/>
                      <a:pt x="6" y="31"/>
                    </a:cubicBezTo>
                    <a:cubicBezTo>
                      <a:pt x="4" y="34"/>
                      <a:pt x="4" y="34"/>
                      <a:pt x="4" y="34"/>
                    </a:cubicBezTo>
                    <a:cubicBezTo>
                      <a:pt x="3" y="34"/>
                      <a:pt x="3" y="35"/>
                      <a:pt x="3" y="35"/>
                    </a:cubicBezTo>
                    <a:cubicBezTo>
                      <a:pt x="5" y="37"/>
                      <a:pt x="5" y="37"/>
                      <a:pt x="5" y="37"/>
                    </a:cubicBezTo>
                    <a:cubicBezTo>
                      <a:pt x="5" y="37"/>
                      <a:pt x="5" y="37"/>
                      <a:pt x="6" y="37"/>
                    </a:cubicBezTo>
                    <a:cubicBezTo>
                      <a:pt x="9" y="35"/>
                      <a:pt x="9" y="35"/>
                      <a:pt x="9" y="35"/>
                    </a:cubicBezTo>
                    <a:cubicBezTo>
                      <a:pt x="10" y="36"/>
                      <a:pt x="11" y="37"/>
                      <a:pt x="11" y="37"/>
                    </a:cubicBezTo>
                    <a:cubicBezTo>
                      <a:pt x="10" y="41"/>
                      <a:pt x="10" y="41"/>
                      <a:pt x="10" y="41"/>
                    </a:cubicBezTo>
                    <a:cubicBezTo>
                      <a:pt x="10" y="41"/>
                      <a:pt x="10" y="41"/>
                      <a:pt x="10" y="41"/>
                    </a:cubicBezTo>
                    <a:cubicBezTo>
                      <a:pt x="13" y="43"/>
                      <a:pt x="13" y="43"/>
                      <a:pt x="13" y="43"/>
                    </a:cubicBezTo>
                    <a:cubicBezTo>
                      <a:pt x="13" y="43"/>
                      <a:pt x="13" y="43"/>
                      <a:pt x="13" y="43"/>
                    </a:cubicBezTo>
                    <a:cubicBezTo>
                      <a:pt x="16" y="40"/>
                      <a:pt x="16" y="40"/>
                      <a:pt x="16" y="40"/>
                    </a:cubicBezTo>
                    <a:cubicBezTo>
                      <a:pt x="17" y="40"/>
                      <a:pt x="17" y="40"/>
                      <a:pt x="18" y="40"/>
                    </a:cubicBezTo>
                    <a:cubicBezTo>
                      <a:pt x="19" y="44"/>
                      <a:pt x="19" y="44"/>
                      <a:pt x="19" y="44"/>
                    </a:cubicBezTo>
                    <a:cubicBezTo>
                      <a:pt x="19" y="45"/>
                      <a:pt x="19" y="45"/>
                      <a:pt x="19" y="45"/>
                    </a:cubicBezTo>
                    <a:cubicBezTo>
                      <a:pt x="22" y="45"/>
                      <a:pt x="22" y="45"/>
                      <a:pt x="22" y="45"/>
                    </a:cubicBezTo>
                    <a:cubicBezTo>
                      <a:pt x="22" y="45"/>
                      <a:pt x="22" y="45"/>
                      <a:pt x="22" y="45"/>
                    </a:cubicBezTo>
                    <a:cubicBezTo>
                      <a:pt x="23" y="41"/>
                      <a:pt x="23" y="41"/>
                      <a:pt x="23" y="41"/>
                    </a:cubicBezTo>
                    <a:cubicBezTo>
                      <a:pt x="24" y="41"/>
                      <a:pt x="25" y="41"/>
                      <a:pt x="26" y="41"/>
                    </a:cubicBezTo>
                    <a:cubicBezTo>
                      <a:pt x="28" y="44"/>
                      <a:pt x="28" y="44"/>
                      <a:pt x="28" y="44"/>
                    </a:cubicBezTo>
                    <a:cubicBezTo>
                      <a:pt x="28" y="44"/>
                      <a:pt x="28" y="44"/>
                      <a:pt x="28" y="44"/>
                    </a:cubicBezTo>
                    <a:cubicBezTo>
                      <a:pt x="31" y="43"/>
                      <a:pt x="31" y="43"/>
                      <a:pt x="31" y="43"/>
                    </a:cubicBezTo>
                    <a:cubicBezTo>
                      <a:pt x="31" y="43"/>
                      <a:pt x="31" y="43"/>
                      <a:pt x="31" y="43"/>
                    </a:cubicBezTo>
                    <a:cubicBezTo>
                      <a:pt x="31" y="39"/>
                      <a:pt x="31" y="39"/>
                      <a:pt x="31" y="39"/>
                    </a:cubicBezTo>
                    <a:cubicBezTo>
                      <a:pt x="32" y="39"/>
                      <a:pt x="32" y="38"/>
                      <a:pt x="33" y="38"/>
                    </a:cubicBezTo>
                    <a:cubicBezTo>
                      <a:pt x="36" y="40"/>
                      <a:pt x="36" y="40"/>
                      <a:pt x="36" y="40"/>
                    </a:cubicBezTo>
                    <a:cubicBezTo>
                      <a:pt x="37" y="40"/>
                      <a:pt x="37" y="40"/>
                      <a:pt x="37" y="40"/>
                    </a:cubicBezTo>
                    <a:cubicBezTo>
                      <a:pt x="39" y="38"/>
                      <a:pt x="39" y="38"/>
                      <a:pt x="39" y="38"/>
                    </a:cubicBezTo>
                    <a:cubicBezTo>
                      <a:pt x="39" y="38"/>
                      <a:pt x="39" y="38"/>
                      <a:pt x="39" y="38"/>
                    </a:cubicBezTo>
                    <a:cubicBezTo>
                      <a:pt x="37" y="34"/>
                      <a:pt x="37" y="34"/>
                      <a:pt x="37" y="34"/>
                    </a:cubicBezTo>
                    <a:cubicBezTo>
                      <a:pt x="37" y="33"/>
                      <a:pt x="38" y="33"/>
                      <a:pt x="38" y="32"/>
                    </a:cubicBezTo>
                    <a:cubicBezTo>
                      <a:pt x="42" y="33"/>
                      <a:pt x="42" y="33"/>
                      <a:pt x="42" y="33"/>
                    </a:cubicBezTo>
                    <a:cubicBezTo>
                      <a:pt x="43" y="33"/>
                      <a:pt x="43" y="33"/>
                      <a:pt x="43" y="33"/>
                    </a:cubicBezTo>
                    <a:close/>
                    <a:moveTo>
                      <a:pt x="35" y="19"/>
                    </a:moveTo>
                    <a:cubicBezTo>
                      <a:pt x="36" y="22"/>
                      <a:pt x="36" y="26"/>
                      <a:pt x="34" y="29"/>
                    </a:cubicBezTo>
                    <a:cubicBezTo>
                      <a:pt x="32" y="32"/>
                      <a:pt x="29" y="34"/>
                      <a:pt x="26" y="35"/>
                    </a:cubicBezTo>
                    <a:cubicBezTo>
                      <a:pt x="23" y="36"/>
                      <a:pt x="19" y="36"/>
                      <a:pt x="16" y="34"/>
                    </a:cubicBezTo>
                    <a:cubicBezTo>
                      <a:pt x="13" y="32"/>
                      <a:pt x="11" y="29"/>
                      <a:pt x="10" y="26"/>
                    </a:cubicBezTo>
                    <a:cubicBezTo>
                      <a:pt x="9" y="23"/>
                      <a:pt x="9" y="19"/>
                      <a:pt x="11" y="16"/>
                    </a:cubicBezTo>
                    <a:cubicBezTo>
                      <a:pt x="13" y="13"/>
                      <a:pt x="16" y="11"/>
                      <a:pt x="19" y="10"/>
                    </a:cubicBezTo>
                    <a:cubicBezTo>
                      <a:pt x="22" y="9"/>
                      <a:pt x="26" y="9"/>
                      <a:pt x="29" y="11"/>
                    </a:cubicBezTo>
                    <a:cubicBezTo>
                      <a:pt x="32" y="13"/>
                      <a:pt x="34" y="16"/>
                      <a:pt x="35" y="19"/>
                    </a:cubicBezTo>
                    <a:close/>
                  </a:path>
                </a:pathLst>
              </a:custGeom>
              <a:solidFill>
                <a:srgbClr val="EA5616"/>
              </a:solid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67" name="Freeform 34"/>
              <p:cNvSpPr>
                <a:spLocks noEditPoints="1"/>
              </p:cNvSpPr>
              <p:nvPr/>
            </p:nvSpPr>
            <p:spPr bwMode="auto">
              <a:xfrm>
                <a:off x="1711325" y="1738313"/>
                <a:ext cx="141288" cy="146050"/>
              </a:xfrm>
              <a:custGeom>
                <a:avLst/>
                <a:gdLst>
                  <a:gd name="T0" fmla="*/ 35 w 36"/>
                  <a:gd name="T1" fmla="*/ 24 h 37"/>
                  <a:gd name="T2" fmla="*/ 33 w 36"/>
                  <a:gd name="T3" fmla="*/ 22 h 37"/>
                  <a:gd name="T4" fmla="*/ 36 w 36"/>
                  <a:gd name="T5" fmla="*/ 20 h 37"/>
                  <a:gd name="T6" fmla="*/ 36 w 36"/>
                  <a:gd name="T7" fmla="*/ 17 h 37"/>
                  <a:gd name="T8" fmla="*/ 33 w 36"/>
                  <a:gd name="T9" fmla="*/ 16 h 37"/>
                  <a:gd name="T10" fmla="*/ 33 w 36"/>
                  <a:gd name="T11" fmla="*/ 14 h 37"/>
                  <a:gd name="T12" fmla="*/ 35 w 36"/>
                  <a:gd name="T13" fmla="*/ 12 h 37"/>
                  <a:gd name="T14" fmla="*/ 34 w 36"/>
                  <a:gd name="T15" fmla="*/ 10 h 37"/>
                  <a:gd name="T16" fmla="*/ 30 w 36"/>
                  <a:gd name="T17" fmla="*/ 9 h 37"/>
                  <a:gd name="T18" fmla="*/ 31 w 36"/>
                  <a:gd name="T19" fmla="*/ 6 h 37"/>
                  <a:gd name="T20" fmla="*/ 29 w 36"/>
                  <a:gd name="T21" fmla="*/ 4 h 37"/>
                  <a:gd name="T22" fmla="*/ 26 w 36"/>
                  <a:gd name="T23" fmla="*/ 6 h 37"/>
                  <a:gd name="T24" fmla="*/ 25 w 36"/>
                  <a:gd name="T25" fmla="*/ 5 h 37"/>
                  <a:gd name="T26" fmla="*/ 25 w 36"/>
                  <a:gd name="T27" fmla="*/ 1 h 37"/>
                  <a:gd name="T28" fmla="*/ 22 w 36"/>
                  <a:gd name="T29" fmla="*/ 1 h 37"/>
                  <a:gd name="T30" fmla="*/ 19 w 36"/>
                  <a:gd name="T31" fmla="*/ 4 h 37"/>
                  <a:gd name="T32" fmla="*/ 17 w 36"/>
                  <a:gd name="T33" fmla="*/ 0 h 37"/>
                  <a:gd name="T34" fmla="*/ 15 w 36"/>
                  <a:gd name="T35" fmla="*/ 1 h 37"/>
                  <a:gd name="T36" fmla="*/ 15 w 36"/>
                  <a:gd name="T37" fmla="*/ 4 h 37"/>
                  <a:gd name="T38" fmla="*/ 10 w 36"/>
                  <a:gd name="T39" fmla="*/ 2 h 37"/>
                  <a:gd name="T40" fmla="*/ 8 w 36"/>
                  <a:gd name="T41" fmla="*/ 3 h 37"/>
                  <a:gd name="T42" fmla="*/ 9 w 36"/>
                  <a:gd name="T43" fmla="*/ 7 h 37"/>
                  <a:gd name="T44" fmla="*/ 5 w 36"/>
                  <a:gd name="T45" fmla="*/ 7 h 37"/>
                  <a:gd name="T46" fmla="*/ 3 w 36"/>
                  <a:gd name="T47" fmla="*/ 9 h 37"/>
                  <a:gd name="T48" fmla="*/ 5 w 36"/>
                  <a:gd name="T49" fmla="*/ 12 h 37"/>
                  <a:gd name="T50" fmla="*/ 1 w 36"/>
                  <a:gd name="T51" fmla="*/ 14 h 37"/>
                  <a:gd name="T52" fmla="*/ 0 w 36"/>
                  <a:gd name="T53" fmla="*/ 16 h 37"/>
                  <a:gd name="T54" fmla="*/ 4 w 36"/>
                  <a:gd name="T55" fmla="*/ 18 h 37"/>
                  <a:gd name="T56" fmla="*/ 1 w 36"/>
                  <a:gd name="T57" fmla="*/ 21 h 37"/>
                  <a:gd name="T58" fmla="*/ 1 w 36"/>
                  <a:gd name="T59" fmla="*/ 24 h 37"/>
                  <a:gd name="T60" fmla="*/ 5 w 36"/>
                  <a:gd name="T61" fmla="*/ 24 h 37"/>
                  <a:gd name="T62" fmla="*/ 3 w 36"/>
                  <a:gd name="T63" fmla="*/ 28 h 37"/>
                  <a:gd name="T64" fmla="*/ 4 w 36"/>
                  <a:gd name="T65" fmla="*/ 30 h 37"/>
                  <a:gd name="T66" fmla="*/ 8 w 36"/>
                  <a:gd name="T67" fmla="*/ 29 h 37"/>
                  <a:gd name="T68" fmla="*/ 8 w 36"/>
                  <a:gd name="T69" fmla="*/ 33 h 37"/>
                  <a:gd name="T70" fmla="*/ 10 w 36"/>
                  <a:gd name="T71" fmla="*/ 35 h 37"/>
                  <a:gd name="T72" fmla="*/ 13 w 36"/>
                  <a:gd name="T73" fmla="*/ 32 h 37"/>
                  <a:gd name="T74" fmla="*/ 15 w 36"/>
                  <a:gd name="T75" fmla="*/ 36 h 37"/>
                  <a:gd name="T76" fmla="*/ 18 w 36"/>
                  <a:gd name="T77" fmla="*/ 37 h 37"/>
                  <a:gd name="T78" fmla="*/ 19 w 36"/>
                  <a:gd name="T79" fmla="*/ 33 h 37"/>
                  <a:gd name="T80" fmla="*/ 23 w 36"/>
                  <a:gd name="T81" fmla="*/ 36 h 37"/>
                  <a:gd name="T82" fmla="*/ 25 w 36"/>
                  <a:gd name="T83" fmla="*/ 35 h 37"/>
                  <a:gd name="T84" fmla="*/ 25 w 36"/>
                  <a:gd name="T85" fmla="*/ 32 h 37"/>
                  <a:gd name="T86" fmla="*/ 29 w 36"/>
                  <a:gd name="T87" fmla="*/ 32 h 37"/>
                  <a:gd name="T88" fmla="*/ 31 w 36"/>
                  <a:gd name="T89" fmla="*/ 31 h 37"/>
                  <a:gd name="T90" fmla="*/ 30 w 36"/>
                  <a:gd name="T91" fmla="*/ 28 h 37"/>
                  <a:gd name="T92" fmla="*/ 34 w 36"/>
                  <a:gd name="T93" fmla="*/ 27 h 37"/>
                  <a:gd name="T94" fmla="*/ 28 w 36"/>
                  <a:gd name="T95" fmla="*/ 16 h 37"/>
                  <a:gd name="T96" fmla="*/ 21 w 36"/>
                  <a:gd name="T97" fmla="*/ 29 h 37"/>
                  <a:gd name="T98" fmla="*/ 8 w 36"/>
                  <a:gd name="T99" fmla="*/ 21 h 37"/>
                  <a:gd name="T100" fmla="*/ 16 w 36"/>
                  <a:gd name="T101" fmla="*/ 8 h 37"/>
                  <a:gd name="T102" fmla="*/ 28 w 36"/>
                  <a:gd name="T103"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37">
                    <a:moveTo>
                      <a:pt x="35" y="27"/>
                    </a:moveTo>
                    <a:cubicBezTo>
                      <a:pt x="35" y="24"/>
                      <a:pt x="35" y="24"/>
                      <a:pt x="35" y="24"/>
                    </a:cubicBezTo>
                    <a:cubicBezTo>
                      <a:pt x="35" y="24"/>
                      <a:pt x="35" y="24"/>
                      <a:pt x="35" y="24"/>
                    </a:cubicBezTo>
                    <a:cubicBezTo>
                      <a:pt x="33" y="22"/>
                      <a:pt x="33" y="22"/>
                      <a:pt x="33" y="22"/>
                    </a:cubicBezTo>
                    <a:cubicBezTo>
                      <a:pt x="33" y="22"/>
                      <a:pt x="33" y="21"/>
                      <a:pt x="33" y="20"/>
                    </a:cubicBezTo>
                    <a:cubicBezTo>
                      <a:pt x="36" y="20"/>
                      <a:pt x="36" y="20"/>
                      <a:pt x="36" y="20"/>
                    </a:cubicBezTo>
                    <a:cubicBezTo>
                      <a:pt x="36" y="20"/>
                      <a:pt x="36" y="19"/>
                      <a:pt x="36" y="19"/>
                    </a:cubicBezTo>
                    <a:cubicBezTo>
                      <a:pt x="36" y="17"/>
                      <a:pt x="36" y="17"/>
                      <a:pt x="36" y="17"/>
                    </a:cubicBezTo>
                    <a:cubicBezTo>
                      <a:pt x="36" y="17"/>
                      <a:pt x="36" y="17"/>
                      <a:pt x="36" y="17"/>
                    </a:cubicBezTo>
                    <a:cubicBezTo>
                      <a:pt x="33" y="16"/>
                      <a:pt x="33" y="16"/>
                      <a:pt x="33" y="16"/>
                    </a:cubicBezTo>
                    <a:cubicBezTo>
                      <a:pt x="33" y="16"/>
                      <a:pt x="33" y="15"/>
                      <a:pt x="33" y="15"/>
                    </a:cubicBezTo>
                    <a:cubicBezTo>
                      <a:pt x="33" y="14"/>
                      <a:pt x="33" y="14"/>
                      <a:pt x="33" y="14"/>
                    </a:cubicBezTo>
                    <a:cubicBezTo>
                      <a:pt x="35" y="12"/>
                      <a:pt x="35" y="12"/>
                      <a:pt x="35" y="12"/>
                    </a:cubicBezTo>
                    <a:cubicBezTo>
                      <a:pt x="35" y="12"/>
                      <a:pt x="35" y="12"/>
                      <a:pt x="35" y="12"/>
                    </a:cubicBezTo>
                    <a:cubicBezTo>
                      <a:pt x="34" y="10"/>
                      <a:pt x="34" y="10"/>
                      <a:pt x="34" y="10"/>
                    </a:cubicBezTo>
                    <a:cubicBezTo>
                      <a:pt x="34" y="10"/>
                      <a:pt x="34" y="10"/>
                      <a:pt x="34" y="10"/>
                    </a:cubicBezTo>
                    <a:cubicBezTo>
                      <a:pt x="31" y="10"/>
                      <a:pt x="31" y="10"/>
                      <a:pt x="31" y="10"/>
                    </a:cubicBezTo>
                    <a:cubicBezTo>
                      <a:pt x="30" y="10"/>
                      <a:pt x="30" y="9"/>
                      <a:pt x="30" y="9"/>
                    </a:cubicBezTo>
                    <a:cubicBezTo>
                      <a:pt x="31" y="6"/>
                      <a:pt x="31" y="6"/>
                      <a:pt x="31" y="6"/>
                    </a:cubicBezTo>
                    <a:cubicBezTo>
                      <a:pt x="31" y="6"/>
                      <a:pt x="31" y="6"/>
                      <a:pt x="31" y="6"/>
                    </a:cubicBezTo>
                    <a:cubicBezTo>
                      <a:pt x="29" y="4"/>
                      <a:pt x="29" y="4"/>
                      <a:pt x="29" y="4"/>
                    </a:cubicBezTo>
                    <a:cubicBezTo>
                      <a:pt x="29" y="4"/>
                      <a:pt x="29" y="4"/>
                      <a:pt x="29" y="4"/>
                    </a:cubicBezTo>
                    <a:cubicBezTo>
                      <a:pt x="26" y="6"/>
                      <a:pt x="26" y="6"/>
                      <a:pt x="26" y="6"/>
                    </a:cubicBezTo>
                    <a:cubicBezTo>
                      <a:pt x="26" y="6"/>
                      <a:pt x="26" y="6"/>
                      <a:pt x="26" y="6"/>
                    </a:cubicBezTo>
                    <a:cubicBezTo>
                      <a:pt x="26" y="6"/>
                      <a:pt x="26" y="6"/>
                      <a:pt x="26" y="6"/>
                    </a:cubicBezTo>
                    <a:cubicBezTo>
                      <a:pt x="25" y="5"/>
                      <a:pt x="25" y="5"/>
                      <a:pt x="25" y="5"/>
                    </a:cubicBezTo>
                    <a:cubicBezTo>
                      <a:pt x="25" y="2"/>
                      <a:pt x="25" y="2"/>
                      <a:pt x="25" y="2"/>
                    </a:cubicBezTo>
                    <a:cubicBezTo>
                      <a:pt x="25" y="2"/>
                      <a:pt x="25" y="1"/>
                      <a:pt x="25" y="1"/>
                    </a:cubicBezTo>
                    <a:cubicBezTo>
                      <a:pt x="23" y="1"/>
                      <a:pt x="23" y="1"/>
                      <a:pt x="23" y="1"/>
                    </a:cubicBezTo>
                    <a:cubicBezTo>
                      <a:pt x="22" y="1"/>
                      <a:pt x="22" y="1"/>
                      <a:pt x="22" y="1"/>
                    </a:cubicBezTo>
                    <a:cubicBezTo>
                      <a:pt x="21" y="4"/>
                      <a:pt x="21" y="4"/>
                      <a:pt x="21" y="4"/>
                    </a:cubicBezTo>
                    <a:cubicBezTo>
                      <a:pt x="20" y="4"/>
                      <a:pt x="19" y="4"/>
                      <a:pt x="19" y="4"/>
                    </a:cubicBezTo>
                    <a:cubicBezTo>
                      <a:pt x="18" y="0"/>
                      <a:pt x="18" y="0"/>
                      <a:pt x="18" y="0"/>
                    </a:cubicBezTo>
                    <a:cubicBezTo>
                      <a:pt x="18" y="0"/>
                      <a:pt x="17" y="0"/>
                      <a:pt x="17" y="0"/>
                    </a:cubicBezTo>
                    <a:cubicBezTo>
                      <a:pt x="15" y="1"/>
                      <a:pt x="15" y="1"/>
                      <a:pt x="15" y="1"/>
                    </a:cubicBezTo>
                    <a:cubicBezTo>
                      <a:pt x="15" y="1"/>
                      <a:pt x="15" y="1"/>
                      <a:pt x="15" y="1"/>
                    </a:cubicBezTo>
                    <a:cubicBezTo>
                      <a:pt x="15" y="4"/>
                      <a:pt x="15" y="4"/>
                      <a:pt x="15" y="4"/>
                    </a:cubicBezTo>
                    <a:cubicBezTo>
                      <a:pt x="15" y="4"/>
                      <a:pt x="15" y="4"/>
                      <a:pt x="15" y="4"/>
                    </a:cubicBezTo>
                    <a:cubicBezTo>
                      <a:pt x="14" y="4"/>
                      <a:pt x="13" y="4"/>
                      <a:pt x="13" y="5"/>
                    </a:cubicBezTo>
                    <a:cubicBezTo>
                      <a:pt x="10" y="2"/>
                      <a:pt x="10" y="2"/>
                      <a:pt x="10" y="2"/>
                    </a:cubicBezTo>
                    <a:cubicBezTo>
                      <a:pt x="10" y="2"/>
                      <a:pt x="10" y="2"/>
                      <a:pt x="10" y="2"/>
                    </a:cubicBezTo>
                    <a:cubicBezTo>
                      <a:pt x="8" y="3"/>
                      <a:pt x="8" y="3"/>
                      <a:pt x="8" y="3"/>
                    </a:cubicBezTo>
                    <a:cubicBezTo>
                      <a:pt x="8" y="3"/>
                      <a:pt x="8" y="4"/>
                      <a:pt x="8" y="4"/>
                    </a:cubicBezTo>
                    <a:cubicBezTo>
                      <a:pt x="9" y="7"/>
                      <a:pt x="9" y="7"/>
                      <a:pt x="9" y="7"/>
                    </a:cubicBezTo>
                    <a:cubicBezTo>
                      <a:pt x="9" y="7"/>
                      <a:pt x="8" y="8"/>
                      <a:pt x="8" y="8"/>
                    </a:cubicBezTo>
                    <a:cubicBezTo>
                      <a:pt x="5" y="7"/>
                      <a:pt x="5" y="7"/>
                      <a:pt x="5" y="7"/>
                    </a:cubicBezTo>
                    <a:cubicBezTo>
                      <a:pt x="4" y="7"/>
                      <a:pt x="4" y="7"/>
                      <a:pt x="4" y="7"/>
                    </a:cubicBezTo>
                    <a:cubicBezTo>
                      <a:pt x="3" y="9"/>
                      <a:pt x="3" y="9"/>
                      <a:pt x="3" y="9"/>
                    </a:cubicBezTo>
                    <a:cubicBezTo>
                      <a:pt x="3" y="9"/>
                      <a:pt x="3" y="9"/>
                      <a:pt x="3" y="9"/>
                    </a:cubicBezTo>
                    <a:cubicBezTo>
                      <a:pt x="5" y="12"/>
                      <a:pt x="5" y="12"/>
                      <a:pt x="5" y="12"/>
                    </a:cubicBezTo>
                    <a:cubicBezTo>
                      <a:pt x="5" y="12"/>
                      <a:pt x="5" y="13"/>
                      <a:pt x="4" y="13"/>
                    </a:cubicBezTo>
                    <a:cubicBezTo>
                      <a:pt x="1" y="14"/>
                      <a:pt x="1" y="14"/>
                      <a:pt x="1" y="14"/>
                    </a:cubicBezTo>
                    <a:cubicBezTo>
                      <a:pt x="1" y="13"/>
                      <a:pt x="1" y="14"/>
                      <a:pt x="1" y="14"/>
                    </a:cubicBezTo>
                    <a:cubicBezTo>
                      <a:pt x="0" y="16"/>
                      <a:pt x="0" y="16"/>
                      <a:pt x="0" y="16"/>
                    </a:cubicBezTo>
                    <a:cubicBezTo>
                      <a:pt x="0" y="16"/>
                      <a:pt x="0" y="16"/>
                      <a:pt x="1" y="16"/>
                    </a:cubicBezTo>
                    <a:cubicBezTo>
                      <a:pt x="4" y="18"/>
                      <a:pt x="4" y="18"/>
                      <a:pt x="4" y="18"/>
                    </a:cubicBezTo>
                    <a:cubicBezTo>
                      <a:pt x="4" y="18"/>
                      <a:pt x="4" y="19"/>
                      <a:pt x="4" y="20"/>
                    </a:cubicBezTo>
                    <a:cubicBezTo>
                      <a:pt x="1" y="21"/>
                      <a:pt x="1" y="21"/>
                      <a:pt x="1" y="21"/>
                    </a:cubicBezTo>
                    <a:cubicBezTo>
                      <a:pt x="0" y="21"/>
                      <a:pt x="0" y="21"/>
                      <a:pt x="0" y="21"/>
                    </a:cubicBezTo>
                    <a:cubicBezTo>
                      <a:pt x="1" y="24"/>
                      <a:pt x="1" y="24"/>
                      <a:pt x="1" y="24"/>
                    </a:cubicBezTo>
                    <a:cubicBezTo>
                      <a:pt x="1" y="24"/>
                      <a:pt x="1" y="24"/>
                      <a:pt x="1" y="24"/>
                    </a:cubicBezTo>
                    <a:cubicBezTo>
                      <a:pt x="5" y="24"/>
                      <a:pt x="5" y="24"/>
                      <a:pt x="5" y="24"/>
                    </a:cubicBezTo>
                    <a:cubicBezTo>
                      <a:pt x="5" y="24"/>
                      <a:pt x="5" y="25"/>
                      <a:pt x="5" y="25"/>
                    </a:cubicBezTo>
                    <a:cubicBezTo>
                      <a:pt x="3" y="28"/>
                      <a:pt x="3" y="28"/>
                      <a:pt x="3" y="28"/>
                    </a:cubicBezTo>
                    <a:cubicBezTo>
                      <a:pt x="3" y="28"/>
                      <a:pt x="3" y="28"/>
                      <a:pt x="3" y="28"/>
                    </a:cubicBezTo>
                    <a:cubicBezTo>
                      <a:pt x="4" y="30"/>
                      <a:pt x="4" y="30"/>
                      <a:pt x="4" y="30"/>
                    </a:cubicBezTo>
                    <a:cubicBezTo>
                      <a:pt x="5" y="30"/>
                      <a:pt x="5" y="30"/>
                      <a:pt x="5" y="30"/>
                    </a:cubicBezTo>
                    <a:cubicBezTo>
                      <a:pt x="8" y="29"/>
                      <a:pt x="8" y="29"/>
                      <a:pt x="8" y="29"/>
                    </a:cubicBezTo>
                    <a:cubicBezTo>
                      <a:pt x="8" y="29"/>
                      <a:pt x="9" y="30"/>
                      <a:pt x="9" y="30"/>
                    </a:cubicBezTo>
                    <a:cubicBezTo>
                      <a:pt x="8" y="33"/>
                      <a:pt x="8" y="33"/>
                      <a:pt x="8" y="33"/>
                    </a:cubicBezTo>
                    <a:cubicBezTo>
                      <a:pt x="8" y="33"/>
                      <a:pt x="8" y="34"/>
                      <a:pt x="8" y="34"/>
                    </a:cubicBezTo>
                    <a:cubicBezTo>
                      <a:pt x="10" y="35"/>
                      <a:pt x="10" y="35"/>
                      <a:pt x="10" y="35"/>
                    </a:cubicBezTo>
                    <a:cubicBezTo>
                      <a:pt x="11" y="35"/>
                      <a:pt x="11" y="35"/>
                      <a:pt x="11" y="35"/>
                    </a:cubicBezTo>
                    <a:cubicBezTo>
                      <a:pt x="13" y="32"/>
                      <a:pt x="13" y="32"/>
                      <a:pt x="13" y="32"/>
                    </a:cubicBezTo>
                    <a:cubicBezTo>
                      <a:pt x="14" y="32"/>
                      <a:pt x="14" y="33"/>
                      <a:pt x="15" y="33"/>
                    </a:cubicBezTo>
                    <a:cubicBezTo>
                      <a:pt x="15" y="36"/>
                      <a:pt x="15" y="36"/>
                      <a:pt x="15" y="36"/>
                    </a:cubicBezTo>
                    <a:cubicBezTo>
                      <a:pt x="15" y="36"/>
                      <a:pt x="15" y="36"/>
                      <a:pt x="16" y="36"/>
                    </a:cubicBezTo>
                    <a:cubicBezTo>
                      <a:pt x="18" y="37"/>
                      <a:pt x="18" y="37"/>
                      <a:pt x="18" y="37"/>
                    </a:cubicBezTo>
                    <a:cubicBezTo>
                      <a:pt x="18" y="37"/>
                      <a:pt x="18" y="36"/>
                      <a:pt x="18" y="36"/>
                    </a:cubicBezTo>
                    <a:cubicBezTo>
                      <a:pt x="19" y="33"/>
                      <a:pt x="19" y="33"/>
                      <a:pt x="19" y="33"/>
                    </a:cubicBezTo>
                    <a:cubicBezTo>
                      <a:pt x="20" y="33"/>
                      <a:pt x="20" y="33"/>
                      <a:pt x="21" y="33"/>
                    </a:cubicBezTo>
                    <a:cubicBezTo>
                      <a:pt x="23" y="36"/>
                      <a:pt x="23" y="36"/>
                      <a:pt x="23" y="36"/>
                    </a:cubicBezTo>
                    <a:cubicBezTo>
                      <a:pt x="23" y="36"/>
                      <a:pt x="23" y="36"/>
                      <a:pt x="23" y="36"/>
                    </a:cubicBezTo>
                    <a:cubicBezTo>
                      <a:pt x="25" y="35"/>
                      <a:pt x="25" y="35"/>
                      <a:pt x="25" y="35"/>
                    </a:cubicBezTo>
                    <a:cubicBezTo>
                      <a:pt x="25" y="35"/>
                      <a:pt x="25" y="35"/>
                      <a:pt x="25" y="35"/>
                    </a:cubicBezTo>
                    <a:cubicBezTo>
                      <a:pt x="25" y="32"/>
                      <a:pt x="25" y="32"/>
                      <a:pt x="25" y="32"/>
                    </a:cubicBezTo>
                    <a:cubicBezTo>
                      <a:pt x="26" y="31"/>
                      <a:pt x="26" y="31"/>
                      <a:pt x="27" y="31"/>
                    </a:cubicBezTo>
                    <a:cubicBezTo>
                      <a:pt x="29" y="32"/>
                      <a:pt x="29" y="32"/>
                      <a:pt x="29" y="32"/>
                    </a:cubicBezTo>
                    <a:cubicBezTo>
                      <a:pt x="30" y="33"/>
                      <a:pt x="30" y="33"/>
                      <a:pt x="30" y="32"/>
                    </a:cubicBezTo>
                    <a:cubicBezTo>
                      <a:pt x="31" y="31"/>
                      <a:pt x="31" y="31"/>
                      <a:pt x="31" y="31"/>
                    </a:cubicBezTo>
                    <a:cubicBezTo>
                      <a:pt x="32" y="31"/>
                      <a:pt x="32" y="31"/>
                      <a:pt x="32" y="31"/>
                    </a:cubicBezTo>
                    <a:cubicBezTo>
                      <a:pt x="30" y="28"/>
                      <a:pt x="30" y="28"/>
                      <a:pt x="30" y="28"/>
                    </a:cubicBezTo>
                    <a:cubicBezTo>
                      <a:pt x="30" y="27"/>
                      <a:pt x="31" y="27"/>
                      <a:pt x="31" y="26"/>
                    </a:cubicBezTo>
                    <a:cubicBezTo>
                      <a:pt x="34" y="27"/>
                      <a:pt x="34" y="27"/>
                      <a:pt x="34" y="27"/>
                    </a:cubicBezTo>
                    <a:cubicBezTo>
                      <a:pt x="34" y="27"/>
                      <a:pt x="34" y="27"/>
                      <a:pt x="35" y="27"/>
                    </a:cubicBezTo>
                    <a:close/>
                    <a:moveTo>
                      <a:pt x="28" y="16"/>
                    </a:moveTo>
                    <a:cubicBezTo>
                      <a:pt x="29" y="18"/>
                      <a:pt x="29" y="21"/>
                      <a:pt x="27" y="24"/>
                    </a:cubicBezTo>
                    <a:cubicBezTo>
                      <a:pt x="26" y="26"/>
                      <a:pt x="24" y="28"/>
                      <a:pt x="21" y="29"/>
                    </a:cubicBezTo>
                    <a:cubicBezTo>
                      <a:pt x="19" y="29"/>
                      <a:pt x="16" y="29"/>
                      <a:pt x="13" y="28"/>
                    </a:cubicBezTo>
                    <a:cubicBezTo>
                      <a:pt x="11" y="26"/>
                      <a:pt x="9" y="24"/>
                      <a:pt x="8" y="21"/>
                    </a:cubicBezTo>
                    <a:cubicBezTo>
                      <a:pt x="8" y="19"/>
                      <a:pt x="8" y="16"/>
                      <a:pt x="9" y="13"/>
                    </a:cubicBezTo>
                    <a:cubicBezTo>
                      <a:pt x="11" y="11"/>
                      <a:pt x="13" y="9"/>
                      <a:pt x="16" y="8"/>
                    </a:cubicBezTo>
                    <a:cubicBezTo>
                      <a:pt x="18" y="8"/>
                      <a:pt x="21" y="8"/>
                      <a:pt x="24" y="9"/>
                    </a:cubicBezTo>
                    <a:cubicBezTo>
                      <a:pt x="26" y="11"/>
                      <a:pt x="28" y="13"/>
                      <a:pt x="28" y="16"/>
                    </a:cubicBezTo>
                    <a:close/>
                  </a:path>
                </a:pathLst>
              </a:custGeom>
              <a:solidFill>
                <a:srgbClr val="EA5616"/>
              </a:solid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68" name="Freeform 35"/>
              <p:cNvSpPr>
                <a:spLocks noEditPoints="1"/>
              </p:cNvSpPr>
              <p:nvPr/>
            </p:nvSpPr>
            <p:spPr bwMode="auto">
              <a:xfrm>
                <a:off x="1766888" y="1647825"/>
                <a:ext cx="101600" cy="101600"/>
              </a:xfrm>
              <a:custGeom>
                <a:avLst/>
                <a:gdLst>
                  <a:gd name="T0" fmla="*/ 25 w 26"/>
                  <a:gd name="T1" fmla="*/ 17 h 26"/>
                  <a:gd name="T2" fmla="*/ 23 w 26"/>
                  <a:gd name="T3" fmla="*/ 15 h 26"/>
                  <a:gd name="T4" fmla="*/ 25 w 26"/>
                  <a:gd name="T5" fmla="*/ 13 h 26"/>
                  <a:gd name="T6" fmla="*/ 26 w 26"/>
                  <a:gd name="T7" fmla="*/ 11 h 26"/>
                  <a:gd name="T8" fmla="*/ 23 w 26"/>
                  <a:gd name="T9" fmla="*/ 11 h 26"/>
                  <a:gd name="T10" fmla="*/ 23 w 26"/>
                  <a:gd name="T11" fmla="*/ 9 h 26"/>
                  <a:gd name="T12" fmla="*/ 25 w 26"/>
                  <a:gd name="T13" fmla="*/ 8 h 26"/>
                  <a:gd name="T14" fmla="*/ 24 w 26"/>
                  <a:gd name="T15" fmla="*/ 6 h 26"/>
                  <a:gd name="T16" fmla="*/ 20 w 26"/>
                  <a:gd name="T17" fmla="*/ 6 h 26"/>
                  <a:gd name="T18" fmla="*/ 21 w 26"/>
                  <a:gd name="T19" fmla="*/ 4 h 26"/>
                  <a:gd name="T20" fmla="*/ 20 w 26"/>
                  <a:gd name="T21" fmla="*/ 3 h 26"/>
                  <a:gd name="T22" fmla="*/ 18 w 26"/>
                  <a:gd name="T23" fmla="*/ 4 h 26"/>
                  <a:gd name="T24" fmla="*/ 17 w 26"/>
                  <a:gd name="T25" fmla="*/ 3 h 26"/>
                  <a:gd name="T26" fmla="*/ 17 w 26"/>
                  <a:gd name="T27" fmla="*/ 1 h 26"/>
                  <a:gd name="T28" fmla="*/ 15 w 26"/>
                  <a:gd name="T29" fmla="*/ 1 h 26"/>
                  <a:gd name="T30" fmla="*/ 13 w 26"/>
                  <a:gd name="T31" fmla="*/ 3 h 26"/>
                  <a:gd name="T32" fmla="*/ 12 w 26"/>
                  <a:gd name="T33" fmla="*/ 0 h 26"/>
                  <a:gd name="T34" fmla="*/ 10 w 26"/>
                  <a:gd name="T35" fmla="*/ 1 h 26"/>
                  <a:gd name="T36" fmla="*/ 10 w 26"/>
                  <a:gd name="T37" fmla="*/ 3 h 26"/>
                  <a:gd name="T38" fmla="*/ 7 w 26"/>
                  <a:gd name="T39" fmla="*/ 2 h 26"/>
                  <a:gd name="T40" fmla="*/ 5 w 26"/>
                  <a:gd name="T41" fmla="*/ 3 h 26"/>
                  <a:gd name="T42" fmla="*/ 6 w 26"/>
                  <a:gd name="T43" fmla="*/ 5 h 26"/>
                  <a:gd name="T44" fmla="*/ 3 w 26"/>
                  <a:gd name="T45" fmla="*/ 5 h 26"/>
                  <a:gd name="T46" fmla="*/ 2 w 26"/>
                  <a:gd name="T47" fmla="*/ 7 h 26"/>
                  <a:gd name="T48" fmla="*/ 3 w 26"/>
                  <a:gd name="T49" fmla="*/ 9 h 26"/>
                  <a:gd name="T50" fmla="*/ 1 w 26"/>
                  <a:gd name="T51" fmla="*/ 10 h 26"/>
                  <a:gd name="T52" fmla="*/ 0 w 26"/>
                  <a:gd name="T53" fmla="*/ 12 h 26"/>
                  <a:gd name="T54" fmla="*/ 3 w 26"/>
                  <a:gd name="T55" fmla="*/ 13 h 26"/>
                  <a:gd name="T56" fmla="*/ 1 w 26"/>
                  <a:gd name="T57" fmla="*/ 15 h 26"/>
                  <a:gd name="T58" fmla="*/ 1 w 26"/>
                  <a:gd name="T59" fmla="*/ 17 h 26"/>
                  <a:gd name="T60" fmla="*/ 3 w 26"/>
                  <a:gd name="T61" fmla="*/ 17 h 26"/>
                  <a:gd name="T62" fmla="*/ 3 w 26"/>
                  <a:gd name="T63" fmla="*/ 20 h 26"/>
                  <a:gd name="T64" fmla="*/ 4 w 26"/>
                  <a:gd name="T65" fmla="*/ 22 h 26"/>
                  <a:gd name="T66" fmla="*/ 6 w 26"/>
                  <a:gd name="T67" fmla="*/ 21 h 26"/>
                  <a:gd name="T68" fmla="*/ 6 w 26"/>
                  <a:gd name="T69" fmla="*/ 24 h 26"/>
                  <a:gd name="T70" fmla="*/ 8 w 26"/>
                  <a:gd name="T71" fmla="*/ 25 h 26"/>
                  <a:gd name="T72" fmla="*/ 10 w 26"/>
                  <a:gd name="T73" fmla="*/ 23 h 26"/>
                  <a:gd name="T74" fmla="*/ 11 w 26"/>
                  <a:gd name="T75" fmla="*/ 25 h 26"/>
                  <a:gd name="T76" fmla="*/ 13 w 26"/>
                  <a:gd name="T77" fmla="*/ 26 h 26"/>
                  <a:gd name="T78" fmla="*/ 14 w 26"/>
                  <a:gd name="T79" fmla="*/ 23 h 26"/>
                  <a:gd name="T80" fmla="*/ 17 w 26"/>
                  <a:gd name="T81" fmla="*/ 25 h 26"/>
                  <a:gd name="T82" fmla="*/ 18 w 26"/>
                  <a:gd name="T83" fmla="*/ 25 h 26"/>
                  <a:gd name="T84" fmla="*/ 18 w 26"/>
                  <a:gd name="T85" fmla="*/ 22 h 26"/>
                  <a:gd name="T86" fmla="*/ 21 w 26"/>
                  <a:gd name="T87" fmla="*/ 22 h 26"/>
                  <a:gd name="T88" fmla="*/ 23 w 26"/>
                  <a:gd name="T89" fmla="*/ 21 h 26"/>
                  <a:gd name="T90" fmla="*/ 21 w 26"/>
                  <a:gd name="T91" fmla="*/ 19 h 26"/>
                  <a:gd name="T92" fmla="*/ 24 w 26"/>
                  <a:gd name="T93" fmla="*/ 18 h 26"/>
                  <a:gd name="T94" fmla="*/ 20 w 26"/>
                  <a:gd name="T95" fmla="*/ 11 h 26"/>
                  <a:gd name="T96" fmla="*/ 15 w 26"/>
                  <a:gd name="T97" fmla="*/ 20 h 26"/>
                  <a:gd name="T98" fmla="*/ 6 w 26"/>
                  <a:gd name="T99" fmla="*/ 15 h 26"/>
                  <a:gd name="T100" fmla="*/ 11 w 26"/>
                  <a:gd name="T101" fmla="*/ 6 h 26"/>
                  <a:gd name="T102" fmla="*/ 20 w 26"/>
                  <a:gd name="T103"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26">
                    <a:moveTo>
                      <a:pt x="25" y="18"/>
                    </a:moveTo>
                    <a:cubicBezTo>
                      <a:pt x="25" y="17"/>
                      <a:pt x="25" y="17"/>
                      <a:pt x="25" y="17"/>
                    </a:cubicBezTo>
                    <a:cubicBezTo>
                      <a:pt x="25" y="17"/>
                      <a:pt x="25" y="16"/>
                      <a:pt x="25" y="16"/>
                    </a:cubicBezTo>
                    <a:cubicBezTo>
                      <a:pt x="23" y="15"/>
                      <a:pt x="23" y="15"/>
                      <a:pt x="23" y="15"/>
                    </a:cubicBezTo>
                    <a:cubicBezTo>
                      <a:pt x="23" y="15"/>
                      <a:pt x="23" y="14"/>
                      <a:pt x="23" y="14"/>
                    </a:cubicBezTo>
                    <a:cubicBezTo>
                      <a:pt x="25" y="13"/>
                      <a:pt x="25" y="13"/>
                      <a:pt x="25" y="13"/>
                    </a:cubicBezTo>
                    <a:cubicBezTo>
                      <a:pt x="26" y="13"/>
                      <a:pt x="26" y="13"/>
                      <a:pt x="26" y="13"/>
                    </a:cubicBezTo>
                    <a:cubicBezTo>
                      <a:pt x="26" y="11"/>
                      <a:pt x="26" y="11"/>
                      <a:pt x="26" y="11"/>
                    </a:cubicBezTo>
                    <a:cubicBezTo>
                      <a:pt x="26" y="11"/>
                      <a:pt x="25" y="11"/>
                      <a:pt x="25" y="11"/>
                    </a:cubicBezTo>
                    <a:cubicBezTo>
                      <a:pt x="23" y="11"/>
                      <a:pt x="23" y="11"/>
                      <a:pt x="23" y="11"/>
                    </a:cubicBezTo>
                    <a:cubicBezTo>
                      <a:pt x="23" y="11"/>
                      <a:pt x="23" y="10"/>
                      <a:pt x="23" y="10"/>
                    </a:cubicBezTo>
                    <a:cubicBezTo>
                      <a:pt x="23" y="10"/>
                      <a:pt x="23" y="10"/>
                      <a:pt x="23" y="9"/>
                    </a:cubicBezTo>
                    <a:cubicBezTo>
                      <a:pt x="24" y="8"/>
                      <a:pt x="24" y="8"/>
                      <a:pt x="24" y="8"/>
                    </a:cubicBezTo>
                    <a:cubicBezTo>
                      <a:pt x="25" y="8"/>
                      <a:pt x="25" y="8"/>
                      <a:pt x="25" y="8"/>
                    </a:cubicBezTo>
                    <a:cubicBezTo>
                      <a:pt x="24" y="6"/>
                      <a:pt x="24" y="6"/>
                      <a:pt x="24" y="6"/>
                    </a:cubicBezTo>
                    <a:cubicBezTo>
                      <a:pt x="24" y="6"/>
                      <a:pt x="24" y="6"/>
                      <a:pt x="24" y="6"/>
                    </a:cubicBezTo>
                    <a:cubicBezTo>
                      <a:pt x="21" y="7"/>
                      <a:pt x="21" y="7"/>
                      <a:pt x="21" y="7"/>
                    </a:cubicBezTo>
                    <a:cubicBezTo>
                      <a:pt x="21" y="6"/>
                      <a:pt x="21" y="6"/>
                      <a:pt x="20" y="6"/>
                    </a:cubicBezTo>
                    <a:cubicBezTo>
                      <a:pt x="21" y="4"/>
                      <a:pt x="21" y="4"/>
                      <a:pt x="21" y="4"/>
                    </a:cubicBezTo>
                    <a:cubicBezTo>
                      <a:pt x="22" y="4"/>
                      <a:pt x="22" y="4"/>
                      <a:pt x="21" y="4"/>
                    </a:cubicBezTo>
                    <a:cubicBezTo>
                      <a:pt x="20" y="2"/>
                      <a:pt x="20" y="2"/>
                      <a:pt x="20" y="2"/>
                    </a:cubicBezTo>
                    <a:cubicBezTo>
                      <a:pt x="20" y="2"/>
                      <a:pt x="20" y="2"/>
                      <a:pt x="20" y="3"/>
                    </a:cubicBezTo>
                    <a:cubicBezTo>
                      <a:pt x="18" y="4"/>
                      <a:pt x="18" y="4"/>
                      <a:pt x="18" y="4"/>
                    </a:cubicBezTo>
                    <a:cubicBezTo>
                      <a:pt x="18" y="4"/>
                      <a:pt x="18" y="4"/>
                      <a:pt x="18" y="4"/>
                    </a:cubicBezTo>
                    <a:cubicBezTo>
                      <a:pt x="18" y="4"/>
                      <a:pt x="18" y="4"/>
                      <a:pt x="18" y="4"/>
                    </a:cubicBezTo>
                    <a:cubicBezTo>
                      <a:pt x="17" y="4"/>
                      <a:pt x="17" y="3"/>
                      <a:pt x="17" y="3"/>
                    </a:cubicBezTo>
                    <a:cubicBezTo>
                      <a:pt x="17" y="1"/>
                      <a:pt x="17" y="1"/>
                      <a:pt x="17" y="1"/>
                    </a:cubicBezTo>
                    <a:cubicBezTo>
                      <a:pt x="17" y="1"/>
                      <a:pt x="17" y="1"/>
                      <a:pt x="17" y="1"/>
                    </a:cubicBezTo>
                    <a:cubicBezTo>
                      <a:pt x="15" y="0"/>
                      <a:pt x="15" y="0"/>
                      <a:pt x="15" y="0"/>
                    </a:cubicBezTo>
                    <a:cubicBezTo>
                      <a:pt x="15" y="0"/>
                      <a:pt x="15" y="0"/>
                      <a:pt x="15" y="1"/>
                    </a:cubicBezTo>
                    <a:cubicBezTo>
                      <a:pt x="14" y="3"/>
                      <a:pt x="14" y="3"/>
                      <a:pt x="14" y="3"/>
                    </a:cubicBezTo>
                    <a:cubicBezTo>
                      <a:pt x="14" y="3"/>
                      <a:pt x="13" y="3"/>
                      <a:pt x="13" y="3"/>
                    </a:cubicBezTo>
                    <a:cubicBezTo>
                      <a:pt x="12" y="0"/>
                      <a:pt x="12" y="0"/>
                      <a:pt x="12" y="0"/>
                    </a:cubicBezTo>
                    <a:cubicBezTo>
                      <a:pt x="12" y="0"/>
                      <a:pt x="12" y="0"/>
                      <a:pt x="12" y="0"/>
                    </a:cubicBezTo>
                    <a:cubicBezTo>
                      <a:pt x="10" y="1"/>
                      <a:pt x="10" y="1"/>
                      <a:pt x="10" y="1"/>
                    </a:cubicBezTo>
                    <a:cubicBezTo>
                      <a:pt x="10" y="1"/>
                      <a:pt x="10" y="1"/>
                      <a:pt x="10" y="1"/>
                    </a:cubicBezTo>
                    <a:cubicBezTo>
                      <a:pt x="10" y="3"/>
                      <a:pt x="10" y="3"/>
                      <a:pt x="10" y="3"/>
                    </a:cubicBezTo>
                    <a:cubicBezTo>
                      <a:pt x="10" y="3"/>
                      <a:pt x="10" y="3"/>
                      <a:pt x="10" y="3"/>
                    </a:cubicBezTo>
                    <a:cubicBezTo>
                      <a:pt x="9" y="3"/>
                      <a:pt x="9" y="3"/>
                      <a:pt x="8" y="4"/>
                    </a:cubicBezTo>
                    <a:cubicBezTo>
                      <a:pt x="7" y="2"/>
                      <a:pt x="7" y="2"/>
                      <a:pt x="7" y="2"/>
                    </a:cubicBezTo>
                    <a:cubicBezTo>
                      <a:pt x="7" y="2"/>
                      <a:pt x="7" y="2"/>
                      <a:pt x="7" y="2"/>
                    </a:cubicBezTo>
                    <a:cubicBezTo>
                      <a:pt x="5" y="3"/>
                      <a:pt x="5" y="3"/>
                      <a:pt x="5" y="3"/>
                    </a:cubicBezTo>
                    <a:cubicBezTo>
                      <a:pt x="5" y="3"/>
                      <a:pt x="5" y="3"/>
                      <a:pt x="5" y="3"/>
                    </a:cubicBezTo>
                    <a:cubicBezTo>
                      <a:pt x="6" y="5"/>
                      <a:pt x="6" y="5"/>
                      <a:pt x="6" y="5"/>
                    </a:cubicBezTo>
                    <a:cubicBezTo>
                      <a:pt x="6" y="6"/>
                      <a:pt x="5" y="6"/>
                      <a:pt x="5" y="6"/>
                    </a:cubicBezTo>
                    <a:cubicBezTo>
                      <a:pt x="3" y="5"/>
                      <a:pt x="3" y="5"/>
                      <a:pt x="3" y="5"/>
                    </a:cubicBezTo>
                    <a:cubicBezTo>
                      <a:pt x="3" y="5"/>
                      <a:pt x="3" y="5"/>
                      <a:pt x="3" y="5"/>
                    </a:cubicBezTo>
                    <a:cubicBezTo>
                      <a:pt x="2" y="7"/>
                      <a:pt x="2" y="7"/>
                      <a:pt x="2" y="7"/>
                    </a:cubicBezTo>
                    <a:cubicBezTo>
                      <a:pt x="2" y="7"/>
                      <a:pt x="2" y="7"/>
                      <a:pt x="2" y="7"/>
                    </a:cubicBezTo>
                    <a:cubicBezTo>
                      <a:pt x="3" y="9"/>
                      <a:pt x="3" y="9"/>
                      <a:pt x="3" y="9"/>
                    </a:cubicBezTo>
                    <a:cubicBezTo>
                      <a:pt x="3" y="9"/>
                      <a:pt x="3" y="10"/>
                      <a:pt x="3" y="10"/>
                    </a:cubicBezTo>
                    <a:cubicBezTo>
                      <a:pt x="1" y="10"/>
                      <a:pt x="1" y="10"/>
                      <a:pt x="1" y="10"/>
                    </a:cubicBezTo>
                    <a:cubicBezTo>
                      <a:pt x="1" y="10"/>
                      <a:pt x="0" y="10"/>
                      <a:pt x="0" y="10"/>
                    </a:cubicBezTo>
                    <a:cubicBezTo>
                      <a:pt x="0" y="12"/>
                      <a:pt x="0" y="12"/>
                      <a:pt x="0" y="12"/>
                    </a:cubicBezTo>
                    <a:cubicBezTo>
                      <a:pt x="0" y="12"/>
                      <a:pt x="0" y="12"/>
                      <a:pt x="0" y="12"/>
                    </a:cubicBezTo>
                    <a:cubicBezTo>
                      <a:pt x="3" y="13"/>
                      <a:pt x="3" y="13"/>
                      <a:pt x="3" y="13"/>
                    </a:cubicBezTo>
                    <a:cubicBezTo>
                      <a:pt x="3" y="13"/>
                      <a:pt x="3" y="14"/>
                      <a:pt x="3" y="14"/>
                    </a:cubicBezTo>
                    <a:cubicBezTo>
                      <a:pt x="1" y="15"/>
                      <a:pt x="1" y="15"/>
                      <a:pt x="1" y="15"/>
                    </a:cubicBezTo>
                    <a:cubicBezTo>
                      <a:pt x="0" y="15"/>
                      <a:pt x="0" y="16"/>
                      <a:pt x="0" y="16"/>
                    </a:cubicBezTo>
                    <a:cubicBezTo>
                      <a:pt x="1" y="17"/>
                      <a:pt x="1" y="17"/>
                      <a:pt x="1" y="17"/>
                    </a:cubicBezTo>
                    <a:cubicBezTo>
                      <a:pt x="1" y="17"/>
                      <a:pt x="1" y="17"/>
                      <a:pt x="1" y="17"/>
                    </a:cubicBezTo>
                    <a:cubicBezTo>
                      <a:pt x="3" y="17"/>
                      <a:pt x="3" y="17"/>
                      <a:pt x="3" y="17"/>
                    </a:cubicBezTo>
                    <a:cubicBezTo>
                      <a:pt x="4" y="18"/>
                      <a:pt x="4" y="18"/>
                      <a:pt x="4" y="18"/>
                    </a:cubicBezTo>
                    <a:cubicBezTo>
                      <a:pt x="3" y="20"/>
                      <a:pt x="3" y="20"/>
                      <a:pt x="3" y="20"/>
                    </a:cubicBezTo>
                    <a:cubicBezTo>
                      <a:pt x="3" y="20"/>
                      <a:pt x="3" y="20"/>
                      <a:pt x="3" y="20"/>
                    </a:cubicBezTo>
                    <a:cubicBezTo>
                      <a:pt x="4" y="22"/>
                      <a:pt x="4" y="22"/>
                      <a:pt x="4" y="22"/>
                    </a:cubicBezTo>
                    <a:cubicBezTo>
                      <a:pt x="4" y="22"/>
                      <a:pt x="4" y="22"/>
                      <a:pt x="4" y="22"/>
                    </a:cubicBezTo>
                    <a:cubicBezTo>
                      <a:pt x="6" y="21"/>
                      <a:pt x="6" y="21"/>
                      <a:pt x="6" y="21"/>
                    </a:cubicBezTo>
                    <a:cubicBezTo>
                      <a:pt x="6" y="21"/>
                      <a:pt x="7" y="21"/>
                      <a:pt x="7" y="22"/>
                    </a:cubicBezTo>
                    <a:cubicBezTo>
                      <a:pt x="6" y="24"/>
                      <a:pt x="6" y="24"/>
                      <a:pt x="6" y="24"/>
                    </a:cubicBezTo>
                    <a:cubicBezTo>
                      <a:pt x="6" y="24"/>
                      <a:pt x="6" y="24"/>
                      <a:pt x="6" y="24"/>
                    </a:cubicBezTo>
                    <a:cubicBezTo>
                      <a:pt x="8" y="25"/>
                      <a:pt x="8" y="25"/>
                      <a:pt x="8" y="25"/>
                    </a:cubicBezTo>
                    <a:cubicBezTo>
                      <a:pt x="8" y="25"/>
                      <a:pt x="8" y="25"/>
                      <a:pt x="8" y="25"/>
                    </a:cubicBezTo>
                    <a:cubicBezTo>
                      <a:pt x="10" y="23"/>
                      <a:pt x="10" y="23"/>
                      <a:pt x="10" y="23"/>
                    </a:cubicBezTo>
                    <a:cubicBezTo>
                      <a:pt x="10" y="23"/>
                      <a:pt x="11" y="23"/>
                      <a:pt x="11" y="23"/>
                    </a:cubicBezTo>
                    <a:cubicBezTo>
                      <a:pt x="11" y="25"/>
                      <a:pt x="11" y="25"/>
                      <a:pt x="11" y="25"/>
                    </a:cubicBezTo>
                    <a:cubicBezTo>
                      <a:pt x="11" y="26"/>
                      <a:pt x="11" y="26"/>
                      <a:pt x="12" y="26"/>
                    </a:cubicBezTo>
                    <a:cubicBezTo>
                      <a:pt x="13" y="26"/>
                      <a:pt x="13" y="26"/>
                      <a:pt x="13" y="26"/>
                    </a:cubicBezTo>
                    <a:cubicBezTo>
                      <a:pt x="13" y="26"/>
                      <a:pt x="13" y="26"/>
                      <a:pt x="13" y="26"/>
                    </a:cubicBezTo>
                    <a:cubicBezTo>
                      <a:pt x="14" y="23"/>
                      <a:pt x="14" y="23"/>
                      <a:pt x="14" y="23"/>
                    </a:cubicBezTo>
                    <a:cubicBezTo>
                      <a:pt x="14" y="23"/>
                      <a:pt x="15" y="23"/>
                      <a:pt x="15" y="23"/>
                    </a:cubicBezTo>
                    <a:cubicBezTo>
                      <a:pt x="17" y="25"/>
                      <a:pt x="17" y="25"/>
                      <a:pt x="17" y="25"/>
                    </a:cubicBezTo>
                    <a:cubicBezTo>
                      <a:pt x="17" y="25"/>
                      <a:pt x="17" y="25"/>
                      <a:pt x="17" y="25"/>
                    </a:cubicBezTo>
                    <a:cubicBezTo>
                      <a:pt x="18" y="25"/>
                      <a:pt x="18" y="25"/>
                      <a:pt x="18" y="25"/>
                    </a:cubicBezTo>
                    <a:cubicBezTo>
                      <a:pt x="18" y="24"/>
                      <a:pt x="18" y="24"/>
                      <a:pt x="18" y="24"/>
                    </a:cubicBezTo>
                    <a:cubicBezTo>
                      <a:pt x="18" y="22"/>
                      <a:pt x="18" y="22"/>
                      <a:pt x="18" y="22"/>
                    </a:cubicBezTo>
                    <a:cubicBezTo>
                      <a:pt x="18" y="22"/>
                      <a:pt x="19" y="22"/>
                      <a:pt x="19" y="21"/>
                    </a:cubicBezTo>
                    <a:cubicBezTo>
                      <a:pt x="21" y="22"/>
                      <a:pt x="21" y="22"/>
                      <a:pt x="21" y="22"/>
                    </a:cubicBezTo>
                    <a:cubicBezTo>
                      <a:pt x="21" y="23"/>
                      <a:pt x="21" y="23"/>
                      <a:pt x="21" y="22"/>
                    </a:cubicBezTo>
                    <a:cubicBezTo>
                      <a:pt x="23" y="21"/>
                      <a:pt x="23" y="21"/>
                      <a:pt x="23" y="21"/>
                    </a:cubicBezTo>
                    <a:cubicBezTo>
                      <a:pt x="23" y="21"/>
                      <a:pt x="23" y="21"/>
                      <a:pt x="23" y="21"/>
                    </a:cubicBezTo>
                    <a:cubicBezTo>
                      <a:pt x="21" y="19"/>
                      <a:pt x="21" y="19"/>
                      <a:pt x="21" y="19"/>
                    </a:cubicBezTo>
                    <a:cubicBezTo>
                      <a:pt x="22" y="19"/>
                      <a:pt x="22" y="18"/>
                      <a:pt x="22" y="18"/>
                    </a:cubicBezTo>
                    <a:cubicBezTo>
                      <a:pt x="24" y="18"/>
                      <a:pt x="24" y="18"/>
                      <a:pt x="24" y="18"/>
                    </a:cubicBezTo>
                    <a:cubicBezTo>
                      <a:pt x="24" y="18"/>
                      <a:pt x="25" y="18"/>
                      <a:pt x="25" y="18"/>
                    </a:cubicBezTo>
                    <a:close/>
                    <a:moveTo>
                      <a:pt x="20" y="11"/>
                    </a:moveTo>
                    <a:cubicBezTo>
                      <a:pt x="21" y="13"/>
                      <a:pt x="20" y="15"/>
                      <a:pt x="20" y="16"/>
                    </a:cubicBezTo>
                    <a:cubicBezTo>
                      <a:pt x="19" y="18"/>
                      <a:pt x="17" y="19"/>
                      <a:pt x="15" y="20"/>
                    </a:cubicBezTo>
                    <a:cubicBezTo>
                      <a:pt x="13" y="21"/>
                      <a:pt x="11" y="20"/>
                      <a:pt x="10" y="20"/>
                    </a:cubicBezTo>
                    <a:cubicBezTo>
                      <a:pt x="8" y="19"/>
                      <a:pt x="7" y="17"/>
                      <a:pt x="6" y="15"/>
                    </a:cubicBezTo>
                    <a:cubicBezTo>
                      <a:pt x="5" y="13"/>
                      <a:pt x="5" y="11"/>
                      <a:pt x="6" y="10"/>
                    </a:cubicBezTo>
                    <a:cubicBezTo>
                      <a:pt x="7" y="8"/>
                      <a:pt x="9" y="7"/>
                      <a:pt x="11" y="6"/>
                    </a:cubicBezTo>
                    <a:cubicBezTo>
                      <a:pt x="12" y="5"/>
                      <a:pt x="14" y="6"/>
                      <a:pt x="16" y="6"/>
                    </a:cubicBezTo>
                    <a:cubicBezTo>
                      <a:pt x="18" y="7"/>
                      <a:pt x="19" y="9"/>
                      <a:pt x="20" y="11"/>
                    </a:cubicBezTo>
                    <a:close/>
                  </a:path>
                </a:pathLst>
              </a:custGeom>
              <a:solidFill>
                <a:srgbClr val="EA5616"/>
              </a:solidFill>
              <a:ln>
                <a:noFill/>
              </a:ln>
              <a:extLst>
                <a:ext uri="{91240B29-F687-4F45-9708-019B960494DF}">
                  <a14:hiddenLine xmlns:a14="http://schemas.microsoft.com/office/drawing/2010/main" w="9525">
                    <a:solidFill>
                      <a:srgbClr val="000000"/>
                    </a:solidFill>
                    <a:round/>
                  </a14:hiddenLine>
                </a:ext>
              </a:extLst>
            </p:spPr>
            <p:txBody>
              <a:bodyPr vert="horz" wrap="square" lIns="109728" tIns="54864" rIns="109728" bIns="54864" numCol="1" anchor="t" anchorCtr="0" compatLnSpc="1"/>
              <a:lstStyle/>
              <a:p>
                <a:pPr defTabSz="855980"/>
                <a:endParaRPr lang="zh-CN" altLang="en-US" sz="1685">
                  <a:solidFill>
                    <a:prstClr val="black"/>
                  </a:solidFill>
                </a:endParaRPr>
              </a:p>
            </p:txBody>
          </p:sp>
        </p:grpSp>
      </p:grpSp>
      <p:cxnSp>
        <p:nvCxnSpPr>
          <p:cNvPr id="42" name="直接连接符 41"/>
          <p:cNvCxnSpPr/>
          <p:nvPr/>
        </p:nvCxnSpPr>
        <p:spPr>
          <a:xfrm>
            <a:off x="2235763" y="3396773"/>
            <a:ext cx="810481" cy="0"/>
          </a:xfrm>
          <a:prstGeom prst="line">
            <a:avLst/>
          </a:prstGeom>
          <a:ln w="28575">
            <a:solidFill>
              <a:schemeClr val="bg1">
                <a:lumMod val="50000"/>
              </a:schemeClr>
            </a:solidFill>
            <a:prstDash val="sysDot"/>
            <a:tailEnd type="oval"/>
          </a:ln>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a:xfrm flipV="1">
            <a:off x="2169114" y="2725905"/>
            <a:ext cx="1512408" cy="0"/>
          </a:xfrm>
          <a:prstGeom prst="line">
            <a:avLst/>
          </a:prstGeom>
          <a:ln w="28575">
            <a:solidFill>
              <a:schemeClr val="bg1">
                <a:lumMod val="50000"/>
              </a:schemeClr>
            </a:solidFill>
            <a:prstDash val="sysDot"/>
            <a:tailEnd type="oval"/>
          </a:ln>
        </p:spPr>
        <p:style>
          <a:lnRef idx="1">
            <a:schemeClr val="dk1"/>
          </a:lnRef>
          <a:fillRef idx="0">
            <a:schemeClr val="dk1"/>
          </a:fillRef>
          <a:effectRef idx="0">
            <a:schemeClr val="dk1"/>
          </a:effectRef>
          <a:fontRef idx="minor">
            <a:schemeClr val="tx1"/>
          </a:fontRef>
        </p:style>
      </p:cxnSp>
      <p:grpSp>
        <p:nvGrpSpPr>
          <p:cNvPr id="34" name="组合 33"/>
          <p:cNvGrpSpPr/>
          <p:nvPr/>
        </p:nvGrpSpPr>
        <p:grpSpPr>
          <a:xfrm rot="5400000">
            <a:off x="617999" y="1660129"/>
            <a:ext cx="4853672" cy="4977192"/>
            <a:chOff x="7108917" y="1134894"/>
            <a:chExt cx="4853672" cy="4977192"/>
          </a:xfrm>
        </p:grpSpPr>
        <p:sp>
          <p:nvSpPr>
            <p:cNvPr id="18" name="空心弧 17"/>
            <p:cNvSpPr/>
            <p:nvPr/>
          </p:nvSpPr>
          <p:spPr>
            <a:xfrm>
              <a:off x="7108917" y="1258414"/>
              <a:ext cx="4853672" cy="4853672"/>
            </a:xfrm>
            <a:prstGeom prst="blockArc">
              <a:avLst>
                <a:gd name="adj1" fmla="val 16297179"/>
                <a:gd name="adj2" fmla="val 10340520"/>
                <a:gd name="adj3" fmla="val 9946"/>
              </a:avLst>
            </a:prstGeom>
            <a:solidFill>
              <a:srgbClr val="EE6B61"/>
            </a:solid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9" name="空心弧 18"/>
            <p:cNvSpPr/>
            <p:nvPr/>
          </p:nvSpPr>
          <p:spPr>
            <a:xfrm>
              <a:off x="7752847" y="1887885"/>
              <a:ext cx="3610347" cy="3610347"/>
            </a:xfrm>
            <a:prstGeom prst="blockArc">
              <a:avLst>
                <a:gd name="adj1" fmla="val 16299922"/>
                <a:gd name="adj2" fmla="val 9316784"/>
                <a:gd name="adj3" fmla="val 11147"/>
              </a:avLst>
            </a:prstGeom>
            <a:solidFill>
              <a:srgbClr val="19B9B9"/>
            </a:solid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0" name="空心弧 19"/>
            <p:cNvSpPr/>
            <p:nvPr/>
          </p:nvSpPr>
          <p:spPr>
            <a:xfrm>
              <a:off x="8338839" y="2465327"/>
              <a:ext cx="2443909" cy="2443909"/>
            </a:xfrm>
            <a:prstGeom prst="blockArc">
              <a:avLst>
                <a:gd name="adj1" fmla="val 16297179"/>
                <a:gd name="adj2" fmla="val 8190612"/>
                <a:gd name="adj3" fmla="val 13673"/>
              </a:avLst>
            </a:prstGeom>
            <a:solidFill>
              <a:srgbClr val="4FB663"/>
            </a:solid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22" name="TextBox 37"/>
            <p:cNvSpPr txBox="1"/>
            <p:nvPr/>
          </p:nvSpPr>
          <p:spPr>
            <a:xfrm rot="16200000">
              <a:off x="6866614" y="1393651"/>
              <a:ext cx="938077" cy="420564"/>
            </a:xfrm>
            <a:prstGeom prst="rect">
              <a:avLst/>
            </a:prstGeom>
            <a:noFill/>
          </p:spPr>
          <p:txBody>
            <a:bodyPr wrap="none" rtlCol="0">
              <a:spAutoFit/>
            </a:bodyPr>
            <a:lstStyle/>
            <a:p>
              <a:pPr fontAlgn="base">
                <a:spcBef>
                  <a:spcPct val="0"/>
                </a:spcBef>
                <a:spcAft>
                  <a:spcPct val="0"/>
                </a:spcAft>
              </a:pPr>
              <a:r>
                <a:rPr lang="zh-CN" altLang="en-US" sz="2135" b="1" dirty="0" smtClean="0">
                  <a:solidFill>
                    <a:srgbClr val="EE6B61"/>
                  </a:solidFill>
                  <a:latin typeface="微软雅黑" panose="020B0503020204020204" pitchFamily="34" charset="-122"/>
                  <a:ea typeface="微软雅黑" panose="020B0503020204020204" pitchFamily="34" charset="-122"/>
                </a:rPr>
                <a:t>数据</a:t>
              </a:r>
              <a:r>
                <a:rPr lang="en-US" altLang="zh-CN" sz="2135" b="1" dirty="0" smtClean="0">
                  <a:solidFill>
                    <a:srgbClr val="EE6B61"/>
                  </a:solidFill>
                  <a:latin typeface="微软雅黑" panose="020B0503020204020204" pitchFamily="34" charset="-122"/>
                  <a:ea typeface="微软雅黑" panose="020B0503020204020204" pitchFamily="34" charset="-122"/>
                </a:rPr>
                <a:t>A</a:t>
              </a:r>
              <a:endParaRPr lang="zh-CN" altLang="en-US" sz="2135" b="1" dirty="0">
                <a:solidFill>
                  <a:srgbClr val="EE6B61"/>
                </a:solidFill>
                <a:latin typeface="微软雅黑" panose="020B0503020204020204" pitchFamily="34" charset="-122"/>
                <a:ea typeface="微软雅黑" panose="020B0503020204020204" pitchFamily="34" charset="-122"/>
              </a:endParaRPr>
            </a:p>
          </p:txBody>
        </p:sp>
        <p:sp>
          <p:nvSpPr>
            <p:cNvPr id="23" name="TextBox 38"/>
            <p:cNvSpPr txBox="1"/>
            <p:nvPr/>
          </p:nvSpPr>
          <p:spPr>
            <a:xfrm>
              <a:off x="8550806" y="1175104"/>
              <a:ext cx="1360831" cy="584775"/>
            </a:xfrm>
            <a:prstGeom prst="rect">
              <a:avLst/>
            </a:prstGeom>
            <a:noFill/>
          </p:spPr>
          <p:txBody>
            <a:bodyPr wrap="square" rtlCol="0">
              <a:spAutoFit/>
            </a:bodyPr>
            <a:lstStyle/>
            <a:p>
              <a:pPr algn="ctr" fontAlgn="base">
                <a:spcBef>
                  <a:spcPct val="0"/>
                </a:spcBef>
                <a:spcAft>
                  <a:spcPct val="0"/>
                </a:spcAft>
              </a:pPr>
              <a:r>
                <a:rPr lang="en-US" altLang="zh-CN" sz="3200" dirty="0" smtClean="0">
                  <a:solidFill>
                    <a:srgbClr val="EE6B61"/>
                  </a:solidFill>
                </a:rPr>
                <a:t>80</a:t>
              </a:r>
              <a:r>
                <a:rPr lang="en-US" altLang="zh-CN" sz="2135" dirty="0" smtClean="0">
                  <a:solidFill>
                    <a:srgbClr val="EE6B61"/>
                  </a:solidFill>
                </a:rPr>
                <a:t>%</a:t>
              </a:r>
              <a:endParaRPr lang="zh-CN" altLang="en-US" sz="2135" dirty="0">
                <a:solidFill>
                  <a:srgbClr val="EE6B61"/>
                </a:solidFill>
              </a:endParaRPr>
            </a:p>
          </p:txBody>
        </p:sp>
        <p:sp>
          <p:nvSpPr>
            <p:cNvPr id="30" name="TextBox 30"/>
            <p:cNvSpPr txBox="1"/>
            <p:nvPr/>
          </p:nvSpPr>
          <p:spPr>
            <a:xfrm rot="16200000">
              <a:off x="7652962" y="2303985"/>
              <a:ext cx="920445" cy="420564"/>
            </a:xfrm>
            <a:prstGeom prst="rect">
              <a:avLst/>
            </a:prstGeom>
            <a:noFill/>
          </p:spPr>
          <p:txBody>
            <a:bodyPr wrap="none" rtlCol="0">
              <a:spAutoFit/>
            </a:bodyPr>
            <a:lstStyle/>
            <a:p>
              <a:pPr fontAlgn="base">
                <a:spcBef>
                  <a:spcPct val="0"/>
                </a:spcBef>
                <a:spcAft>
                  <a:spcPct val="0"/>
                </a:spcAft>
              </a:pPr>
              <a:r>
                <a:rPr lang="zh-CN" altLang="en-US" sz="2135" b="1" dirty="0" smtClean="0">
                  <a:solidFill>
                    <a:srgbClr val="19B9B9"/>
                  </a:solidFill>
                  <a:latin typeface="微软雅黑" panose="020B0503020204020204" pitchFamily="34" charset="-122"/>
                  <a:ea typeface="微软雅黑" panose="020B0503020204020204" pitchFamily="34" charset="-122"/>
                </a:rPr>
                <a:t>数据</a:t>
              </a:r>
              <a:r>
                <a:rPr lang="en-US" altLang="zh-CN" sz="2135" b="1" dirty="0" smtClean="0">
                  <a:solidFill>
                    <a:srgbClr val="19B9B9"/>
                  </a:solidFill>
                  <a:latin typeface="微软雅黑" panose="020B0503020204020204" pitchFamily="34" charset="-122"/>
                  <a:ea typeface="微软雅黑" panose="020B0503020204020204" pitchFamily="34" charset="-122"/>
                </a:rPr>
                <a:t>B</a:t>
              </a:r>
              <a:endParaRPr lang="zh-CN" altLang="en-US" sz="2135" b="1" dirty="0">
                <a:solidFill>
                  <a:srgbClr val="19B9B9"/>
                </a:solidFill>
                <a:latin typeface="微软雅黑" panose="020B0503020204020204" pitchFamily="34" charset="-122"/>
                <a:ea typeface="微软雅黑" panose="020B0503020204020204" pitchFamily="34" charset="-122"/>
              </a:endParaRPr>
            </a:p>
          </p:txBody>
        </p:sp>
        <p:sp>
          <p:nvSpPr>
            <p:cNvPr id="31" name="TextBox 31"/>
            <p:cNvSpPr txBox="1"/>
            <p:nvPr/>
          </p:nvSpPr>
          <p:spPr>
            <a:xfrm rot="16200000">
              <a:off x="8334443" y="2975148"/>
              <a:ext cx="917239" cy="420564"/>
            </a:xfrm>
            <a:prstGeom prst="rect">
              <a:avLst/>
            </a:prstGeom>
            <a:noFill/>
          </p:spPr>
          <p:txBody>
            <a:bodyPr wrap="none" rtlCol="0">
              <a:spAutoFit/>
            </a:bodyPr>
            <a:lstStyle/>
            <a:p>
              <a:pPr fontAlgn="base">
                <a:spcBef>
                  <a:spcPct val="0"/>
                </a:spcBef>
                <a:spcAft>
                  <a:spcPct val="0"/>
                </a:spcAft>
              </a:pPr>
              <a:r>
                <a:rPr lang="zh-CN" altLang="en-US" sz="2135" b="1" dirty="0" smtClean="0">
                  <a:solidFill>
                    <a:srgbClr val="4FB663"/>
                  </a:solidFill>
                  <a:latin typeface="微软雅黑" panose="020B0503020204020204" pitchFamily="34" charset="-122"/>
                  <a:ea typeface="微软雅黑" panose="020B0503020204020204" pitchFamily="34" charset="-122"/>
                </a:rPr>
                <a:t>数据</a:t>
              </a:r>
              <a:r>
                <a:rPr lang="en-US" altLang="zh-CN" sz="2135" b="1" dirty="0" smtClean="0">
                  <a:solidFill>
                    <a:srgbClr val="4FB663"/>
                  </a:solidFill>
                  <a:latin typeface="微软雅黑" panose="020B0503020204020204" pitchFamily="34" charset="-122"/>
                  <a:ea typeface="微软雅黑" panose="020B0503020204020204" pitchFamily="34" charset="-122"/>
                </a:rPr>
                <a:t>C</a:t>
              </a:r>
              <a:endParaRPr lang="zh-CN" altLang="en-US" sz="2135" b="1" dirty="0">
                <a:solidFill>
                  <a:srgbClr val="4FB663"/>
                </a:solidFill>
                <a:latin typeface="微软雅黑" panose="020B0503020204020204" pitchFamily="34" charset="-122"/>
                <a:ea typeface="微软雅黑" panose="020B0503020204020204" pitchFamily="34" charset="-122"/>
              </a:endParaRPr>
            </a:p>
          </p:txBody>
        </p:sp>
        <p:sp>
          <p:nvSpPr>
            <p:cNvPr id="32" name="TextBox 45"/>
            <p:cNvSpPr txBox="1"/>
            <p:nvPr/>
          </p:nvSpPr>
          <p:spPr>
            <a:xfrm>
              <a:off x="8530383" y="1788252"/>
              <a:ext cx="1360831" cy="523220"/>
            </a:xfrm>
            <a:prstGeom prst="rect">
              <a:avLst/>
            </a:prstGeom>
            <a:noFill/>
          </p:spPr>
          <p:txBody>
            <a:bodyPr wrap="square" rtlCol="0">
              <a:spAutoFit/>
            </a:bodyPr>
            <a:lstStyle/>
            <a:p>
              <a:pPr algn="ctr" fontAlgn="base">
                <a:spcBef>
                  <a:spcPct val="0"/>
                </a:spcBef>
                <a:spcAft>
                  <a:spcPct val="0"/>
                </a:spcAft>
              </a:pPr>
              <a:r>
                <a:rPr lang="en-US" altLang="zh-CN" sz="2800" dirty="0" smtClean="0">
                  <a:solidFill>
                    <a:srgbClr val="19B9B9"/>
                  </a:solidFill>
                </a:rPr>
                <a:t>70</a:t>
              </a:r>
              <a:r>
                <a:rPr lang="en-US" altLang="zh-CN" sz="2000" dirty="0" smtClean="0">
                  <a:solidFill>
                    <a:srgbClr val="19B9B9"/>
                  </a:solidFill>
                </a:rPr>
                <a:t>%</a:t>
              </a:r>
              <a:endParaRPr lang="zh-CN" altLang="en-US" sz="2000" dirty="0">
                <a:solidFill>
                  <a:srgbClr val="19B9B9"/>
                </a:solidFill>
              </a:endParaRPr>
            </a:p>
          </p:txBody>
        </p:sp>
        <p:sp>
          <p:nvSpPr>
            <p:cNvPr id="33" name="TextBox 48"/>
            <p:cNvSpPr txBox="1"/>
            <p:nvPr/>
          </p:nvSpPr>
          <p:spPr>
            <a:xfrm>
              <a:off x="8530378" y="2265146"/>
              <a:ext cx="1360831" cy="461665"/>
            </a:xfrm>
            <a:prstGeom prst="rect">
              <a:avLst/>
            </a:prstGeom>
            <a:noFill/>
          </p:spPr>
          <p:txBody>
            <a:bodyPr wrap="square" rtlCol="0">
              <a:spAutoFit/>
            </a:bodyPr>
            <a:lstStyle/>
            <a:p>
              <a:pPr algn="ctr" fontAlgn="base">
                <a:spcBef>
                  <a:spcPct val="0"/>
                </a:spcBef>
                <a:spcAft>
                  <a:spcPct val="0"/>
                </a:spcAft>
              </a:pPr>
              <a:r>
                <a:rPr lang="en-US" altLang="zh-CN" sz="2400" dirty="0" smtClean="0">
                  <a:solidFill>
                    <a:srgbClr val="4FB663"/>
                  </a:solidFill>
                </a:rPr>
                <a:t>60</a:t>
              </a:r>
              <a:r>
                <a:rPr lang="en-US" altLang="zh-CN" dirty="0" smtClean="0">
                  <a:solidFill>
                    <a:srgbClr val="4FB663"/>
                  </a:solidFill>
                </a:rPr>
                <a:t>%</a:t>
              </a:r>
              <a:endParaRPr lang="zh-CN" altLang="en-US" dirty="0">
                <a:solidFill>
                  <a:srgbClr val="4FB663"/>
                </a:solidFill>
              </a:endParaRPr>
            </a:p>
          </p:txBody>
        </p:sp>
      </p:grpSp>
      <p:cxnSp>
        <p:nvCxnSpPr>
          <p:cNvPr id="36" name="直接连接符 35"/>
          <p:cNvCxnSpPr/>
          <p:nvPr/>
        </p:nvCxnSpPr>
        <p:spPr>
          <a:xfrm>
            <a:off x="2686060" y="1964118"/>
            <a:ext cx="1900062" cy="0"/>
          </a:xfrm>
          <a:prstGeom prst="line">
            <a:avLst/>
          </a:prstGeom>
          <a:ln w="28575">
            <a:solidFill>
              <a:schemeClr val="bg1">
                <a:lumMod val="50000"/>
              </a:schemeClr>
            </a:solidFill>
            <a:prstDash val="sysDot"/>
            <a:tailEnd type="oval"/>
          </a:ln>
        </p:spPr>
        <p:style>
          <a:lnRef idx="1">
            <a:schemeClr val="dk1"/>
          </a:lnRef>
          <a:fillRef idx="0">
            <a:schemeClr val="dk1"/>
          </a:fillRef>
          <a:effectRef idx="0">
            <a:schemeClr val="dk1"/>
          </a:effectRef>
          <a:fontRef idx="minor">
            <a:schemeClr val="tx1"/>
          </a:fontRef>
        </p:style>
      </p:cxnSp>
      <p:grpSp>
        <p:nvGrpSpPr>
          <p:cNvPr id="71" name="组合 70"/>
          <p:cNvGrpSpPr/>
          <p:nvPr/>
        </p:nvGrpSpPr>
        <p:grpSpPr>
          <a:xfrm>
            <a:off x="6332820" y="3318510"/>
            <a:ext cx="1072297" cy="1072297"/>
            <a:chOff x="2248471" y="4013454"/>
            <a:chExt cx="1726946" cy="1726946"/>
          </a:xfrm>
        </p:grpSpPr>
        <p:grpSp>
          <p:nvGrpSpPr>
            <p:cNvPr id="72" name="组合 71"/>
            <p:cNvGrpSpPr/>
            <p:nvPr/>
          </p:nvGrpSpPr>
          <p:grpSpPr>
            <a:xfrm>
              <a:off x="2248471" y="4013454"/>
              <a:ext cx="1726946" cy="1726946"/>
              <a:chOff x="2248471" y="4013454"/>
              <a:chExt cx="1726946" cy="1726946"/>
            </a:xfrm>
          </p:grpSpPr>
          <p:sp>
            <p:nvSpPr>
              <p:cNvPr id="75" name="椭圆 74"/>
              <p:cNvSpPr/>
              <p:nvPr/>
            </p:nvSpPr>
            <p:spPr>
              <a:xfrm>
                <a:off x="2248471" y="4013454"/>
                <a:ext cx="1726946" cy="1726946"/>
              </a:xfrm>
              <a:prstGeom prst="ellipse">
                <a:avLst/>
              </a:prstGeom>
              <a:solidFill>
                <a:srgbClr val="19B9B9"/>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6" name="椭圆 75"/>
              <p:cNvSpPr/>
              <p:nvPr/>
            </p:nvSpPr>
            <p:spPr>
              <a:xfrm>
                <a:off x="2417654" y="4182636"/>
                <a:ext cx="1388581" cy="138858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73" name="任意多边形 72"/>
            <p:cNvSpPr/>
            <p:nvPr/>
          </p:nvSpPr>
          <p:spPr>
            <a:xfrm>
              <a:off x="2763994" y="4533572"/>
              <a:ext cx="525647" cy="525647"/>
            </a:xfrm>
            <a:custGeom>
              <a:avLst/>
              <a:gdLst>
                <a:gd name="connsiteX0" fmla="*/ 676140 w 1352282"/>
                <a:gd name="connsiteY0" fmla="*/ 82140 h 1352282"/>
                <a:gd name="connsiteX1" fmla="*/ 82140 w 1352282"/>
                <a:gd name="connsiteY1" fmla="*/ 676140 h 1352282"/>
                <a:gd name="connsiteX2" fmla="*/ 676140 w 1352282"/>
                <a:gd name="connsiteY2" fmla="*/ 1270140 h 1352282"/>
                <a:gd name="connsiteX3" fmla="*/ 1270140 w 1352282"/>
                <a:gd name="connsiteY3" fmla="*/ 676140 h 1352282"/>
                <a:gd name="connsiteX4" fmla="*/ 676140 w 1352282"/>
                <a:gd name="connsiteY4" fmla="*/ 82140 h 1352282"/>
                <a:gd name="connsiteX5" fmla="*/ 676141 w 1352282"/>
                <a:gd name="connsiteY5" fmla="*/ 0 h 1352282"/>
                <a:gd name="connsiteX6" fmla="*/ 1352282 w 1352282"/>
                <a:gd name="connsiteY6" fmla="*/ 676141 h 1352282"/>
                <a:gd name="connsiteX7" fmla="*/ 676141 w 1352282"/>
                <a:gd name="connsiteY7" fmla="*/ 1352282 h 1352282"/>
                <a:gd name="connsiteX8" fmla="*/ 0 w 1352282"/>
                <a:gd name="connsiteY8" fmla="*/ 676141 h 1352282"/>
                <a:gd name="connsiteX9" fmla="*/ 676141 w 1352282"/>
                <a:gd name="connsiteY9" fmla="*/ 0 h 135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2282" h="1352282">
                  <a:moveTo>
                    <a:pt x="676140" y="82140"/>
                  </a:moveTo>
                  <a:cubicBezTo>
                    <a:pt x="348083" y="82140"/>
                    <a:pt x="82140" y="348083"/>
                    <a:pt x="82140" y="676140"/>
                  </a:cubicBezTo>
                  <a:cubicBezTo>
                    <a:pt x="82140" y="1004197"/>
                    <a:pt x="348083" y="1270140"/>
                    <a:pt x="676140" y="1270140"/>
                  </a:cubicBezTo>
                  <a:cubicBezTo>
                    <a:pt x="1004197" y="1270140"/>
                    <a:pt x="1270140" y="1004197"/>
                    <a:pt x="1270140" y="676140"/>
                  </a:cubicBezTo>
                  <a:cubicBezTo>
                    <a:pt x="1270140" y="348083"/>
                    <a:pt x="1004197" y="82140"/>
                    <a:pt x="676140" y="82140"/>
                  </a:cubicBezTo>
                  <a:close/>
                  <a:moveTo>
                    <a:pt x="676141" y="0"/>
                  </a:moveTo>
                  <a:cubicBezTo>
                    <a:pt x="1049563" y="0"/>
                    <a:pt x="1352282" y="302719"/>
                    <a:pt x="1352282" y="676141"/>
                  </a:cubicBezTo>
                  <a:cubicBezTo>
                    <a:pt x="1352282" y="1049563"/>
                    <a:pt x="1049563" y="1352282"/>
                    <a:pt x="676141" y="1352282"/>
                  </a:cubicBezTo>
                  <a:cubicBezTo>
                    <a:pt x="302719" y="1352282"/>
                    <a:pt x="0" y="1049563"/>
                    <a:pt x="0" y="676141"/>
                  </a:cubicBezTo>
                  <a:cubicBezTo>
                    <a:pt x="0" y="302719"/>
                    <a:pt x="302719" y="0"/>
                    <a:pt x="676141" y="0"/>
                  </a:cubicBezTo>
                  <a:close/>
                </a:path>
              </a:pathLst>
            </a:cu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4" name="圆角矩形 73"/>
            <p:cNvSpPr/>
            <p:nvPr/>
          </p:nvSpPr>
          <p:spPr>
            <a:xfrm rot="2340034">
              <a:off x="3174208" y="5043469"/>
              <a:ext cx="360000" cy="72000"/>
            </a:xfrm>
            <a:prstGeom prst="roundRect">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77" name="组合 76"/>
          <p:cNvGrpSpPr/>
          <p:nvPr/>
        </p:nvGrpSpPr>
        <p:grpSpPr>
          <a:xfrm>
            <a:off x="6332820" y="5003885"/>
            <a:ext cx="1072297" cy="1072297"/>
            <a:chOff x="4338239" y="4053164"/>
            <a:chExt cx="1726946" cy="1726946"/>
          </a:xfrm>
        </p:grpSpPr>
        <p:grpSp>
          <p:nvGrpSpPr>
            <p:cNvPr id="78" name="组合 77"/>
            <p:cNvGrpSpPr/>
            <p:nvPr/>
          </p:nvGrpSpPr>
          <p:grpSpPr>
            <a:xfrm>
              <a:off x="4338239" y="4053164"/>
              <a:ext cx="1726946" cy="1726946"/>
              <a:chOff x="2248471" y="4013454"/>
              <a:chExt cx="1726946" cy="1726946"/>
            </a:xfrm>
          </p:grpSpPr>
          <p:sp>
            <p:nvSpPr>
              <p:cNvPr id="80" name="椭圆 79"/>
              <p:cNvSpPr/>
              <p:nvPr/>
            </p:nvSpPr>
            <p:spPr>
              <a:xfrm>
                <a:off x="2248471" y="4013454"/>
                <a:ext cx="1726946" cy="1726946"/>
              </a:xfrm>
              <a:prstGeom prst="ellipse">
                <a:avLst/>
              </a:prstGeom>
              <a:solidFill>
                <a:srgbClr val="4FB66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1" name="椭圆 80"/>
              <p:cNvSpPr/>
              <p:nvPr/>
            </p:nvSpPr>
            <p:spPr>
              <a:xfrm>
                <a:off x="2417654" y="4182637"/>
                <a:ext cx="1388581" cy="138858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79" name="任意多边形 78"/>
            <p:cNvSpPr/>
            <p:nvPr/>
          </p:nvSpPr>
          <p:spPr>
            <a:xfrm>
              <a:off x="4749430" y="4566409"/>
              <a:ext cx="871908" cy="565084"/>
            </a:xfrm>
            <a:custGeom>
              <a:avLst/>
              <a:gdLst>
                <a:gd name="connsiteX0" fmla="*/ 570897 w 1038225"/>
                <a:gd name="connsiteY0" fmla="*/ 0 h 672874"/>
                <a:gd name="connsiteX1" fmla="*/ 859062 w 1038225"/>
                <a:gd name="connsiteY1" fmla="*/ 234861 h 672874"/>
                <a:gd name="connsiteX2" fmla="*/ 860156 w 1038225"/>
                <a:gd name="connsiteY2" fmla="*/ 245710 h 672874"/>
                <a:gd name="connsiteX3" fmla="*/ 884462 w 1038225"/>
                <a:gd name="connsiteY3" fmla="*/ 248161 h 672874"/>
                <a:gd name="connsiteX4" fmla="*/ 1038225 w 1038225"/>
                <a:gd name="connsiteY4" fmla="*/ 436821 h 672874"/>
                <a:gd name="connsiteX5" fmla="*/ 1038225 w 1038225"/>
                <a:gd name="connsiteY5" fmla="*/ 480301 h 672874"/>
                <a:gd name="connsiteX6" fmla="*/ 845652 w 1038225"/>
                <a:gd name="connsiteY6" fmla="*/ 672874 h 672874"/>
                <a:gd name="connsiteX7" fmla="*/ 192573 w 1038225"/>
                <a:gd name="connsiteY7" fmla="*/ 672874 h 672874"/>
                <a:gd name="connsiteX8" fmla="*/ 0 w 1038225"/>
                <a:gd name="connsiteY8" fmla="*/ 480301 h 672874"/>
                <a:gd name="connsiteX9" fmla="*/ 0 w 1038225"/>
                <a:gd name="connsiteY9" fmla="*/ 436821 h 672874"/>
                <a:gd name="connsiteX10" fmla="*/ 153763 w 1038225"/>
                <a:gd name="connsiteY10" fmla="*/ 248161 h 672874"/>
                <a:gd name="connsiteX11" fmla="*/ 154538 w 1038225"/>
                <a:gd name="connsiteY11" fmla="*/ 248082 h 672874"/>
                <a:gd name="connsiteX12" fmla="*/ 162661 w 1038225"/>
                <a:gd name="connsiteY12" fmla="*/ 207843 h 672874"/>
                <a:gd name="connsiteX13" fmla="*/ 276756 w 1038225"/>
                <a:gd name="connsiteY13" fmla="*/ 132216 h 672874"/>
                <a:gd name="connsiteX14" fmla="*/ 319933 w 1038225"/>
                <a:gd name="connsiteY14" fmla="*/ 140933 h 672874"/>
                <a:gd name="connsiteX15" fmla="*/ 383796 w 1038225"/>
                <a:gd name="connsiteY15" fmla="*/ 67168 h 672874"/>
                <a:gd name="connsiteX16" fmla="*/ 570897 w 1038225"/>
                <a:gd name="connsiteY16" fmla="*/ 0 h 67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225" h="672874">
                  <a:moveTo>
                    <a:pt x="570897" y="0"/>
                  </a:moveTo>
                  <a:cubicBezTo>
                    <a:pt x="713041" y="0"/>
                    <a:pt x="831635" y="100826"/>
                    <a:pt x="859062" y="234861"/>
                  </a:cubicBezTo>
                  <a:lnTo>
                    <a:pt x="860156" y="245710"/>
                  </a:lnTo>
                  <a:lnTo>
                    <a:pt x="884462" y="248161"/>
                  </a:lnTo>
                  <a:cubicBezTo>
                    <a:pt x="972215" y="266117"/>
                    <a:pt x="1038225" y="343761"/>
                    <a:pt x="1038225" y="436821"/>
                  </a:cubicBezTo>
                  <a:lnTo>
                    <a:pt x="1038225" y="480301"/>
                  </a:lnTo>
                  <a:cubicBezTo>
                    <a:pt x="1038225" y="586656"/>
                    <a:pt x="952007" y="672874"/>
                    <a:pt x="845652" y="672874"/>
                  </a:cubicBezTo>
                  <a:lnTo>
                    <a:pt x="192573" y="672874"/>
                  </a:lnTo>
                  <a:cubicBezTo>
                    <a:pt x="86218" y="672874"/>
                    <a:pt x="0" y="586656"/>
                    <a:pt x="0" y="480301"/>
                  </a:cubicBezTo>
                  <a:lnTo>
                    <a:pt x="0" y="436821"/>
                  </a:lnTo>
                  <a:cubicBezTo>
                    <a:pt x="0" y="343761"/>
                    <a:pt x="66010" y="266117"/>
                    <a:pt x="153763" y="248161"/>
                  </a:cubicBezTo>
                  <a:lnTo>
                    <a:pt x="154538" y="248082"/>
                  </a:lnTo>
                  <a:lnTo>
                    <a:pt x="162661" y="207843"/>
                  </a:lnTo>
                  <a:cubicBezTo>
                    <a:pt x="181459" y="163400"/>
                    <a:pt x="225466" y="132216"/>
                    <a:pt x="276756" y="132216"/>
                  </a:cubicBezTo>
                  <a:lnTo>
                    <a:pt x="319933" y="140933"/>
                  </a:lnTo>
                  <a:lnTo>
                    <a:pt x="383796" y="67168"/>
                  </a:lnTo>
                  <a:cubicBezTo>
                    <a:pt x="434641" y="25207"/>
                    <a:pt x="499826" y="0"/>
                    <a:pt x="570897" y="0"/>
                  </a:cubicBezTo>
                  <a:close/>
                </a:path>
              </a:pathLst>
            </a:custGeom>
            <a:noFill/>
            <a:ln w="28575">
              <a:solidFill>
                <a:srgbClr val="EE6B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95" name="组合 94"/>
          <p:cNvGrpSpPr/>
          <p:nvPr/>
        </p:nvGrpSpPr>
        <p:grpSpPr>
          <a:xfrm>
            <a:off x="6332820" y="1609043"/>
            <a:ext cx="1072297" cy="1072297"/>
            <a:chOff x="5366420" y="2494609"/>
            <a:chExt cx="1297480" cy="1297480"/>
          </a:xfrm>
        </p:grpSpPr>
        <p:sp>
          <p:nvSpPr>
            <p:cNvPr id="83" name="椭圆 82"/>
            <p:cNvSpPr/>
            <p:nvPr/>
          </p:nvSpPr>
          <p:spPr>
            <a:xfrm>
              <a:off x="5366420" y="2494609"/>
              <a:ext cx="1297480" cy="1297480"/>
            </a:xfrm>
            <a:prstGeom prst="ellipse">
              <a:avLst/>
            </a:pr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84" name="组合 83"/>
            <p:cNvGrpSpPr/>
            <p:nvPr/>
          </p:nvGrpSpPr>
          <p:grpSpPr>
            <a:xfrm>
              <a:off x="5493530" y="2621719"/>
              <a:ext cx="1043261" cy="1043261"/>
              <a:chOff x="638977" y="4296048"/>
              <a:chExt cx="1388581" cy="1388581"/>
            </a:xfrm>
          </p:grpSpPr>
          <p:sp>
            <p:nvSpPr>
              <p:cNvPr id="85" name="椭圆 84"/>
              <p:cNvSpPr/>
              <p:nvPr/>
            </p:nvSpPr>
            <p:spPr>
              <a:xfrm>
                <a:off x="638977" y="4296048"/>
                <a:ext cx="1388581" cy="138858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6" name="直角三角形 85"/>
              <p:cNvSpPr/>
              <p:nvPr/>
            </p:nvSpPr>
            <p:spPr>
              <a:xfrm rot="8150943">
                <a:off x="1162327" y="5108656"/>
                <a:ext cx="338187" cy="335141"/>
              </a:xfrm>
              <a:prstGeom prst="rtTriangle">
                <a:avLst/>
              </a:prstGeom>
              <a:solidFill>
                <a:srgbClr val="EE6B61"/>
              </a:solidFill>
              <a:ln>
                <a:solidFill>
                  <a:srgbClr val="EE6B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7" name="圆角矩形 86"/>
              <p:cNvSpPr/>
              <p:nvPr/>
            </p:nvSpPr>
            <p:spPr>
              <a:xfrm>
                <a:off x="934788" y="4628407"/>
                <a:ext cx="793264" cy="503086"/>
              </a:xfrm>
              <a:prstGeom prst="roundRect">
                <a:avLst/>
              </a:prstGeom>
              <a:noFill/>
              <a:ln w="28575">
                <a:solidFill>
                  <a:srgbClr val="EE6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96" name="矩形 95"/>
          <p:cNvSpPr/>
          <p:nvPr/>
        </p:nvSpPr>
        <p:spPr>
          <a:xfrm>
            <a:off x="7687261" y="1810218"/>
            <a:ext cx="3877985" cy="836063"/>
          </a:xfrm>
          <a:prstGeom prst="rect">
            <a:avLst/>
          </a:prstGeom>
        </p:spPr>
        <p:txBody>
          <a:bodyPr wrap="none">
            <a:spAutoFit/>
          </a:bodyPr>
          <a:lstStyle/>
          <a:p>
            <a:pPr lvl="0" fontAlgn="base">
              <a:spcBef>
                <a:spcPct val="0"/>
              </a:spcBef>
              <a:spcAft>
                <a:spcPct val="0"/>
              </a:spcAft>
            </a:pPr>
            <a:r>
              <a:rPr lang="zh-CN" altLang="en-US" sz="2135" b="1" dirty="0">
                <a:solidFill>
                  <a:srgbClr val="EE6B61"/>
                </a:solidFill>
                <a:latin typeface="微软雅黑" panose="020B0503020204020204" pitchFamily="34" charset="-122"/>
                <a:ea typeface="微软雅黑" panose="020B0503020204020204" pitchFamily="34" charset="-122"/>
              </a:rPr>
              <a:t>数据</a:t>
            </a:r>
            <a:r>
              <a:rPr lang="en-US" altLang="zh-CN" sz="2135" b="1" dirty="0">
                <a:solidFill>
                  <a:srgbClr val="EE6B61"/>
                </a:solidFill>
                <a:latin typeface="微软雅黑" panose="020B0503020204020204" pitchFamily="34" charset="-122"/>
                <a:ea typeface="微软雅黑" panose="020B0503020204020204" pitchFamily="34" charset="-122"/>
              </a:rPr>
              <a:t>A</a:t>
            </a:r>
            <a:endParaRPr lang="zh-CN" altLang="en-US" sz="2135" b="1" dirty="0">
              <a:solidFill>
                <a:srgbClr val="EE6B61"/>
              </a:solidFill>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pPr>
            <a:r>
              <a:rPr lang="zh-CN" altLang="en-US" dirty="0">
                <a:solidFill>
                  <a:prstClr val="black"/>
                </a:solidFill>
                <a:latin typeface="微软雅黑" panose="020B0503020204020204" pitchFamily="34" charset="-122"/>
                <a:ea typeface="微软雅黑" panose="020B0503020204020204" pitchFamily="34" charset="-122"/>
              </a:rPr>
              <a:t>加入图表说明</a:t>
            </a:r>
            <a:r>
              <a:rPr lang="zh-CN" altLang="en-US" dirty="0" smtClean="0">
                <a:solidFill>
                  <a:prstClr val="black"/>
                </a:solidFill>
                <a:latin typeface="微软雅黑" panose="020B0503020204020204" pitchFamily="34" charset="-122"/>
                <a:ea typeface="微软雅黑" panose="020B0503020204020204" pitchFamily="34" charset="-122"/>
              </a:rPr>
              <a:t>文字</a:t>
            </a:r>
            <a:r>
              <a:rPr lang="zh-CN" altLang="en-US" dirty="0">
                <a:solidFill>
                  <a:prstClr val="black"/>
                </a:solidFill>
                <a:latin typeface="微软雅黑" panose="020B0503020204020204" pitchFamily="34" charset="-122"/>
                <a:ea typeface="微软雅黑" panose="020B0503020204020204" pitchFamily="34" charset="-122"/>
              </a:rPr>
              <a:t>加入图表说明文字</a:t>
            </a:r>
          </a:p>
        </p:txBody>
      </p:sp>
      <p:sp>
        <p:nvSpPr>
          <p:cNvPr id="97" name="矩形 96"/>
          <p:cNvSpPr/>
          <p:nvPr/>
        </p:nvSpPr>
        <p:spPr>
          <a:xfrm>
            <a:off x="7687261" y="3436626"/>
            <a:ext cx="3877985" cy="836063"/>
          </a:xfrm>
          <a:prstGeom prst="rect">
            <a:avLst/>
          </a:prstGeom>
        </p:spPr>
        <p:txBody>
          <a:bodyPr wrap="none">
            <a:spAutoFit/>
          </a:bodyPr>
          <a:lstStyle/>
          <a:p>
            <a:pPr lvl="0" fontAlgn="base">
              <a:spcBef>
                <a:spcPct val="0"/>
              </a:spcBef>
              <a:spcAft>
                <a:spcPct val="0"/>
              </a:spcAft>
            </a:pPr>
            <a:r>
              <a:rPr lang="zh-CN" altLang="en-US" sz="2135" b="1" dirty="0" smtClean="0">
                <a:solidFill>
                  <a:srgbClr val="19B9B9"/>
                </a:solidFill>
                <a:latin typeface="微软雅黑" panose="020B0503020204020204" pitchFamily="34" charset="-122"/>
                <a:ea typeface="微软雅黑" panose="020B0503020204020204" pitchFamily="34" charset="-122"/>
              </a:rPr>
              <a:t>数据</a:t>
            </a:r>
            <a:r>
              <a:rPr lang="en-US" altLang="zh-CN" sz="2135" b="1" dirty="0" smtClean="0">
                <a:solidFill>
                  <a:srgbClr val="19B9B9"/>
                </a:solidFill>
                <a:latin typeface="微软雅黑" panose="020B0503020204020204" pitchFamily="34" charset="-122"/>
                <a:ea typeface="微软雅黑" panose="020B0503020204020204" pitchFamily="34" charset="-122"/>
              </a:rPr>
              <a:t>B</a:t>
            </a:r>
            <a:endParaRPr lang="zh-CN" altLang="en-US" sz="2135" b="1" dirty="0">
              <a:solidFill>
                <a:srgbClr val="19B9B9"/>
              </a:solidFill>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pPr>
            <a:r>
              <a:rPr lang="zh-CN" altLang="en-US" dirty="0">
                <a:solidFill>
                  <a:prstClr val="black"/>
                </a:solidFill>
                <a:latin typeface="微软雅黑" panose="020B0503020204020204" pitchFamily="34" charset="-122"/>
                <a:ea typeface="微软雅黑" panose="020B0503020204020204" pitchFamily="34" charset="-122"/>
              </a:rPr>
              <a:t>加入图表说明</a:t>
            </a:r>
            <a:r>
              <a:rPr lang="zh-CN" altLang="en-US" dirty="0" smtClean="0">
                <a:solidFill>
                  <a:prstClr val="black"/>
                </a:solidFill>
                <a:latin typeface="微软雅黑" panose="020B0503020204020204" pitchFamily="34" charset="-122"/>
                <a:ea typeface="微软雅黑" panose="020B0503020204020204" pitchFamily="34" charset="-122"/>
              </a:rPr>
              <a:t>文字</a:t>
            </a:r>
            <a:r>
              <a:rPr lang="zh-CN" altLang="en-US" dirty="0">
                <a:solidFill>
                  <a:prstClr val="black"/>
                </a:solidFill>
                <a:latin typeface="微软雅黑" panose="020B0503020204020204" pitchFamily="34" charset="-122"/>
                <a:ea typeface="微软雅黑" panose="020B0503020204020204" pitchFamily="34" charset="-122"/>
              </a:rPr>
              <a:t>加入图表说明文字</a:t>
            </a:r>
          </a:p>
        </p:txBody>
      </p:sp>
      <p:sp>
        <p:nvSpPr>
          <p:cNvPr id="98" name="矩形 97"/>
          <p:cNvSpPr/>
          <p:nvPr/>
        </p:nvSpPr>
        <p:spPr>
          <a:xfrm>
            <a:off x="7687261" y="5122001"/>
            <a:ext cx="3877985" cy="836063"/>
          </a:xfrm>
          <a:prstGeom prst="rect">
            <a:avLst/>
          </a:prstGeom>
        </p:spPr>
        <p:txBody>
          <a:bodyPr wrap="none">
            <a:spAutoFit/>
          </a:bodyPr>
          <a:lstStyle/>
          <a:p>
            <a:pPr lvl="0" fontAlgn="base">
              <a:spcBef>
                <a:spcPct val="0"/>
              </a:spcBef>
              <a:spcAft>
                <a:spcPct val="0"/>
              </a:spcAft>
            </a:pPr>
            <a:r>
              <a:rPr lang="zh-CN" altLang="en-US" sz="2135" b="1" dirty="0" smtClean="0">
                <a:solidFill>
                  <a:srgbClr val="4FB663"/>
                </a:solidFill>
                <a:latin typeface="微软雅黑" panose="020B0503020204020204" pitchFamily="34" charset="-122"/>
                <a:ea typeface="微软雅黑" panose="020B0503020204020204" pitchFamily="34" charset="-122"/>
              </a:rPr>
              <a:t>数据</a:t>
            </a:r>
            <a:r>
              <a:rPr lang="en-US" altLang="zh-CN" sz="2135" b="1" dirty="0" smtClean="0">
                <a:solidFill>
                  <a:srgbClr val="4FB663"/>
                </a:solidFill>
                <a:latin typeface="微软雅黑" panose="020B0503020204020204" pitchFamily="34" charset="-122"/>
                <a:ea typeface="微软雅黑" panose="020B0503020204020204" pitchFamily="34" charset="-122"/>
              </a:rPr>
              <a:t>C</a:t>
            </a:r>
            <a:endParaRPr lang="zh-CN" altLang="en-US" sz="2135" b="1" dirty="0">
              <a:solidFill>
                <a:srgbClr val="4FB663"/>
              </a:solidFill>
              <a:latin typeface="微软雅黑" panose="020B0503020204020204" pitchFamily="34" charset="-122"/>
              <a:ea typeface="微软雅黑" panose="020B0503020204020204" pitchFamily="34" charset="-122"/>
            </a:endParaRPr>
          </a:p>
          <a:p>
            <a:pPr fontAlgn="base">
              <a:lnSpc>
                <a:spcPct val="150000"/>
              </a:lnSpc>
              <a:spcBef>
                <a:spcPct val="0"/>
              </a:spcBef>
              <a:spcAft>
                <a:spcPct val="0"/>
              </a:spcAft>
            </a:pPr>
            <a:r>
              <a:rPr lang="zh-CN" altLang="en-US" dirty="0">
                <a:solidFill>
                  <a:prstClr val="black"/>
                </a:solidFill>
                <a:latin typeface="微软雅黑" panose="020B0503020204020204" pitchFamily="34" charset="-122"/>
                <a:ea typeface="微软雅黑" panose="020B0503020204020204" pitchFamily="34" charset="-122"/>
              </a:rPr>
              <a:t>加入图表说明</a:t>
            </a:r>
            <a:r>
              <a:rPr lang="zh-CN" altLang="en-US" dirty="0" smtClean="0">
                <a:solidFill>
                  <a:prstClr val="black"/>
                </a:solidFill>
                <a:latin typeface="微软雅黑" panose="020B0503020204020204" pitchFamily="34" charset="-122"/>
                <a:ea typeface="微软雅黑" panose="020B0503020204020204" pitchFamily="34" charset="-122"/>
              </a:rPr>
              <a:t>文字</a:t>
            </a:r>
            <a:r>
              <a:rPr lang="zh-CN" altLang="en-US" dirty="0">
                <a:solidFill>
                  <a:prstClr val="black"/>
                </a:solidFill>
                <a:latin typeface="微软雅黑" panose="020B0503020204020204" pitchFamily="34" charset="-122"/>
                <a:ea typeface="微软雅黑" panose="020B0503020204020204" pitchFamily="34" charset="-122"/>
              </a:rPr>
              <a:t>加入图表说明文字</a:t>
            </a:r>
          </a:p>
        </p:txBody>
      </p:sp>
      <p:sp>
        <p:nvSpPr>
          <p:cNvPr id="99" name="矩形 98"/>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3ECEC7"/>
                </a:solidFill>
                <a:effectLst/>
              </a:rPr>
              <a:t>添加标题</a:t>
            </a:r>
            <a:endParaRPr lang="en-US" altLang="zh-CN" sz="3200" b="1" cap="none" spc="0" dirty="0" smtClean="0">
              <a:solidFill>
                <a:srgbClr val="3ECEC7"/>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52" name="KSO_Shape"/>
          <p:cNvSpPr>
            <a:spLocks noChangeAspect="1"/>
          </p:cNvSpPr>
          <p:nvPr/>
        </p:nvSpPr>
        <p:spPr>
          <a:xfrm>
            <a:off x="508327" y="386263"/>
            <a:ext cx="730522" cy="59415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checkerboard(across)">
                                      <p:cBhvr>
                                        <p:cTn id="11"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2" name="直接连接符 181"/>
          <p:cNvCxnSpPr/>
          <p:nvPr/>
        </p:nvCxnSpPr>
        <p:spPr>
          <a:xfrm>
            <a:off x="4451043" y="5212486"/>
            <a:ext cx="2525570" cy="0"/>
          </a:xfrm>
          <a:prstGeom prst="line">
            <a:avLst/>
          </a:prstGeom>
          <a:ln w="28575">
            <a:solidFill>
              <a:srgbClr val="EE6B61"/>
            </a:solidFill>
            <a:prstDash val="sysDot"/>
            <a:tailEnd type="oval"/>
          </a:ln>
        </p:spPr>
        <p:style>
          <a:lnRef idx="1">
            <a:schemeClr val="dk1"/>
          </a:lnRef>
          <a:fillRef idx="0">
            <a:schemeClr val="dk1"/>
          </a:fillRef>
          <a:effectRef idx="0">
            <a:schemeClr val="dk1"/>
          </a:effectRef>
          <a:fontRef idx="minor">
            <a:schemeClr val="tx1"/>
          </a:fontRef>
        </p:style>
      </p:cxnSp>
      <p:cxnSp>
        <p:nvCxnSpPr>
          <p:cNvPr id="179" name="直接连接符 178"/>
          <p:cNvCxnSpPr/>
          <p:nvPr/>
        </p:nvCxnSpPr>
        <p:spPr>
          <a:xfrm>
            <a:off x="3895843" y="3189021"/>
            <a:ext cx="1900062" cy="0"/>
          </a:xfrm>
          <a:prstGeom prst="line">
            <a:avLst/>
          </a:prstGeom>
          <a:ln w="28575">
            <a:solidFill>
              <a:srgbClr val="FFB44B"/>
            </a:solidFill>
            <a:prstDash val="sysDot"/>
            <a:tailEnd type="oval"/>
          </a:ln>
        </p:spPr>
        <p:style>
          <a:lnRef idx="1">
            <a:schemeClr val="dk1"/>
          </a:lnRef>
          <a:fillRef idx="0">
            <a:schemeClr val="dk1"/>
          </a:fillRef>
          <a:effectRef idx="0">
            <a:schemeClr val="dk1"/>
          </a:effectRef>
          <a:fontRef idx="minor">
            <a:schemeClr val="tx1"/>
          </a:fontRef>
        </p:style>
      </p:cxnSp>
      <p:cxnSp>
        <p:nvCxnSpPr>
          <p:cNvPr id="178" name="直接连接符 177"/>
          <p:cNvCxnSpPr/>
          <p:nvPr/>
        </p:nvCxnSpPr>
        <p:spPr>
          <a:xfrm>
            <a:off x="3407715" y="2444517"/>
            <a:ext cx="1900062" cy="0"/>
          </a:xfrm>
          <a:prstGeom prst="line">
            <a:avLst/>
          </a:prstGeom>
          <a:ln w="28575">
            <a:solidFill>
              <a:srgbClr val="19B9B9"/>
            </a:solidFill>
            <a:prstDash val="sysDot"/>
            <a:tailEnd type="oval"/>
          </a:ln>
        </p:spPr>
        <p:style>
          <a:lnRef idx="1">
            <a:schemeClr val="dk1"/>
          </a:lnRef>
          <a:fillRef idx="0">
            <a:schemeClr val="dk1"/>
          </a:fillRef>
          <a:effectRef idx="0">
            <a:schemeClr val="dk1"/>
          </a:effectRef>
          <a:fontRef idx="minor">
            <a:schemeClr val="tx1"/>
          </a:fontRef>
        </p:style>
      </p:cxnSp>
      <p:sp>
        <p:nvSpPr>
          <p:cNvPr id="9" name="Oval 2"/>
          <p:cNvSpPr>
            <a:spLocks noChangeArrowheads="1"/>
          </p:cNvSpPr>
          <p:nvPr/>
        </p:nvSpPr>
        <p:spPr bwMode="auto">
          <a:xfrm>
            <a:off x="462605" y="4867150"/>
            <a:ext cx="5261276" cy="1212841"/>
          </a:xfrm>
          <a:prstGeom prst="ellipse">
            <a:avLst/>
          </a:prstGeom>
          <a:gradFill rotWithShape="1">
            <a:gsLst>
              <a:gs pos="0">
                <a:srgbClr val="000000">
                  <a:alpha val="50000"/>
                </a:srgbClr>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grpSp>
        <p:nvGrpSpPr>
          <p:cNvPr id="142" name="组合 141"/>
          <p:cNvGrpSpPr/>
          <p:nvPr/>
        </p:nvGrpSpPr>
        <p:grpSpPr>
          <a:xfrm>
            <a:off x="1697861" y="4640987"/>
            <a:ext cx="2860675" cy="1062037"/>
            <a:chOff x="1697861" y="4812443"/>
            <a:chExt cx="2860675" cy="1062037"/>
          </a:xfrm>
          <a:effectLst>
            <a:outerShdw blurRad="114300" dist="63500" dir="2700000" algn="tl" rotWithShape="0">
              <a:prstClr val="black">
                <a:alpha val="40000"/>
              </a:prstClr>
            </a:outerShdw>
          </a:effectLst>
        </p:grpSpPr>
        <p:sp>
          <p:nvSpPr>
            <p:cNvPr id="92" name="AutoShape 15"/>
            <p:cNvSpPr>
              <a:spLocks noChangeArrowheads="1"/>
            </p:cNvSpPr>
            <p:nvPr/>
          </p:nvSpPr>
          <p:spPr bwMode="gray">
            <a:xfrm>
              <a:off x="1697861" y="4812443"/>
              <a:ext cx="2860675" cy="1062037"/>
            </a:xfrm>
            <a:prstGeom prst="can">
              <a:avLst>
                <a:gd name="adj" fmla="val 50000"/>
              </a:avLst>
            </a:prstGeom>
            <a:gradFill rotWithShape="1">
              <a:gsLst>
                <a:gs pos="0">
                  <a:srgbClr val="EE6B61"/>
                </a:gs>
                <a:gs pos="50000">
                  <a:srgbClr val="FC7F6B"/>
                </a:gs>
                <a:gs pos="100000">
                  <a:srgbClr val="EE6B61"/>
                </a:gs>
              </a:gsLst>
              <a:lin ang="0" scaled="1"/>
            </a:gradFill>
            <a:ln>
              <a:noFill/>
            </a:ln>
          </p:spPr>
          <p:txBody>
            <a:bodyPr wrap="none" anchor="ctr"/>
            <a:lstStyle/>
            <a:p>
              <a:pPr>
                <a:defRPr/>
              </a:pPr>
              <a:endParaRPr lang="zh-CN" altLang="en-US"/>
            </a:p>
          </p:txBody>
        </p:sp>
        <p:sp>
          <p:nvSpPr>
            <p:cNvPr id="93" name="Oval 16"/>
            <p:cNvSpPr>
              <a:spLocks noChangeArrowheads="1"/>
            </p:cNvSpPr>
            <p:nvPr/>
          </p:nvSpPr>
          <p:spPr bwMode="gray">
            <a:xfrm>
              <a:off x="1697861" y="4818792"/>
              <a:ext cx="2860675" cy="525462"/>
            </a:xfrm>
            <a:prstGeom prst="ellipse">
              <a:avLst/>
            </a:prstGeom>
            <a:gradFill rotWithShape="1">
              <a:gsLst>
                <a:gs pos="0">
                  <a:srgbClr val="EE6B61"/>
                </a:gs>
                <a:gs pos="100000">
                  <a:srgbClr val="EE6B61"/>
                </a:gs>
              </a:gsLst>
              <a:path path="shape">
                <a:fillToRect l="50000" t="50000" r="50000" b="50000"/>
              </a:path>
            </a:gradFill>
            <a:ln>
              <a:noFill/>
            </a:ln>
          </p:spPr>
          <p:txBody>
            <a:bodyPr wrap="none" anchor="ctr"/>
            <a:lstStyle/>
            <a:p>
              <a:pPr>
                <a:defRPr/>
              </a:pPr>
              <a:endParaRPr lang="zh-CN" altLang="en-US"/>
            </a:p>
          </p:txBody>
        </p:sp>
      </p:grpSp>
      <p:sp>
        <p:nvSpPr>
          <p:cNvPr id="94" name="AutoShape 28"/>
          <p:cNvSpPr>
            <a:spLocks noChangeArrowheads="1"/>
          </p:cNvSpPr>
          <p:nvPr/>
        </p:nvSpPr>
        <p:spPr bwMode="gray">
          <a:xfrm rot="-30062">
            <a:off x="3036123" y="4442549"/>
            <a:ext cx="158750" cy="449263"/>
          </a:xfrm>
          <a:prstGeom prst="can">
            <a:avLst>
              <a:gd name="adj" fmla="val 41179"/>
            </a:avLst>
          </a:prstGeom>
          <a:gradFill rotWithShape="1">
            <a:gsLst>
              <a:gs pos="0">
                <a:schemeClr val="bg1">
                  <a:gamma/>
                  <a:shade val="19216"/>
                  <a:invGamma/>
                </a:schemeClr>
              </a:gs>
              <a:gs pos="50000">
                <a:schemeClr val="bg1"/>
              </a:gs>
              <a:gs pos="100000">
                <a:schemeClr val="bg1">
                  <a:gamma/>
                  <a:shade val="19216"/>
                  <a:invGamma/>
                </a:schemeClr>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grpSp>
        <p:nvGrpSpPr>
          <p:cNvPr id="141" name="组合 140"/>
          <p:cNvGrpSpPr/>
          <p:nvPr/>
        </p:nvGrpSpPr>
        <p:grpSpPr>
          <a:xfrm>
            <a:off x="1935985" y="3632922"/>
            <a:ext cx="2363789" cy="1003300"/>
            <a:chOff x="1935985" y="3804378"/>
            <a:chExt cx="2363789" cy="1003300"/>
          </a:xfrm>
          <a:effectLst>
            <a:outerShdw blurRad="114300" dist="63500" dir="2700000" algn="tl" rotWithShape="0">
              <a:prstClr val="black">
                <a:alpha val="40000"/>
              </a:prstClr>
            </a:outerShdw>
          </a:effectLst>
        </p:grpSpPr>
        <p:sp>
          <p:nvSpPr>
            <p:cNvPr id="95" name="AutoShape 18"/>
            <p:cNvSpPr>
              <a:spLocks noChangeArrowheads="1"/>
            </p:cNvSpPr>
            <p:nvPr/>
          </p:nvSpPr>
          <p:spPr bwMode="gray">
            <a:xfrm>
              <a:off x="1940749" y="3804378"/>
              <a:ext cx="2359025" cy="1003300"/>
            </a:xfrm>
            <a:prstGeom prst="can">
              <a:avLst>
                <a:gd name="adj" fmla="val 47144"/>
              </a:avLst>
            </a:prstGeom>
            <a:gradFill rotWithShape="1">
              <a:gsLst>
                <a:gs pos="0">
                  <a:srgbClr val="00B050"/>
                </a:gs>
                <a:gs pos="50000">
                  <a:srgbClr val="92D050"/>
                </a:gs>
                <a:gs pos="100000">
                  <a:srgbClr val="4FB663"/>
                </a:gs>
              </a:gsLst>
              <a:lin ang="0" scaled="1"/>
            </a:gradFill>
            <a:ln>
              <a:noFill/>
            </a:ln>
          </p:spPr>
          <p:txBody>
            <a:bodyPr wrap="none" anchor="ctr"/>
            <a:lstStyle/>
            <a:p>
              <a:pPr>
                <a:defRPr/>
              </a:pPr>
              <a:endParaRPr lang="zh-CN" altLang="en-US"/>
            </a:p>
          </p:txBody>
        </p:sp>
        <p:sp>
          <p:nvSpPr>
            <p:cNvPr id="96" name="Oval 19"/>
            <p:cNvSpPr>
              <a:spLocks noChangeArrowheads="1"/>
            </p:cNvSpPr>
            <p:nvPr/>
          </p:nvSpPr>
          <p:spPr bwMode="gray">
            <a:xfrm>
              <a:off x="1935985" y="3809141"/>
              <a:ext cx="2363788" cy="466725"/>
            </a:xfrm>
            <a:prstGeom prst="ellipse">
              <a:avLst/>
            </a:prstGeom>
            <a:gradFill rotWithShape="1">
              <a:gsLst>
                <a:gs pos="0">
                  <a:srgbClr val="4FB663"/>
                </a:gs>
                <a:gs pos="100000">
                  <a:srgbClr val="92D050"/>
                </a:gs>
              </a:gsLst>
              <a:path path="shape">
                <a:fillToRect l="50000" t="50000" r="50000" b="50000"/>
              </a:path>
            </a:gradFill>
            <a:ln>
              <a:noFill/>
            </a:ln>
            <a:effectLst/>
          </p:spPr>
          <p:txBody>
            <a:bodyPr wrap="none" anchor="ctr"/>
            <a:lstStyle/>
            <a:p>
              <a:pPr>
                <a:defRPr/>
              </a:pPr>
              <a:endParaRPr lang="zh-CN" altLang="en-US"/>
            </a:p>
          </p:txBody>
        </p:sp>
      </p:grpSp>
      <p:sp>
        <p:nvSpPr>
          <p:cNvPr id="97" name="AutoShape 28"/>
          <p:cNvSpPr>
            <a:spLocks noChangeArrowheads="1"/>
          </p:cNvSpPr>
          <p:nvPr/>
        </p:nvSpPr>
        <p:spPr bwMode="gray">
          <a:xfrm rot="-30062">
            <a:off x="3036123" y="3469411"/>
            <a:ext cx="158750" cy="449262"/>
          </a:xfrm>
          <a:prstGeom prst="can">
            <a:avLst>
              <a:gd name="adj" fmla="val 41179"/>
            </a:avLst>
          </a:prstGeom>
          <a:gradFill rotWithShape="1">
            <a:gsLst>
              <a:gs pos="0">
                <a:schemeClr val="bg1">
                  <a:gamma/>
                  <a:shade val="19216"/>
                  <a:invGamma/>
                </a:schemeClr>
              </a:gs>
              <a:gs pos="50000">
                <a:schemeClr val="bg1"/>
              </a:gs>
              <a:gs pos="100000">
                <a:schemeClr val="bg1">
                  <a:gamma/>
                  <a:shade val="19216"/>
                  <a:invGamma/>
                </a:schemeClr>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grpSp>
        <p:nvGrpSpPr>
          <p:cNvPr id="140" name="组合 139"/>
          <p:cNvGrpSpPr/>
          <p:nvPr/>
        </p:nvGrpSpPr>
        <p:grpSpPr>
          <a:xfrm>
            <a:off x="2182048" y="2793133"/>
            <a:ext cx="1885951" cy="822325"/>
            <a:chOff x="2182048" y="2964589"/>
            <a:chExt cx="1885951" cy="822325"/>
          </a:xfrm>
          <a:effectLst>
            <a:outerShdw blurRad="114300" dist="63500" dir="2700000" algn="tl" rotWithShape="0">
              <a:prstClr val="black">
                <a:alpha val="40000"/>
              </a:prstClr>
            </a:outerShdw>
          </a:effectLst>
        </p:grpSpPr>
        <p:sp>
          <p:nvSpPr>
            <p:cNvPr id="98" name="AutoShape 21"/>
            <p:cNvSpPr>
              <a:spLocks noChangeArrowheads="1"/>
            </p:cNvSpPr>
            <p:nvPr/>
          </p:nvSpPr>
          <p:spPr bwMode="gray">
            <a:xfrm>
              <a:off x="2182048" y="2964589"/>
              <a:ext cx="1885950" cy="822325"/>
            </a:xfrm>
            <a:prstGeom prst="can">
              <a:avLst>
                <a:gd name="adj" fmla="val 40000"/>
              </a:avLst>
            </a:prstGeom>
            <a:gradFill rotWithShape="1">
              <a:gsLst>
                <a:gs pos="0">
                  <a:srgbClr val="FFB44B"/>
                </a:gs>
                <a:gs pos="50000">
                  <a:srgbClr val="FFB44B"/>
                </a:gs>
                <a:gs pos="100000">
                  <a:srgbClr val="FFB44B"/>
                </a:gs>
              </a:gsLst>
              <a:lin ang="0" scaled="1"/>
            </a:gradFill>
            <a:ln>
              <a:noFill/>
            </a:ln>
          </p:spPr>
          <p:txBody>
            <a:bodyPr wrap="none" anchor="ctr"/>
            <a:lstStyle/>
            <a:p>
              <a:pPr>
                <a:defRPr/>
              </a:pPr>
              <a:endParaRPr lang="zh-CN" altLang="en-US"/>
            </a:p>
          </p:txBody>
        </p:sp>
        <p:sp>
          <p:nvSpPr>
            <p:cNvPr id="99" name="Oval 22"/>
            <p:cNvSpPr>
              <a:spLocks noChangeArrowheads="1"/>
            </p:cNvSpPr>
            <p:nvPr/>
          </p:nvSpPr>
          <p:spPr bwMode="gray">
            <a:xfrm>
              <a:off x="2189986" y="3007452"/>
              <a:ext cx="1878013" cy="328612"/>
            </a:xfrm>
            <a:prstGeom prst="ellipse">
              <a:avLst/>
            </a:prstGeom>
            <a:gradFill rotWithShape="1">
              <a:gsLst>
                <a:gs pos="100000">
                  <a:srgbClr val="FFB44B"/>
                </a:gs>
                <a:gs pos="3000">
                  <a:schemeClr val="accent2"/>
                </a:gs>
              </a:gsLst>
              <a:path path="shape">
                <a:fillToRect l="50000" t="50000" r="50000" b="50000"/>
              </a:path>
            </a:gradFill>
            <a:ln>
              <a:noFill/>
            </a:ln>
            <a:effectLst/>
          </p:spPr>
          <p:txBody>
            <a:bodyPr wrap="none" anchor="ctr"/>
            <a:lstStyle/>
            <a:p>
              <a:pPr>
                <a:defRPr/>
              </a:pPr>
              <a:endParaRPr lang="zh-CN" altLang="en-US"/>
            </a:p>
          </p:txBody>
        </p:sp>
      </p:grpSp>
      <p:sp>
        <p:nvSpPr>
          <p:cNvPr id="100" name="AutoShape 28"/>
          <p:cNvSpPr>
            <a:spLocks noChangeArrowheads="1"/>
          </p:cNvSpPr>
          <p:nvPr/>
        </p:nvSpPr>
        <p:spPr bwMode="gray">
          <a:xfrm rot="-30062">
            <a:off x="3036123" y="2672486"/>
            <a:ext cx="158750" cy="449262"/>
          </a:xfrm>
          <a:prstGeom prst="can">
            <a:avLst>
              <a:gd name="adj" fmla="val 41179"/>
            </a:avLst>
          </a:prstGeom>
          <a:gradFill rotWithShape="1">
            <a:gsLst>
              <a:gs pos="0">
                <a:schemeClr val="bg1">
                  <a:gamma/>
                  <a:shade val="19216"/>
                  <a:invGamma/>
                </a:schemeClr>
              </a:gs>
              <a:gs pos="50000">
                <a:schemeClr val="bg1"/>
              </a:gs>
              <a:gs pos="100000">
                <a:schemeClr val="bg1">
                  <a:gamma/>
                  <a:shade val="19216"/>
                  <a:invGamma/>
                </a:schemeClr>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01" name="AutoShape 23"/>
          <p:cNvSpPr>
            <a:spLocks noChangeArrowheads="1"/>
          </p:cNvSpPr>
          <p:nvPr/>
        </p:nvSpPr>
        <p:spPr bwMode="gray">
          <a:xfrm>
            <a:off x="2388423" y="2137665"/>
            <a:ext cx="1473200" cy="636415"/>
          </a:xfrm>
          <a:prstGeom prst="can">
            <a:avLst>
              <a:gd name="adj" fmla="val 36644"/>
            </a:avLst>
          </a:prstGeom>
          <a:gradFill rotWithShape="1">
            <a:gsLst>
              <a:gs pos="0">
                <a:srgbClr val="19B9B9"/>
              </a:gs>
              <a:gs pos="50000">
                <a:srgbClr val="19B9B9"/>
              </a:gs>
              <a:gs pos="100000">
                <a:srgbClr val="19B9B9"/>
              </a:gs>
            </a:gsLst>
            <a:lin ang="0" scaled="1"/>
          </a:gradFill>
          <a:ln>
            <a:noFill/>
          </a:ln>
          <a:effectLst>
            <a:outerShdw blurRad="127000" dist="63500" dir="2700000" algn="tl" rotWithShape="0">
              <a:prstClr val="black">
                <a:alpha val="40000"/>
              </a:prst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103" name="Rectangle 12"/>
          <p:cNvSpPr>
            <a:spLocks noChangeArrowheads="1"/>
          </p:cNvSpPr>
          <p:nvPr/>
        </p:nvSpPr>
        <p:spPr bwMode="gray">
          <a:xfrm>
            <a:off x="2302698" y="5212486"/>
            <a:ext cx="163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buClr>
                <a:srgbClr val="1F3F5F"/>
              </a:buClr>
            </a:pPr>
            <a:r>
              <a:rPr lang="zh-CN" altLang="en-US" sz="1900" b="1" dirty="0">
                <a:solidFill>
                  <a:schemeClr val="bg1"/>
                </a:solidFill>
                <a:effectLst>
                  <a:outerShdw blurRad="38100" dist="38100" dir="2700000" algn="tl">
                    <a:srgbClr val="000000">
                      <a:alpha val="43137"/>
                    </a:srgbClr>
                  </a:outerShdw>
                </a:effectLst>
                <a:ea typeface="微软雅黑" panose="020B0503020204020204" pitchFamily="34" charset="-122"/>
              </a:rPr>
              <a:t>点击添加标题</a:t>
            </a:r>
            <a:endParaRPr lang="en-US" altLang="zh-CN" sz="1900" b="1" dirty="0">
              <a:solidFill>
                <a:schemeClr val="bg1"/>
              </a:solidFill>
              <a:effectLst>
                <a:outerShdw blurRad="38100" dist="38100" dir="2700000" algn="tl">
                  <a:srgbClr val="000000">
                    <a:alpha val="43137"/>
                  </a:srgbClr>
                </a:outerShdw>
              </a:effectLst>
              <a:ea typeface="微软雅黑" panose="020B0503020204020204" pitchFamily="34" charset="-122"/>
            </a:endParaRPr>
          </a:p>
        </p:txBody>
      </p:sp>
      <p:sp>
        <p:nvSpPr>
          <p:cNvPr id="104" name="Rectangle 12"/>
          <p:cNvSpPr>
            <a:spLocks noChangeArrowheads="1"/>
          </p:cNvSpPr>
          <p:nvPr/>
        </p:nvSpPr>
        <p:spPr bwMode="gray">
          <a:xfrm>
            <a:off x="2350323" y="4193311"/>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buClr>
                <a:srgbClr val="1F3F5F"/>
              </a:buClr>
            </a:pPr>
            <a:r>
              <a:rPr lang="zh-CN" altLang="en-US" dirty="0">
                <a:solidFill>
                  <a:schemeClr val="bg1"/>
                </a:solidFill>
                <a:ea typeface="微软雅黑" panose="020B0503020204020204" pitchFamily="34" charset="-122"/>
              </a:rPr>
              <a:t>点击添加标题</a:t>
            </a:r>
            <a:endParaRPr lang="en-US" altLang="zh-CN" dirty="0">
              <a:solidFill>
                <a:schemeClr val="bg1"/>
              </a:solidFill>
              <a:ea typeface="微软雅黑" panose="020B0503020204020204" pitchFamily="34" charset="-122"/>
            </a:endParaRPr>
          </a:p>
        </p:txBody>
      </p:sp>
      <p:sp>
        <p:nvSpPr>
          <p:cNvPr id="105" name="Rectangle 12"/>
          <p:cNvSpPr>
            <a:spLocks noChangeArrowheads="1"/>
          </p:cNvSpPr>
          <p:nvPr/>
        </p:nvSpPr>
        <p:spPr bwMode="gray">
          <a:xfrm>
            <a:off x="2369373" y="3189021"/>
            <a:ext cx="14795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buClr>
                <a:srgbClr val="1F3F5F"/>
              </a:buClr>
            </a:pPr>
            <a:r>
              <a:rPr lang="zh-CN" altLang="en-US" sz="1700" dirty="0">
                <a:solidFill>
                  <a:schemeClr val="bg1"/>
                </a:solidFill>
                <a:ea typeface="微软雅黑" panose="020B0503020204020204" pitchFamily="34" charset="-122"/>
              </a:rPr>
              <a:t>点击添加标题</a:t>
            </a:r>
            <a:endParaRPr lang="en-US" altLang="zh-CN" sz="1700" dirty="0">
              <a:solidFill>
                <a:schemeClr val="bg1"/>
              </a:solidFill>
              <a:ea typeface="微软雅黑" panose="020B0503020204020204" pitchFamily="34" charset="-122"/>
            </a:endParaRPr>
          </a:p>
        </p:txBody>
      </p:sp>
      <p:sp>
        <p:nvSpPr>
          <p:cNvPr id="106" name="Rectangle 12"/>
          <p:cNvSpPr>
            <a:spLocks noChangeArrowheads="1"/>
          </p:cNvSpPr>
          <p:nvPr/>
        </p:nvSpPr>
        <p:spPr bwMode="gray">
          <a:xfrm>
            <a:off x="2407473" y="2383572"/>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buClr>
                <a:srgbClr val="1F3F5F"/>
              </a:buClr>
            </a:pPr>
            <a:r>
              <a:rPr lang="zh-CN" altLang="en-US" sz="1600" dirty="0">
                <a:solidFill>
                  <a:schemeClr val="bg1"/>
                </a:solidFill>
                <a:ea typeface="微软雅黑" panose="020B0503020204020204" pitchFamily="34" charset="-122"/>
              </a:rPr>
              <a:t>点击添加标题</a:t>
            </a:r>
            <a:endParaRPr lang="en-US" altLang="zh-CN" sz="1600" dirty="0">
              <a:solidFill>
                <a:schemeClr val="bg1"/>
              </a:solidFill>
              <a:ea typeface="微软雅黑" panose="020B0503020204020204" pitchFamily="34" charset="-122"/>
            </a:endParaRPr>
          </a:p>
        </p:txBody>
      </p:sp>
      <p:grpSp>
        <p:nvGrpSpPr>
          <p:cNvPr id="2" name="组合 1"/>
          <p:cNvGrpSpPr/>
          <p:nvPr/>
        </p:nvGrpSpPr>
        <p:grpSpPr>
          <a:xfrm>
            <a:off x="5379312" y="2193465"/>
            <a:ext cx="4419319" cy="448373"/>
            <a:chOff x="5028060" y="2553317"/>
            <a:chExt cx="4419319" cy="448373"/>
          </a:xfrm>
          <a:effectLst>
            <a:outerShdw blurRad="127000" dist="63500" dir="2700000" algn="tl" rotWithShape="0">
              <a:prstClr val="black">
                <a:alpha val="40000"/>
              </a:prstClr>
            </a:outerShdw>
          </a:effectLst>
        </p:grpSpPr>
        <p:grpSp>
          <p:nvGrpSpPr>
            <p:cNvPr id="111" name="组合 110"/>
            <p:cNvGrpSpPr/>
            <p:nvPr/>
          </p:nvGrpSpPr>
          <p:grpSpPr>
            <a:xfrm>
              <a:off x="5028060" y="2553317"/>
              <a:ext cx="4419319" cy="448373"/>
              <a:chOff x="1403648" y="2497460"/>
              <a:chExt cx="6892316" cy="699277"/>
            </a:xfrm>
            <a:effectLst>
              <a:outerShdw blurRad="50800" dist="38100" algn="l" rotWithShape="0">
                <a:prstClr val="black">
                  <a:alpha val="40000"/>
                </a:prstClr>
              </a:outerShdw>
            </a:effectLst>
          </p:grpSpPr>
          <p:sp>
            <p:nvSpPr>
              <p:cNvPr id="116" name="圆角矩形 115"/>
              <p:cNvSpPr/>
              <p:nvPr/>
            </p:nvSpPr>
            <p:spPr>
              <a:xfrm>
                <a:off x="1403648" y="2497460"/>
                <a:ext cx="6892316" cy="699277"/>
              </a:xfrm>
              <a:prstGeom prst="roundRect">
                <a:avLst>
                  <a:gd name="adj" fmla="val 46902"/>
                </a:avLst>
              </a:prstGeom>
              <a:solidFill>
                <a:schemeClr val="bg1">
                  <a:alpha val="5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圆角矩形 116"/>
              <p:cNvSpPr/>
              <p:nvPr/>
            </p:nvSpPr>
            <p:spPr>
              <a:xfrm>
                <a:off x="1553481" y="2600437"/>
                <a:ext cx="6592650" cy="493324"/>
              </a:xfrm>
              <a:prstGeom prst="roundRect">
                <a:avLst>
                  <a:gd name="adj" fmla="val 46902"/>
                </a:avLst>
              </a:prstGeom>
              <a:solidFill>
                <a:schemeClr val="bg1">
                  <a:alpha val="46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同侧圆角矩形 117"/>
              <p:cNvSpPr/>
              <p:nvPr/>
            </p:nvSpPr>
            <p:spPr>
              <a:xfrm rot="16200000">
                <a:off x="1688372" y="2500817"/>
                <a:ext cx="466185" cy="692562"/>
              </a:xfrm>
              <a:prstGeom prst="round2SameRect">
                <a:avLst>
                  <a:gd name="adj1" fmla="val 50000"/>
                  <a:gd name="adj2" fmla="val 2938"/>
                </a:avLst>
              </a:prstGeom>
              <a:solidFill>
                <a:srgbClr val="19B9B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p:cNvSpPr/>
              <p:nvPr/>
            </p:nvSpPr>
            <p:spPr>
              <a:xfrm rot="5400000">
                <a:off x="1806365" y="2680064"/>
                <a:ext cx="382348" cy="334069"/>
              </a:xfrm>
              <a:prstGeom prst="triangle">
                <a:avLst/>
              </a:prstGeom>
              <a:gradFill flip="none" rotWithShape="1">
                <a:gsLst>
                  <a:gs pos="0">
                    <a:schemeClr val="bg1">
                      <a:lumMod val="50000"/>
                    </a:schemeClr>
                  </a:gs>
                  <a:gs pos="100000">
                    <a:schemeClr val="bg1"/>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2" name="TextBox 20"/>
            <p:cNvSpPr txBox="1"/>
            <p:nvPr/>
          </p:nvSpPr>
          <p:spPr>
            <a:xfrm>
              <a:off x="6863341" y="2588564"/>
              <a:ext cx="1107996"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添加标题</a:t>
              </a:r>
              <a:endParaRPr lang="zh-CN" altLang="en-US" dirty="0">
                <a:latin typeface="微软雅黑" panose="020B0503020204020204" pitchFamily="34" charset="-122"/>
                <a:ea typeface="微软雅黑" panose="020B0503020204020204" pitchFamily="34" charset="-122"/>
              </a:endParaRPr>
            </a:p>
          </p:txBody>
        </p:sp>
      </p:grpSp>
      <p:grpSp>
        <p:nvGrpSpPr>
          <p:cNvPr id="133" name="组合 132"/>
          <p:cNvGrpSpPr/>
          <p:nvPr/>
        </p:nvGrpSpPr>
        <p:grpSpPr>
          <a:xfrm>
            <a:off x="5888386" y="2951418"/>
            <a:ext cx="4419319" cy="448373"/>
            <a:chOff x="5028060" y="3410901"/>
            <a:chExt cx="4419319" cy="448373"/>
          </a:xfrm>
          <a:effectLst>
            <a:outerShdw blurRad="127000" dist="63500" dir="2700000" algn="tl" rotWithShape="0">
              <a:prstClr val="black">
                <a:alpha val="40000"/>
              </a:prstClr>
            </a:outerShdw>
          </a:effectLst>
        </p:grpSpPr>
        <p:grpSp>
          <p:nvGrpSpPr>
            <p:cNvPr id="109" name="组合 108"/>
            <p:cNvGrpSpPr/>
            <p:nvPr/>
          </p:nvGrpSpPr>
          <p:grpSpPr>
            <a:xfrm>
              <a:off x="5028060" y="3410901"/>
              <a:ext cx="4419319" cy="448373"/>
              <a:chOff x="1403648" y="2497460"/>
              <a:chExt cx="6892316" cy="699277"/>
            </a:xfrm>
            <a:effectLst>
              <a:outerShdw blurRad="50800" dist="38100" algn="l" rotWithShape="0">
                <a:prstClr val="black">
                  <a:alpha val="40000"/>
                </a:prstClr>
              </a:outerShdw>
            </a:effectLst>
          </p:grpSpPr>
          <p:sp>
            <p:nvSpPr>
              <p:cNvPr id="124" name="圆角矩形 123"/>
              <p:cNvSpPr/>
              <p:nvPr/>
            </p:nvSpPr>
            <p:spPr>
              <a:xfrm>
                <a:off x="1403648" y="2497460"/>
                <a:ext cx="6892316" cy="699277"/>
              </a:xfrm>
              <a:prstGeom prst="roundRect">
                <a:avLst>
                  <a:gd name="adj" fmla="val 46902"/>
                </a:avLst>
              </a:prstGeom>
              <a:solidFill>
                <a:schemeClr val="bg1">
                  <a:alpha val="5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圆角矩形 124"/>
              <p:cNvSpPr/>
              <p:nvPr/>
            </p:nvSpPr>
            <p:spPr>
              <a:xfrm>
                <a:off x="1553481" y="2600437"/>
                <a:ext cx="6592650" cy="493324"/>
              </a:xfrm>
              <a:prstGeom prst="roundRect">
                <a:avLst>
                  <a:gd name="adj" fmla="val 46902"/>
                </a:avLst>
              </a:prstGeom>
              <a:solidFill>
                <a:schemeClr val="bg1">
                  <a:alpha val="46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同侧圆角矩形 125"/>
              <p:cNvSpPr/>
              <p:nvPr/>
            </p:nvSpPr>
            <p:spPr>
              <a:xfrm rot="16200000">
                <a:off x="1688372" y="2500817"/>
                <a:ext cx="466185" cy="692562"/>
              </a:xfrm>
              <a:prstGeom prst="round2SameRect">
                <a:avLst>
                  <a:gd name="adj1" fmla="val 50000"/>
                  <a:gd name="adj2" fmla="val 2938"/>
                </a:avLst>
              </a:prstGeom>
              <a:solidFill>
                <a:srgbClr val="FFB44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rot="5400000">
                <a:off x="1806365" y="2680064"/>
                <a:ext cx="382348" cy="334069"/>
              </a:xfrm>
              <a:prstGeom prst="triangle">
                <a:avLst/>
              </a:prstGeom>
              <a:gradFill flip="none" rotWithShape="1">
                <a:gsLst>
                  <a:gs pos="0">
                    <a:schemeClr val="bg1">
                      <a:lumMod val="50000"/>
                    </a:schemeClr>
                  </a:gs>
                  <a:gs pos="100000">
                    <a:schemeClr val="bg1"/>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3" name="TextBox 43"/>
            <p:cNvSpPr txBox="1"/>
            <p:nvPr/>
          </p:nvSpPr>
          <p:spPr>
            <a:xfrm>
              <a:off x="6863341" y="3450421"/>
              <a:ext cx="1107996"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添加标题</a:t>
              </a:r>
              <a:endParaRPr lang="zh-CN" altLang="en-US" dirty="0">
                <a:latin typeface="微软雅黑" panose="020B0503020204020204" pitchFamily="34" charset="-122"/>
                <a:ea typeface="微软雅黑" panose="020B0503020204020204" pitchFamily="34" charset="-122"/>
              </a:endParaRPr>
            </a:p>
          </p:txBody>
        </p:sp>
      </p:grpSp>
      <p:grpSp>
        <p:nvGrpSpPr>
          <p:cNvPr id="134" name="组合 133"/>
          <p:cNvGrpSpPr/>
          <p:nvPr/>
        </p:nvGrpSpPr>
        <p:grpSpPr>
          <a:xfrm>
            <a:off x="6422557" y="3824780"/>
            <a:ext cx="4419319" cy="448373"/>
            <a:chOff x="5028060" y="4268485"/>
            <a:chExt cx="4419319" cy="448373"/>
          </a:xfrm>
          <a:effectLst>
            <a:outerShdw blurRad="127000" dist="63500" dir="2700000" algn="tl" rotWithShape="0">
              <a:prstClr val="black">
                <a:alpha val="40000"/>
              </a:prstClr>
            </a:outerShdw>
          </a:effectLst>
        </p:grpSpPr>
        <p:grpSp>
          <p:nvGrpSpPr>
            <p:cNvPr id="108" name="组合 107"/>
            <p:cNvGrpSpPr/>
            <p:nvPr/>
          </p:nvGrpSpPr>
          <p:grpSpPr>
            <a:xfrm>
              <a:off x="5028060" y="4268485"/>
              <a:ext cx="4419319" cy="448373"/>
              <a:chOff x="1403648" y="2497460"/>
              <a:chExt cx="6892316" cy="699277"/>
            </a:xfrm>
            <a:effectLst>
              <a:outerShdw blurRad="50800" dist="38100" algn="l" rotWithShape="0">
                <a:prstClr val="black">
                  <a:alpha val="40000"/>
                </a:prstClr>
              </a:outerShdw>
            </a:effectLst>
          </p:grpSpPr>
          <p:sp>
            <p:nvSpPr>
              <p:cNvPr id="128" name="圆角矩形 127"/>
              <p:cNvSpPr/>
              <p:nvPr/>
            </p:nvSpPr>
            <p:spPr>
              <a:xfrm>
                <a:off x="1403648" y="2497460"/>
                <a:ext cx="6892316" cy="699277"/>
              </a:xfrm>
              <a:prstGeom prst="roundRect">
                <a:avLst>
                  <a:gd name="adj" fmla="val 46902"/>
                </a:avLst>
              </a:prstGeom>
              <a:solidFill>
                <a:schemeClr val="bg1">
                  <a:alpha val="5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圆角矩形 128"/>
              <p:cNvSpPr/>
              <p:nvPr/>
            </p:nvSpPr>
            <p:spPr>
              <a:xfrm>
                <a:off x="1553481" y="2600437"/>
                <a:ext cx="6592650" cy="493324"/>
              </a:xfrm>
              <a:prstGeom prst="roundRect">
                <a:avLst>
                  <a:gd name="adj" fmla="val 46902"/>
                </a:avLst>
              </a:prstGeom>
              <a:solidFill>
                <a:schemeClr val="bg1">
                  <a:alpha val="46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同侧圆角矩形 129"/>
              <p:cNvSpPr/>
              <p:nvPr/>
            </p:nvSpPr>
            <p:spPr>
              <a:xfrm rot="16200000">
                <a:off x="1688372" y="2500817"/>
                <a:ext cx="466185" cy="692562"/>
              </a:xfrm>
              <a:prstGeom prst="round2SameRect">
                <a:avLst>
                  <a:gd name="adj1" fmla="val 50000"/>
                  <a:gd name="adj2" fmla="val 2938"/>
                </a:avLst>
              </a:prstGeom>
              <a:solidFill>
                <a:srgbClr val="4FB66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等腰三角形 130"/>
              <p:cNvSpPr/>
              <p:nvPr/>
            </p:nvSpPr>
            <p:spPr>
              <a:xfrm rot="5400000">
                <a:off x="1806365" y="2680064"/>
                <a:ext cx="382348" cy="334069"/>
              </a:xfrm>
              <a:prstGeom prst="triangle">
                <a:avLst/>
              </a:prstGeom>
              <a:gradFill flip="none" rotWithShape="1">
                <a:gsLst>
                  <a:gs pos="0">
                    <a:schemeClr val="bg1">
                      <a:lumMod val="50000"/>
                    </a:schemeClr>
                  </a:gs>
                  <a:gs pos="100000">
                    <a:schemeClr val="bg1"/>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4" name="TextBox 44"/>
            <p:cNvSpPr txBox="1"/>
            <p:nvPr/>
          </p:nvSpPr>
          <p:spPr>
            <a:xfrm>
              <a:off x="6863341" y="4308005"/>
              <a:ext cx="1107996"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添加标题</a:t>
              </a:r>
              <a:endParaRPr lang="zh-CN" altLang="en-US" dirty="0">
                <a:latin typeface="微软雅黑" panose="020B0503020204020204" pitchFamily="34" charset="-122"/>
                <a:ea typeface="微软雅黑" panose="020B0503020204020204" pitchFamily="34" charset="-122"/>
              </a:endParaRPr>
            </a:p>
          </p:txBody>
        </p:sp>
      </p:grpSp>
      <p:grpSp>
        <p:nvGrpSpPr>
          <p:cNvPr id="135" name="组合 134"/>
          <p:cNvGrpSpPr/>
          <p:nvPr/>
        </p:nvGrpSpPr>
        <p:grpSpPr>
          <a:xfrm>
            <a:off x="7027892" y="4988299"/>
            <a:ext cx="4419319" cy="448373"/>
            <a:chOff x="5028060" y="5126069"/>
            <a:chExt cx="4419319" cy="448373"/>
          </a:xfrm>
          <a:effectLst>
            <a:outerShdw blurRad="127000" dist="63500" dir="2700000" algn="tl" rotWithShape="0">
              <a:prstClr val="black">
                <a:alpha val="40000"/>
              </a:prstClr>
            </a:outerShdw>
          </a:effectLst>
        </p:grpSpPr>
        <p:grpSp>
          <p:nvGrpSpPr>
            <p:cNvPr id="110" name="组合 109"/>
            <p:cNvGrpSpPr/>
            <p:nvPr/>
          </p:nvGrpSpPr>
          <p:grpSpPr>
            <a:xfrm>
              <a:off x="5028060" y="5126069"/>
              <a:ext cx="4419319" cy="448373"/>
              <a:chOff x="1403648" y="2497460"/>
              <a:chExt cx="6892316" cy="699277"/>
            </a:xfrm>
            <a:effectLst>
              <a:outerShdw blurRad="50800" dist="38100" algn="l" rotWithShape="0">
                <a:prstClr val="black">
                  <a:alpha val="40000"/>
                </a:prstClr>
              </a:outerShdw>
            </a:effectLst>
          </p:grpSpPr>
          <p:sp>
            <p:nvSpPr>
              <p:cNvPr id="120" name="圆角矩形 119"/>
              <p:cNvSpPr/>
              <p:nvPr/>
            </p:nvSpPr>
            <p:spPr>
              <a:xfrm>
                <a:off x="1403648" y="2497460"/>
                <a:ext cx="6892316" cy="699277"/>
              </a:xfrm>
              <a:prstGeom prst="roundRect">
                <a:avLst>
                  <a:gd name="adj" fmla="val 46902"/>
                </a:avLst>
              </a:prstGeom>
              <a:solidFill>
                <a:schemeClr val="bg1">
                  <a:alpha val="5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圆角矩形 120"/>
              <p:cNvSpPr/>
              <p:nvPr/>
            </p:nvSpPr>
            <p:spPr>
              <a:xfrm>
                <a:off x="1553481" y="2600437"/>
                <a:ext cx="6592650" cy="493324"/>
              </a:xfrm>
              <a:prstGeom prst="roundRect">
                <a:avLst>
                  <a:gd name="adj" fmla="val 46902"/>
                </a:avLst>
              </a:prstGeom>
              <a:solidFill>
                <a:schemeClr val="bg1">
                  <a:alpha val="46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同侧圆角矩形 121"/>
              <p:cNvSpPr/>
              <p:nvPr/>
            </p:nvSpPr>
            <p:spPr>
              <a:xfrm rot="16200000">
                <a:off x="1688372" y="2500817"/>
                <a:ext cx="466185" cy="692562"/>
              </a:xfrm>
              <a:prstGeom prst="round2SameRect">
                <a:avLst>
                  <a:gd name="adj1" fmla="val 50000"/>
                  <a:gd name="adj2" fmla="val 2938"/>
                </a:avLst>
              </a:prstGeom>
              <a:solidFill>
                <a:srgbClr val="EE6B6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等腰三角形 122"/>
              <p:cNvSpPr/>
              <p:nvPr/>
            </p:nvSpPr>
            <p:spPr>
              <a:xfrm rot="5400000">
                <a:off x="1806365" y="2680064"/>
                <a:ext cx="382348" cy="334069"/>
              </a:xfrm>
              <a:prstGeom prst="triangle">
                <a:avLst/>
              </a:prstGeom>
              <a:gradFill flip="none" rotWithShape="1">
                <a:gsLst>
                  <a:gs pos="0">
                    <a:schemeClr val="bg1">
                      <a:lumMod val="50000"/>
                    </a:schemeClr>
                  </a:gs>
                  <a:gs pos="100000">
                    <a:schemeClr val="bg1"/>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5" name="TextBox 45"/>
            <p:cNvSpPr txBox="1"/>
            <p:nvPr/>
          </p:nvSpPr>
          <p:spPr>
            <a:xfrm>
              <a:off x="6863341" y="5145939"/>
              <a:ext cx="1107996"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添加标题</a:t>
              </a:r>
              <a:endParaRPr lang="zh-CN" altLang="en-US" dirty="0">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285796" y="3468725"/>
            <a:ext cx="1796016" cy="2756766"/>
            <a:chOff x="477945" y="3371477"/>
            <a:chExt cx="964996" cy="1288826"/>
          </a:xfrm>
        </p:grpSpPr>
        <p:sp>
          <p:nvSpPr>
            <p:cNvPr id="144" name="椭圆 143"/>
            <p:cNvSpPr/>
            <p:nvPr/>
          </p:nvSpPr>
          <p:spPr>
            <a:xfrm>
              <a:off x="477945" y="4335623"/>
              <a:ext cx="964996" cy="324680"/>
            </a:xfrm>
            <a:prstGeom prst="ellipse">
              <a:avLst/>
            </a:prstGeom>
            <a:gradFill>
              <a:gsLst>
                <a:gs pos="75000">
                  <a:schemeClr val="bg1">
                    <a:lumMod val="95000"/>
                    <a:alpha val="6000"/>
                  </a:schemeClr>
                </a:gs>
                <a:gs pos="100000">
                  <a:schemeClr val="bg1">
                    <a:alpha val="0"/>
                  </a:schemeClr>
                </a:gs>
                <a:gs pos="0">
                  <a:schemeClr val="tx1">
                    <a:lumMod val="75000"/>
                    <a:lumOff val="25000"/>
                    <a:alpha val="80000"/>
                  </a:schemeClr>
                </a:gs>
              </a:gsLst>
              <a:path path="shape">
                <a:fillToRect l="50000" t="50000" r="50000" b="50000"/>
              </a:path>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nvGrpSpPr>
            <p:cNvPr id="145" name="组合 144"/>
            <p:cNvGrpSpPr>
              <a:grpSpLocks noChangeAspect="1"/>
            </p:cNvGrpSpPr>
            <p:nvPr/>
          </p:nvGrpSpPr>
          <p:grpSpPr>
            <a:xfrm>
              <a:off x="757259" y="3371477"/>
              <a:ext cx="652884" cy="1080000"/>
              <a:chOff x="2800350" y="1844675"/>
              <a:chExt cx="2079626" cy="3440113"/>
            </a:xfrm>
          </p:grpSpPr>
          <p:sp>
            <p:nvSpPr>
              <p:cNvPr id="146" name="AutoShape 72"/>
              <p:cNvSpPr>
                <a:spLocks noChangeAspect="1" noChangeArrowheads="1" noTextEdit="1"/>
              </p:cNvSpPr>
              <p:nvPr/>
            </p:nvSpPr>
            <p:spPr bwMode="auto">
              <a:xfrm>
                <a:off x="2800350" y="1844675"/>
                <a:ext cx="2049463"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47" name="Freeform 74"/>
              <p:cNvSpPr/>
              <p:nvPr/>
            </p:nvSpPr>
            <p:spPr bwMode="auto">
              <a:xfrm>
                <a:off x="4560888" y="2328863"/>
                <a:ext cx="319088" cy="333375"/>
              </a:xfrm>
              <a:custGeom>
                <a:avLst/>
                <a:gdLst>
                  <a:gd name="T0" fmla="*/ 1 w 21"/>
                  <a:gd name="T1" fmla="*/ 21 h 22"/>
                  <a:gd name="T2" fmla="*/ 5 w 21"/>
                  <a:gd name="T3" fmla="*/ 22 h 22"/>
                  <a:gd name="T4" fmla="*/ 13 w 21"/>
                  <a:gd name="T5" fmla="*/ 16 h 22"/>
                  <a:gd name="T6" fmla="*/ 15 w 21"/>
                  <a:gd name="T7" fmla="*/ 13 h 22"/>
                  <a:gd name="T8" fmla="*/ 17 w 21"/>
                  <a:gd name="T9" fmla="*/ 8 h 22"/>
                  <a:gd name="T10" fmla="*/ 16 w 21"/>
                  <a:gd name="T11" fmla="*/ 9 h 22"/>
                  <a:gd name="T12" fmla="*/ 17 w 21"/>
                  <a:gd name="T13" fmla="*/ 6 h 22"/>
                  <a:gd name="T14" fmla="*/ 20 w 21"/>
                  <a:gd name="T15" fmla="*/ 0 h 22"/>
                  <a:gd name="T16" fmla="*/ 18 w 21"/>
                  <a:gd name="T17" fmla="*/ 1 h 22"/>
                  <a:gd name="T18" fmla="*/ 17 w 21"/>
                  <a:gd name="T19" fmla="*/ 1 h 22"/>
                  <a:gd name="T20" fmla="*/ 13 w 21"/>
                  <a:gd name="T21" fmla="*/ 4 h 22"/>
                  <a:gd name="T22" fmla="*/ 10 w 21"/>
                  <a:gd name="T23" fmla="*/ 10 h 22"/>
                  <a:gd name="T24" fmla="*/ 4 w 21"/>
                  <a:gd name="T25" fmla="*/ 14 h 22"/>
                  <a:gd name="T26" fmla="*/ 0 w 21"/>
                  <a:gd name="T27" fmla="*/ 15 h 22"/>
                  <a:gd name="T28" fmla="*/ 1 w 21"/>
                  <a:gd name="T29"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 y="21"/>
                    </a:moveTo>
                    <a:cubicBezTo>
                      <a:pt x="1" y="21"/>
                      <a:pt x="4" y="22"/>
                      <a:pt x="5" y="22"/>
                    </a:cubicBezTo>
                    <a:cubicBezTo>
                      <a:pt x="6" y="21"/>
                      <a:pt x="13" y="16"/>
                      <a:pt x="13" y="16"/>
                    </a:cubicBezTo>
                    <a:cubicBezTo>
                      <a:pt x="13" y="16"/>
                      <a:pt x="14" y="14"/>
                      <a:pt x="15" y="13"/>
                    </a:cubicBezTo>
                    <a:cubicBezTo>
                      <a:pt x="16" y="12"/>
                      <a:pt x="19" y="9"/>
                      <a:pt x="17" y="8"/>
                    </a:cubicBezTo>
                    <a:cubicBezTo>
                      <a:pt x="16" y="9"/>
                      <a:pt x="16" y="9"/>
                      <a:pt x="16" y="9"/>
                    </a:cubicBezTo>
                    <a:cubicBezTo>
                      <a:pt x="16" y="9"/>
                      <a:pt x="16" y="7"/>
                      <a:pt x="17" y="6"/>
                    </a:cubicBezTo>
                    <a:cubicBezTo>
                      <a:pt x="17" y="6"/>
                      <a:pt x="21" y="2"/>
                      <a:pt x="20" y="0"/>
                    </a:cubicBezTo>
                    <a:cubicBezTo>
                      <a:pt x="20" y="0"/>
                      <a:pt x="19" y="0"/>
                      <a:pt x="18" y="1"/>
                    </a:cubicBezTo>
                    <a:cubicBezTo>
                      <a:pt x="18" y="1"/>
                      <a:pt x="17" y="1"/>
                      <a:pt x="17" y="1"/>
                    </a:cubicBezTo>
                    <a:cubicBezTo>
                      <a:pt x="15" y="2"/>
                      <a:pt x="14" y="4"/>
                      <a:pt x="13" y="4"/>
                    </a:cubicBezTo>
                    <a:cubicBezTo>
                      <a:pt x="12" y="6"/>
                      <a:pt x="10" y="9"/>
                      <a:pt x="10" y="10"/>
                    </a:cubicBezTo>
                    <a:cubicBezTo>
                      <a:pt x="9" y="10"/>
                      <a:pt x="6" y="12"/>
                      <a:pt x="4" y="14"/>
                    </a:cubicBezTo>
                    <a:cubicBezTo>
                      <a:pt x="1" y="16"/>
                      <a:pt x="0" y="15"/>
                      <a:pt x="0" y="15"/>
                    </a:cubicBezTo>
                    <a:cubicBezTo>
                      <a:pt x="0" y="15"/>
                      <a:pt x="0" y="19"/>
                      <a:pt x="1" y="21"/>
                    </a:cubicBezTo>
                    <a:close/>
                  </a:path>
                </a:pathLst>
              </a:custGeom>
              <a:solidFill>
                <a:srgbClr val="F1B15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48" name="Freeform 75"/>
              <p:cNvSpPr/>
              <p:nvPr/>
            </p:nvSpPr>
            <p:spPr bwMode="auto">
              <a:xfrm>
                <a:off x="4576763" y="2328863"/>
                <a:ext cx="303213" cy="333375"/>
              </a:xfrm>
              <a:custGeom>
                <a:avLst/>
                <a:gdLst>
                  <a:gd name="T0" fmla="*/ 19 w 20"/>
                  <a:gd name="T1" fmla="*/ 0 h 22"/>
                  <a:gd name="T2" fmla="*/ 18 w 20"/>
                  <a:gd name="T3" fmla="*/ 0 h 22"/>
                  <a:gd name="T4" fmla="*/ 15 w 20"/>
                  <a:gd name="T5" fmla="*/ 6 h 22"/>
                  <a:gd name="T6" fmla="*/ 13 w 20"/>
                  <a:gd name="T7" fmla="*/ 10 h 22"/>
                  <a:gd name="T8" fmla="*/ 15 w 20"/>
                  <a:gd name="T9" fmla="*/ 10 h 22"/>
                  <a:gd name="T10" fmla="*/ 11 w 20"/>
                  <a:gd name="T11" fmla="*/ 16 h 22"/>
                  <a:gd name="T12" fmla="*/ 5 w 20"/>
                  <a:gd name="T13" fmla="*/ 20 h 22"/>
                  <a:gd name="T14" fmla="*/ 1 w 20"/>
                  <a:gd name="T15" fmla="*/ 19 h 22"/>
                  <a:gd name="T16" fmla="*/ 0 w 20"/>
                  <a:gd name="T17" fmla="*/ 21 h 22"/>
                  <a:gd name="T18" fmla="*/ 0 w 20"/>
                  <a:gd name="T19" fmla="*/ 21 h 22"/>
                  <a:gd name="T20" fmla="*/ 4 w 20"/>
                  <a:gd name="T21" fmla="*/ 22 h 22"/>
                  <a:gd name="T22" fmla="*/ 12 w 20"/>
                  <a:gd name="T23" fmla="*/ 16 h 22"/>
                  <a:gd name="T24" fmla="*/ 14 w 20"/>
                  <a:gd name="T25" fmla="*/ 13 h 22"/>
                  <a:gd name="T26" fmla="*/ 16 w 20"/>
                  <a:gd name="T27" fmla="*/ 8 h 22"/>
                  <a:gd name="T28" fmla="*/ 15 w 20"/>
                  <a:gd name="T29" fmla="*/ 9 h 22"/>
                  <a:gd name="T30" fmla="*/ 16 w 20"/>
                  <a:gd name="T31" fmla="*/ 6 h 22"/>
                  <a:gd name="T32" fmla="*/ 19 w 20"/>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19" y="0"/>
                    </a:moveTo>
                    <a:cubicBezTo>
                      <a:pt x="19" y="0"/>
                      <a:pt x="18" y="0"/>
                      <a:pt x="18" y="0"/>
                    </a:cubicBezTo>
                    <a:cubicBezTo>
                      <a:pt x="19" y="2"/>
                      <a:pt x="15" y="6"/>
                      <a:pt x="15" y="6"/>
                    </a:cubicBezTo>
                    <a:cubicBezTo>
                      <a:pt x="13" y="10"/>
                      <a:pt x="13" y="10"/>
                      <a:pt x="13" y="10"/>
                    </a:cubicBezTo>
                    <a:cubicBezTo>
                      <a:pt x="13" y="10"/>
                      <a:pt x="15" y="9"/>
                      <a:pt x="15" y="10"/>
                    </a:cubicBezTo>
                    <a:cubicBezTo>
                      <a:pt x="14" y="11"/>
                      <a:pt x="11" y="16"/>
                      <a:pt x="11" y="16"/>
                    </a:cubicBezTo>
                    <a:cubicBezTo>
                      <a:pt x="11" y="16"/>
                      <a:pt x="8" y="18"/>
                      <a:pt x="5" y="20"/>
                    </a:cubicBezTo>
                    <a:cubicBezTo>
                      <a:pt x="1" y="22"/>
                      <a:pt x="1" y="19"/>
                      <a:pt x="1" y="19"/>
                    </a:cubicBezTo>
                    <a:cubicBezTo>
                      <a:pt x="0" y="21"/>
                      <a:pt x="0" y="21"/>
                      <a:pt x="0" y="21"/>
                    </a:cubicBezTo>
                    <a:cubicBezTo>
                      <a:pt x="0" y="21"/>
                      <a:pt x="0" y="21"/>
                      <a:pt x="0" y="21"/>
                    </a:cubicBezTo>
                    <a:cubicBezTo>
                      <a:pt x="0" y="21"/>
                      <a:pt x="3" y="22"/>
                      <a:pt x="4" y="22"/>
                    </a:cubicBezTo>
                    <a:cubicBezTo>
                      <a:pt x="5" y="21"/>
                      <a:pt x="12" y="16"/>
                      <a:pt x="12" y="16"/>
                    </a:cubicBezTo>
                    <a:cubicBezTo>
                      <a:pt x="12" y="16"/>
                      <a:pt x="13" y="14"/>
                      <a:pt x="14" y="13"/>
                    </a:cubicBezTo>
                    <a:cubicBezTo>
                      <a:pt x="15" y="12"/>
                      <a:pt x="18" y="9"/>
                      <a:pt x="16" y="8"/>
                    </a:cubicBezTo>
                    <a:cubicBezTo>
                      <a:pt x="15" y="9"/>
                      <a:pt x="15" y="9"/>
                      <a:pt x="15" y="9"/>
                    </a:cubicBezTo>
                    <a:cubicBezTo>
                      <a:pt x="15" y="9"/>
                      <a:pt x="15" y="7"/>
                      <a:pt x="16" y="6"/>
                    </a:cubicBezTo>
                    <a:cubicBezTo>
                      <a:pt x="16" y="6"/>
                      <a:pt x="20" y="2"/>
                      <a:pt x="19" y="0"/>
                    </a:cubicBezTo>
                    <a:close/>
                  </a:path>
                </a:pathLst>
              </a:custGeom>
              <a:solidFill>
                <a:srgbClr val="E99D5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49" name="Freeform 76"/>
              <p:cNvSpPr/>
              <p:nvPr/>
            </p:nvSpPr>
            <p:spPr bwMode="auto">
              <a:xfrm>
                <a:off x="4729163" y="2451100"/>
                <a:ext cx="76200" cy="74613"/>
              </a:xfrm>
              <a:custGeom>
                <a:avLst/>
                <a:gdLst>
                  <a:gd name="T0" fmla="*/ 0 w 5"/>
                  <a:gd name="T1" fmla="*/ 5 h 5"/>
                  <a:gd name="T2" fmla="*/ 5 w 5"/>
                  <a:gd name="T3" fmla="*/ 2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0" y="5"/>
                      <a:pt x="3" y="2"/>
                      <a:pt x="5" y="2"/>
                    </a:cubicBezTo>
                    <a:cubicBezTo>
                      <a:pt x="4" y="0"/>
                      <a:pt x="4" y="0"/>
                      <a:pt x="4" y="0"/>
                    </a:cubicBezTo>
                    <a:cubicBezTo>
                      <a:pt x="4" y="0"/>
                      <a:pt x="1" y="4"/>
                      <a:pt x="0" y="5"/>
                    </a:cubicBezTo>
                    <a:close/>
                  </a:path>
                </a:pathLst>
              </a:custGeom>
              <a:solidFill>
                <a:srgbClr val="E99D5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0" name="Freeform 77"/>
              <p:cNvSpPr/>
              <p:nvPr/>
            </p:nvSpPr>
            <p:spPr bwMode="auto">
              <a:xfrm>
                <a:off x="4743450" y="2359025"/>
                <a:ext cx="92075" cy="92075"/>
              </a:xfrm>
              <a:custGeom>
                <a:avLst/>
                <a:gdLst>
                  <a:gd name="T0" fmla="*/ 0 w 6"/>
                  <a:gd name="T1" fmla="*/ 6 h 6"/>
                  <a:gd name="T2" fmla="*/ 2 w 6"/>
                  <a:gd name="T3" fmla="*/ 3 h 6"/>
                  <a:gd name="T4" fmla="*/ 6 w 6"/>
                  <a:gd name="T5" fmla="*/ 0 h 6"/>
                  <a:gd name="T6" fmla="*/ 2 w 6"/>
                  <a:gd name="T7" fmla="*/ 3 h 6"/>
                  <a:gd name="T8" fmla="*/ 0 w 6"/>
                  <a:gd name="T9" fmla="*/ 6 h 6"/>
                </a:gdLst>
                <a:ahLst/>
                <a:cxnLst>
                  <a:cxn ang="0">
                    <a:pos x="T0" y="T1"/>
                  </a:cxn>
                  <a:cxn ang="0">
                    <a:pos x="T2" y="T3"/>
                  </a:cxn>
                  <a:cxn ang="0">
                    <a:pos x="T4" y="T5"/>
                  </a:cxn>
                  <a:cxn ang="0">
                    <a:pos x="T6" y="T7"/>
                  </a:cxn>
                  <a:cxn ang="0">
                    <a:pos x="T8" y="T9"/>
                  </a:cxn>
                </a:cxnLst>
                <a:rect l="0" t="0" r="r" b="b"/>
                <a:pathLst>
                  <a:path w="6" h="6">
                    <a:moveTo>
                      <a:pt x="0" y="6"/>
                    </a:moveTo>
                    <a:cubicBezTo>
                      <a:pt x="0" y="6"/>
                      <a:pt x="2" y="3"/>
                      <a:pt x="2" y="3"/>
                    </a:cubicBezTo>
                    <a:cubicBezTo>
                      <a:pt x="3" y="3"/>
                      <a:pt x="6" y="0"/>
                      <a:pt x="6" y="0"/>
                    </a:cubicBezTo>
                    <a:cubicBezTo>
                      <a:pt x="2" y="3"/>
                      <a:pt x="2" y="3"/>
                      <a:pt x="2" y="3"/>
                    </a:cubicBezTo>
                    <a:lnTo>
                      <a:pt x="0" y="6"/>
                    </a:lnTo>
                    <a:close/>
                  </a:path>
                </a:pathLst>
              </a:custGeom>
              <a:solidFill>
                <a:srgbClr val="E99D5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1" name="Freeform 78"/>
              <p:cNvSpPr/>
              <p:nvPr/>
            </p:nvSpPr>
            <p:spPr bwMode="auto">
              <a:xfrm>
                <a:off x="4622800" y="2495550"/>
                <a:ext cx="76200" cy="182563"/>
              </a:xfrm>
              <a:custGeom>
                <a:avLst/>
                <a:gdLst>
                  <a:gd name="T0" fmla="*/ 3 w 5"/>
                  <a:gd name="T1" fmla="*/ 0 h 12"/>
                  <a:gd name="T2" fmla="*/ 0 w 5"/>
                  <a:gd name="T3" fmla="*/ 2 h 12"/>
                  <a:gd name="T4" fmla="*/ 3 w 5"/>
                  <a:gd name="T5" fmla="*/ 12 h 12"/>
                  <a:gd name="T6" fmla="*/ 3 w 5"/>
                  <a:gd name="T7" fmla="*/ 0 h 12"/>
                </a:gdLst>
                <a:ahLst/>
                <a:cxnLst>
                  <a:cxn ang="0">
                    <a:pos x="T0" y="T1"/>
                  </a:cxn>
                  <a:cxn ang="0">
                    <a:pos x="T2" y="T3"/>
                  </a:cxn>
                  <a:cxn ang="0">
                    <a:pos x="T4" y="T5"/>
                  </a:cxn>
                  <a:cxn ang="0">
                    <a:pos x="T6" y="T7"/>
                  </a:cxn>
                </a:cxnLst>
                <a:rect l="0" t="0" r="r" b="b"/>
                <a:pathLst>
                  <a:path w="5" h="12">
                    <a:moveTo>
                      <a:pt x="3" y="0"/>
                    </a:moveTo>
                    <a:cubicBezTo>
                      <a:pt x="0" y="2"/>
                      <a:pt x="0" y="2"/>
                      <a:pt x="0" y="2"/>
                    </a:cubicBezTo>
                    <a:cubicBezTo>
                      <a:pt x="3" y="12"/>
                      <a:pt x="3" y="12"/>
                      <a:pt x="3" y="12"/>
                    </a:cubicBezTo>
                    <a:cubicBezTo>
                      <a:pt x="3" y="12"/>
                      <a:pt x="5" y="5"/>
                      <a:pt x="3" y="0"/>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2" name="Freeform 79"/>
              <p:cNvSpPr/>
              <p:nvPr/>
            </p:nvSpPr>
            <p:spPr bwMode="auto">
              <a:xfrm>
                <a:off x="2952750" y="3435350"/>
                <a:ext cx="166688" cy="258763"/>
              </a:xfrm>
              <a:custGeom>
                <a:avLst/>
                <a:gdLst>
                  <a:gd name="T0" fmla="*/ 0 w 11"/>
                  <a:gd name="T1" fmla="*/ 0 h 17"/>
                  <a:gd name="T2" fmla="*/ 0 w 11"/>
                  <a:gd name="T3" fmla="*/ 14 h 17"/>
                  <a:gd name="T4" fmla="*/ 11 w 11"/>
                  <a:gd name="T5" fmla="*/ 17 h 17"/>
                  <a:gd name="T6" fmla="*/ 6 w 11"/>
                  <a:gd name="T7" fmla="*/ 0 h 17"/>
                  <a:gd name="T8" fmla="*/ 0 w 11"/>
                  <a:gd name="T9" fmla="*/ 0 h 17"/>
                </a:gdLst>
                <a:ahLst/>
                <a:cxnLst>
                  <a:cxn ang="0">
                    <a:pos x="T0" y="T1"/>
                  </a:cxn>
                  <a:cxn ang="0">
                    <a:pos x="T2" y="T3"/>
                  </a:cxn>
                  <a:cxn ang="0">
                    <a:pos x="T4" y="T5"/>
                  </a:cxn>
                  <a:cxn ang="0">
                    <a:pos x="T6" y="T7"/>
                  </a:cxn>
                  <a:cxn ang="0">
                    <a:pos x="T8" y="T9"/>
                  </a:cxn>
                </a:cxnLst>
                <a:rect l="0" t="0" r="r" b="b"/>
                <a:pathLst>
                  <a:path w="11" h="17">
                    <a:moveTo>
                      <a:pt x="0" y="0"/>
                    </a:moveTo>
                    <a:cubicBezTo>
                      <a:pt x="0" y="0"/>
                      <a:pt x="0" y="13"/>
                      <a:pt x="0" y="14"/>
                    </a:cubicBezTo>
                    <a:cubicBezTo>
                      <a:pt x="1" y="16"/>
                      <a:pt x="11" y="17"/>
                      <a:pt x="11" y="17"/>
                    </a:cubicBezTo>
                    <a:cubicBezTo>
                      <a:pt x="6" y="0"/>
                      <a:pt x="6" y="0"/>
                      <a:pt x="6" y="0"/>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3" name="Freeform 80"/>
              <p:cNvSpPr/>
              <p:nvPr/>
            </p:nvSpPr>
            <p:spPr bwMode="auto">
              <a:xfrm>
                <a:off x="3286125" y="2147888"/>
                <a:ext cx="242888" cy="287338"/>
              </a:xfrm>
              <a:custGeom>
                <a:avLst/>
                <a:gdLst>
                  <a:gd name="T0" fmla="*/ 16 w 16"/>
                  <a:gd name="T1" fmla="*/ 8 h 19"/>
                  <a:gd name="T2" fmla="*/ 15 w 16"/>
                  <a:gd name="T3" fmla="*/ 12 h 19"/>
                  <a:gd name="T4" fmla="*/ 8 w 16"/>
                  <a:gd name="T5" fmla="*/ 19 h 19"/>
                  <a:gd name="T6" fmla="*/ 3 w 16"/>
                  <a:gd name="T7" fmla="*/ 17 h 19"/>
                  <a:gd name="T8" fmla="*/ 1 w 16"/>
                  <a:gd name="T9" fmla="*/ 11 h 19"/>
                  <a:gd name="T10" fmla="*/ 0 w 16"/>
                  <a:gd name="T11" fmla="*/ 2 h 19"/>
                  <a:gd name="T12" fmla="*/ 16 w 16"/>
                  <a:gd name="T13" fmla="*/ 8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16" y="8"/>
                    </a:moveTo>
                    <a:cubicBezTo>
                      <a:pt x="15" y="12"/>
                      <a:pt x="15" y="12"/>
                      <a:pt x="15" y="12"/>
                    </a:cubicBezTo>
                    <a:cubicBezTo>
                      <a:pt x="15" y="12"/>
                      <a:pt x="10" y="18"/>
                      <a:pt x="8" y="19"/>
                    </a:cubicBezTo>
                    <a:cubicBezTo>
                      <a:pt x="7" y="19"/>
                      <a:pt x="3" y="17"/>
                      <a:pt x="3" y="17"/>
                    </a:cubicBezTo>
                    <a:cubicBezTo>
                      <a:pt x="1" y="11"/>
                      <a:pt x="1" y="11"/>
                      <a:pt x="1" y="11"/>
                    </a:cubicBezTo>
                    <a:cubicBezTo>
                      <a:pt x="1" y="11"/>
                      <a:pt x="1" y="5"/>
                      <a:pt x="0" y="2"/>
                    </a:cubicBezTo>
                    <a:cubicBezTo>
                      <a:pt x="0" y="0"/>
                      <a:pt x="12" y="7"/>
                      <a:pt x="16" y="8"/>
                    </a:cubicBezTo>
                    <a:close/>
                  </a:path>
                </a:pathLst>
              </a:custGeom>
              <a:solidFill>
                <a:srgbClr val="D0814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4" name="Freeform 81"/>
              <p:cNvSpPr/>
              <p:nvPr/>
            </p:nvSpPr>
            <p:spPr bwMode="auto">
              <a:xfrm>
                <a:off x="3316288" y="2238375"/>
                <a:ext cx="166688" cy="196850"/>
              </a:xfrm>
              <a:custGeom>
                <a:avLst/>
                <a:gdLst>
                  <a:gd name="T0" fmla="*/ 0 w 11"/>
                  <a:gd name="T1" fmla="*/ 0 h 13"/>
                  <a:gd name="T2" fmla="*/ 4 w 11"/>
                  <a:gd name="T3" fmla="*/ 5 h 13"/>
                  <a:gd name="T4" fmla="*/ 11 w 11"/>
                  <a:gd name="T5" fmla="*/ 9 h 13"/>
                  <a:gd name="T6" fmla="*/ 6 w 11"/>
                  <a:gd name="T7" fmla="*/ 13 h 13"/>
                  <a:gd name="T8" fmla="*/ 1 w 11"/>
                  <a:gd name="T9" fmla="*/ 11 h 13"/>
                  <a:gd name="T10" fmla="*/ 0 w 11"/>
                  <a:gd name="T11" fmla="*/ 7 h 13"/>
                  <a:gd name="T12" fmla="*/ 0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0" y="0"/>
                    </a:moveTo>
                    <a:cubicBezTo>
                      <a:pt x="1" y="0"/>
                      <a:pt x="3" y="4"/>
                      <a:pt x="4" y="5"/>
                    </a:cubicBezTo>
                    <a:cubicBezTo>
                      <a:pt x="4" y="6"/>
                      <a:pt x="8" y="8"/>
                      <a:pt x="11" y="9"/>
                    </a:cubicBezTo>
                    <a:cubicBezTo>
                      <a:pt x="9" y="11"/>
                      <a:pt x="7" y="13"/>
                      <a:pt x="6" y="13"/>
                    </a:cubicBezTo>
                    <a:cubicBezTo>
                      <a:pt x="5" y="13"/>
                      <a:pt x="1" y="11"/>
                      <a:pt x="1" y="11"/>
                    </a:cubicBezTo>
                    <a:cubicBezTo>
                      <a:pt x="0" y="7"/>
                      <a:pt x="0" y="7"/>
                      <a:pt x="0" y="7"/>
                    </a:cubicBezTo>
                    <a:cubicBezTo>
                      <a:pt x="0" y="5"/>
                      <a:pt x="0" y="0"/>
                      <a:pt x="0" y="0"/>
                    </a:cubicBezTo>
                    <a:close/>
                  </a:path>
                </a:pathLst>
              </a:custGeom>
              <a:solidFill>
                <a:srgbClr val="E99D5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5" name="Freeform 82"/>
              <p:cNvSpPr/>
              <p:nvPr/>
            </p:nvSpPr>
            <p:spPr bwMode="auto">
              <a:xfrm>
                <a:off x="3209925" y="1844675"/>
                <a:ext cx="365125" cy="347663"/>
              </a:xfrm>
              <a:custGeom>
                <a:avLst/>
                <a:gdLst>
                  <a:gd name="T0" fmla="*/ 23 w 24"/>
                  <a:gd name="T1" fmla="*/ 6 h 23"/>
                  <a:gd name="T2" fmla="*/ 24 w 24"/>
                  <a:gd name="T3" fmla="*/ 5 h 23"/>
                  <a:gd name="T4" fmla="*/ 18 w 24"/>
                  <a:gd name="T5" fmla="*/ 0 h 23"/>
                  <a:gd name="T6" fmla="*/ 9 w 24"/>
                  <a:gd name="T7" fmla="*/ 0 h 23"/>
                  <a:gd name="T8" fmla="*/ 2 w 24"/>
                  <a:gd name="T9" fmla="*/ 6 h 23"/>
                  <a:gd name="T10" fmla="*/ 1 w 24"/>
                  <a:gd name="T11" fmla="*/ 13 h 23"/>
                  <a:gd name="T12" fmla="*/ 4 w 24"/>
                  <a:gd name="T13" fmla="*/ 20 h 23"/>
                  <a:gd name="T14" fmla="*/ 23 w 24"/>
                  <a:gd name="T15" fmla="*/ 6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23" y="6"/>
                    </a:moveTo>
                    <a:cubicBezTo>
                      <a:pt x="23" y="6"/>
                      <a:pt x="24" y="5"/>
                      <a:pt x="24" y="5"/>
                    </a:cubicBezTo>
                    <a:cubicBezTo>
                      <a:pt x="23" y="4"/>
                      <a:pt x="21" y="0"/>
                      <a:pt x="18" y="0"/>
                    </a:cubicBezTo>
                    <a:cubicBezTo>
                      <a:pt x="15" y="0"/>
                      <a:pt x="9" y="0"/>
                      <a:pt x="9" y="0"/>
                    </a:cubicBezTo>
                    <a:cubicBezTo>
                      <a:pt x="9" y="0"/>
                      <a:pt x="4" y="3"/>
                      <a:pt x="2" y="6"/>
                    </a:cubicBezTo>
                    <a:cubicBezTo>
                      <a:pt x="0" y="9"/>
                      <a:pt x="1" y="13"/>
                      <a:pt x="1" y="13"/>
                    </a:cubicBezTo>
                    <a:cubicBezTo>
                      <a:pt x="1" y="13"/>
                      <a:pt x="0" y="19"/>
                      <a:pt x="4" y="20"/>
                    </a:cubicBezTo>
                    <a:cubicBezTo>
                      <a:pt x="4" y="20"/>
                      <a:pt x="11" y="23"/>
                      <a:pt x="23" y="6"/>
                    </a:cubicBezTo>
                    <a:close/>
                  </a:path>
                </a:pathLst>
              </a:custGeom>
              <a:solidFill>
                <a:srgbClr val="1212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6" name="Freeform 83"/>
              <p:cNvSpPr/>
              <p:nvPr/>
            </p:nvSpPr>
            <p:spPr bwMode="auto">
              <a:xfrm>
                <a:off x="3225800" y="1935163"/>
                <a:ext cx="379413" cy="379413"/>
              </a:xfrm>
              <a:custGeom>
                <a:avLst/>
                <a:gdLst>
                  <a:gd name="T0" fmla="*/ 21 w 25"/>
                  <a:gd name="T1" fmla="*/ 24 h 25"/>
                  <a:gd name="T2" fmla="*/ 17 w 25"/>
                  <a:gd name="T3" fmla="*/ 25 h 25"/>
                  <a:gd name="T4" fmla="*/ 9 w 25"/>
                  <a:gd name="T5" fmla="*/ 22 h 25"/>
                  <a:gd name="T6" fmla="*/ 6 w 25"/>
                  <a:gd name="T7" fmla="*/ 17 h 25"/>
                  <a:gd name="T8" fmla="*/ 5 w 25"/>
                  <a:gd name="T9" fmla="*/ 17 h 25"/>
                  <a:gd name="T10" fmla="*/ 2 w 25"/>
                  <a:gd name="T11" fmla="*/ 14 h 25"/>
                  <a:gd name="T12" fmla="*/ 2 w 25"/>
                  <a:gd name="T13" fmla="*/ 9 h 25"/>
                  <a:gd name="T14" fmla="*/ 5 w 25"/>
                  <a:gd name="T15" fmla="*/ 10 h 25"/>
                  <a:gd name="T16" fmla="*/ 7 w 25"/>
                  <a:gd name="T17" fmla="*/ 13 h 25"/>
                  <a:gd name="T18" fmla="*/ 8 w 25"/>
                  <a:gd name="T19" fmla="*/ 13 h 25"/>
                  <a:gd name="T20" fmla="*/ 7 w 25"/>
                  <a:gd name="T21" fmla="*/ 10 h 25"/>
                  <a:gd name="T22" fmla="*/ 10 w 25"/>
                  <a:gd name="T23" fmla="*/ 5 h 25"/>
                  <a:gd name="T24" fmla="*/ 9 w 25"/>
                  <a:gd name="T25" fmla="*/ 4 h 25"/>
                  <a:gd name="T26" fmla="*/ 12 w 25"/>
                  <a:gd name="T27" fmla="*/ 0 h 25"/>
                  <a:gd name="T28" fmla="*/ 22 w 25"/>
                  <a:gd name="T29" fmla="*/ 0 h 25"/>
                  <a:gd name="T30" fmla="*/ 24 w 25"/>
                  <a:gd name="T31" fmla="*/ 7 h 25"/>
                  <a:gd name="T32" fmla="*/ 23 w 25"/>
                  <a:gd name="T33" fmla="*/ 9 h 25"/>
                  <a:gd name="T34" fmla="*/ 24 w 25"/>
                  <a:gd name="T35" fmla="*/ 14 h 25"/>
                  <a:gd name="T36" fmla="*/ 22 w 25"/>
                  <a:gd name="T37" fmla="*/ 21 h 25"/>
                  <a:gd name="T38" fmla="*/ 21 w 25"/>
                  <a:gd name="T39"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5">
                    <a:moveTo>
                      <a:pt x="21" y="24"/>
                    </a:moveTo>
                    <a:cubicBezTo>
                      <a:pt x="21" y="24"/>
                      <a:pt x="18" y="25"/>
                      <a:pt x="17" y="25"/>
                    </a:cubicBezTo>
                    <a:cubicBezTo>
                      <a:pt x="17" y="25"/>
                      <a:pt x="11" y="25"/>
                      <a:pt x="9" y="22"/>
                    </a:cubicBezTo>
                    <a:cubicBezTo>
                      <a:pt x="7" y="19"/>
                      <a:pt x="6" y="17"/>
                      <a:pt x="6" y="17"/>
                    </a:cubicBezTo>
                    <a:cubicBezTo>
                      <a:pt x="6" y="17"/>
                      <a:pt x="5" y="17"/>
                      <a:pt x="5" y="17"/>
                    </a:cubicBezTo>
                    <a:cubicBezTo>
                      <a:pt x="4" y="17"/>
                      <a:pt x="3" y="14"/>
                      <a:pt x="2" y="14"/>
                    </a:cubicBezTo>
                    <a:cubicBezTo>
                      <a:pt x="2" y="13"/>
                      <a:pt x="0" y="10"/>
                      <a:pt x="2" y="9"/>
                    </a:cubicBezTo>
                    <a:cubicBezTo>
                      <a:pt x="3" y="8"/>
                      <a:pt x="5" y="9"/>
                      <a:pt x="5" y="10"/>
                    </a:cubicBezTo>
                    <a:cubicBezTo>
                      <a:pt x="5" y="10"/>
                      <a:pt x="7" y="13"/>
                      <a:pt x="7" y="13"/>
                    </a:cubicBezTo>
                    <a:cubicBezTo>
                      <a:pt x="8" y="13"/>
                      <a:pt x="8" y="13"/>
                      <a:pt x="8" y="13"/>
                    </a:cubicBezTo>
                    <a:cubicBezTo>
                      <a:pt x="8" y="13"/>
                      <a:pt x="7" y="10"/>
                      <a:pt x="7" y="10"/>
                    </a:cubicBezTo>
                    <a:cubicBezTo>
                      <a:pt x="8" y="9"/>
                      <a:pt x="11" y="6"/>
                      <a:pt x="10" y="5"/>
                    </a:cubicBezTo>
                    <a:cubicBezTo>
                      <a:pt x="10" y="5"/>
                      <a:pt x="9" y="4"/>
                      <a:pt x="9" y="4"/>
                    </a:cubicBezTo>
                    <a:cubicBezTo>
                      <a:pt x="9" y="3"/>
                      <a:pt x="12" y="1"/>
                      <a:pt x="12" y="0"/>
                    </a:cubicBezTo>
                    <a:cubicBezTo>
                      <a:pt x="13" y="0"/>
                      <a:pt x="19" y="0"/>
                      <a:pt x="22" y="0"/>
                    </a:cubicBezTo>
                    <a:cubicBezTo>
                      <a:pt x="22" y="0"/>
                      <a:pt x="24" y="3"/>
                      <a:pt x="24" y="7"/>
                    </a:cubicBezTo>
                    <a:cubicBezTo>
                      <a:pt x="24" y="7"/>
                      <a:pt x="24" y="8"/>
                      <a:pt x="23" y="9"/>
                    </a:cubicBezTo>
                    <a:cubicBezTo>
                      <a:pt x="23" y="9"/>
                      <a:pt x="25" y="11"/>
                      <a:pt x="24" y="14"/>
                    </a:cubicBezTo>
                    <a:cubicBezTo>
                      <a:pt x="24" y="17"/>
                      <a:pt x="22" y="20"/>
                      <a:pt x="22" y="21"/>
                    </a:cubicBezTo>
                    <a:cubicBezTo>
                      <a:pt x="22" y="22"/>
                      <a:pt x="22" y="24"/>
                      <a:pt x="21" y="24"/>
                    </a:cubicBezTo>
                    <a:close/>
                  </a:path>
                </a:pathLst>
              </a:custGeom>
              <a:solidFill>
                <a:srgbClr val="F1B15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7" name="Freeform 84"/>
              <p:cNvSpPr/>
              <p:nvPr/>
            </p:nvSpPr>
            <p:spPr bwMode="auto">
              <a:xfrm>
                <a:off x="3225800" y="1935163"/>
                <a:ext cx="333375" cy="379413"/>
              </a:xfrm>
              <a:custGeom>
                <a:avLst/>
                <a:gdLst>
                  <a:gd name="T0" fmla="*/ 2 w 22"/>
                  <a:gd name="T1" fmla="*/ 9 h 25"/>
                  <a:gd name="T2" fmla="*/ 5 w 22"/>
                  <a:gd name="T3" fmla="*/ 10 h 25"/>
                  <a:gd name="T4" fmla="*/ 7 w 22"/>
                  <a:gd name="T5" fmla="*/ 13 h 25"/>
                  <a:gd name="T6" fmla="*/ 8 w 22"/>
                  <a:gd name="T7" fmla="*/ 13 h 25"/>
                  <a:gd name="T8" fmla="*/ 7 w 22"/>
                  <a:gd name="T9" fmla="*/ 10 h 25"/>
                  <a:gd name="T10" fmla="*/ 10 w 22"/>
                  <a:gd name="T11" fmla="*/ 5 h 25"/>
                  <a:gd name="T12" fmla="*/ 9 w 22"/>
                  <a:gd name="T13" fmla="*/ 4 h 25"/>
                  <a:gd name="T14" fmla="*/ 12 w 22"/>
                  <a:gd name="T15" fmla="*/ 0 h 25"/>
                  <a:gd name="T16" fmla="*/ 13 w 22"/>
                  <a:gd name="T17" fmla="*/ 0 h 25"/>
                  <a:gd name="T18" fmla="*/ 16 w 22"/>
                  <a:gd name="T19" fmla="*/ 6 h 25"/>
                  <a:gd name="T20" fmla="*/ 13 w 22"/>
                  <a:gd name="T21" fmla="*/ 7 h 25"/>
                  <a:gd name="T22" fmla="*/ 13 w 22"/>
                  <a:gd name="T23" fmla="*/ 10 h 25"/>
                  <a:gd name="T24" fmla="*/ 11 w 22"/>
                  <a:gd name="T25" fmla="*/ 10 h 25"/>
                  <a:gd name="T26" fmla="*/ 12 w 22"/>
                  <a:gd name="T27" fmla="*/ 15 h 25"/>
                  <a:gd name="T28" fmla="*/ 15 w 22"/>
                  <a:gd name="T29" fmla="*/ 15 h 25"/>
                  <a:gd name="T30" fmla="*/ 14 w 22"/>
                  <a:gd name="T31" fmla="*/ 20 h 25"/>
                  <a:gd name="T32" fmla="*/ 18 w 22"/>
                  <a:gd name="T33" fmla="*/ 24 h 25"/>
                  <a:gd name="T34" fmla="*/ 22 w 22"/>
                  <a:gd name="T35" fmla="*/ 23 h 25"/>
                  <a:gd name="T36" fmla="*/ 21 w 22"/>
                  <a:gd name="T37" fmla="*/ 24 h 25"/>
                  <a:gd name="T38" fmla="*/ 17 w 22"/>
                  <a:gd name="T39" fmla="*/ 25 h 25"/>
                  <a:gd name="T40" fmla="*/ 9 w 22"/>
                  <a:gd name="T41" fmla="*/ 22 h 25"/>
                  <a:gd name="T42" fmla="*/ 6 w 22"/>
                  <a:gd name="T43" fmla="*/ 17 h 25"/>
                  <a:gd name="T44" fmla="*/ 5 w 22"/>
                  <a:gd name="T45" fmla="*/ 17 h 25"/>
                  <a:gd name="T46" fmla="*/ 2 w 22"/>
                  <a:gd name="T47" fmla="*/ 14 h 25"/>
                  <a:gd name="T48" fmla="*/ 2 w 22"/>
                  <a:gd name="T49"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5">
                    <a:moveTo>
                      <a:pt x="2" y="9"/>
                    </a:moveTo>
                    <a:cubicBezTo>
                      <a:pt x="3" y="8"/>
                      <a:pt x="5" y="9"/>
                      <a:pt x="5" y="10"/>
                    </a:cubicBezTo>
                    <a:cubicBezTo>
                      <a:pt x="5" y="10"/>
                      <a:pt x="7" y="13"/>
                      <a:pt x="7" y="13"/>
                    </a:cubicBezTo>
                    <a:cubicBezTo>
                      <a:pt x="8" y="13"/>
                      <a:pt x="8" y="13"/>
                      <a:pt x="8" y="13"/>
                    </a:cubicBezTo>
                    <a:cubicBezTo>
                      <a:pt x="8" y="13"/>
                      <a:pt x="7" y="10"/>
                      <a:pt x="7" y="10"/>
                    </a:cubicBezTo>
                    <a:cubicBezTo>
                      <a:pt x="8" y="9"/>
                      <a:pt x="11" y="6"/>
                      <a:pt x="10" y="5"/>
                    </a:cubicBezTo>
                    <a:cubicBezTo>
                      <a:pt x="10" y="5"/>
                      <a:pt x="9" y="4"/>
                      <a:pt x="9" y="4"/>
                    </a:cubicBezTo>
                    <a:cubicBezTo>
                      <a:pt x="9" y="3"/>
                      <a:pt x="12" y="1"/>
                      <a:pt x="12" y="0"/>
                    </a:cubicBezTo>
                    <a:cubicBezTo>
                      <a:pt x="12" y="0"/>
                      <a:pt x="13" y="0"/>
                      <a:pt x="13" y="0"/>
                    </a:cubicBezTo>
                    <a:cubicBezTo>
                      <a:pt x="15" y="2"/>
                      <a:pt x="17" y="6"/>
                      <a:pt x="16" y="6"/>
                    </a:cubicBezTo>
                    <a:cubicBezTo>
                      <a:pt x="15" y="6"/>
                      <a:pt x="13" y="7"/>
                      <a:pt x="13" y="7"/>
                    </a:cubicBezTo>
                    <a:cubicBezTo>
                      <a:pt x="13" y="7"/>
                      <a:pt x="13" y="9"/>
                      <a:pt x="13" y="10"/>
                    </a:cubicBezTo>
                    <a:cubicBezTo>
                      <a:pt x="12" y="10"/>
                      <a:pt x="11" y="10"/>
                      <a:pt x="11" y="10"/>
                    </a:cubicBezTo>
                    <a:cubicBezTo>
                      <a:pt x="11" y="11"/>
                      <a:pt x="11" y="14"/>
                      <a:pt x="12" y="15"/>
                    </a:cubicBezTo>
                    <a:cubicBezTo>
                      <a:pt x="13" y="16"/>
                      <a:pt x="15" y="15"/>
                      <a:pt x="15" y="15"/>
                    </a:cubicBezTo>
                    <a:cubicBezTo>
                      <a:pt x="14" y="16"/>
                      <a:pt x="14" y="19"/>
                      <a:pt x="14" y="20"/>
                    </a:cubicBezTo>
                    <a:cubicBezTo>
                      <a:pt x="14" y="21"/>
                      <a:pt x="16" y="23"/>
                      <a:pt x="18" y="24"/>
                    </a:cubicBezTo>
                    <a:cubicBezTo>
                      <a:pt x="18" y="24"/>
                      <a:pt x="20" y="23"/>
                      <a:pt x="22" y="23"/>
                    </a:cubicBezTo>
                    <a:cubicBezTo>
                      <a:pt x="22" y="24"/>
                      <a:pt x="21" y="24"/>
                      <a:pt x="21" y="24"/>
                    </a:cubicBezTo>
                    <a:cubicBezTo>
                      <a:pt x="21" y="24"/>
                      <a:pt x="18" y="25"/>
                      <a:pt x="17" y="25"/>
                    </a:cubicBezTo>
                    <a:cubicBezTo>
                      <a:pt x="17" y="25"/>
                      <a:pt x="11" y="25"/>
                      <a:pt x="9" y="22"/>
                    </a:cubicBezTo>
                    <a:cubicBezTo>
                      <a:pt x="7" y="19"/>
                      <a:pt x="6" y="17"/>
                      <a:pt x="6" y="17"/>
                    </a:cubicBezTo>
                    <a:cubicBezTo>
                      <a:pt x="6" y="17"/>
                      <a:pt x="5" y="17"/>
                      <a:pt x="5" y="17"/>
                    </a:cubicBezTo>
                    <a:cubicBezTo>
                      <a:pt x="4" y="17"/>
                      <a:pt x="3" y="14"/>
                      <a:pt x="2" y="14"/>
                    </a:cubicBezTo>
                    <a:cubicBezTo>
                      <a:pt x="2" y="13"/>
                      <a:pt x="0" y="10"/>
                      <a:pt x="2" y="9"/>
                    </a:cubicBezTo>
                    <a:close/>
                  </a:path>
                </a:pathLst>
              </a:custGeom>
              <a:solidFill>
                <a:srgbClr val="E99D5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8" name="Freeform 85"/>
              <p:cNvSpPr/>
              <p:nvPr/>
            </p:nvSpPr>
            <p:spPr bwMode="auto">
              <a:xfrm>
                <a:off x="3059113" y="4405313"/>
                <a:ext cx="196850" cy="76200"/>
              </a:xfrm>
              <a:custGeom>
                <a:avLst/>
                <a:gdLst>
                  <a:gd name="T0" fmla="*/ 5 w 13"/>
                  <a:gd name="T1" fmla="*/ 5 h 5"/>
                  <a:gd name="T2" fmla="*/ 8 w 13"/>
                  <a:gd name="T3" fmla="*/ 0 h 5"/>
                  <a:gd name="T4" fmla="*/ 5 w 13"/>
                  <a:gd name="T5" fmla="*/ 5 h 5"/>
                </a:gdLst>
                <a:ahLst/>
                <a:cxnLst>
                  <a:cxn ang="0">
                    <a:pos x="T0" y="T1"/>
                  </a:cxn>
                  <a:cxn ang="0">
                    <a:pos x="T2" y="T3"/>
                  </a:cxn>
                  <a:cxn ang="0">
                    <a:pos x="T4" y="T5"/>
                  </a:cxn>
                </a:cxnLst>
                <a:rect l="0" t="0" r="r" b="b"/>
                <a:pathLst>
                  <a:path w="13" h="5">
                    <a:moveTo>
                      <a:pt x="5" y="5"/>
                    </a:moveTo>
                    <a:cubicBezTo>
                      <a:pt x="8" y="5"/>
                      <a:pt x="13" y="0"/>
                      <a:pt x="8" y="0"/>
                    </a:cubicBezTo>
                    <a:cubicBezTo>
                      <a:pt x="5" y="0"/>
                      <a:pt x="0" y="5"/>
                      <a:pt x="5" y="5"/>
                    </a:cubicBezTo>
                    <a:close/>
                  </a:path>
                </a:pathLst>
              </a:custGeom>
              <a:solidFill>
                <a:srgbClr val="1212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9" name="Freeform 86"/>
              <p:cNvSpPr/>
              <p:nvPr/>
            </p:nvSpPr>
            <p:spPr bwMode="auto">
              <a:xfrm>
                <a:off x="2936875" y="5073650"/>
                <a:ext cx="273050" cy="211138"/>
              </a:xfrm>
              <a:custGeom>
                <a:avLst/>
                <a:gdLst>
                  <a:gd name="T0" fmla="*/ 6 w 18"/>
                  <a:gd name="T1" fmla="*/ 0 h 14"/>
                  <a:gd name="T2" fmla="*/ 0 w 18"/>
                  <a:gd name="T3" fmla="*/ 12 h 14"/>
                  <a:gd name="T4" fmla="*/ 15 w 18"/>
                  <a:gd name="T5" fmla="*/ 9 h 14"/>
                  <a:gd name="T6" fmla="*/ 16 w 18"/>
                  <a:gd name="T7" fmla="*/ 6 h 14"/>
                  <a:gd name="T8" fmla="*/ 17 w 18"/>
                  <a:gd name="T9" fmla="*/ 1 h 14"/>
                  <a:gd name="T10" fmla="*/ 6 w 18"/>
                  <a:gd name="T11" fmla="*/ 0 h 14"/>
                </a:gdLst>
                <a:ahLst/>
                <a:cxnLst>
                  <a:cxn ang="0">
                    <a:pos x="T0" y="T1"/>
                  </a:cxn>
                  <a:cxn ang="0">
                    <a:pos x="T2" y="T3"/>
                  </a:cxn>
                  <a:cxn ang="0">
                    <a:pos x="T4" y="T5"/>
                  </a:cxn>
                  <a:cxn ang="0">
                    <a:pos x="T6" y="T7"/>
                  </a:cxn>
                  <a:cxn ang="0">
                    <a:pos x="T8" y="T9"/>
                  </a:cxn>
                  <a:cxn ang="0">
                    <a:pos x="T10" y="T11"/>
                  </a:cxn>
                </a:cxnLst>
                <a:rect l="0" t="0" r="r" b="b"/>
                <a:pathLst>
                  <a:path w="18" h="14">
                    <a:moveTo>
                      <a:pt x="6" y="0"/>
                    </a:moveTo>
                    <a:cubicBezTo>
                      <a:pt x="6" y="0"/>
                      <a:pt x="0" y="8"/>
                      <a:pt x="0" y="12"/>
                    </a:cubicBezTo>
                    <a:cubicBezTo>
                      <a:pt x="0" y="12"/>
                      <a:pt x="14" y="14"/>
                      <a:pt x="15" y="9"/>
                    </a:cubicBezTo>
                    <a:cubicBezTo>
                      <a:pt x="16" y="6"/>
                      <a:pt x="16" y="6"/>
                      <a:pt x="16" y="6"/>
                    </a:cubicBezTo>
                    <a:cubicBezTo>
                      <a:pt x="16" y="6"/>
                      <a:pt x="18" y="8"/>
                      <a:pt x="17" y="1"/>
                    </a:cubicBez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0" name="Freeform 87"/>
              <p:cNvSpPr/>
              <p:nvPr/>
            </p:nvSpPr>
            <p:spPr bwMode="auto">
              <a:xfrm>
                <a:off x="3665538" y="5011738"/>
                <a:ext cx="303213" cy="273050"/>
              </a:xfrm>
              <a:custGeom>
                <a:avLst/>
                <a:gdLst>
                  <a:gd name="T0" fmla="*/ 0 w 20"/>
                  <a:gd name="T1" fmla="*/ 4 h 18"/>
                  <a:gd name="T2" fmla="*/ 0 w 20"/>
                  <a:gd name="T3" fmla="*/ 10 h 18"/>
                  <a:gd name="T4" fmla="*/ 6 w 20"/>
                  <a:gd name="T5" fmla="*/ 13 h 18"/>
                  <a:gd name="T6" fmla="*/ 7 w 20"/>
                  <a:gd name="T7" fmla="*/ 16 h 18"/>
                  <a:gd name="T8" fmla="*/ 7 w 20"/>
                  <a:gd name="T9" fmla="*/ 16 h 18"/>
                  <a:gd name="T10" fmla="*/ 20 w 20"/>
                  <a:gd name="T11" fmla="*/ 17 h 18"/>
                  <a:gd name="T12" fmla="*/ 20 w 20"/>
                  <a:gd name="T13" fmla="*/ 14 h 18"/>
                  <a:gd name="T14" fmla="*/ 12 w 20"/>
                  <a:gd name="T15" fmla="*/ 4 h 18"/>
                  <a:gd name="T16" fmla="*/ 0 w 20"/>
                  <a:gd name="T17"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8">
                    <a:moveTo>
                      <a:pt x="0" y="4"/>
                    </a:moveTo>
                    <a:cubicBezTo>
                      <a:pt x="0" y="4"/>
                      <a:pt x="0" y="8"/>
                      <a:pt x="0" y="10"/>
                    </a:cubicBezTo>
                    <a:cubicBezTo>
                      <a:pt x="0" y="10"/>
                      <a:pt x="3" y="13"/>
                      <a:pt x="6" y="13"/>
                    </a:cubicBezTo>
                    <a:cubicBezTo>
                      <a:pt x="6" y="13"/>
                      <a:pt x="7" y="16"/>
                      <a:pt x="7" y="16"/>
                    </a:cubicBezTo>
                    <a:cubicBezTo>
                      <a:pt x="8" y="17"/>
                      <a:pt x="7" y="16"/>
                      <a:pt x="7" y="16"/>
                    </a:cubicBezTo>
                    <a:cubicBezTo>
                      <a:pt x="7" y="16"/>
                      <a:pt x="17" y="18"/>
                      <a:pt x="20" y="17"/>
                    </a:cubicBezTo>
                    <a:cubicBezTo>
                      <a:pt x="20" y="14"/>
                      <a:pt x="20" y="14"/>
                      <a:pt x="20" y="14"/>
                    </a:cubicBezTo>
                    <a:cubicBezTo>
                      <a:pt x="20" y="14"/>
                      <a:pt x="14" y="7"/>
                      <a:pt x="12" y="4"/>
                    </a:cubicBezTo>
                    <a:cubicBezTo>
                      <a:pt x="11" y="0"/>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1" name="Freeform 88"/>
              <p:cNvSpPr/>
              <p:nvPr/>
            </p:nvSpPr>
            <p:spPr bwMode="auto">
              <a:xfrm>
                <a:off x="2967038" y="3254375"/>
                <a:ext cx="941388" cy="1909763"/>
              </a:xfrm>
              <a:custGeom>
                <a:avLst/>
                <a:gdLst>
                  <a:gd name="T0" fmla="*/ 3 w 62"/>
                  <a:gd name="T1" fmla="*/ 121 h 126"/>
                  <a:gd name="T2" fmla="*/ 17 w 62"/>
                  <a:gd name="T3" fmla="*/ 120 h 126"/>
                  <a:gd name="T4" fmla="*/ 15 w 62"/>
                  <a:gd name="T5" fmla="*/ 106 h 126"/>
                  <a:gd name="T6" fmla="*/ 23 w 62"/>
                  <a:gd name="T7" fmla="*/ 64 h 126"/>
                  <a:gd name="T8" fmla="*/ 30 w 62"/>
                  <a:gd name="T9" fmla="*/ 36 h 126"/>
                  <a:gd name="T10" fmla="*/ 32 w 62"/>
                  <a:gd name="T11" fmla="*/ 40 h 126"/>
                  <a:gd name="T12" fmla="*/ 46 w 62"/>
                  <a:gd name="T13" fmla="*/ 120 h 126"/>
                  <a:gd name="T14" fmla="*/ 59 w 62"/>
                  <a:gd name="T15" fmla="*/ 122 h 126"/>
                  <a:gd name="T16" fmla="*/ 59 w 62"/>
                  <a:gd name="T17" fmla="*/ 110 h 126"/>
                  <a:gd name="T18" fmla="*/ 58 w 62"/>
                  <a:gd name="T19" fmla="*/ 88 h 126"/>
                  <a:gd name="T20" fmla="*/ 58 w 62"/>
                  <a:gd name="T21" fmla="*/ 58 h 126"/>
                  <a:gd name="T22" fmla="*/ 56 w 62"/>
                  <a:gd name="T23" fmla="*/ 24 h 126"/>
                  <a:gd name="T24" fmla="*/ 56 w 62"/>
                  <a:gd name="T25" fmla="*/ 20 h 126"/>
                  <a:gd name="T26" fmla="*/ 53 w 62"/>
                  <a:gd name="T27" fmla="*/ 12 h 126"/>
                  <a:gd name="T28" fmla="*/ 52 w 62"/>
                  <a:gd name="T29" fmla="*/ 2 h 126"/>
                  <a:gd name="T30" fmla="*/ 30 w 62"/>
                  <a:gd name="T31" fmla="*/ 5 h 126"/>
                  <a:gd name="T32" fmla="*/ 14 w 62"/>
                  <a:gd name="T33" fmla="*/ 0 h 126"/>
                  <a:gd name="T34" fmla="*/ 13 w 62"/>
                  <a:gd name="T35" fmla="*/ 5 h 126"/>
                  <a:gd name="T36" fmla="*/ 3 w 62"/>
                  <a:gd name="T37" fmla="*/ 17 h 126"/>
                  <a:gd name="T38" fmla="*/ 5 w 62"/>
                  <a:gd name="T39" fmla="*/ 23 h 126"/>
                  <a:gd name="T40" fmla="*/ 5 w 62"/>
                  <a:gd name="T41" fmla="*/ 55 h 126"/>
                  <a:gd name="T42" fmla="*/ 3 w 62"/>
                  <a:gd name="T43" fmla="*/ 93 h 126"/>
                  <a:gd name="T44" fmla="*/ 1 w 62"/>
                  <a:gd name="T45" fmla="*/ 112 h 126"/>
                  <a:gd name="T46" fmla="*/ 3 w 62"/>
                  <a:gd name="T47" fmla="*/ 12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126">
                    <a:moveTo>
                      <a:pt x="3" y="121"/>
                    </a:moveTo>
                    <a:cubicBezTo>
                      <a:pt x="3" y="121"/>
                      <a:pt x="16" y="124"/>
                      <a:pt x="17" y="120"/>
                    </a:cubicBezTo>
                    <a:cubicBezTo>
                      <a:pt x="18" y="116"/>
                      <a:pt x="15" y="106"/>
                      <a:pt x="15" y="106"/>
                    </a:cubicBezTo>
                    <a:cubicBezTo>
                      <a:pt x="15" y="106"/>
                      <a:pt x="22" y="65"/>
                      <a:pt x="23" y="64"/>
                    </a:cubicBezTo>
                    <a:cubicBezTo>
                      <a:pt x="24" y="64"/>
                      <a:pt x="28" y="47"/>
                      <a:pt x="30" y="36"/>
                    </a:cubicBezTo>
                    <a:cubicBezTo>
                      <a:pt x="32" y="40"/>
                      <a:pt x="32" y="40"/>
                      <a:pt x="32" y="40"/>
                    </a:cubicBezTo>
                    <a:cubicBezTo>
                      <a:pt x="32" y="40"/>
                      <a:pt x="39" y="111"/>
                      <a:pt x="46" y="120"/>
                    </a:cubicBezTo>
                    <a:cubicBezTo>
                      <a:pt x="46" y="120"/>
                      <a:pt x="55" y="126"/>
                      <a:pt x="59" y="122"/>
                    </a:cubicBezTo>
                    <a:cubicBezTo>
                      <a:pt x="59" y="122"/>
                      <a:pt x="62" y="119"/>
                      <a:pt x="59" y="110"/>
                    </a:cubicBezTo>
                    <a:cubicBezTo>
                      <a:pt x="59" y="110"/>
                      <a:pt x="61" y="95"/>
                      <a:pt x="58" y="88"/>
                    </a:cubicBezTo>
                    <a:cubicBezTo>
                      <a:pt x="58" y="88"/>
                      <a:pt x="58" y="63"/>
                      <a:pt x="58" y="58"/>
                    </a:cubicBezTo>
                    <a:cubicBezTo>
                      <a:pt x="58" y="53"/>
                      <a:pt x="55" y="28"/>
                      <a:pt x="56" y="24"/>
                    </a:cubicBezTo>
                    <a:cubicBezTo>
                      <a:pt x="56" y="20"/>
                      <a:pt x="56" y="20"/>
                      <a:pt x="56" y="20"/>
                    </a:cubicBezTo>
                    <a:cubicBezTo>
                      <a:pt x="53" y="12"/>
                      <a:pt x="53" y="12"/>
                      <a:pt x="53" y="12"/>
                    </a:cubicBezTo>
                    <a:cubicBezTo>
                      <a:pt x="52" y="2"/>
                      <a:pt x="52" y="2"/>
                      <a:pt x="52" y="2"/>
                    </a:cubicBezTo>
                    <a:cubicBezTo>
                      <a:pt x="52" y="2"/>
                      <a:pt x="37" y="6"/>
                      <a:pt x="30" y="5"/>
                    </a:cubicBezTo>
                    <a:cubicBezTo>
                      <a:pt x="14" y="0"/>
                      <a:pt x="14" y="0"/>
                      <a:pt x="14" y="0"/>
                    </a:cubicBezTo>
                    <a:cubicBezTo>
                      <a:pt x="13" y="5"/>
                      <a:pt x="13" y="5"/>
                      <a:pt x="13" y="5"/>
                    </a:cubicBezTo>
                    <a:cubicBezTo>
                      <a:pt x="13" y="5"/>
                      <a:pt x="4" y="14"/>
                      <a:pt x="3" y="17"/>
                    </a:cubicBezTo>
                    <a:cubicBezTo>
                      <a:pt x="5" y="23"/>
                      <a:pt x="5" y="23"/>
                      <a:pt x="5" y="23"/>
                    </a:cubicBezTo>
                    <a:cubicBezTo>
                      <a:pt x="5" y="23"/>
                      <a:pt x="4" y="48"/>
                      <a:pt x="5" y="55"/>
                    </a:cubicBezTo>
                    <a:cubicBezTo>
                      <a:pt x="5" y="55"/>
                      <a:pt x="2" y="87"/>
                      <a:pt x="3" y="93"/>
                    </a:cubicBezTo>
                    <a:cubicBezTo>
                      <a:pt x="3" y="93"/>
                      <a:pt x="0" y="109"/>
                      <a:pt x="1" y="112"/>
                    </a:cubicBezTo>
                    <a:cubicBezTo>
                      <a:pt x="2" y="115"/>
                      <a:pt x="3" y="121"/>
                      <a:pt x="3" y="121"/>
                    </a:cubicBezTo>
                    <a:close/>
                  </a:path>
                </a:pathLst>
              </a:custGeom>
              <a:solidFill>
                <a:srgbClr val="1212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2" name="Freeform 89"/>
              <p:cNvSpPr/>
              <p:nvPr/>
            </p:nvSpPr>
            <p:spPr bwMode="auto">
              <a:xfrm>
                <a:off x="3559175" y="3527425"/>
                <a:ext cx="158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3" name="Freeform 90"/>
              <p:cNvSpPr/>
              <p:nvPr/>
            </p:nvSpPr>
            <p:spPr bwMode="auto">
              <a:xfrm>
                <a:off x="3695700" y="3602038"/>
                <a:ext cx="15875" cy="1587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0"/>
                      <a:pt x="1"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4" name="Freeform 91"/>
              <p:cNvSpPr/>
              <p:nvPr/>
            </p:nvSpPr>
            <p:spPr bwMode="auto">
              <a:xfrm>
                <a:off x="3695700" y="3754438"/>
                <a:ext cx="158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5" name="Freeform 92"/>
              <p:cNvSpPr/>
              <p:nvPr/>
            </p:nvSpPr>
            <p:spPr bwMode="auto">
              <a:xfrm>
                <a:off x="3013075" y="3405188"/>
                <a:ext cx="804863" cy="1712913"/>
              </a:xfrm>
              <a:custGeom>
                <a:avLst/>
                <a:gdLst>
                  <a:gd name="T0" fmla="*/ 53 w 53"/>
                  <a:gd name="T1" fmla="*/ 113 h 113"/>
                  <a:gd name="T2" fmla="*/ 50 w 53"/>
                  <a:gd name="T3" fmla="*/ 100 h 113"/>
                  <a:gd name="T4" fmla="*/ 48 w 53"/>
                  <a:gd name="T5" fmla="*/ 89 h 113"/>
                  <a:gd name="T6" fmla="*/ 53 w 53"/>
                  <a:gd name="T7" fmla="*/ 73 h 113"/>
                  <a:gd name="T8" fmla="*/ 46 w 53"/>
                  <a:gd name="T9" fmla="*/ 78 h 113"/>
                  <a:gd name="T10" fmla="*/ 46 w 53"/>
                  <a:gd name="T11" fmla="*/ 68 h 113"/>
                  <a:gd name="T12" fmla="*/ 43 w 53"/>
                  <a:gd name="T13" fmla="*/ 44 h 113"/>
                  <a:gd name="T14" fmla="*/ 43 w 53"/>
                  <a:gd name="T15" fmla="*/ 60 h 113"/>
                  <a:gd name="T16" fmla="*/ 37 w 53"/>
                  <a:gd name="T17" fmla="*/ 34 h 113"/>
                  <a:gd name="T18" fmla="*/ 45 w 53"/>
                  <a:gd name="T19" fmla="*/ 23 h 113"/>
                  <a:gd name="T20" fmla="*/ 32 w 53"/>
                  <a:gd name="T21" fmla="*/ 23 h 113"/>
                  <a:gd name="T22" fmla="*/ 45 w 53"/>
                  <a:gd name="T23" fmla="*/ 14 h 113"/>
                  <a:gd name="T24" fmla="*/ 32 w 53"/>
                  <a:gd name="T25" fmla="*/ 18 h 113"/>
                  <a:gd name="T26" fmla="*/ 36 w 53"/>
                  <a:gd name="T27" fmla="*/ 8 h 113"/>
                  <a:gd name="T28" fmla="*/ 24 w 53"/>
                  <a:gd name="T29" fmla="*/ 11 h 113"/>
                  <a:gd name="T30" fmla="*/ 14 w 53"/>
                  <a:gd name="T31" fmla="*/ 0 h 113"/>
                  <a:gd name="T32" fmla="*/ 19 w 53"/>
                  <a:gd name="T33" fmla="*/ 14 h 113"/>
                  <a:gd name="T34" fmla="*/ 10 w 53"/>
                  <a:gd name="T35" fmla="*/ 10 h 113"/>
                  <a:gd name="T36" fmla="*/ 4 w 53"/>
                  <a:gd name="T37" fmla="*/ 1 h 113"/>
                  <a:gd name="T38" fmla="*/ 0 w 53"/>
                  <a:gd name="T39" fmla="*/ 7 h 113"/>
                  <a:gd name="T40" fmla="*/ 1 w 53"/>
                  <a:gd name="T41" fmla="*/ 10 h 113"/>
                  <a:gd name="T42" fmla="*/ 22 w 53"/>
                  <a:gd name="T43" fmla="*/ 23 h 113"/>
                  <a:gd name="T44" fmla="*/ 8 w 53"/>
                  <a:gd name="T45" fmla="*/ 21 h 113"/>
                  <a:gd name="T46" fmla="*/ 18 w 53"/>
                  <a:gd name="T47" fmla="*/ 27 h 113"/>
                  <a:gd name="T48" fmla="*/ 12 w 53"/>
                  <a:gd name="T49" fmla="*/ 47 h 113"/>
                  <a:gd name="T50" fmla="*/ 12 w 53"/>
                  <a:gd name="T51" fmla="*/ 67 h 113"/>
                  <a:gd name="T52" fmla="*/ 7 w 53"/>
                  <a:gd name="T53" fmla="*/ 54 h 113"/>
                  <a:gd name="T54" fmla="*/ 6 w 53"/>
                  <a:gd name="T55" fmla="*/ 78 h 113"/>
                  <a:gd name="T56" fmla="*/ 10 w 53"/>
                  <a:gd name="T57" fmla="*/ 98 h 113"/>
                  <a:gd name="T58" fmla="*/ 3 w 53"/>
                  <a:gd name="T59" fmla="*/ 85 h 113"/>
                  <a:gd name="T60" fmla="*/ 6 w 53"/>
                  <a:gd name="T61" fmla="*/ 103 h 113"/>
                  <a:gd name="T62" fmla="*/ 6 w 53"/>
                  <a:gd name="T63" fmla="*/ 112 h 113"/>
                  <a:gd name="T64" fmla="*/ 14 w 53"/>
                  <a:gd name="T65" fmla="*/ 110 h 113"/>
                  <a:gd name="T66" fmla="*/ 12 w 53"/>
                  <a:gd name="T67" fmla="*/ 96 h 113"/>
                  <a:gd name="T68" fmla="*/ 20 w 53"/>
                  <a:gd name="T69" fmla="*/ 54 h 113"/>
                  <a:gd name="T70" fmla="*/ 27 w 53"/>
                  <a:gd name="T71" fmla="*/ 26 h 113"/>
                  <a:gd name="T72" fmla="*/ 29 w 53"/>
                  <a:gd name="T73" fmla="*/ 30 h 113"/>
                  <a:gd name="T74" fmla="*/ 43 w 53"/>
                  <a:gd name="T75" fmla="*/ 110 h 113"/>
                  <a:gd name="T76" fmla="*/ 53 w 53"/>
                  <a:gd name="T7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113">
                    <a:moveTo>
                      <a:pt x="53" y="113"/>
                    </a:moveTo>
                    <a:cubicBezTo>
                      <a:pt x="52" y="108"/>
                      <a:pt x="51" y="102"/>
                      <a:pt x="50" y="100"/>
                    </a:cubicBezTo>
                    <a:cubicBezTo>
                      <a:pt x="48" y="96"/>
                      <a:pt x="48" y="89"/>
                      <a:pt x="48" y="89"/>
                    </a:cubicBezTo>
                    <a:cubicBezTo>
                      <a:pt x="52" y="88"/>
                      <a:pt x="53" y="73"/>
                      <a:pt x="53" y="73"/>
                    </a:cubicBezTo>
                    <a:cubicBezTo>
                      <a:pt x="53" y="73"/>
                      <a:pt x="48" y="79"/>
                      <a:pt x="46" y="78"/>
                    </a:cubicBezTo>
                    <a:cubicBezTo>
                      <a:pt x="44" y="78"/>
                      <a:pt x="45" y="75"/>
                      <a:pt x="46" y="68"/>
                    </a:cubicBezTo>
                    <a:cubicBezTo>
                      <a:pt x="47" y="62"/>
                      <a:pt x="43" y="44"/>
                      <a:pt x="43" y="44"/>
                    </a:cubicBezTo>
                    <a:cubicBezTo>
                      <a:pt x="44" y="49"/>
                      <a:pt x="43" y="60"/>
                      <a:pt x="43" y="60"/>
                    </a:cubicBezTo>
                    <a:cubicBezTo>
                      <a:pt x="43" y="60"/>
                      <a:pt x="38" y="40"/>
                      <a:pt x="37" y="34"/>
                    </a:cubicBezTo>
                    <a:cubicBezTo>
                      <a:pt x="37" y="29"/>
                      <a:pt x="44" y="24"/>
                      <a:pt x="45" y="23"/>
                    </a:cubicBezTo>
                    <a:cubicBezTo>
                      <a:pt x="39" y="28"/>
                      <a:pt x="32" y="23"/>
                      <a:pt x="32" y="23"/>
                    </a:cubicBezTo>
                    <a:cubicBezTo>
                      <a:pt x="35" y="22"/>
                      <a:pt x="43" y="16"/>
                      <a:pt x="45" y="14"/>
                    </a:cubicBezTo>
                    <a:cubicBezTo>
                      <a:pt x="41" y="16"/>
                      <a:pt x="32" y="18"/>
                      <a:pt x="32" y="18"/>
                    </a:cubicBezTo>
                    <a:cubicBezTo>
                      <a:pt x="36" y="8"/>
                      <a:pt x="36" y="8"/>
                      <a:pt x="36" y="8"/>
                    </a:cubicBezTo>
                    <a:cubicBezTo>
                      <a:pt x="34" y="14"/>
                      <a:pt x="28" y="17"/>
                      <a:pt x="24" y="11"/>
                    </a:cubicBezTo>
                    <a:cubicBezTo>
                      <a:pt x="21" y="5"/>
                      <a:pt x="14" y="0"/>
                      <a:pt x="14" y="0"/>
                    </a:cubicBezTo>
                    <a:cubicBezTo>
                      <a:pt x="17" y="4"/>
                      <a:pt x="19" y="14"/>
                      <a:pt x="19" y="14"/>
                    </a:cubicBezTo>
                    <a:cubicBezTo>
                      <a:pt x="19" y="14"/>
                      <a:pt x="17" y="13"/>
                      <a:pt x="10" y="10"/>
                    </a:cubicBezTo>
                    <a:cubicBezTo>
                      <a:pt x="5" y="8"/>
                      <a:pt x="4" y="4"/>
                      <a:pt x="4" y="1"/>
                    </a:cubicBezTo>
                    <a:cubicBezTo>
                      <a:pt x="2" y="4"/>
                      <a:pt x="1" y="6"/>
                      <a:pt x="0" y="7"/>
                    </a:cubicBezTo>
                    <a:cubicBezTo>
                      <a:pt x="1" y="10"/>
                      <a:pt x="1" y="10"/>
                      <a:pt x="1" y="10"/>
                    </a:cubicBezTo>
                    <a:cubicBezTo>
                      <a:pt x="4" y="23"/>
                      <a:pt x="25" y="20"/>
                      <a:pt x="22" y="23"/>
                    </a:cubicBezTo>
                    <a:cubicBezTo>
                      <a:pt x="18" y="26"/>
                      <a:pt x="8" y="21"/>
                      <a:pt x="8" y="21"/>
                    </a:cubicBezTo>
                    <a:cubicBezTo>
                      <a:pt x="10" y="25"/>
                      <a:pt x="18" y="27"/>
                      <a:pt x="18" y="27"/>
                    </a:cubicBezTo>
                    <a:cubicBezTo>
                      <a:pt x="18" y="27"/>
                      <a:pt x="18" y="35"/>
                      <a:pt x="12" y="47"/>
                    </a:cubicBezTo>
                    <a:cubicBezTo>
                      <a:pt x="7" y="58"/>
                      <a:pt x="12" y="67"/>
                      <a:pt x="12" y="67"/>
                    </a:cubicBezTo>
                    <a:cubicBezTo>
                      <a:pt x="8" y="67"/>
                      <a:pt x="7" y="54"/>
                      <a:pt x="7" y="54"/>
                    </a:cubicBezTo>
                    <a:cubicBezTo>
                      <a:pt x="7" y="54"/>
                      <a:pt x="7" y="72"/>
                      <a:pt x="6" y="78"/>
                    </a:cubicBezTo>
                    <a:cubicBezTo>
                      <a:pt x="5" y="84"/>
                      <a:pt x="10" y="98"/>
                      <a:pt x="10" y="98"/>
                    </a:cubicBezTo>
                    <a:cubicBezTo>
                      <a:pt x="5" y="98"/>
                      <a:pt x="3" y="85"/>
                      <a:pt x="3" y="85"/>
                    </a:cubicBezTo>
                    <a:cubicBezTo>
                      <a:pt x="2" y="87"/>
                      <a:pt x="4" y="98"/>
                      <a:pt x="6" y="103"/>
                    </a:cubicBezTo>
                    <a:cubicBezTo>
                      <a:pt x="7" y="105"/>
                      <a:pt x="7" y="109"/>
                      <a:pt x="6" y="112"/>
                    </a:cubicBezTo>
                    <a:cubicBezTo>
                      <a:pt x="9" y="112"/>
                      <a:pt x="13" y="112"/>
                      <a:pt x="14" y="110"/>
                    </a:cubicBezTo>
                    <a:cubicBezTo>
                      <a:pt x="15" y="106"/>
                      <a:pt x="12" y="96"/>
                      <a:pt x="12" y="96"/>
                    </a:cubicBezTo>
                    <a:cubicBezTo>
                      <a:pt x="12" y="96"/>
                      <a:pt x="19" y="55"/>
                      <a:pt x="20" y="54"/>
                    </a:cubicBezTo>
                    <a:cubicBezTo>
                      <a:pt x="21" y="54"/>
                      <a:pt x="25" y="37"/>
                      <a:pt x="27" y="26"/>
                    </a:cubicBezTo>
                    <a:cubicBezTo>
                      <a:pt x="29" y="30"/>
                      <a:pt x="29" y="30"/>
                      <a:pt x="29" y="30"/>
                    </a:cubicBezTo>
                    <a:cubicBezTo>
                      <a:pt x="29" y="30"/>
                      <a:pt x="36" y="101"/>
                      <a:pt x="43" y="110"/>
                    </a:cubicBezTo>
                    <a:cubicBezTo>
                      <a:pt x="43" y="110"/>
                      <a:pt x="48" y="113"/>
                      <a:pt x="53" y="1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6" name="Freeform 93"/>
              <p:cNvSpPr/>
              <p:nvPr/>
            </p:nvSpPr>
            <p:spPr bwMode="auto">
              <a:xfrm>
                <a:off x="2997200" y="3435350"/>
                <a:ext cx="136525" cy="196850"/>
              </a:xfrm>
              <a:custGeom>
                <a:avLst/>
                <a:gdLst>
                  <a:gd name="T0" fmla="*/ 0 w 9"/>
                  <a:gd name="T1" fmla="*/ 6 h 13"/>
                  <a:gd name="T2" fmla="*/ 5 w 9"/>
                  <a:gd name="T3" fmla="*/ 13 h 13"/>
                  <a:gd name="T4" fmla="*/ 5 w 9"/>
                  <a:gd name="T5" fmla="*/ 7 h 13"/>
                  <a:gd name="T6" fmla="*/ 7 w 9"/>
                  <a:gd name="T7" fmla="*/ 0 h 13"/>
                  <a:gd name="T8" fmla="*/ 0 w 9"/>
                  <a:gd name="T9" fmla="*/ 6 h 13"/>
                </a:gdLst>
                <a:ahLst/>
                <a:cxnLst>
                  <a:cxn ang="0">
                    <a:pos x="T0" y="T1"/>
                  </a:cxn>
                  <a:cxn ang="0">
                    <a:pos x="T2" y="T3"/>
                  </a:cxn>
                  <a:cxn ang="0">
                    <a:pos x="T4" y="T5"/>
                  </a:cxn>
                  <a:cxn ang="0">
                    <a:pos x="T6" y="T7"/>
                  </a:cxn>
                  <a:cxn ang="0">
                    <a:pos x="T8" y="T9"/>
                  </a:cxn>
                </a:cxnLst>
                <a:rect l="0" t="0" r="r" b="b"/>
                <a:pathLst>
                  <a:path w="9" h="13">
                    <a:moveTo>
                      <a:pt x="0" y="6"/>
                    </a:moveTo>
                    <a:cubicBezTo>
                      <a:pt x="0" y="6"/>
                      <a:pt x="2" y="12"/>
                      <a:pt x="5" y="13"/>
                    </a:cubicBezTo>
                    <a:cubicBezTo>
                      <a:pt x="5" y="13"/>
                      <a:pt x="3" y="8"/>
                      <a:pt x="5" y="7"/>
                    </a:cubicBezTo>
                    <a:cubicBezTo>
                      <a:pt x="5" y="7"/>
                      <a:pt x="9" y="4"/>
                      <a:pt x="7" y="0"/>
                    </a:cubicBezTo>
                    <a:lnTo>
                      <a:pt x="0" y="6"/>
                    </a:lnTo>
                    <a:close/>
                  </a:path>
                </a:pathLst>
              </a:custGeom>
              <a:solidFill>
                <a:srgbClr val="E99D5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7" name="Freeform 94"/>
              <p:cNvSpPr/>
              <p:nvPr/>
            </p:nvSpPr>
            <p:spPr bwMode="auto">
              <a:xfrm>
                <a:off x="3059113" y="2298700"/>
                <a:ext cx="712788" cy="1030288"/>
              </a:xfrm>
              <a:custGeom>
                <a:avLst/>
                <a:gdLst>
                  <a:gd name="T0" fmla="*/ 14 w 47"/>
                  <a:gd name="T1" fmla="*/ 0 h 68"/>
                  <a:gd name="T2" fmla="*/ 20 w 47"/>
                  <a:gd name="T3" fmla="*/ 7 h 68"/>
                  <a:gd name="T4" fmla="*/ 30 w 47"/>
                  <a:gd name="T5" fmla="*/ 5 h 68"/>
                  <a:gd name="T6" fmla="*/ 40 w 47"/>
                  <a:gd name="T7" fmla="*/ 46 h 68"/>
                  <a:gd name="T8" fmla="*/ 47 w 47"/>
                  <a:gd name="T9" fmla="*/ 66 h 68"/>
                  <a:gd name="T10" fmla="*/ 24 w 47"/>
                  <a:gd name="T11" fmla="*/ 68 h 68"/>
                  <a:gd name="T12" fmla="*/ 2 w 47"/>
                  <a:gd name="T13" fmla="*/ 66 h 68"/>
                  <a:gd name="T14" fmla="*/ 0 w 47"/>
                  <a:gd name="T15" fmla="*/ 20 h 68"/>
                  <a:gd name="T16" fmla="*/ 14 w 47"/>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68">
                    <a:moveTo>
                      <a:pt x="14" y="0"/>
                    </a:moveTo>
                    <a:cubicBezTo>
                      <a:pt x="14" y="0"/>
                      <a:pt x="17" y="7"/>
                      <a:pt x="20" y="7"/>
                    </a:cubicBezTo>
                    <a:cubicBezTo>
                      <a:pt x="20" y="7"/>
                      <a:pt x="25" y="9"/>
                      <a:pt x="30" y="5"/>
                    </a:cubicBezTo>
                    <a:cubicBezTo>
                      <a:pt x="40" y="46"/>
                      <a:pt x="40" y="46"/>
                      <a:pt x="40" y="46"/>
                    </a:cubicBezTo>
                    <a:cubicBezTo>
                      <a:pt x="47" y="66"/>
                      <a:pt x="47" y="66"/>
                      <a:pt x="47" y="66"/>
                    </a:cubicBezTo>
                    <a:cubicBezTo>
                      <a:pt x="24" y="68"/>
                      <a:pt x="24" y="68"/>
                      <a:pt x="24" y="68"/>
                    </a:cubicBezTo>
                    <a:cubicBezTo>
                      <a:pt x="2" y="66"/>
                      <a:pt x="2" y="66"/>
                      <a:pt x="2" y="66"/>
                    </a:cubicBezTo>
                    <a:cubicBezTo>
                      <a:pt x="0" y="20"/>
                      <a:pt x="0" y="20"/>
                      <a:pt x="0" y="20"/>
                    </a:cubicBezTo>
                    <a:lnTo>
                      <a:pt x="14" y="0"/>
                    </a:lnTo>
                    <a:close/>
                  </a:path>
                </a:pathLst>
              </a:custGeom>
              <a:solidFill>
                <a:srgbClr val="F2F2F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8" name="Freeform 95"/>
              <p:cNvSpPr/>
              <p:nvPr/>
            </p:nvSpPr>
            <p:spPr bwMode="auto">
              <a:xfrm>
                <a:off x="3195638" y="2419350"/>
                <a:ext cx="150813" cy="136525"/>
              </a:xfrm>
              <a:custGeom>
                <a:avLst/>
                <a:gdLst>
                  <a:gd name="T0" fmla="*/ 0 w 95"/>
                  <a:gd name="T1" fmla="*/ 67 h 86"/>
                  <a:gd name="T2" fmla="*/ 95 w 95"/>
                  <a:gd name="T3" fmla="*/ 0 h 86"/>
                  <a:gd name="T4" fmla="*/ 0 w 95"/>
                  <a:gd name="T5" fmla="*/ 86 h 86"/>
                  <a:gd name="T6" fmla="*/ 0 w 95"/>
                  <a:gd name="T7" fmla="*/ 67 h 86"/>
                </a:gdLst>
                <a:ahLst/>
                <a:cxnLst>
                  <a:cxn ang="0">
                    <a:pos x="T0" y="T1"/>
                  </a:cxn>
                  <a:cxn ang="0">
                    <a:pos x="T2" y="T3"/>
                  </a:cxn>
                  <a:cxn ang="0">
                    <a:pos x="T4" y="T5"/>
                  </a:cxn>
                  <a:cxn ang="0">
                    <a:pos x="T6" y="T7"/>
                  </a:cxn>
                </a:cxnLst>
                <a:rect l="0" t="0" r="r" b="b"/>
                <a:pathLst>
                  <a:path w="95" h="86">
                    <a:moveTo>
                      <a:pt x="0" y="67"/>
                    </a:moveTo>
                    <a:lnTo>
                      <a:pt x="95" y="0"/>
                    </a:lnTo>
                    <a:lnTo>
                      <a:pt x="0" y="86"/>
                    </a:lnTo>
                    <a:lnTo>
                      <a:pt x="0" y="67"/>
                    </a:ln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9" name="Freeform 96"/>
              <p:cNvSpPr/>
              <p:nvPr/>
            </p:nvSpPr>
            <p:spPr bwMode="auto">
              <a:xfrm>
                <a:off x="3408363" y="2451100"/>
                <a:ext cx="333375" cy="817563"/>
              </a:xfrm>
              <a:custGeom>
                <a:avLst/>
                <a:gdLst>
                  <a:gd name="T0" fmla="*/ 0 w 22"/>
                  <a:gd name="T1" fmla="*/ 0 h 54"/>
                  <a:gd name="T2" fmla="*/ 8 w 22"/>
                  <a:gd name="T3" fmla="*/ 6 h 54"/>
                  <a:gd name="T4" fmla="*/ 15 w 22"/>
                  <a:gd name="T5" fmla="*/ 29 h 54"/>
                  <a:gd name="T6" fmla="*/ 22 w 22"/>
                  <a:gd name="T7" fmla="*/ 50 h 54"/>
                  <a:gd name="T8" fmla="*/ 6 w 22"/>
                  <a:gd name="T9" fmla="*/ 49 h 54"/>
                  <a:gd name="T10" fmla="*/ 13 w 22"/>
                  <a:gd name="T11" fmla="*/ 44 h 54"/>
                  <a:gd name="T12" fmla="*/ 6 w 22"/>
                  <a:gd name="T13" fmla="*/ 34 h 54"/>
                  <a:gd name="T14" fmla="*/ 8 w 22"/>
                  <a:gd name="T15" fmla="*/ 28 h 54"/>
                  <a:gd name="T16" fmla="*/ 7 w 22"/>
                  <a:gd name="T17" fmla="*/ 8 h 54"/>
                  <a:gd name="T18" fmla="*/ 0 w 22"/>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54">
                    <a:moveTo>
                      <a:pt x="0" y="0"/>
                    </a:moveTo>
                    <a:cubicBezTo>
                      <a:pt x="8" y="6"/>
                      <a:pt x="8" y="6"/>
                      <a:pt x="8" y="6"/>
                    </a:cubicBezTo>
                    <a:cubicBezTo>
                      <a:pt x="15" y="29"/>
                      <a:pt x="15" y="29"/>
                      <a:pt x="15" y="29"/>
                    </a:cubicBezTo>
                    <a:cubicBezTo>
                      <a:pt x="22" y="50"/>
                      <a:pt x="22" y="50"/>
                      <a:pt x="22" y="50"/>
                    </a:cubicBezTo>
                    <a:cubicBezTo>
                      <a:pt x="22" y="50"/>
                      <a:pt x="9" y="54"/>
                      <a:pt x="6" y="49"/>
                    </a:cubicBezTo>
                    <a:cubicBezTo>
                      <a:pt x="6" y="49"/>
                      <a:pt x="14" y="52"/>
                      <a:pt x="13" y="44"/>
                    </a:cubicBezTo>
                    <a:cubicBezTo>
                      <a:pt x="12" y="36"/>
                      <a:pt x="8" y="37"/>
                      <a:pt x="6" y="34"/>
                    </a:cubicBezTo>
                    <a:cubicBezTo>
                      <a:pt x="6" y="34"/>
                      <a:pt x="8" y="34"/>
                      <a:pt x="8" y="28"/>
                    </a:cubicBezTo>
                    <a:cubicBezTo>
                      <a:pt x="8" y="22"/>
                      <a:pt x="7" y="8"/>
                      <a:pt x="7" y="8"/>
                    </a:cubicBezTo>
                    <a:cubicBezTo>
                      <a:pt x="7" y="8"/>
                      <a:pt x="4" y="4"/>
                      <a:pt x="0" y="0"/>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70" name="Freeform 97"/>
              <p:cNvSpPr/>
              <p:nvPr/>
            </p:nvSpPr>
            <p:spPr bwMode="auto">
              <a:xfrm>
                <a:off x="2816225" y="2328863"/>
                <a:ext cx="439738" cy="1273175"/>
              </a:xfrm>
              <a:custGeom>
                <a:avLst/>
                <a:gdLst>
                  <a:gd name="T0" fmla="*/ 12 w 29"/>
                  <a:gd name="T1" fmla="*/ 84 h 84"/>
                  <a:gd name="T2" fmla="*/ 20 w 29"/>
                  <a:gd name="T3" fmla="*/ 75 h 84"/>
                  <a:gd name="T4" fmla="*/ 27 w 29"/>
                  <a:gd name="T5" fmla="*/ 44 h 84"/>
                  <a:gd name="T6" fmla="*/ 29 w 29"/>
                  <a:gd name="T7" fmla="*/ 0 h 84"/>
                  <a:gd name="T8" fmla="*/ 25 w 29"/>
                  <a:gd name="T9" fmla="*/ 4 h 84"/>
                  <a:gd name="T10" fmla="*/ 7 w 29"/>
                  <a:gd name="T11" fmla="*/ 9 h 84"/>
                  <a:gd name="T12" fmla="*/ 0 w 29"/>
                  <a:gd name="T13" fmla="*/ 46 h 84"/>
                  <a:gd name="T14" fmla="*/ 3 w 29"/>
                  <a:gd name="T15" fmla="*/ 63 h 84"/>
                  <a:gd name="T16" fmla="*/ 12 w 29"/>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84">
                    <a:moveTo>
                      <a:pt x="12" y="84"/>
                    </a:moveTo>
                    <a:cubicBezTo>
                      <a:pt x="12" y="84"/>
                      <a:pt x="13" y="78"/>
                      <a:pt x="20" y="75"/>
                    </a:cubicBezTo>
                    <a:cubicBezTo>
                      <a:pt x="20" y="75"/>
                      <a:pt x="27" y="59"/>
                      <a:pt x="27" y="44"/>
                    </a:cubicBezTo>
                    <a:cubicBezTo>
                      <a:pt x="28" y="28"/>
                      <a:pt x="27" y="4"/>
                      <a:pt x="29" y="0"/>
                    </a:cubicBezTo>
                    <a:cubicBezTo>
                      <a:pt x="29" y="0"/>
                      <a:pt x="27" y="1"/>
                      <a:pt x="25" y="4"/>
                    </a:cubicBezTo>
                    <a:cubicBezTo>
                      <a:pt x="25" y="4"/>
                      <a:pt x="10" y="7"/>
                      <a:pt x="7" y="9"/>
                    </a:cubicBezTo>
                    <a:cubicBezTo>
                      <a:pt x="7" y="9"/>
                      <a:pt x="2" y="22"/>
                      <a:pt x="0" y="46"/>
                    </a:cubicBezTo>
                    <a:cubicBezTo>
                      <a:pt x="0" y="46"/>
                      <a:pt x="2" y="61"/>
                      <a:pt x="3" y="63"/>
                    </a:cubicBezTo>
                    <a:cubicBezTo>
                      <a:pt x="4" y="65"/>
                      <a:pt x="8" y="76"/>
                      <a:pt x="12" y="84"/>
                    </a:cubicBezTo>
                    <a:close/>
                  </a:path>
                </a:pathLst>
              </a:custGeom>
              <a:solidFill>
                <a:srgbClr val="1212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71" name="Freeform 98"/>
              <p:cNvSpPr/>
              <p:nvPr/>
            </p:nvSpPr>
            <p:spPr bwMode="auto">
              <a:xfrm>
                <a:off x="3195638" y="3254375"/>
                <a:ext cx="515938" cy="136525"/>
              </a:xfrm>
              <a:custGeom>
                <a:avLst/>
                <a:gdLst>
                  <a:gd name="T0" fmla="*/ 32 w 34"/>
                  <a:gd name="T1" fmla="*/ 0 h 9"/>
                  <a:gd name="T2" fmla="*/ 1 w 34"/>
                  <a:gd name="T3" fmla="*/ 4 h 9"/>
                  <a:gd name="T4" fmla="*/ 0 w 34"/>
                  <a:gd name="T5" fmla="*/ 5 h 9"/>
                  <a:gd name="T6" fmla="*/ 34 w 34"/>
                  <a:gd name="T7" fmla="*/ 4 h 9"/>
                  <a:gd name="T8" fmla="*/ 32 w 34"/>
                  <a:gd name="T9" fmla="*/ 0 h 9"/>
                </a:gdLst>
                <a:ahLst/>
                <a:cxnLst>
                  <a:cxn ang="0">
                    <a:pos x="T0" y="T1"/>
                  </a:cxn>
                  <a:cxn ang="0">
                    <a:pos x="T2" y="T3"/>
                  </a:cxn>
                  <a:cxn ang="0">
                    <a:pos x="T4" y="T5"/>
                  </a:cxn>
                  <a:cxn ang="0">
                    <a:pos x="T6" y="T7"/>
                  </a:cxn>
                  <a:cxn ang="0">
                    <a:pos x="T8" y="T9"/>
                  </a:cxn>
                </a:cxnLst>
                <a:rect l="0" t="0" r="r" b="b"/>
                <a:pathLst>
                  <a:path w="34" h="9">
                    <a:moveTo>
                      <a:pt x="32" y="0"/>
                    </a:moveTo>
                    <a:cubicBezTo>
                      <a:pt x="21" y="5"/>
                      <a:pt x="7" y="4"/>
                      <a:pt x="1" y="4"/>
                    </a:cubicBezTo>
                    <a:cubicBezTo>
                      <a:pt x="1" y="4"/>
                      <a:pt x="0" y="5"/>
                      <a:pt x="0" y="5"/>
                    </a:cubicBezTo>
                    <a:cubicBezTo>
                      <a:pt x="0" y="5"/>
                      <a:pt x="20" y="9"/>
                      <a:pt x="34" y="4"/>
                    </a:cubicBez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72" name="Freeform 99"/>
              <p:cNvSpPr/>
              <p:nvPr/>
            </p:nvSpPr>
            <p:spPr bwMode="auto">
              <a:xfrm>
                <a:off x="3089275" y="2451100"/>
                <a:ext cx="150813" cy="696913"/>
              </a:xfrm>
              <a:custGeom>
                <a:avLst/>
                <a:gdLst>
                  <a:gd name="T0" fmla="*/ 8 w 10"/>
                  <a:gd name="T1" fmla="*/ 46 h 46"/>
                  <a:gd name="T2" fmla="*/ 9 w 10"/>
                  <a:gd name="T3" fmla="*/ 36 h 46"/>
                  <a:gd name="T4" fmla="*/ 10 w 10"/>
                  <a:gd name="T5" fmla="*/ 34 h 46"/>
                  <a:gd name="T6" fmla="*/ 1 w 10"/>
                  <a:gd name="T7" fmla="*/ 5 h 46"/>
                  <a:gd name="T8" fmla="*/ 4 w 10"/>
                  <a:gd name="T9" fmla="*/ 4 h 46"/>
                  <a:gd name="T10" fmla="*/ 1 w 10"/>
                  <a:gd name="T11" fmla="*/ 0 h 46"/>
                  <a:gd name="T12" fmla="*/ 3 w 10"/>
                  <a:gd name="T13" fmla="*/ 4 h 46"/>
                  <a:gd name="T14" fmla="*/ 0 w 10"/>
                  <a:gd name="T15" fmla="*/ 5 h 46"/>
                  <a:gd name="T16" fmla="*/ 8 w 10"/>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6">
                    <a:moveTo>
                      <a:pt x="8" y="46"/>
                    </a:moveTo>
                    <a:cubicBezTo>
                      <a:pt x="9" y="43"/>
                      <a:pt x="9" y="39"/>
                      <a:pt x="9" y="36"/>
                    </a:cubicBezTo>
                    <a:cubicBezTo>
                      <a:pt x="10" y="35"/>
                      <a:pt x="10" y="34"/>
                      <a:pt x="10" y="34"/>
                    </a:cubicBezTo>
                    <a:cubicBezTo>
                      <a:pt x="6" y="23"/>
                      <a:pt x="1" y="5"/>
                      <a:pt x="1" y="5"/>
                    </a:cubicBezTo>
                    <a:cubicBezTo>
                      <a:pt x="4" y="4"/>
                      <a:pt x="4" y="4"/>
                      <a:pt x="4" y="4"/>
                    </a:cubicBezTo>
                    <a:cubicBezTo>
                      <a:pt x="3" y="2"/>
                      <a:pt x="1" y="0"/>
                      <a:pt x="1" y="0"/>
                    </a:cubicBezTo>
                    <a:cubicBezTo>
                      <a:pt x="3" y="4"/>
                      <a:pt x="3" y="4"/>
                      <a:pt x="3" y="4"/>
                    </a:cubicBezTo>
                    <a:cubicBezTo>
                      <a:pt x="1" y="4"/>
                      <a:pt x="0" y="5"/>
                      <a:pt x="0" y="5"/>
                    </a:cubicBezTo>
                    <a:cubicBezTo>
                      <a:pt x="4" y="22"/>
                      <a:pt x="7" y="38"/>
                      <a:pt x="8" y="4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73" name="Freeform 100"/>
              <p:cNvSpPr/>
              <p:nvPr/>
            </p:nvSpPr>
            <p:spPr bwMode="auto">
              <a:xfrm>
                <a:off x="3103563" y="2784475"/>
                <a:ext cx="0" cy="74613"/>
              </a:xfrm>
              <a:custGeom>
                <a:avLst/>
                <a:gdLst>
                  <a:gd name="T0" fmla="*/ 1 h 5"/>
                  <a:gd name="T1" fmla="*/ 5 h 5"/>
                  <a:gd name="T2" fmla="*/ 2 h 5"/>
                  <a:gd name="T3" fmla="*/ 1 h 5"/>
                </a:gdLst>
                <a:ahLst/>
                <a:cxnLst>
                  <a:cxn ang="0">
                    <a:pos x="0" y="T0"/>
                  </a:cxn>
                  <a:cxn ang="0">
                    <a:pos x="0" y="T1"/>
                  </a:cxn>
                  <a:cxn ang="0">
                    <a:pos x="0" y="T2"/>
                  </a:cxn>
                  <a:cxn ang="0">
                    <a:pos x="0" y="T3"/>
                  </a:cxn>
                </a:cxnLst>
                <a:rect l="0" t="0" r="r" b="b"/>
                <a:pathLst>
                  <a:path h="5">
                    <a:moveTo>
                      <a:pt x="0" y="1"/>
                    </a:moveTo>
                    <a:cubicBezTo>
                      <a:pt x="0" y="0"/>
                      <a:pt x="0" y="1"/>
                      <a:pt x="0" y="5"/>
                    </a:cubicBezTo>
                    <a:cubicBezTo>
                      <a:pt x="0" y="4"/>
                      <a:pt x="0" y="3"/>
                      <a:pt x="0" y="2"/>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74" name="Freeform 101"/>
              <p:cNvSpPr/>
              <p:nvPr/>
            </p:nvSpPr>
            <p:spPr bwMode="auto">
              <a:xfrm>
                <a:off x="2860675" y="2541588"/>
                <a:ext cx="288925" cy="923925"/>
              </a:xfrm>
              <a:custGeom>
                <a:avLst/>
                <a:gdLst>
                  <a:gd name="T0" fmla="*/ 19 w 19"/>
                  <a:gd name="T1" fmla="*/ 57 h 61"/>
                  <a:gd name="T2" fmla="*/ 17 w 19"/>
                  <a:gd name="T3" fmla="*/ 44 h 61"/>
                  <a:gd name="T4" fmla="*/ 16 w 19"/>
                  <a:gd name="T5" fmla="*/ 21 h 61"/>
                  <a:gd name="T6" fmla="*/ 14 w 19"/>
                  <a:gd name="T7" fmla="*/ 38 h 61"/>
                  <a:gd name="T8" fmla="*/ 13 w 19"/>
                  <a:gd name="T9" fmla="*/ 17 h 61"/>
                  <a:gd name="T10" fmla="*/ 13 w 19"/>
                  <a:gd name="T11" fmla="*/ 44 h 61"/>
                  <a:gd name="T12" fmla="*/ 8 w 19"/>
                  <a:gd name="T13" fmla="*/ 27 h 61"/>
                  <a:gd name="T14" fmla="*/ 6 w 19"/>
                  <a:gd name="T15" fmla="*/ 0 h 61"/>
                  <a:gd name="T16" fmla="*/ 6 w 19"/>
                  <a:gd name="T17" fmla="*/ 25 h 61"/>
                  <a:gd name="T18" fmla="*/ 0 w 19"/>
                  <a:gd name="T19" fmla="*/ 19 h 61"/>
                  <a:gd name="T20" fmla="*/ 6 w 19"/>
                  <a:gd name="T21" fmla="*/ 28 h 61"/>
                  <a:gd name="T22" fmla="*/ 4 w 19"/>
                  <a:gd name="T23" fmla="*/ 30 h 61"/>
                  <a:gd name="T24" fmla="*/ 6 w 19"/>
                  <a:gd name="T25" fmla="*/ 32 h 61"/>
                  <a:gd name="T26" fmla="*/ 1 w 19"/>
                  <a:gd name="T27" fmla="*/ 35 h 61"/>
                  <a:gd name="T28" fmla="*/ 7 w 19"/>
                  <a:gd name="T29" fmla="*/ 35 h 61"/>
                  <a:gd name="T30" fmla="*/ 2 w 19"/>
                  <a:gd name="T31" fmla="*/ 37 h 61"/>
                  <a:gd name="T32" fmla="*/ 9 w 19"/>
                  <a:gd name="T33" fmla="*/ 41 h 61"/>
                  <a:gd name="T34" fmla="*/ 17 w 19"/>
                  <a:gd name="T35" fmla="*/ 61 h 61"/>
                  <a:gd name="T36" fmla="*/ 19 w 19"/>
                  <a:gd name="T37" fmla="*/ 5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61">
                    <a:moveTo>
                      <a:pt x="19" y="57"/>
                    </a:moveTo>
                    <a:cubicBezTo>
                      <a:pt x="17" y="52"/>
                      <a:pt x="17" y="44"/>
                      <a:pt x="17" y="44"/>
                    </a:cubicBezTo>
                    <a:cubicBezTo>
                      <a:pt x="17" y="37"/>
                      <a:pt x="16" y="27"/>
                      <a:pt x="16" y="21"/>
                    </a:cubicBezTo>
                    <a:cubicBezTo>
                      <a:pt x="16" y="28"/>
                      <a:pt x="14" y="38"/>
                      <a:pt x="14" y="38"/>
                    </a:cubicBezTo>
                    <a:cubicBezTo>
                      <a:pt x="14" y="32"/>
                      <a:pt x="13" y="17"/>
                      <a:pt x="13" y="17"/>
                    </a:cubicBezTo>
                    <a:cubicBezTo>
                      <a:pt x="13" y="17"/>
                      <a:pt x="13" y="44"/>
                      <a:pt x="13" y="44"/>
                    </a:cubicBezTo>
                    <a:cubicBezTo>
                      <a:pt x="9" y="40"/>
                      <a:pt x="8" y="27"/>
                      <a:pt x="8" y="27"/>
                    </a:cubicBezTo>
                    <a:cubicBezTo>
                      <a:pt x="9" y="19"/>
                      <a:pt x="6" y="0"/>
                      <a:pt x="6" y="0"/>
                    </a:cubicBezTo>
                    <a:cubicBezTo>
                      <a:pt x="6" y="0"/>
                      <a:pt x="8" y="23"/>
                      <a:pt x="6" y="25"/>
                    </a:cubicBezTo>
                    <a:cubicBezTo>
                      <a:pt x="3" y="27"/>
                      <a:pt x="0" y="19"/>
                      <a:pt x="0" y="19"/>
                    </a:cubicBezTo>
                    <a:cubicBezTo>
                      <a:pt x="1" y="25"/>
                      <a:pt x="5" y="28"/>
                      <a:pt x="6" y="28"/>
                    </a:cubicBezTo>
                    <a:cubicBezTo>
                      <a:pt x="5" y="28"/>
                      <a:pt x="4" y="30"/>
                      <a:pt x="4" y="30"/>
                    </a:cubicBezTo>
                    <a:cubicBezTo>
                      <a:pt x="6" y="30"/>
                      <a:pt x="6" y="32"/>
                      <a:pt x="6" y="32"/>
                    </a:cubicBezTo>
                    <a:cubicBezTo>
                      <a:pt x="5" y="32"/>
                      <a:pt x="1" y="35"/>
                      <a:pt x="1" y="35"/>
                    </a:cubicBezTo>
                    <a:cubicBezTo>
                      <a:pt x="4" y="34"/>
                      <a:pt x="7" y="35"/>
                      <a:pt x="7" y="35"/>
                    </a:cubicBezTo>
                    <a:cubicBezTo>
                      <a:pt x="5" y="35"/>
                      <a:pt x="2" y="37"/>
                      <a:pt x="2" y="37"/>
                    </a:cubicBezTo>
                    <a:cubicBezTo>
                      <a:pt x="6" y="36"/>
                      <a:pt x="8" y="40"/>
                      <a:pt x="9" y="41"/>
                    </a:cubicBezTo>
                    <a:cubicBezTo>
                      <a:pt x="9" y="42"/>
                      <a:pt x="14" y="54"/>
                      <a:pt x="17" y="61"/>
                    </a:cubicBezTo>
                    <a:cubicBezTo>
                      <a:pt x="17" y="61"/>
                      <a:pt x="18" y="59"/>
                      <a:pt x="19" y="5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75" name="Freeform 102"/>
              <p:cNvSpPr/>
              <p:nvPr/>
            </p:nvSpPr>
            <p:spPr bwMode="auto">
              <a:xfrm>
                <a:off x="3498850" y="2359025"/>
                <a:ext cx="1200150" cy="1365250"/>
              </a:xfrm>
              <a:custGeom>
                <a:avLst/>
                <a:gdLst>
                  <a:gd name="T0" fmla="*/ 0 w 79"/>
                  <a:gd name="T1" fmla="*/ 2 h 90"/>
                  <a:gd name="T2" fmla="*/ 2 w 79"/>
                  <a:gd name="T3" fmla="*/ 37 h 90"/>
                  <a:gd name="T4" fmla="*/ 28 w 79"/>
                  <a:gd name="T5" fmla="*/ 90 h 90"/>
                  <a:gd name="T6" fmla="*/ 33 w 79"/>
                  <a:gd name="T7" fmla="*/ 86 h 90"/>
                  <a:gd name="T8" fmla="*/ 26 w 79"/>
                  <a:gd name="T9" fmla="*/ 42 h 90"/>
                  <a:gd name="T10" fmla="*/ 24 w 79"/>
                  <a:gd name="T11" fmla="*/ 25 h 90"/>
                  <a:gd name="T12" fmla="*/ 38 w 79"/>
                  <a:gd name="T13" fmla="*/ 26 h 90"/>
                  <a:gd name="T14" fmla="*/ 41 w 79"/>
                  <a:gd name="T15" fmla="*/ 28 h 90"/>
                  <a:gd name="T16" fmla="*/ 56 w 79"/>
                  <a:gd name="T17" fmla="*/ 25 h 90"/>
                  <a:gd name="T18" fmla="*/ 78 w 79"/>
                  <a:gd name="T19" fmla="*/ 22 h 90"/>
                  <a:gd name="T20" fmla="*/ 75 w 79"/>
                  <a:gd name="T21" fmla="*/ 10 h 90"/>
                  <a:gd name="T22" fmla="*/ 43 w 79"/>
                  <a:gd name="T23" fmla="*/ 12 h 90"/>
                  <a:gd name="T24" fmla="*/ 32 w 79"/>
                  <a:gd name="T25" fmla="*/ 11 h 90"/>
                  <a:gd name="T26" fmla="*/ 27 w 79"/>
                  <a:gd name="T27" fmla="*/ 11 h 90"/>
                  <a:gd name="T28" fmla="*/ 25 w 79"/>
                  <a:gd name="T29" fmla="*/ 8 h 90"/>
                  <a:gd name="T30" fmla="*/ 22 w 79"/>
                  <a:gd name="T31" fmla="*/ 8 h 90"/>
                  <a:gd name="T32" fmla="*/ 20 w 79"/>
                  <a:gd name="T33" fmla="*/ 2 h 90"/>
                  <a:gd name="T34" fmla="*/ 9 w 79"/>
                  <a:gd name="T35" fmla="*/ 1 h 90"/>
                  <a:gd name="T36" fmla="*/ 3 w 79"/>
                  <a:gd name="T37" fmla="*/ 0 h 90"/>
                  <a:gd name="T38" fmla="*/ 0 w 79"/>
                  <a:gd name="T39"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90">
                    <a:moveTo>
                      <a:pt x="0" y="2"/>
                    </a:moveTo>
                    <a:cubicBezTo>
                      <a:pt x="0" y="2"/>
                      <a:pt x="0" y="25"/>
                      <a:pt x="2" y="37"/>
                    </a:cubicBezTo>
                    <a:cubicBezTo>
                      <a:pt x="2" y="37"/>
                      <a:pt x="14" y="82"/>
                      <a:pt x="28" y="90"/>
                    </a:cubicBezTo>
                    <a:cubicBezTo>
                      <a:pt x="28" y="90"/>
                      <a:pt x="33" y="87"/>
                      <a:pt x="33" y="86"/>
                    </a:cubicBezTo>
                    <a:cubicBezTo>
                      <a:pt x="34" y="84"/>
                      <a:pt x="27" y="45"/>
                      <a:pt x="26" y="42"/>
                    </a:cubicBezTo>
                    <a:cubicBezTo>
                      <a:pt x="25" y="39"/>
                      <a:pt x="24" y="25"/>
                      <a:pt x="24" y="25"/>
                    </a:cubicBezTo>
                    <a:cubicBezTo>
                      <a:pt x="24" y="25"/>
                      <a:pt x="36" y="26"/>
                      <a:pt x="38" y="26"/>
                    </a:cubicBezTo>
                    <a:cubicBezTo>
                      <a:pt x="38" y="26"/>
                      <a:pt x="38" y="29"/>
                      <a:pt x="41" y="28"/>
                    </a:cubicBezTo>
                    <a:cubicBezTo>
                      <a:pt x="44" y="28"/>
                      <a:pt x="55" y="26"/>
                      <a:pt x="56" y="25"/>
                    </a:cubicBezTo>
                    <a:cubicBezTo>
                      <a:pt x="58" y="25"/>
                      <a:pt x="77" y="22"/>
                      <a:pt x="78" y="22"/>
                    </a:cubicBezTo>
                    <a:cubicBezTo>
                      <a:pt x="79" y="21"/>
                      <a:pt x="76" y="11"/>
                      <a:pt x="75" y="10"/>
                    </a:cubicBezTo>
                    <a:cubicBezTo>
                      <a:pt x="75" y="9"/>
                      <a:pt x="49" y="11"/>
                      <a:pt x="43" y="12"/>
                    </a:cubicBezTo>
                    <a:cubicBezTo>
                      <a:pt x="43" y="12"/>
                      <a:pt x="33" y="11"/>
                      <a:pt x="32" y="11"/>
                    </a:cubicBezTo>
                    <a:cubicBezTo>
                      <a:pt x="31" y="10"/>
                      <a:pt x="27" y="11"/>
                      <a:pt x="27" y="11"/>
                    </a:cubicBezTo>
                    <a:cubicBezTo>
                      <a:pt x="27" y="11"/>
                      <a:pt x="26" y="8"/>
                      <a:pt x="25" y="8"/>
                    </a:cubicBezTo>
                    <a:cubicBezTo>
                      <a:pt x="25" y="8"/>
                      <a:pt x="22" y="8"/>
                      <a:pt x="22" y="8"/>
                    </a:cubicBezTo>
                    <a:cubicBezTo>
                      <a:pt x="22" y="8"/>
                      <a:pt x="23" y="4"/>
                      <a:pt x="20" y="2"/>
                    </a:cubicBezTo>
                    <a:cubicBezTo>
                      <a:pt x="16" y="1"/>
                      <a:pt x="11" y="2"/>
                      <a:pt x="9" y="1"/>
                    </a:cubicBezTo>
                    <a:cubicBezTo>
                      <a:pt x="7" y="0"/>
                      <a:pt x="3" y="0"/>
                      <a:pt x="3" y="0"/>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76" name="Freeform 103"/>
              <p:cNvSpPr/>
              <p:nvPr/>
            </p:nvSpPr>
            <p:spPr bwMode="auto">
              <a:xfrm>
                <a:off x="3498850" y="2374900"/>
                <a:ext cx="1154113" cy="1257300"/>
              </a:xfrm>
              <a:custGeom>
                <a:avLst/>
                <a:gdLst>
                  <a:gd name="T0" fmla="*/ 74 w 76"/>
                  <a:gd name="T1" fmla="*/ 10 h 83"/>
                  <a:gd name="T2" fmla="*/ 45 w 76"/>
                  <a:gd name="T3" fmla="*/ 13 h 83"/>
                  <a:gd name="T4" fmla="*/ 31 w 76"/>
                  <a:gd name="T5" fmla="*/ 21 h 83"/>
                  <a:gd name="T6" fmla="*/ 39 w 76"/>
                  <a:gd name="T7" fmla="*/ 13 h 83"/>
                  <a:gd name="T8" fmla="*/ 29 w 76"/>
                  <a:gd name="T9" fmla="*/ 21 h 83"/>
                  <a:gd name="T10" fmla="*/ 35 w 76"/>
                  <a:gd name="T11" fmla="*/ 13 h 83"/>
                  <a:gd name="T12" fmla="*/ 26 w 76"/>
                  <a:gd name="T13" fmla="*/ 20 h 83"/>
                  <a:gd name="T14" fmla="*/ 28 w 76"/>
                  <a:gd name="T15" fmla="*/ 13 h 83"/>
                  <a:gd name="T16" fmla="*/ 29 w 76"/>
                  <a:gd name="T17" fmla="*/ 12 h 83"/>
                  <a:gd name="T18" fmla="*/ 27 w 76"/>
                  <a:gd name="T19" fmla="*/ 12 h 83"/>
                  <a:gd name="T20" fmla="*/ 24 w 76"/>
                  <a:gd name="T21" fmla="*/ 18 h 83"/>
                  <a:gd name="T22" fmla="*/ 25 w 76"/>
                  <a:gd name="T23" fmla="*/ 11 h 83"/>
                  <a:gd name="T24" fmla="*/ 22 w 76"/>
                  <a:gd name="T25" fmla="*/ 15 h 83"/>
                  <a:gd name="T26" fmla="*/ 22 w 76"/>
                  <a:gd name="T27" fmla="*/ 15 h 83"/>
                  <a:gd name="T28" fmla="*/ 21 w 76"/>
                  <a:gd name="T29" fmla="*/ 2 h 83"/>
                  <a:gd name="T30" fmla="*/ 20 w 76"/>
                  <a:gd name="T31" fmla="*/ 1 h 83"/>
                  <a:gd name="T32" fmla="*/ 15 w 76"/>
                  <a:gd name="T33" fmla="*/ 1 h 83"/>
                  <a:gd name="T34" fmla="*/ 15 w 76"/>
                  <a:gd name="T35" fmla="*/ 1 h 83"/>
                  <a:gd name="T36" fmla="*/ 9 w 76"/>
                  <a:gd name="T37" fmla="*/ 1 h 83"/>
                  <a:gd name="T38" fmla="*/ 13 w 76"/>
                  <a:gd name="T39" fmla="*/ 4 h 83"/>
                  <a:gd name="T40" fmla="*/ 1 w 76"/>
                  <a:gd name="T41" fmla="*/ 0 h 83"/>
                  <a:gd name="T42" fmla="*/ 0 w 76"/>
                  <a:gd name="T43" fmla="*/ 1 h 83"/>
                  <a:gd name="T44" fmla="*/ 0 w 76"/>
                  <a:gd name="T45" fmla="*/ 2 h 83"/>
                  <a:gd name="T46" fmla="*/ 5 w 76"/>
                  <a:gd name="T47" fmla="*/ 6 h 83"/>
                  <a:gd name="T48" fmla="*/ 2 w 76"/>
                  <a:gd name="T49" fmla="*/ 22 h 83"/>
                  <a:gd name="T50" fmla="*/ 1 w 76"/>
                  <a:gd name="T51" fmla="*/ 33 h 83"/>
                  <a:gd name="T52" fmla="*/ 2 w 76"/>
                  <a:gd name="T53" fmla="*/ 36 h 83"/>
                  <a:gd name="T54" fmla="*/ 3 w 76"/>
                  <a:gd name="T55" fmla="*/ 41 h 83"/>
                  <a:gd name="T56" fmla="*/ 6 w 76"/>
                  <a:gd name="T57" fmla="*/ 23 h 83"/>
                  <a:gd name="T58" fmla="*/ 8 w 76"/>
                  <a:gd name="T59" fmla="*/ 7 h 83"/>
                  <a:gd name="T60" fmla="*/ 7 w 76"/>
                  <a:gd name="T61" fmla="*/ 24 h 83"/>
                  <a:gd name="T62" fmla="*/ 8 w 76"/>
                  <a:gd name="T63" fmla="*/ 42 h 83"/>
                  <a:gd name="T64" fmla="*/ 21 w 76"/>
                  <a:gd name="T65" fmla="*/ 74 h 83"/>
                  <a:gd name="T66" fmla="*/ 28 w 76"/>
                  <a:gd name="T67" fmla="*/ 83 h 83"/>
                  <a:gd name="T68" fmla="*/ 25 w 76"/>
                  <a:gd name="T69" fmla="*/ 51 h 83"/>
                  <a:gd name="T70" fmla="*/ 23 w 76"/>
                  <a:gd name="T71" fmla="*/ 23 h 83"/>
                  <a:gd name="T72" fmla="*/ 33 w 76"/>
                  <a:gd name="T73" fmla="*/ 22 h 83"/>
                  <a:gd name="T74" fmla="*/ 43 w 76"/>
                  <a:gd name="T75" fmla="*/ 21 h 83"/>
                  <a:gd name="T76" fmla="*/ 41 w 76"/>
                  <a:gd name="T77" fmla="*/ 23 h 83"/>
                  <a:gd name="T78" fmla="*/ 52 w 76"/>
                  <a:gd name="T79" fmla="*/ 22 h 83"/>
                  <a:gd name="T80" fmla="*/ 76 w 76"/>
                  <a:gd name="T81" fmla="*/ 19 h 83"/>
                  <a:gd name="T82" fmla="*/ 74 w 76"/>
                  <a:gd name="T83"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3">
                    <a:moveTo>
                      <a:pt x="74" y="10"/>
                    </a:moveTo>
                    <a:cubicBezTo>
                      <a:pt x="72" y="9"/>
                      <a:pt x="45" y="13"/>
                      <a:pt x="45" y="13"/>
                    </a:cubicBezTo>
                    <a:cubicBezTo>
                      <a:pt x="45" y="13"/>
                      <a:pt x="35" y="21"/>
                      <a:pt x="31" y="21"/>
                    </a:cubicBezTo>
                    <a:cubicBezTo>
                      <a:pt x="31" y="21"/>
                      <a:pt x="41" y="16"/>
                      <a:pt x="39" y="13"/>
                    </a:cubicBezTo>
                    <a:cubicBezTo>
                      <a:pt x="37" y="10"/>
                      <a:pt x="29" y="21"/>
                      <a:pt x="29" y="21"/>
                    </a:cubicBezTo>
                    <a:cubicBezTo>
                      <a:pt x="29" y="21"/>
                      <a:pt x="31" y="15"/>
                      <a:pt x="35" y="13"/>
                    </a:cubicBezTo>
                    <a:cubicBezTo>
                      <a:pt x="35" y="13"/>
                      <a:pt x="30" y="11"/>
                      <a:pt x="26" y="20"/>
                    </a:cubicBezTo>
                    <a:cubicBezTo>
                      <a:pt x="26" y="20"/>
                      <a:pt x="27" y="15"/>
                      <a:pt x="28" y="13"/>
                    </a:cubicBezTo>
                    <a:cubicBezTo>
                      <a:pt x="29" y="13"/>
                      <a:pt x="29" y="12"/>
                      <a:pt x="29" y="12"/>
                    </a:cubicBezTo>
                    <a:cubicBezTo>
                      <a:pt x="31" y="11"/>
                      <a:pt x="28" y="11"/>
                      <a:pt x="27" y="12"/>
                    </a:cubicBezTo>
                    <a:cubicBezTo>
                      <a:pt x="25" y="13"/>
                      <a:pt x="24" y="18"/>
                      <a:pt x="24" y="18"/>
                    </a:cubicBezTo>
                    <a:cubicBezTo>
                      <a:pt x="24" y="18"/>
                      <a:pt x="22" y="12"/>
                      <a:pt x="25" y="11"/>
                    </a:cubicBezTo>
                    <a:cubicBezTo>
                      <a:pt x="25" y="11"/>
                      <a:pt x="21" y="9"/>
                      <a:pt x="22" y="15"/>
                    </a:cubicBezTo>
                    <a:cubicBezTo>
                      <a:pt x="22" y="15"/>
                      <a:pt x="22" y="15"/>
                      <a:pt x="22" y="15"/>
                    </a:cubicBezTo>
                    <a:cubicBezTo>
                      <a:pt x="22" y="21"/>
                      <a:pt x="16" y="6"/>
                      <a:pt x="21" y="2"/>
                    </a:cubicBezTo>
                    <a:cubicBezTo>
                      <a:pt x="20" y="2"/>
                      <a:pt x="20" y="1"/>
                      <a:pt x="20" y="1"/>
                    </a:cubicBezTo>
                    <a:cubicBezTo>
                      <a:pt x="18" y="1"/>
                      <a:pt x="17" y="1"/>
                      <a:pt x="15" y="1"/>
                    </a:cubicBezTo>
                    <a:cubicBezTo>
                      <a:pt x="15" y="1"/>
                      <a:pt x="15" y="1"/>
                      <a:pt x="15" y="1"/>
                    </a:cubicBezTo>
                    <a:cubicBezTo>
                      <a:pt x="15" y="1"/>
                      <a:pt x="9" y="1"/>
                      <a:pt x="9" y="1"/>
                    </a:cubicBezTo>
                    <a:cubicBezTo>
                      <a:pt x="10" y="1"/>
                      <a:pt x="11" y="4"/>
                      <a:pt x="13" y="4"/>
                    </a:cubicBezTo>
                    <a:cubicBezTo>
                      <a:pt x="13" y="4"/>
                      <a:pt x="5" y="4"/>
                      <a:pt x="1" y="0"/>
                    </a:cubicBezTo>
                    <a:cubicBezTo>
                      <a:pt x="0" y="1"/>
                      <a:pt x="0" y="1"/>
                      <a:pt x="0" y="1"/>
                    </a:cubicBezTo>
                    <a:cubicBezTo>
                      <a:pt x="0" y="1"/>
                      <a:pt x="0" y="1"/>
                      <a:pt x="0" y="2"/>
                    </a:cubicBezTo>
                    <a:cubicBezTo>
                      <a:pt x="2" y="4"/>
                      <a:pt x="4" y="6"/>
                      <a:pt x="5" y="6"/>
                    </a:cubicBezTo>
                    <a:cubicBezTo>
                      <a:pt x="7" y="7"/>
                      <a:pt x="2" y="11"/>
                      <a:pt x="2" y="22"/>
                    </a:cubicBezTo>
                    <a:cubicBezTo>
                      <a:pt x="2" y="26"/>
                      <a:pt x="2" y="30"/>
                      <a:pt x="1" y="33"/>
                    </a:cubicBezTo>
                    <a:cubicBezTo>
                      <a:pt x="1" y="34"/>
                      <a:pt x="2" y="35"/>
                      <a:pt x="2" y="36"/>
                    </a:cubicBezTo>
                    <a:cubicBezTo>
                      <a:pt x="2" y="36"/>
                      <a:pt x="2" y="38"/>
                      <a:pt x="3" y="41"/>
                    </a:cubicBezTo>
                    <a:cubicBezTo>
                      <a:pt x="6" y="23"/>
                      <a:pt x="6" y="23"/>
                      <a:pt x="6" y="23"/>
                    </a:cubicBezTo>
                    <a:cubicBezTo>
                      <a:pt x="8" y="7"/>
                      <a:pt x="8" y="7"/>
                      <a:pt x="8" y="7"/>
                    </a:cubicBezTo>
                    <a:cubicBezTo>
                      <a:pt x="7" y="24"/>
                      <a:pt x="7" y="24"/>
                      <a:pt x="7" y="24"/>
                    </a:cubicBezTo>
                    <a:cubicBezTo>
                      <a:pt x="7" y="24"/>
                      <a:pt x="6" y="42"/>
                      <a:pt x="8" y="42"/>
                    </a:cubicBezTo>
                    <a:cubicBezTo>
                      <a:pt x="10" y="43"/>
                      <a:pt x="20" y="74"/>
                      <a:pt x="21" y="74"/>
                    </a:cubicBezTo>
                    <a:cubicBezTo>
                      <a:pt x="22" y="75"/>
                      <a:pt x="28" y="83"/>
                      <a:pt x="28" y="83"/>
                    </a:cubicBezTo>
                    <a:cubicBezTo>
                      <a:pt x="28" y="83"/>
                      <a:pt x="25" y="54"/>
                      <a:pt x="25" y="51"/>
                    </a:cubicBezTo>
                    <a:cubicBezTo>
                      <a:pt x="25" y="49"/>
                      <a:pt x="23" y="23"/>
                      <a:pt x="23" y="23"/>
                    </a:cubicBezTo>
                    <a:cubicBezTo>
                      <a:pt x="23" y="23"/>
                      <a:pt x="32" y="23"/>
                      <a:pt x="33" y="22"/>
                    </a:cubicBezTo>
                    <a:cubicBezTo>
                      <a:pt x="35" y="22"/>
                      <a:pt x="41" y="21"/>
                      <a:pt x="43" y="21"/>
                    </a:cubicBezTo>
                    <a:cubicBezTo>
                      <a:pt x="43" y="21"/>
                      <a:pt x="40" y="22"/>
                      <a:pt x="41" y="23"/>
                    </a:cubicBezTo>
                    <a:cubicBezTo>
                      <a:pt x="42" y="25"/>
                      <a:pt x="49" y="23"/>
                      <a:pt x="52" y="22"/>
                    </a:cubicBezTo>
                    <a:cubicBezTo>
                      <a:pt x="54" y="22"/>
                      <a:pt x="76" y="19"/>
                      <a:pt x="76" y="19"/>
                    </a:cubicBezTo>
                    <a:cubicBezTo>
                      <a:pt x="76" y="19"/>
                      <a:pt x="76" y="11"/>
                      <a:pt x="74" y="10"/>
                    </a:cubicBezTo>
                    <a:close/>
                  </a:path>
                </a:pathLst>
              </a:custGeom>
              <a:solidFill>
                <a:srgbClr val="1212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77" name="Freeform 104"/>
              <p:cNvSpPr/>
              <p:nvPr/>
            </p:nvSpPr>
            <p:spPr bwMode="auto">
              <a:xfrm>
                <a:off x="3255963" y="2389188"/>
                <a:ext cx="196850" cy="819150"/>
              </a:xfrm>
              <a:custGeom>
                <a:avLst/>
                <a:gdLst>
                  <a:gd name="T0" fmla="*/ 0 w 13"/>
                  <a:gd name="T1" fmla="*/ 49 h 54"/>
                  <a:gd name="T2" fmla="*/ 7 w 13"/>
                  <a:gd name="T3" fmla="*/ 54 h 54"/>
                  <a:gd name="T4" fmla="*/ 13 w 13"/>
                  <a:gd name="T5" fmla="*/ 48 h 54"/>
                  <a:gd name="T6" fmla="*/ 11 w 13"/>
                  <a:gd name="T7" fmla="*/ 12 h 54"/>
                  <a:gd name="T8" fmla="*/ 9 w 13"/>
                  <a:gd name="T9" fmla="*/ 7 h 54"/>
                  <a:gd name="T10" fmla="*/ 11 w 13"/>
                  <a:gd name="T11" fmla="*/ 3 h 54"/>
                  <a:gd name="T12" fmla="*/ 7 w 13"/>
                  <a:gd name="T13" fmla="*/ 1 h 54"/>
                  <a:gd name="T14" fmla="*/ 4 w 13"/>
                  <a:gd name="T15" fmla="*/ 6 h 54"/>
                  <a:gd name="T16" fmla="*/ 2 w 13"/>
                  <a:gd name="T17" fmla="*/ 11 h 54"/>
                  <a:gd name="T18" fmla="*/ 0 w 13"/>
                  <a:gd name="T19"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54">
                    <a:moveTo>
                      <a:pt x="0" y="49"/>
                    </a:moveTo>
                    <a:cubicBezTo>
                      <a:pt x="7" y="54"/>
                      <a:pt x="7" y="54"/>
                      <a:pt x="7" y="54"/>
                    </a:cubicBezTo>
                    <a:cubicBezTo>
                      <a:pt x="13" y="48"/>
                      <a:pt x="13" y="48"/>
                      <a:pt x="13" y="48"/>
                    </a:cubicBezTo>
                    <a:cubicBezTo>
                      <a:pt x="13" y="48"/>
                      <a:pt x="11" y="13"/>
                      <a:pt x="11" y="12"/>
                    </a:cubicBezTo>
                    <a:cubicBezTo>
                      <a:pt x="11" y="11"/>
                      <a:pt x="9" y="7"/>
                      <a:pt x="9" y="7"/>
                    </a:cubicBezTo>
                    <a:cubicBezTo>
                      <a:pt x="11" y="3"/>
                      <a:pt x="11" y="3"/>
                      <a:pt x="11" y="3"/>
                    </a:cubicBezTo>
                    <a:cubicBezTo>
                      <a:pt x="11" y="3"/>
                      <a:pt x="9" y="0"/>
                      <a:pt x="7" y="1"/>
                    </a:cubicBezTo>
                    <a:cubicBezTo>
                      <a:pt x="5" y="2"/>
                      <a:pt x="4" y="6"/>
                      <a:pt x="4" y="6"/>
                    </a:cubicBezTo>
                    <a:cubicBezTo>
                      <a:pt x="2" y="11"/>
                      <a:pt x="2" y="11"/>
                      <a:pt x="2" y="11"/>
                    </a:cubicBezTo>
                    <a:lnTo>
                      <a:pt x="0" y="49"/>
                    </a:lnTo>
                    <a:close/>
                  </a:path>
                </a:pathLst>
              </a:custGeom>
              <a:solidFill>
                <a:srgbClr val="1212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grpSp>
      </p:grpSp>
      <p:cxnSp>
        <p:nvCxnSpPr>
          <p:cNvPr id="180" name="直接连接符 179"/>
          <p:cNvCxnSpPr>
            <a:stCxn id="95" idx="4"/>
          </p:cNvCxnSpPr>
          <p:nvPr/>
        </p:nvCxnSpPr>
        <p:spPr>
          <a:xfrm flipV="1">
            <a:off x="4299774" y="4067838"/>
            <a:ext cx="2076514" cy="0"/>
          </a:xfrm>
          <a:prstGeom prst="line">
            <a:avLst/>
          </a:prstGeom>
          <a:ln w="28575">
            <a:solidFill>
              <a:srgbClr val="4FB663"/>
            </a:solidFill>
            <a:prstDash val="sysDot"/>
            <a:tailEnd type="oval"/>
          </a:ln>
        </p:spPr>
        <p:style>
          <a:lnRef idx="1">
            <a:schemeClr val="dk1"/>
          </a:lnRef>
          <a:fillRef idx="0">
            <a:schemeClr val="dk1"/>
          </a:fillRef>
          <a:effectRef idx="0">
            <a:schemeClr val="dk1"/>
          </a:effectRef>
          <a:fontRef idx="minor">
            <a:schemeClr val="tx1"/>
          </a:fontRef>
        </p:style>
      </p:cxnSp>
      <p:sp>
        <p:nvSpPr>
          <p:cNvPr id="184" name="矩形 183"/>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3ECEC7"/>
                </a:solidFill>
                <a:effectLst/>
              </a:rPr>
              <a:t>添加标题</a:t>
            </a:r>
            <a:endParaRPr lang="en-US" altLang="zh-CN" sz="3200" b="1" cap="none" spc="0" dirty="0" smtClean="0">
              <a:solidFill>
                <a:srgbClr val="3ECEC7"/>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89" name="KSO_Shape"/>
          <p:cNvSpPr>
            <a:spLocks noChangeAspect="1"/>
          </p:cNvSpPr>
          <p:nvPr/>
        </p:nvSpPr>
        <p:spPr>
          <a:xfrm>
            <a:off x="508327" y="386263"/>
            <a:ext cx="730522" cy="59415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84"/>
                                        </p:tgtEl>
                                        <p:attrNameLst>
                                          <p:attrName>style.visibility</p:attrName>
                                        </p:attrNameLst>
                                      </p:cBhvr>
                                      <p:to>
                                        <p:strVal val="visible"/>
                                      </p:to>
                                    </p:set>
                                    <p:animEffect transition="in" filter="checkerboard(across)">
                                      <p:cBhvr>
                                        <p:cTn id="11" dur="500"/>
                                        <p:tgtEl>
                                          <p:spTgt spid="1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fade">
                                      <p:cBhvr>
                                        <p:cTn id="15"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7" y="0"/>
            <a:ext cx="7272808" cy="6853436"/>
          </a:xfrm>
          <a:prstGeom prst="rect">
            <a:avLst/>
          </a:prstGeom>
        </p:spPr>
      </p:pic>
      <p:grpSp>
        <p:nvGrpSpPr>
          <p:cNvPr id="48" name="组合 47"/>
          <p:cNvGrpSpPr/>
          <p:nvPr/>
        </p:nvGrpSpPr>
        <p:grpSpPr>
          <a:xfrm>
            <a:off x="3767120" y="1620633"/>
            <a:ext cx="4479321" cy="1303806"/>
            <a:chOff x="2749024" y="1005842"/>
            <a:chExt cx="3359491" cy="977854"/>
          </a:xfrm>
        </p:grpSpPr>
        <p:sp>
          <p:nvSpPr>
            <p:cNvPr id="49" name="矩形 7"/>
            <p:cNvSpPr/>
            <p:nvPr/>
          </p:nvSpPr>
          <p:spPr>
            <a:xfrm>
              <a:off x="2749024" y="1005842"/>
              <a:ext cx="3359491" cy="744085"/>
            </a:xfrm>
            <a:custGeom>
              <a:avLst/>
              <a:gdLst>
                <a:gd name="connsiteX0" fmla="*/ 0 w 4896544"/>
                <a:gd name="connsiteY0" fmla="*/ 0 h 1270547"/>
                <a:gd name="connsiteX1" fmla="*/ 4896544 w 4896544"/>
                <a:gd name="connsiteY1" fmla="*/ 0 h 1270547"/>
                <a:gd name="connsiteX2" fmla="*/ 4896544 w 4896544"/>
                <a:gd name="connsiteY2" fmla="*/ 1270547 h 1270547"/>
                <a:gd name="connsiteX3" fmla="*/ 0 w 4896544"/>
                <a:gd name="connsiteY3" fmla="*/ 1270547 h 1270547"/>
                <a:gd name="connsiteX4" fmla="*/ 0 w 4896544"/>
                <a:gd name="connsiteY4" fmla="*/ 0 h 1270547"/>
                <a:gd name="connsiteX0-1" fmla="*/ 0 w 4896544"/>
                <a:gd name="connsiteY0-2" fmla="*/ 0 h 1270547"/>
                <a:gd name="connsiteX1-3" fmla="*/ 4319028 w 4896544"/>
                <a:gd name="connsiteY1-4" fmla="*/ 48127 h 1270547"/>
                <a:gd name="connsiteX2-5" fmla="*/ 4896544 w 4896544"/>
                <a:gd name="connsiteY2-6" fmla="*/ 1270547 h 1270547"/>
                <a:gd name="connsiteX3-7" fmla="*/ 0 w 4896544"/>
                <a:gd name="connsiteY3-8" fmla="*/ 1270547 h 1270547"/>
                <a:gd name="connsiteX4-9" fmla="*/ 0 w 4896544"/>
                <a:gd name="connsiteY4-10" fmla="*/ 0 h 1270547"/>
                <a:gd name="connsiteX0-11" fmla="*/ 0 w 4896544"/>
                <a:gd name="connsiteY0-12" fmla="*/ 0 h 1270547"/>
                <a:gd name="connsiteX1-13" fmla="*/ 4270902 w 4896544"/>
                <a:gd name="connsiteY1-14" fmla="*/ 48127 h 1270547"/>
                <a:gd name="connsiteX2-15" fmla="*/ 4896544 w 4896544"/>
                <a:gd name="connsiteY2-16" fmla="*/ 1270547 h 1270547"/>
                <a:gd name="connsiteX3-17" fmla="*/ 0 w 4896544"/>
                <a:gd name="connsiteY3-18" fmla="*/ 1270547 h 1270547"/>
                <a:gd name="connsiteX4-19" fmla="*/ 0 w 4896544"/>
                <a:gd name="connsiteY4-20" fmla="*/ 0 h 1270547"/>
                <a:gd name="connsiteX0-21" fmla="*/ 0 w 4896544"/>
                <a:gd name="connsiteY0-22" fmla="*/ 0 h 1270547"/>
                <a:gd name="connsiteX1-23" fmla="*/ 4210744 w 4896544"/>
                <a:gd name="connsiteY1-24" fmla="*/ 24064 h 1270547"/>
                <a:gd name="connsiteX2-25" fmla="*/ 4896544 w 4896544"/>
                <a:gd name="connsiteY2-26" fmla="*/ 1270547 h 1270547"/>
                <a:gd name="connsiteX3-27" fmla="*/ 0 w 4896544"/>
                <a:gd name="connsiteY3-28" fmla="*/ 1270547 h 1270547"/>
                <a:gd name="connsiteX4-29" fmla="*/ 0 w 4896544"/>
                <a:gd name="connsiteY4-30" fmla="*/ 0 h 1270547"/>
                <a:gd name="connsiteX0-31" fmla="*/ 0 w 4896544"/>
                <a:gd name="connsiteY0-32" fmla="*/ 0 h 1270547"/>
                <a:gd name="connsiteX1-33" fmla="*/ 4270901 w 4896544"/>
                <a:gd name="connsiteY1-34" fmla="*/ 24064 h 1270547"/>
                <a:gd name="connsiteX2-35" fmla="*/ 4896544 w 4896544"/>
                <a:gd name="connsiteY2-36" fmla="*/ 1270547 h 1270547"/>
                <a:gd name="connsiteX3-37" fmla="*/ 0 w 4896544"/>
                <a:gd name="connsiteY3-38" fmla="*/ 1270547 h 1270547"/>
                <a:gd name="connsiteX4-39" fmla="*/ 0 w 4896544"/>
                <a:gd name="connsiteY4-40" fmla="*/ 0 h 1270547"/>
                <a:gd name="connsiteX0-41" fmla="*/ 0 w 4860449"/>
                <a:gd name="connsiteY0-42" fmla="*/ 0 h 1270547"/>
                <a:gd name="connsiteX1-43" fmla="*/ 4270901 w 4860449"/>
                <a:gd name="connsiteY1-44" fmla="*/ 24064 h 1270547"/>
                <a:gd name="connsiteX2-45" fmla="*/ 4860449 w 4860449"/>
                <a:gd name="connsiteY2-46" fmla="*/ 1270547 h 1270547"/>
                <a:gd name="connsiteX3-47" fmla="*/ 0 w 4860449"/>
                <a:gd name="connsiteY3-48" fmla="*/ 1270547 h 1270547"/>
                <a:gd name="connsiteX4-49" fmla="*/ 0 w 4860449"/>
                <a:gd name="connsiteY4-50" fmla="*/ 0 h 127054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60449" h="1270547">
                  <a:moveTo>
                    <a:pt x="0" y="0"/>
                  </a:moveTo>
                  <a:lnTo>
                    <a:pt x="4270901" y="24064"/>
                  </a:lnTo>
                  <a:lnTo>
                    <a:pt x="4860449" y="1270547"/>
                  </a:lnTo>
                  <a:lnTo>
                    <a:pt x="0" y="1270547"/>
                  </a:lnTo>
                  <a:lnTo>
                    <a:pt x="0" y="0"/>
                  </a:lnTo>
                  <a:close/>
                </a:path>
              </a:pathLst>
            </a:custGeom>
            <a:solidFill>
              <a:srgbClr val="E06359"/>
            </a:solidFill>
            <a:ln w="25400" cap="flat" cmpd="sng" algn="ctr">
              <a:noFill/>
              <a:prstDash val="solid"/>
            </a:ln>
            <a:effectLst/>
            <a:scene3d>
              <a:camera prst="orthographicFront"/>
              <a:lightRig rig="threePt" dir="t"/>
            </a:scene3d>
            <a:sp3d>
              <a:bevelT w="190500" h="190500" prst="slope"/>
              <a:bevelB/>
            </a:sp3d>
          </p:spPr>
          <p:txBody>
            <a:bodyPr rot="0" spcFirstLastPara="0" vertOverflow="overflow" horzOverflow="overflow" vert="horz" wrap="square" lIns="121920" tIns="60960" rIns="121920" bIns="60960" numCol="1" spcCol="0" rtlCol="0" fromWordArt="0" anchor="ctr" anchorCtr="0" forceAA="0" compatLnSpc="1">
              <a:noAutofit/>
            </a:bodyPr>
            <a:lstStyle/>
            <a:p>
              <a:pPr algn="ctr">
                <a:defRPr/>
              </a:pPr>
              <a:endParaRPr lang="en-US" sz="2400" kern="0">
                <a:solidFill>
                  <a:sysClr val="window" lastClr="FFFFFF"/>
                </a:solidFill>
              </a:endParaRPr>
            </a:p>
          </p:txBody>
        </p:sp>
        <p:sp>
          <p:nvSpPr>
            <p:cNvPr id="50" name="TextBox 29"/>
            <p:cNvSpPr txBox="1"/>
            <p:nvPr/>
          </p:nvSpPr>
          <p:spPr>
            <a:xfrm>
              <a:off x="3437042" y="1208099"/>
              <a:ext cx="652898" cy="775597"/>
            </a:xfrm>
            <a:prstGeom prst="rect">
              <a:avLst/>
            </a:prstGeom>
            <a:noFill/>
            <a:scene3d>
              <a:camera prst="orthographicFront"/>
              <a:lightRig rig="threePt" dir="t"/>
            </a:scene3d>
            <a:sp3d>
              <a:bevelT w="190500" h="190500" prst="slope"/>
              <a:bevelB/>
            </a:sp3d>
          </p:spPr>
          <p:txBody>
            <a:bodyPr wrap="square" rtlCol="0">
              <a:spAutoFit/>
            </a:bodyPr>
            <a:lstStyle/>
            <a:p>
              <a:pPr algn="ctr">
                <a:lnSpc>
                  <a:spcPct val="80000"/>
                </a:lnSpc>
                <a:defRPr/>
              </a:pPr>
              <a:r>
                <a:rPr lang="en-US" altLang="zh-CN" sz="7200" b="1" kern="0" dirty="0" smtClean="0">
                  <a:solidFill>
                    <a:sysClr val="window" lastClr="FFFFFF"/>
                  </a:solidFill>
                  <a:latin typeface="Adidas Unity" pitchFamily="2" charset="0"/>
                  <a:ea typeface="Gungsuh" panose="02030600000101010101" pitchFamily="18" charset="-127"/>
                </a:rPr>
                <a:t>1</a:t>
              </a:r>
              <a:endParaRPr lang="zh-CN" altLang="en-US" sz="7200" b="1" kern="0" dirty="0">
                <a:solidFill>
                  <a:sysClr val="window" lastClr="FFFFFF"/>
                </a:solidFill>
                <a:latin typeface="Adidas Unity" pitchFamily="2" charset="0"/>
                <a:ea typeface="Gungsuh" panose="02030600000101010101" pitchFamily="18" charset="-127"/>
              </a:endParaRPr>
            </a:p>
          </p:txBody>
        </p:sp>
        <p:sp>
          <p:nvSpPr>
            <p:cNvPr id="51" name="TextBox 30"/>
            <p:cNvSpPr txBox="1"/>
            <p:nvPr/>
          </p:nvSpPr>
          <p:spPr>
            <a:xfrm>
              <a:off x="3913384" y="1136087"/>
              <a:ext cx="1586627" cy="500089"/>
            </a:xfrm>
            <a:prstGeom prst="rect">
              <a:avLst/>
            </a:prstGeom>
            <a:noFill/>
            <a:scene3d>
              <a:camera prst="orthographicFront"/>
              <a:lightRig rig="threePt" dir="t"/>
            </a:scene3d>
            <a:sp3d>
              <a:bevelT w="190500" h="190500" prst="slope"/>
              <a:bevelB/>
            </a:sp3d>
          </p:spPr>
          <p:txBody>
            <a:bodyPr wrap="square" rtlCol="0">
              <a:spAutoFit/>
            </a:bodyPr>
            <a:lstStyle/>
            <a:p>
              <a:pPr algn="just">
                <a:defRPr/>
              </a:pPr>
              <a:r>
                <a:rPr lang="zh-CN" altLang="en-US" sz="3735" kern="0" dirty="0" smtClean="0">
                  <a:solidFill>
                    <a:sysClr val="window" lastClr="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标题</a:t>
              </a:r>
              <a:endParaRPr lang="en-US" altLang="zh-CN" sz="3735" kern="0" dirty="0">
                <a:solidFill>
                  <a:sysClr val="window" lastClr="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52" name="组合 51"/>
          <p:cNvGrpSpPr/>
          <p:nvPr/>
        </p:nvGrpSpPr>
        <p:grpSpPr>
          <a:xfrm>
            <a:off x="6700053" y="3967043"/>
            <a:ext cx="5342295" cy="1231743"/>
            <a:chOff x="4948724" y="2765648"/>
            <a:chExt cx="4006721" cy="923807"/>
          </a:xfrm>
        </p:grpSpPr>
        <p:sp>
          <p:nvSpPr>
            <p:cNvPr id="53" name="矩形 7"/>
            <p:cNvSpPr/>
            <p:nvPr/>
          </p:nvSpPr>
          <p:spPr>
            <a:xfrm flipH="1">
              <a:off x="4948724" y="2765648"/>
              <a:ext cx="4006721" cy="758177"/>
            </a:xfrm>
            <a:custGeom>
              <a:avLst/>
              <a:gdLst>
                <a:gd name="connsiteX0" fmla="*/ 0 w 4896544"/>
                <a:gd name="connsiteY0" fmla="*/ 0 h 1270547"/>
                <a:gd name="connsiteX1" fmla="*/ 4896544 w 4896544"/>
                <a:gd name="connsiteY1" fmla="*/ 0 h 1270547"/>
                <a:gd name="connsiteX2" fmla="*/ 4896544 w 4896544"/>
                <a:gd name="connsiteY2" fmla="*/ 1270547 h 1270547"/>
                <a:gd name="connsiteX3" fmla="*/ 0 w 4896544"/>
                <a:gd name="connsiteY3" fmla="*/ 1270547 h 1270547"/>
                <a:gd name="connsiteX4" fmla="*/ 0 w 4896544"/>
                <a:gd name="connsiteY4" fmla="*/ 0 h 1270547"/>
                <a:gd name="connsiteX0-1" fmla="*/ 0 w 4896544"/>
                <a:gd name="connsiteY0-2" fmla="*/ 0 h 1270547"/>
                <a:gd name="connsiteX1-3" fmla="*/ 4319028 w 4896544"/>
                <a:gd name="connsiteY1-4" fmla="*/ 48127 h 1270547"/>
                <a:gd name="connsiteX2-5" fmla="*/ 4896544 w 4896544"/>
                <a:gd name="connsiteY2-6" fmla="*/ 1270547 h 1270547"/>
                <a:gd name="connsiteX3-7" fmla="*/ 0 w 4896544"/>
                <a:gd name="connsiteY3-8" fmla="*/ 1270547 h 1270547"/>
                <a:gd name="connsiteX4-9" fmla="*/ 0 w 4896544"/>
                <a:gd name="connsiteY4-10" fmla="*/ 0 h 1270547"/>
                <a:gd name="connsiteX0-11" fmla="*/ 0 w 4896544"/>
                <a:gd name="connsiteY0-12" fmla="*/ 0 h 1270547"/>
                <a:gd name="connsiteX1-13" fmla="*/ 4270902 w 4896544"/>
                <a:gd name="connsiteY1-14" fmla="*/ 48127 h 1270547"/>
                <a:gd name="connsiteX2-15" fmla="*/ 4896544 w 4896544"/>
                <a:gd name="connsiteY2-16" fmla="*/ 1270547 h 1270547"/>
                <a:gd name="connsiteX3-17" fmla="*/ 0 w 4896544"/>
                <a:gd name="connsiteY3-18" fmla="*/ 1270547 h 1270547"/>
                <a:gd name="connsiteX4-19" fmla="*/ 0 w 4896544"/>
                <a:gd name="connsiteY4-20" fmla="*/ 0 h 1270547"/>
                <a:gd name="connsiteX0-21" fmla="*/ 0 w 4896544"/>
                <a:gd name="connsiteY0-22" fmla="*/ 0 h 1270547"/>
                <a:gd name="connsiteX1-23" fmla="*/ 4210744 w 4896544"/>
                <a:gd name="connsiteY1-24" fmla="*/ 24064 h 1270547"/>
                <a:gd name="connsiteX2-25" fmla="*/ 4896544 w 4896544"/>
                <a:gd name="connsiteY2-26" fmla="*/ 1270547 h 1270547"/>
                <a:gd name="connsiteX3-27" fmla="*/ 0 w 4896544"/>
                <a:gd name="connsiteY3-28" fmla="*/ 1270547 h 1270547"/>
                <a:gd name="connsiteX4-29" fmla="*/ 0 w 4896544"/>
                <a:gd name="connsiteY4-30" fmla="*/ 0 h 1270547"/>
                <a:gd name="connsiteX0-31" fmla="*/ 0 w 4896544"/>
                <a:gd name="connsiteY0-32" fmla="*/ 0 h 1270547"/>
                <a:gd name="connsiteX1-33" fmla="*/ 4270901 w 4896544"/>
                <a:gd name="connsiteY1-34" fmla="*/ 24064 h 1270547"/>
                <a:gd name="connsiteX2-35" fmla="*/ 4896544 w 4896544"/>
                <a:gd name="connsiteY2-36" fmla="*/ 1270547 h 1270547"/>
                <a:gd name="connsiteX3-37" fmla="*/ 0 w 4896544"/>
                <a:gd name="connsiteY3-38" fmla="*/ 1270547 h 1270547"/>
                <a:gd name="connsiteX4-39" fmla="*/ 0 w 4896544"/>
                <a:gd name="connsiteY4-40" fmla="*/ 0 h 1270547"/>
                <a:gd name="connsiteX0-41" fmla="*/ 0 w 4860449"/>
                <a:gd name="connsiteY0-42" fmla="*/ 0 h 1270547"/>
                <a:gd name="connsiteX1-43" fmla="*/ 4270901 w 4860449"/>
                <a:gd name="connsiteY1-44" fmla="*/ 24064 h 1270547"/>
                <a:gd name="connsiteX2-45" fmla="*/ 4860449 w 4860449"/>
                <a:gd name="connsiteY2-46" fmla="*/ 1270547 h 1270547"/>
                <a:gd name="connsiteX3-47" fmla="*/ 0 w 4860449"/>
                <a:gd name="connsiteY3-48" fmla="*/ 1270547 h 1270547"/>
                <a:gd name="connsiteX4-49" fmla="*/ 0 w 4860449"/>
                <a:gd name="connsiteY4-50" fmla="*/ 0 h 1270547"/>
                <a:gd name="connsiteX0-51" fmla="*/ 0 w 4647438"/>
                <a:gd name="connsiteY0-52" fmla="*/ 0 h 1270547"/>
                <a:gd name="connsiteX1-53" fmla="*/ 4270901 w 4647438"/>
                <a:gd name="connsiteY1-54" fmla="*/ 24064 h 1270547"/>
                <a:gd name="connsiteX2-55" fmla="*/ 4647438 w 4647438"/>
                <a:gd name="connsiteY2-56" fmla="*/ 1270547 h 1270547"/>
                <a:gd name="connsiteX3-57" fmla="*/ 0 w 4647438"/>
                <a:gd name="connsiteY3-58" fmla="*/ 1270547 h 1270547"/>
                <a:gd name="connsiteX4-59" fmla="*/ 0 w 4647438"/>
                <a:gd name="connsiteY4-60" fmla="*/ 0 h 1270547"/>
                <a:gd name="connsiteX0-61" fmla="*/ 0 w 4319045"/>
                <a:gd name="connsiteY0-62" fmla="*/ 0 h 1294611"/>
                <a:gd name="connsiteX1-63" fmla="*/ 4270901 w 4319045"/>
                <a:gd name="connsiteY1-64" fmla="*/ 24064 h 1294611"/>
                <a:gd name="connsiteX2-65" fmla="*/ 4319045 w 4319045"/>
                <a:gd name="connsiteY2-66" fmla="*/ 1294611 h 1294611"/>
                <a:gd name="connsiteX3-67" fmla="*/ 0 w 4319045"/>
                <a:gd name="connsiteY3-68" fmla="*/ 1270547 h 1294611"/>
                <a:gd name="connsiteX4-69" fmla="*/ 0 w 4319045"/>
                <a:gd name="connsiteY4-70" fmla="*/ 0 h 12946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19045" h="1294611">
                  <a:moveTo>
                    <a:pt x="0" y="0"/>
                  </a:moveTo>
                  <a:lnTo>
                    <a:pt x="4270901" y="24064"/>
                  </a:lnTo>
                  <a:lnTo>
                    <a:pt x="4319045" y="1294611"/>
                  </a:lnTo>
                  <a:lnTo>
                    <a:pt x="0" y="1270547"/>
                  </a:lnTo>
                  <a:lnTo>
                    <a:pt x="0" y="0"/>
                  </a:lnTo>
                  <a:close/>
                </a:path>
              </a:pathLst>
            </a:custGeom>
            <a:solidFill>
              <a:srgbClr val="F4A943"/>
            </a:solidFill>
            <a:ln w="25400" cap="flat" cmpd="sng" algn="ctr">
              <a:noFill/>
              <a:prstDash val="solid"/>
            </a:ln>
            <a:effectLst/>
            <a:scene3d>
              <a:camera prst="orthographicFront"/>
              <a:lightRig rig="threePt" dir="t"/>
            </a:scene3d>
            <a:sp3d>
              <a:bevelT w="190500" h="190500" prst="slope"/>
              <a:bevelB/>
            </a:sp3d>
          </p:spPr>
          <p:txBody>
            <a:bodyPr rot="0" spcFirstLastPara="0" vertOverflow="overflow" horzOverflow="overflow" vert="horz" wrap="square" lIns="121920" tIns="60960" rIns="121920" bIns="60960" numCol="1" spcCol="0" rtlCol="0" fromWordArt="0" anchor="ctr" anchorCtr="0" forceAA="0" compatLnSpc="1">
              <a:noAutofit/>
            </a:bodyPr>
            <a:lstStyle/>
            <a:p>
              <a:pPr algn="ctr">
                <a:defRPr/>
              </a:pPr>
              <a:endParaRPr lang="en-US" sz="2400" kern="0">
                <a:solidFill>
                  <a:sysClr val="window" lastClr="FFFFFF"/>
                </a:solidFill>
              </a:endParaRPr>
            </a:p>
          </p:txBody>
        </p:sp>
        <p:sp>
          <p:nvSpPr>
            <p:cNvPr id="54" name="TextBox 33"/>
            <p:cNvSpPr txBox="1"/>
            <p:nvPr/>
          </p:nvSpPr>
          <p:spPr>
            <a:xfrm>
              <a:off x="6749806" y="2955408"/>
              <a:ext cx="374026" cy="734047"/>
            </a:xfrm>
            <a:prstGeom prst="rect">
              <a:avLst/>
            </a:prstGeom>
            <a:noFill/>
            <a:scene3d>
              <a:camera prst="orthographicFront"/>
              <a:lightRig rig="threePt" dir="t"/>
            </a:scene3d>
            <a:sp3d>
              <a:bevelT w="190500" h="190500" prst="slope"/>
              <a:bevelB/>
            </a:sp3d>
          </p:spPr>
          <p:txBody>
            <a:bodyPr wrap="square" rtlCol="0">
              <a:spAutoFit/>
            </a:bodyPr>
            <a:lstStyle/>
            <a:p>
              <a:pPr>
                <a:lnSpc>
                  <a:spcPct val="80000"/>
                </a:lnSpc>
                <a:defRPr/>
              </a:pPr>
              <a:r>
                <a:rPr lang="en-US" altLang="zh-CN" sz="7200" b="1" kern="0" dirty="0" smtClean="0">
                  <a:solidFill>
                    <a:sysClr val="window" lastClr="FFFFFF"/>
                  </a:solidFill>
                  <a:latin typeface="Adidas Unity" pitchFamily="2" charset="0"/>
                  <a:ea typeface="Gungsuh" panose="02030600000101010101" pitchFamily="18" charset="-127"/>
                </a:rPr>
                <a:t>3</a:t>
              </a:r>
              <a:endParaRPr lang="zh-CN" altLang="en-US" sz="7200" b="1" kern="0" dirty="0">
                <a:solidFill>
                  <a:sysClr val="window" lastClr="FFFFFF"/>
                </a:solidFill>
                <a:latin typeface="Adidas Unity" pitchFamily="2" charset="0"/>
                <a:ea typeface="Gungsuh" panose="02030600000101010101" pitchFamily="18" charset="-127"/>
              </a:endParaRPr>
            </a:p>
          </p:txBody>
        </p:sp>
        <p:sp>
          <p:nvSpPr>
            <p:cNvPr id="55" name="TextBox 34"/>
            <p:cNvSpPr txBox="1"/>
            <p:nvPr/>
          </p:nvSpPr>
          <p:spPr>
            <a:xfrm>
              <a:off x="7176331" y="2894691"/>
              <a:ext cx="1586627" cy="500090"/>
            </a:xfrm>
            <a:prstGeom prst="rect">
              <a:avLst/>
            </a:prstGeom>
            <a:noFill/>
            <a:scene3d>
              <a:camera prst="orthographicFront"/>
              <a:lightRig rig="threePt" dir="t"/>
            </a:scene3d>
            <a:sp3d>
              <a:bevelT w="190500" h="190500" prst="slope"/>
              <a:bevelB/>
            </a:sp3d>
          </p:spPr>
          <p:txBody>
            <a:bodyPr wrap="square" rtlCol="0">
              <a:spAutoFit/>
            </a:bodyPr>
            <a:lstStyle/>
            <a:p>
              <a:pPr algn="just">
                <a:defRPr/>
              </a:pPr>
              <a:r>
                <a:rPr lang="zh-CN" altLang="en-US" sz="3735" kern="0" dirty="0" smtClean="0">
                  <a:solidFill>
                    <a:sysClr val="window" lastClr="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标题</a:t>
              </a:r>
              <a:endParaRPr lang="en-US" altLang="zh-CN" sz="3735" kern="0" dirty="0">
                <a:solidFill>
                  <a:sysClr val="window" lastClr="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56" name="组合 55"/>
          <p:cNvGrpSpPr/>
          <p:nvPr/>
        </p:nvGrpSpPr>
        <p:grpSpPr>
          <a:xfrm>
            <a:off x="8430091" y="5180624"/>
            <a:ext cx="4413358" cy="1272852"/>
            <a:chOff x="6246252" y="3675834"/>
            <a:chExt cx="3310019" cy="954639"/>
          </a:xfrm>
        </p:grpSpPr>
        <p:sp>
          <p:nvSpPr>
            <p:cNvPr id="57" name="矩形 7"/>
            <p:cNvSpPr/>
            <p:nvPr/>
          </p:nvSpPr>
          <p:spPr>
            <a:xfrm flipH="1">
              <a:off x="6246252" y="3675834"/>
              <a:ext cx="2709193" cy="744085"/>
            </a:xfrm>
            <a:custGeom>
              <a:avLst/>
              <a:gdLst>
                <a:gd name="connsiteX0" fmla="*/ 0 w 4896544"/>
                <a:gd name="connsiteY0" fmla="*/ 0 h 1270547"/>
                <a:gd name="connsiteX1" fmla="*/ 4896544 w 4896544"/>
                <a:gd name="connsiteY1" fmla="*/ 0 h 1270547"/>
                <a:gd name="connsiteX2" fmla="*/ 4896544 w 4896544"/>
                <a:gd name="connsiteY2" fmla="*/ 1270547 h 1270547"/>
                <a:gd name="connsiteX3" fmla="*/ 0 w 4896544"/>
                <a:gd name="connsiteY3" fmla="*/ 1270547 h 1270547"/>
                <a:gd name="connsiteX4" fmla="*/ 0 w 4896544"/>
                <a:gd name="connsiteY4" fmla="*/ 0 h 1270547"/>
                <a:gd name="connsiteX0-1" fmla="*/ 0 w 4896544"/>
                <a:gd name="connsiteY0-2" fmla="*/ 0 h 1270547"/>
                <a:gd name="connsiteX1-3" fmla="*/ 4319028 w 4896544"/>
                <a:gd name="connsiteY1-4" fmla="*/ 48127 h 1270547"/>
                <a:gd name="connsiteX2-5" fmla="*/ 4896544 w 4896544"/>
                <a:gd name="connsiteY2-6" fmla="*/ 1270547 h 1270547"/>
                <a:gd name="connsiteX3-7" fmla="*/ 0 w 4896544"/>
                <a:gd name="connsiteY3-8" fmla="*/ 1270547 h 1270547"/>
                <a:gd name="connsiteX4-9" fmla="*/ 0 w 4896544"/>
                <a:gd name="connsiteY4-10" fmla="*/ 0 h 1270547"/>
                <a:gd name="connsiteX0-11" fmla="*/ 0 w 4896544"/>
                <a:gd name="connsiteY0-12" fmla="*/ 0 h 1270547"/>
                <a:gd name="connsiteX1-13" fmla="*/ 4270902 w 4896544"/>
                <a:gd name="connsiteY1-14" fmla="*/ 48127 h 1270547"/>
                <a:gd name="connsiteX2-15" fmla="*/ 4896544 w 4896544"/>
                <a:gd name="connsiteY2-16" fmla="*/ 1270547 h 1270547"/>
                <a:gd name="connsiteX3-17" fmla="*/ 0 w 4896544"/>
                <a:gd name="connsiteY3-18" fmla="*/ 1270547 h 1270547"/>
                <a:gd name="connsiteX4-19" fmla="*/ 0 w 4896544"/>
                <a:gd name="connsiteY4-20" fmla="*/ 0 h 1270547"/>
                <a:gd name="connsiteX0-21" fmla="*/ 0 w 4896544"/>
                <a:gd name="connsiteY0-22" fmla="*/ 0 h 1270547"/>
                <a:gd name="connsiteX1-23" fmla="*/ 4210744 w 4896544"/>
                <a:gd name="connsiteY1-24" fmla="*/ 24064 h 1270547"/>
                <a:gd name="connsiteX2-25" fmla="*/ 4896544 w 4896544"/>
                <a:gd name="connsiteY2-26" fmla="*/ 1270547 h 1270547"/>
                <a:gd name="connsiteX3-27" fmla="*/ 0 w 4896544"/>
                <a:gd name="connsiteY3-28" fmla="*/ 1270547 h 1270547"/>
                <a:gd name="connsiteX4-29" fmla="*/ 0 w 4896544"/>
                <a:gd name="connsiteY4-30" fmla="*/ 0 h 1270547"/>
                <a:gd name="connsiteX0-31" fmla="*/ 0 w 4896544"/>
                <a:gd name="connsiteY0-32" fmla="*/ 0 h 1270547"/>
                <a:gd name="connsiteX1-33" fmla="*/ 4270901 w 4896544"/>
                <a:gd name="connsiteY1-34" fmla="*/ 24064 h 1270547"/>
                <a:gd name="connsiteX2-35" fmla="*/ 4896544 w 4896544"/>
                <a:gd name="connsiteY2-36" fmla="*/ 1270547 h 1270547"/>
                <a:gd name="connsiteX3-37" fmla="*/ 0 w 4896544"/>
                <a:gd name="connsiteY3-38" fmla="*/ 1270547 h 1270547"/>
                <a:gd name="connsiteX4-39" fmla="*/ 0 w 4896544"/>
                <a:gd name="connsiteY4-40" fmla="*/ 0 h 1270547"/>
                <a:gd name="connsiteX0-41" fmla="*/ 0 w 4860449"/>
                <a:gd name="connsiteY0-42" fmla="*/ 0 h 1270547"/>
                <a:gd name="connsiteX1-43" fmla="*/ 4270901 w 4860449"/>
                <a:gd name="connsiteY1-44" fmla="*/ 24064 h 1270547"/>
                <a:gd name="connsiteX2-45" fmla="*/ 4860449 w 4860449"/>
                <a:gd name="connsiteY2-46" fmla="*/ 1270547 h 1270547"/>
                <a:gd name="connsiteX3-47" fmla="*/ 0 w 4860449"/>
                <a:gd name="connsiteY3-48" fmla="*/ 1270547 h 1270547"/>
                <a:gd name="connsiteX4-49" fmla="*/ 0 w 4860449"/>
                <a:gd name="connsiteY4-50" fmla="*/ 0 h 1270547"/>
                <a:gd name="connsiteX0-51" fmla="*/ 0 w 4391218"/>
                <a:gd name="connsiteY0-52" fmla="*/ 0 h 1270547"/>
                <a:gd name="connsiteX1-53" fmla="*/ 4270901 w 4391218"/>
                <a:gd name="connsiteY1-54" fmla="*/ 24064 h 1270547"/>
                <a:gd name="connsiteX2-55" fmla="*/ 4391218 w 4391218"/>
                <a:gd name="connsiteY2-56" fmla="*/ 1270547 h 1270547"/>
                <a:gd name="connsiteX3-57" fmla="*/ 0 w 4391218"/>
                <a:gd name="connsiteY3-58" fmla="*/ 1270547 h 1270547"/>
                <a:gd name="connsiteX4-59" fmla="*/ 0 w 4391218"/>
                <a:gd name="connsiteY4-60" fmla="*/ 0 h 127054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91218" h="1270547">
                  <a:moveTo>
                    <a:pt x="0" y="0"/>
                  </a:moveTo>
                  <a:lnTo>
                    <a:pt x="4270901" y="24064"/>
                  </a:lnTo>
                  <a:lnTo>
                    <a:pt x="4391218" y="1270547"/>
                  </a:lnTo>
                  <a:lnTo>
                    <a:pt x="0" y="1270547"/>
                  </a:lnTo>
                  <a:lnTo>
                    <a:pt x="0" y="0"/>
                  </a:lnTo>
                  <a:close/>
                </a:path>
              </a:pathLst>
            </a:custGeom>
            <a:solidFill>
              <a:srgbClr val="47AA5A"/>
            </a:solidFill>
            <a:ln w="25400" cap="flat" cmpd="sng" algn="ctr">
              <a:noFill/>
              <a:prstDash val="solid"/>
            </a:ln>
            <a:effectLst/>
            <a:scene3d>
              <a:camera prst="orthographicFront"/>
              <a:lightRig rig="threePt" dir="t"/>
            </a:scene3d>
            <a:sp3d>
              <a:bevelT w="190500" h="190500" prst="slope"/>
              <a:bevelB/>
            </a:sp3d>
          </p:spPr>
          <p:txBody>
            <a:bodyPr rot="0" spcFirstLastPara="0" vertOverflow="overflow" horzOverflow="overflow" vert="horz" wrap="square" lIns="121920" tIns="60960" rIns="121920" bIns="60960" numCol="1" spcCol="0" rtlCol="0" fromWordArt="0" anchor="ctr" anchorCtr="0" forceAA="0" compatLnSpc="1">
              <a:noAutofit/>
            </a:bodyPr>
            <a:lstStyle/>
            <a:p>
              <a:pPr algn="ctr">
                <a:defRPr/>
              </a:pPr>
              <a:endParaRPr lang="en-US" sz="2400" kern="0">
                <a:solidFill>
                  <a:sysClr val="window" lastClr="FFFFFF"/>
                </a:solidFill>
              </a:endParaRPr>
            </a:p>
          </p:txBody>
        </p:sp>
        <p:sp>
          <p:nvSpPr>
            <p:cNvPr id="58" name="TextBox 35"/>
            <p:cNvSpPr txBox="1"/>
            <p:nvPr/>
          </p:nvSpPr>
          <p:spPr>
            <a:xfrm>
              <a:off x="7520852" y="3854876"/>
              <a:ext cx="652898" cy="775597"/>
            </a:xfrm>
            <a:prstGeom prst="rect">
              <a:avLst/>
            </a:prstGeom>
            <a:noFill/>
            <a:scene3d>
              <a:camera prst="orthographicFront"/>
              <a:lightRig rig="threePt" dir="t"/>
            </a:scene3d>
            <a:sp3d>
              <a:bevelT w="190500" h="190500" prst="slope"/>
              <a:bevelB/>
            </a:sp3d>
          </p:spPr>
          <p:txBody>
            <a:bodyPr wrap="square" rtlCol="0">
              <a:spAutoFit/>
            </a:bodyPr>
            <a:lstStyle/>
            <a:p>
              <a:pPr>
                <a:lnSpc>
                  <a:spcPct val="80000"/>
                </a:lnSpc>
                <a:defRPr/>
              </a:pPr>
              <a:r>
                <a:rPr lang="en-US" altLang="zh-CN" sz="7200" b="1" kern="0" dirty="0" smtClean="0">
                  <a:solidFill>
                    <a:sysClr val="window" lastClr="FFFFFF"/>
                  </a:solidFill>
                  <a:latin typeface="Adidas Unity" pitchFamily="2" charset="0"/>
                  <a:ea typeface="Gungsuh" panose="02030600000101010101" pitchFamily="18" charset="-127"/>
                </a:rPr>
                <a:t>4</a:t>
              </a:r>
              <a:endParaRPr lang="zh-CN" altLang="en-US" sz="7200" b="1" kern="0" dirty="0">
                <a:solidFill>
                  <a:sysClr val="window" lastClr="FFFFFF"/>
                </a:solidFill>
                <a:latin typeface="Adidas Unity" pitchFamily="2" charset="0"/>
                <a:ea typeface="Gungsuh" panose="02030600000101010101" pitchFamily="18" charset="-127"/>
              </a:endParaRPr>
            </a:p>
          </p:txBody>
        </p:sp>
        <p:sp>
          <p:nvSpPr>
            <p:cNvPr id="59" name="TextBox 36"/>
            <p:cNvSpPr txBox="1"/>
            <p:nvPr/>
          </p:nvSpPr>
          <p:spPr>
            <a:xfrm>
              <a:off x="7969644" y="3775163"/>
              <a:ext cx="1586627" cy="500090"/>
            </a:xfrm>
            <a:prstGeom prst="rect">
              <a:avLst/>
            </a:prstGeom>
            <a:noFill/>
            <a:scene3d>
              <a:camera prst="orthographicFront"/>
              <a:lightRig rig="threePt" dir="t"/>
            </a:scene3d>
            <a:sp3d>
              <a:bevelT w="190500" h="190500" prst="slope"/>
              <a:bevelB/>
            </a:sp3d>
          </p:spPr>
          <p:txBody>
            <a:bodyPr wrap="square" rtlCol="0">
              <a:spAutoFit/>
            </a:bodyPr>
            <a:lstStyle/>
            <a:p>
              <a:pPr algn="just">
                <a:defRPr/>
              </a:pPr>
              <a:r>
                <a:rPr lang="zh-CN" altLang="en-US" sz="3735" kern="0" dirty="0" smtClean="0">
                  <a:solidFill>
                    <a:sysClr val="window" lastClr="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标题</a:t>
              </a:r>
              <a:endParaRPr lang="en-US" altLang="zh-CN" sz="3735" kern="0" dirty="0">
                <a:solidFill>
                  <a:sysClr val="window" lastClr="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61" name="组合 60"/>
          <p:cNvGrpSpPr>
            <a:grpSpLocks noChangeAspect="1"/>
          </p:cNvGrpSpPr>
          <p:nvPr/>
        </p:nvGrpSpPr>
        <p:grpSpPr>
          <a:xfrm>
            <a:off x="3767120" y="2780837"/>
            <a:ext cx="5850957" cy="1256104"/>
            <a:chOff x="2749024" y="1875995"/>
            <a:chExt cx="4388218" cy="942078"/>
          </a:xfrm>
        </p:grpSpPr>
        <p:sp>
          <p:nvSpPr>
            <p:cNvPr id="62" name="矩形 7"/>
            <p:cNvSpPr/>
            <p:nvPr/>
          </p:nvSpPr>
          <p:spPr>
            <a:xfrm>
              <a:off x="2749024" y="1875995"/>
              <a:ext cx="4388218" cy="744085"/>
            </a:xfrm>
            <a:custGeom>
              <a:avLst/>
              <a:gdLst>
                <a:gd name="connsiteX0" fmla="*/ 0 w 4896544"/>
                <a:gd name="connsiteY0" fmla="*/ 0 h 1270547"/>
                <a:gd name="connsiteX1" fmla="*/ 4896544 w 4896544"/>
                <a:gd name="connsiteY1" fmla="*/ 0 h 1270547"/>
                <a:gd name="connsiteX2" fmla="*/ 4896544 w 4896544"/>
                <a:gd name="connsiteY2" fmla="*/ 1270547 h 1270547"/>
                <a:gd name="connsiteX3" fmla="*/ 0 w 4896544"/>
                <a:gd name="connsiteY3" fmla="*/ 1270547 h 1270547"/>
                <a:gd name="connsiteX4" fmla="*/ 0 w 4896544"/>
                <a:gd name="connsiteY4" fmla="*/ 0 h 1270547"/>
                <a:gd name="connsiteX0-1" fmla="*/ 0 w 4896544"/>
                <a:gd name="connsiteY0-2" fmla="*/ 0 h 1270547"/>
                <a:gd name="connsiteX1-3" fmla="*/ 4319028 w 4896544"/>
                <a:gd name="connsiteY1-4" fmla="*/ 48127 h 1270547"/>
                <a:gd name="connsiteX2-5" fmla="*/ 4896544 w 4896544"/>
                <a:gd name="connsiteY2-6" fmla="*/ 1270547 h 1270547"/>
                <a:gd name="connsiteX3-7" fmla="*/ 0 w 4896544"/>
                <a:gd name="connsiteY3-8" fmla="*/ 1270547 h 1270547"/>
                <a:gd name="connsiteX4-9" fmla="*/ 0 w 4896544"/>
                <a:gd name="connsiteY4-10" fmla="*/ 0 h 1270547"/>
                <a:gd name="connsiteX0-11" fmla="*/ 0 w 4896544"/>
                <a:gd name="connsiteY0-12" fmla="*/ 0 h 1270547"/>
                <a:gd name="connsiteX1-13" fmla="*/ 4270902 w 4896544"/>
                <a:gd name="connsiteY1-14" fmla="*/ 48127 h 1270547"/>
                <a:gd name="connsiteX2-15" fmla="*/ 4896544 w 4896544"/>
                <a:gd name="connsiteY2-16" fmla="*/ 1270547 h 1270547"/>
                <a:gd name="connsiteX3-17" fmla="*/ 0 w 4896544"/>
                <a:gd name="connsiteY3-18" fmla="*/ 1270547 h 1270547"/>
                <a:gd name="connsiteX4-19" fmla="*/ 0 w 4896544"/>
                <a:gd name="connsiteY4-20" fmla="*/ 0 h 1270547"/>
                <a:gd name="connsiteX0-21" fmla="*/ 0 w 4896544"/>
                <a:gd name="connsiteY0-22" fmla="*/ 0 h 1270547"/>
                <a:gd name="connsiteX1-23" fmla="*/ 4210744 w 4896544"/>
                <a:gd name="connsiteY1-24" fmla="*/ 24064 h 1270547"/>
                <a:gd name="connsiteX2-25" fmla="*/ 4896544 w 4896544"/>
                <a:gd name="connsiteY2-26" fmla="*/ 1270547 h 1270547"/>
                <a:gd name="connsiteX3-27" fmla="*/ 0 w 4896544"/>
                <a:gd name="connsiteY3-28" fmla="*/ 1270547 h 1270547"/>
                <a:gd name="connsiteX4-29" fmla="*/ 0 w 4896544"/>
                <a:gd name="connsiteY4-30" fmla="*/ 0 h 1270547"/>
                <a:gd name="connsiteX0-31" fmla="*/ 0 w 4896544"/>
                <a:gd name="connsiteY0-32" fmla="*/ 0 h 1270547"/>
                <a:gd name="connsiteX1-33" fmla="*/ 4270901 w 4896544"/>
                <a:gd name="connsiteY1-34" fmla="*/ 24064 h 1270547"/>
                <a:gd name="connsiteX2-35" fmla="*/ 4896544 w 4896544"/>
                <a:gd name="connsiteY2-36" fmla="*/ 1270547 h 1270547"/>
                <a:gd name="connsiteX3-37" fmla="*/ 0 w 4896544"/>
                <a:gd name="connsiteY3-38" fmla="*/ 1270547 h 1270547"/>
                <a:gd name="connsiteX4-39" fmla="*/ 0 w 4896544"/>
                <a:gd name="connsiteY4-40" fmla="*/ 0 h 1270547"/>
                <a:gd name="connsiteX0-41" fmla="*/ 0 w 4860449"/>
                <a:gd name="connsiteY0-42" fmla="*/ 0 h 1270547"/>
                <a:gd name="connsiteX1-43" fmla="*/ 4270901 w 4860449"/>
                <a:gd name="connsiteY1-44" fmla="*/ 24064 h 1270547"/>
                <a:gd name="connsiteX2-45" fmla="*/ 4860449 w 4860449"/>
                <a:gd name="connsiteY2-46" fmla="*/ 1270547 h 1270547"/>
                <a:gd name="connsiteX3-47" fmla="*/ 0 w 4860449"/>
                <a:gd name="connsiteY3-48" fmla="*/ 1270547 h 1270547"/>
                <a:gd name="connsiteX4-49" fmla="*/ 0 w 4860449"/>
                <a:gd name="connsiteY4-50" fmla="*/ 0 h 1270547"/>
                <a:gd name="connsiteX0-51" fmla="*/ 0 w 4647438"/>
                <a:gd name="connsiteY0-52" fmla="*/ 0 h 1270547"/>
                <a:gd name="connsiteX1-53" fmla="*/ 4270901 w 4647438"/>
                <a:gd name="connsiteY1-54" fmla="*/ 24064 h 1270547"/>
                <a:gd name="connsiteX2-55" fmla="*/ 4647438 w 4647438"/>
                <a:gd name="connsiteY2-56" fmla="*/ 1270547 h 1270547"/>
                <a:gd name="connsiteX3-57" fmla="*/ 0 w 4647438"/>
                <a:gd name="connsiteY3-58" fmla="*/ 1270547 h 1270547"/>
                <a:gd name="connsiteX4-59" fmla="*/ 0 w 4647438"/>
                <a:gd name="connsiteY4-60" fmla="*/ 0 h 127054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647438" h="1270547">
                  <a:moveTo>
                    <a:pt x="0" y="0"/>
                  </a:moveTo>
                  <a:lnTo>
                    <a:pt x="4270901" y="24064"/>
                  </a:lnTo>
                  <a:lnTo>
                    <a:pt x="4647438" y="1270547"/>
                  </a:lnTo>
                  <a:lnTo>
                    <a:pt x="0" y="1270547"/>
                  </a:lnTo>
                  <a:lnTo>
                    <a:pt x="0" y="0"/>
                  </a:lnTo>
                  <a:close/>
                </a:path>
              </a:pathLst>
            </a:custGeom>
            <a:solidFill>
              <a:srgbClr val="46BBB3"/>
            </a:solidFill>
            <a:ln w="25400" cap="flat" cmpd="sng" algn="ctr">
              <a:noFill/>
              <a:prstDash val="solid"/>
            </a:ln>
            <a:effectLst/>
            <a:scene3d>
              <a:camera prst="orthographicFront"/>
              <a:lightRig rig="threePt" dir="t"/>
            </a:scene3d>
            <a:sp3d>
              <a:bevelT w="190500" h="190500" prst="slope"/>
              <a:bevelB/>
            </a:sp3d>
          </p:spPr>
          <p:txBody>
            <a:bodyPr rot="0" spcFirstLastPara="0" vertOverflow="overflow" horzOverflow="overflow" vert="horz" wrap="square" lIns="121920" tIns="60960" rIns="121920" bIns="60960" numCol="1" spcCol="0" rtlCol="0" fromWordArt="0" anchor="ctr" anchorCtr="0" forceAA="0" compatLnSpc="1">
              <a:noAutofit/>
            </a:bodyPr>
            <a:lstStyle/>
            <a:p>
              <a:pPr algn="ctr">
                <a:defRPr/>
              </a:pPr>
              <a:endParaRPr lang="en-US" sz="2400" kern="0">
                <a:solidFill>
                  <a:sysClr val="window" lastClr="FFFFFF"/>
                </a:solidFill>
              </a:endParaRPr>
            </a:p>
          </p:txBody>
        </p:sp>
        <p:sp>
          <p:nvSpPr>
            <p:cNvPr id="63" name="TextBox 31"/>
            <p:cNvSpPr txBox="1"/>
            <p:nvPr/>
          </p:nvSpPr>
          <p:spPr>
            <a:xfrm>
              <a:off x="4194998" y="2042476"/>
              <a:ext cx="652898" cy="775597"/>
            </a:xfrm>
            <a:prstGeom prst="rect">
              <a:avLst/>
            </a:prstGeom>
            <a:noFill/>
            <a:scene3d>
              <a:camera prst="orthographicFront"/>
              <a:lightRig rig="threePt" dir="t"/>
            </a:scene3d>
            <a:sp3d>
              <a:bevelT w="190500" h="190500" prst="slope"/>
              <a:bevelB/>
            </a:sp3d>
          </p:spPr>
          <p:txBody>
            <a:bodyPr wrap="square" rtlCol="0">
              <a:spAutoFit/>
            </a:bodyPr>
            <a:lstStyle/>
            <a:p>
              <a:pPr>
                <a:lnSpc>
                  <a:spcPct val="80000"/>
                </a:lnSpc>
                <a:defRPr/>
              </a:pPr>
              <a:r>
                <a:rPr lang="en-US" altLang="zh-CN" sz="7200" b="1" kern="0" dirty="0" smtClean="0">
                  <a:solidFill>
                    <a:sysClr val="window" lastClr="FFFFFF"/>
                  </a:solidFill>
                  <a:latin typeface="Adidas Unity" pitchFamily="2" charset="0"/>
                  <a:ea typeface="Gungsuh" panose="02030600000101010101" pitchFamily="18" charset="-127"/>
                </a:rPr>
                <a:t>2</a:t>
              </a:r>
              <a:endParaRPr lang="zh-CN" altLang="en-US" sz="7200" b="1" kern="0" dirty="0">
                <a:solidFill>
                  <a:sysClr val="window" lastClr="FFFFFF"/>
                </a:solidFill>
                <a:latin typeface="Adidas Unity" pitchFamily="2" charset="0"/>
                <a:ea typeface="Gungsuh" panose="02030600000101010101" pitchFamily="18" charset="-127"/>
              </a:endParaRPr>
            </a:p>
          </p:txBody>
        </p:sp>
        <p:sp>
          <p:nvSpPr>
            <p:cNvPr id="64" name="TextBox 32"/>
            <p:cNvSpPr txBox="1"/>
            <p:nvPr/>
          </p:nvSpPr>
          <p:spPr>
            <a:xfrm>
              <a:off x="4685781" y="1968941"/>
              <a:ext cx="1586627" cy="500090"/>
            </a:xfrm>
            <a:prstGeom prst="rect">
              <a:avLst/>
            </a:prstGeom>
            <a:noFill/>
            <a:scene3d>
              <a:camera prst="orthographicFront"/>
              <a:lightRig rig="threePt" dir="t"/>
            </a:scene3d>
            <a:sp3d>
              <a:bevelT w="190500" h="190500" prst="slope"/>
              <a:bevelB/>
            </a:sp3d>
          </p:spPr>
          <p:txBody>
            <a:bodyPr wrap="square" rtlCol="0">
              <a:spAutoFit/>
            </a:bodyPr>
            <a:lstStyle/>
            <a:p>
              <a:pPr algn="just">
                <a:defRPr/>
              </a:pPr>
              <a:r>
                <a:rPr lang="zh-CN" altLang="en-US" sz="3735" kern="0" dirty="0" smtClean="0">
                  <a:solidFill>
                    <a:sysClr val="window" lastClr="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标题</a:t>
              </a:r>
              <a:endParaRPr lang="en-US" altLang="zh-CN" sz="3735" kern="0" dirty="0">
                <a:solidFill>
                  <a:sysClr val="window" lastClr="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pic>
        <p:nvPicPr>
          <p:cNvPr id="6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5400000">
            <a:off x="1960060" y="2691532"/>
            <a:ext cx="3676413" cy="12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矩形 5"/>
          <p:cNvSpPr/>
          <p:nvPr/>
        </p:nvSpPr>
        <p:spPr>
          <a:xfrm rot="1961763">
            <a:off x="8104262" y="2842571"/>
            <a:ext cx="1328021" cy="3388212"/>
          </a:xfrm>
          <a:custGeom>
            <a:avLst/>
            <a:gdLst/>
            <a:ahLst/>
            <a:cxnLst/>
            <a:rect l="l" t="t" r="r" b="b"/>
            <a:pathLst>
              <a:path w="1279059" h="4088130">
                <a:moveTo>
                  <a:pt x="0" y="3191917"/>
                </a:moveTo>
                <a:lnTo>
                  <a:pt x="1214129" y="2239737"/>
                </a:lnTo>
                <a:cubicBezTo>
                  <a:pt x="1228456" y="2765437"/>
                  <a:pt x="1265241" y="3375193"/>
                  <a:pt x="1279059" y="3898669"/>
                </a:cubicBezTo>
                <a:cubicBezTo>
                  <a:pt x="984825" y="4206363"/>
                  <a:pt x="386631" y="4112254"/>
                  <a:pt x="0" y="3810122"/>
                </a:cubicBezTo>
                <a:close/>
                <a:moveTo>
                  <a:pt x="0" y="46936"/>
                </a:moveTo>
                <a:cubicBezTo>
                  <a:pt x="217724" y="-137179"/>
                  <a:pt x="885815" y="255067"/>
                  <a:pt x="1171318" y="621320"/>
                </a:cubicBezTo>
                <a:lnTo>
                  <a:pt x="1175609" y="783891"/>
                </a:lnTo>
                <a:lnTo>
                  <a:pt x="0" y="1713072"/>
                </a:lnTo>
                <a:close/>
              </a:path>
            </a:pathLst>
          </a:custGeom>
          <a:gradFill flip="none" rotWithShape="1">
            <a:gsLst>
              <a:gs pos="85000">
                <a:srgbClr val="E0E0E0"/>
              </a:gs>
              <a:gs pos="0">
                <a:srgbClr val="F0F0F0"/>
              </a:gs>
              <a:gs pos="29000">
                <a:sysClr val="window" lastClr="FFFFFF">
                  <a:shade val="67500"/>
                  <a:satMod val="115000"/>
                </a:sysClr>
              </a:gs>
              <a:gs pos="100000">
                <a:sysClr val="window" lastClr="FFFFFF">
                  <a:shade val="100000"/>
                  <a:satMod val="115000"/>
                </a:sysClr>
              </a:gs>
            </a:gsLst>
            <a:lin ang="16200000" scaled="0"/>
            <a:tileRect/>
          </a:gradFill>
          <a:ln w="25400" cap="flat" cmpd="sng" algn="ctr">
            <a:noFill/>
            <a:prstDash val="solid"/>
          </a:ln>
          <a:effectLst/>
          <a:scene3d>
            <a:camera prst="orthographicFront"/>
            <a:lightRig rig="threePt" dir="t"/>
          </a:scene3d>
          <a:sp3d>
            <a:bevelT w="190500" h="190500" prst="slope"/>
            <a:bevelB/>
          </a:sp3d>
        </p:spPr>
        <p:txBody>
          <a:bodyPr rot="0" spcFirstLastPara="0" vertOverflow="overflow" horzOverflow="overflow" vert="horz" wrap="square" lIns="121920" tIns="60960" rIns="121920" bIns="60960" numCol="1" spcCol="0" rtlCol="0" fromWordArt="0" anchor="ctr" anchorCtr="0" forceAA="0" compatLnSpc="1">
            <a:noAutofit/>
          </a:bodyPr>
          <a:lstStyle/>
          <a:p>
            <a:pPr algn="ctr">
              <a:defRPr/>
            </a:pPr>
            <a:endParaRPr lang="en-US" sz="2400" kern="0">
              <a:solidFill>
                <a:sysClr val="window" lastClr="FFFFFF"/>
              </a:solidFill>
            </a:endParaRPr>
          </a:p>
        </p:txBody>
      </p:sp>
      <p:grpSp>
        <p:nvGrpSpPr>
          <p:cNvPr id="68" name="组合 67"/>
          <p:cNvGrpSpPr/>
          <p:nvPr/>
        </p:nvGrpSpPr>
        <p:grpSpPr>
          <a:xfrm>
            <a:off x="124249" y="977543"/>
            <a:ext cx="3419021" cy="3349198"/>
            <a:chOff x="124249" y="977543"/>
            <a:chExt cx="3419021" cy="3349198"/>
          </a:xfrm>
        </p:grpSpPr>
        <p:grpSp>
          <p:nvGrpSpPr>
            <p:cNvPr id="46" name="组合 45"/>
            <p:cNvGrpSpPr/>
            <p:nvPr/>
          </p:nvGrpSpPr>
          <p:grpSpPr>
            <a:xfrm>
              <a:off x="124249" y="977543"/>
              <a:ext cx="3419021" cy="3349198"/>
              <a:chOff x="3824747" y="492868"/>
              <a:chExt cx="4137015" cy="4052530"/>
            </a:xfrm>
          </p:grpSpPr>
          <p:grpSp>
            <p:nvGrpSpPr>
              <p:cNvPr id="2" name="组合 1"/>
              <p:cNvGrpSpPr/>
              <p:nvPr/>
            </p:nvGrpSpPr>
            <p:grpSpPr>
              <a:xfrm>
                <a:off x="3824747" y="492868"/>
                <a:ext cx="4137015" cy="4052530"/>
                <a:chOff x="1084828" y="3126730"/>
                <a:chExt cx="3108201" cy="3014580"/>
              </a:xfrm>
            </p:grpSpPr>
            <p:sp>
              <p:nvSpPr>
                <p:cNvPr id="3" name="椭圆 2"/>
                <p:cNvSpPr/>
                <p:nvPr/>
              </p:nvSpPr>
              <p:spPr>
                <a:xfrm>
                  <a:off x="1084828" y="3126730"/>
                  <a:ext cx="3108201" cy="3014580"/>
                </a:xfrm>
                <a:prstGeom prst="ellipse">
                  <a:avLst/>
                </a:prstGeom>
                <a:solidFill>
                  <a:srgbClr val="E7E6E6"/>
                </a:solidFill>
                <a:ln w="19050">
                  <a:solidFill>
                    <a:srgbClr val="C9C9C9"/>
                  </a:solidFill>
                </a:ln>
                <a:effectLst>
                  <a:outerShdw blurRad="254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1471309" y="3501571"/>
                  <a:ext cx="2335237" cy="2264898"/>
                </a:xfrm>
                <a:prstGeom prst="ellipse">
                  <a:avLst/>
                </a:prstGeom>
                <a:solidFill>
                  <a:srgbClr val="E7E6E6"/>
                </a:solidFill>
                <a:ln w="31750">
                  <a:gradFill>
                    <a:gsLst>
                      <a:gs pos="100000">
                        <a:schemeClr val="bg1">
                          <a:lumMod val="97000"/>
                        </a:schemeClr>
                      </a:gs>
                      <a:gs pos="0">
                        <a:schemeClr val="bg1">
                          <a:lumMod val="65000"/>
                        </a:schemeClr>
                      </a:gs>
                    </a:gsLst>
                    <a:lin ang="2700000" scaled="0"/>
                  </a:gradFill>
                </a:ln>
                <a:effectLst>
                  <a:innerShdw blurRad="3048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p:cNvSpPr/>
              <p:nvPr/>
            </p:nvSpPr>
            <p:spPr>
              <a:xfrm>
                <a:off x="4477386" y="1669802"/>
                <a:ext cx="3022338" cy="1899289"/>
              </a:xfrm>
              <a:prstGeom prst="rect">
                <a:avLst/>
              </a:prstGeom>
            </p:spPr>
            <p:txBody>
              <a:bodyPr wrap="none">
                <a:spAutoFit/>
              </a:bodyPr>
              <a:lstStyle/>
              <a:p>
                <a:pPr fontAlgn="base">
                  <a:spcBef>
                    <a:spcPct val="0"/>
                  </a:spcBef>
                  <a:spcAft>
                    <a:spcPct val="0"/>
                  </a:spcAft>
                  <a:buFont typeface="Arial" panose="020B0604020202020204" pitchFamily="34" charset="0"/>
                  <a:buNone/>
                </a:pPr>
                <a:r>
                  <a:rPr lang="en-US" altLang="zh-CN" sz="9600" b="1" spc="800" dirty="0">
                    <a:ln w="38100">
                      <a:solidFill>
                        <a:srgbClr val="FFFFFF"/>
                      </a:solidFill>
                    </a:ln>
                    <a:solidFill>
                      <a:srgbClr val="DE675B"/>
                    </a:solidFill>
                    <a:latin typeface="Impact" panose="020B0806030902050204" pitchFamily="34" charset="0"/>
                  </a:rPr>
                  <a:t>C</a:t>
                </a:r>
                <a:r>
                  <a:rPr lang="en-US" altLang="zh-CN" spc="800" dirty="0">
                    <a:solidFill>
                      <a:srgbClr val="909DA3"/>
                    </a:solidFill>
                    <a:latin typeface="Impact" panose="020B0806030902050204" pitchFamily="34" charset="0"/>
                  </a:rPr>
                  <a:t>ontents</a:t>
                </a:r>
                <a:endParaRPr lang="zh-CN" altLang="en-US" spc="800" dirty="0">
                  <a:solidFill>
                    <a:srgbClr val="909DA3"/>
                  </a:solidFill>
                  <a:latin typeface="Impact" panose="020B0806030902050204" pitchFamily="34" charset="0"/>
                </a:endParaRPr>
              </a:p>
            </p:txBody>
          </p:sp>
        </p:grpSp>
        <p:sp>
          <p:nvSpPr>
            <p:cNvPr id="67" name="Rectangle 13"/>
            <p:cNvSpPr>
              <a:spLocks noChangeArrowheads="1"/>
            </p:cNvSpPr>
            <p:nvPr/>
          </p:nvSpPr>
          <p:spPr bwMode="auto">
            <a:xfrm>
              <a:off x="1530012" y="2328975"/>
              <a:ext cx="12726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b="1" dirty="0" smtClean="0">
                  <a:solidFill>
                    <a:schemeClr val="bg1">
                      <a:lumMod val="65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rPr>
                <a:t>目 录</a:t>
              </a:r>
              <a:endParaRPr lang="zh-CN" altLang="en-US" sz="3600" b="1" dirty="0">
                <a:solidFill>
                  <a:schemeClr val="bg1">
                    <a:lumMod val="65000"/>
                  </a:schemeClr>
                </a:solidFill>
                <a:effectLst>
                  <a:outerShdw blurRad="38100" dist="19050" dir="2700000" algn="tl" rotWithShape="0">
                    <a:schemeClr val="dk1">
                      <a:lumMod val="50000"/>
                      <a:alpha val="40000"/>
                    </a:schemeClr>
                  </a:outerShdw>
                </a:effectLst>
                <a:latin typeface="微软雅黑" panose="020B0503020204020204" pitchFamily="34" charset="-122"/>
                <a:ea typeface="微软雅黑" panose="020B0503020204020204" pitchFamily="34" charset="-122"/>
              </a:endParaRPr>
            </a:p>
          </p:txBody>
        </p:sp>
      </p:grpSp>
      <p:sp>
        <p:nvSpPr>
          <p:cNvPr id="29" name="矩形 5"/>
          <p:cNvSpPr/>
          <p:nvPr/>
        </p:nvSpPr>
        <p:spPr>
          <a:xfrm rot="1961763">
            <a:off x="6601334" y="1658876"/>
            <a:ext cx="1328021" cy="3388212"/>
          </a:xfrm>
          <a:custGeom>
            <a:avLst/>
            <a:gdLst/>
            <a:ahLst/>
            <a:cxnLst/>
            <a:rect l="l" t="t" r="r" b="b"/>
            <a:pathLst>
              <a:path w="1279059" h="4088130">
                <a:moveTo>
                  <a:pt x="0" y="3191917"/>
                </a:moveTo>
                <a:lnTo>
                  <a:pt x="1214129" y="2239737"/>
                </a:lnTo>
                <a:cubicBezTo>
                  <a:pt x="1228456" y="2765437"/>
                  <a:pt x="1265241" y="3375193"/>
                  <a:pt x="1279059" y="3898669"/>
                </a:cubicBezTo>
                <a:cubicBezTo>
                  <a:pt x="984825" y="4206363"/>
                  <a:pt x="386631" y="4112254"/>
                  <a:pt x="0" y="3810122"/>
                </a:cubicBezTo>
                <a:close/>
                <a:moveTo>
                  <a:pt x="0" y="46936"/>
                </a:moveTo>
                <a:cubicBezTo>
                  <a:pt x="217724" y="-137179"/>
                  <a:pt x="885815" y="255067"/>
                  <a:pt x="1171318" y="621320"/>
                </a:cubicBezTo>
                <a:lnTo>
                  <a:pt x="1175609" y="783891"/>
                </a:lnTo>
                <a:lnTo>
                  <a:pt x="0" y="1713072"/>
                </a:lnTo>
                <a:close/>
              </a:path>
            </a:pathLst>
          </a:custGeom>
          <a:gradFill flip="none" rotWithShape="1">
            <a:gsLst>
              <a:gs pos="85000">
                <a:srgbClr val="E0E0E0"/>
              </a:gs>
              <a:gs pos="0">
                <a:srgbClr val="F0F0F0"/>
              </a:gs>
              <a:gs pos="29000">
                <a:sysClr val="window" lastClr="FFFFFF">
                  <a:shade val="67500"/>
                  <a:satMod val="115000"/>
                </a:sysClr>
              </a:gs>
              <a:gs pos="100000">
                <a:sysClr val="window" lastClr="FFFFFF">
                  <a:shade val="100000"/>
                  <a:satMod val="115000"/>
                </a:sysClr>
              </a:gs>
            </a:gsLst>
            <a:lin ang="16200000" scaled="0"/>
            <a:tileRect/>
          </a:gradFill>
          <a:ln w="25400" cap="flat" cmpd="sng" algn="ctr">
            <a:noFill/>
            <a:prstDash val="solid"/>
          </a:ln>
          <a:effectLst/>
          <a:scene3d>
            <a:camera prst="orthographicFront"/>
            <a:lightRig rig="threePt" dir="t"/>
          </a:scene3d>
          <a:sp3d>
            <a:bevelT w="190500" h="190500" prst="slope"/>
            <a:bevelB/>
          </a:sp3d>
        </p:spPr>
        <p:txBody>
          <a:bodyPr rot="0" spcFirstLastPara="0" vertOverflow="overflow" horzOverflow="overflow" vert="horz" wrap="square" lIns="121920" tIns="60960" rIns="121920" bIns="60960" numCol="1" spcCol="0" rtlCol="0" fromWordArt="0" anchor="ctr" anchorCtr="0" forceAA="0" compatLnSpc="1">
            <a:noAutofit/>
          </a:bodyPr>
          <a:lstStyle/>
          <a:p>
            <a:pPr algn="ctr">
              <a:defRPr/>
            </a:pPr>
            <a:endParaRPr lang="en-US" sz="2400" kern="0">
              <a:solidFill>
                <a:sysClr val="window" lastClr="FFFFFF"/>
              </a:solidFill>
            </a:endParaRPr>
          </a:p>
        </p:txBody>
      </p:sp>
      <p:pic>
        <p:nvPicPr>
          <p:cNvPr id="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67" r="7205" b="57679"/>
          <a:stretch>
            <a:fillRect/>
          </a:stretch>
        </p:blipFill>
        <p:spPr bwMode="auto">
          <a:xfrm rot="16200000" flipH="1">
            <a:off x="10205036" y="4757074"/>
            <a:ext cx="3676413" cy="12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KSO_Shape"/>
          <p:cNvSpPr>
            <a:spLocks noChangeAspect="1"/>
          </p:cNvSpPr>
          <p:nvPr/>
        </p:nvSpPr>
        <p:spPr>
          <a:xfrm>
            <a:off x="4288493" y="1904486"/>
            <a:ext cx="479141" cy="446400"/>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DEDEDF"/>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 name="KSO_Shape"/>
          <p:cNvSpPr>
            <a:spLocks noChangeAspect="1"/>
          </p:cNvSpPr>
          <p:nvPr/>
        </p:nvSpPr>
        <p:spPr>
          <a:xfrm>
            <a:off x="4930481" y="3002812"/>
            <a:ext cx="548852" cy="446400"/>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DEDEDF"/>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7" name="KSO_Shape"/>
          <p:cNvSpPr>
            <a:spLocks noChangeAspect="1"/>
          </p:cNvSpPr>
          <p:nvPr/>
        </p:nvSpPr>
        <p:spPr>
          <a:xfrm>
            <a:off x="8354076" y="4287504"/>
            <a:ext cx="490549" cy="446400"/>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DEDEDF"/>
          </a:solidFill>
          <a:ln>
            <a:solidFill>
              <a:srgbClr val="DEDEDF"/>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8" name="KSO_Shape"/>
          <p:cNvSpPr>
            <a:spLocks noChangeAspect="1"/>
          </p:cNvSpPr>
          <p:nvPr/>
        </p:nvSpPr>
        <p:spPr>
          <a:xfrm>
            <a:off x="9490476" y="5451799"/>
            <a:ext cx="446400" cy="446400"/>
          </a:xfrm>
          <a:custGeom>
            <a:avLst/>
            <a:gdLst/>
            <a:ahLst/>
            <a:cxnLst/>
            <a:rect l="l" t="t" r="r" b="b"/>
            <a:pathLst>
              <a:path w="577593" h="577592">
                <a:moveTo>
                  <a:pt x="234310" y="380217"/>
                </a:moveTo>
                <a:cubicBezTo>
                  <a:pt x="246869" y="387442"/>
                  <a:pt x="258665" y="381442"/>
                  <a:pt x="262548" y="404283"/>
                </a:cubicBezTo>
                <a:cubicBezTo>
                  <a:pt x="266431" y="427125"/>
                  <a:pt x="242854" y="459767"/>
                  <a:pt x="229183" y="471323"/>
                </a:cubicBezTo>
                <a:cubicBezTo>
                  <a:pt x="215512" y="482878"/>
                  <a:pt x="193419" y="478515"/>
                  <a:pt x="180522" y="473617"/>
                </a:cubicBezTo>
                <a:cubicBezTo>
                  <a:pt x="193965" y="466292"/>
                  <a:pt x="207048" y="454529"/>
                  <a:pt x="217339" y="440601"/>
                </a:cubicBezTo>
                <a:cubicBezTo>
                  <a:pt x="233687" y="418479"/>
                  <a:pt x="240024" y="395096"/>
                  <a:pt x="234310" y="380217"/>
                </a:cubicBezTo>
                <a:close/>
                <a:moveTo>
                  <a:pt x="425006" y="121382"/>
                </a:moveTo>
                <a:cubicBezTo>
                  <a:pt x="429704" y="126991"/>
                  <a:pt x="433488" y="134230"/>
                  <a:pt x="436644" y="143057"/>
                </a:cubicBezTo>
                <a:cubicBezTo>
                  <a:pt x="453017" y="188848"/>
                  <a:pt x="374979" y="223071"/>
                  <a:pt x="356472" y="222273"/>
                </a:cubicBezTo>
                <a:cubicBezTo>
                  <a:pt x="340632" y="221589"/>
                  <a:pt x="329013" y="212922"/>
                  <a:pt x="316773" y="203393"/>
                </a:cubicBezTo>
                <a:cubicBezTo>
                  <a:pt x="332982" y="199546"/>
                  <a:pt x="349992" y="192409"/>
                  <a:pt x="365914" y="183372"/>
                </a:cubicBezTo>
                <a:cubicBezTo>
                  <a:pt x="400284" y="163865"/>
                  <a:pt x="423202" y="139309"/>
                  <a:pt x="425006" y="121382"/>
                </a:cubicBezTo>
                <a:close/>
                <a:moveTo>
                  <a:pt x="288797" y="0"/>
                </a:moveTo>
                <a:cubicBezTo>
                  <a:pt x="448295" y="0"/>
                  <a:pt x="577593" y="129298"/>
                  <a:pt x="577593" y="288796"/>
                </a:cubicBezTo>
                <a:cubicBezTo>
                  <a:pt x="577593" y="448294"/>
                  <a:pt x="448295" y="577592"/>
                  <a:pt x="288797" y="577592"/>
                </a:cubicBezTo>
                <a:cubicBezTo>
                  <a:pt x="242745" y="577593"/>
                  <a:pt x="199210" y="566813"/>
                  <a:pt x="160790" y="547224"/>
                </a:cubicBezTo>
                <a:lnTo>
                  <a:pt x="160978" y="548653"/>
                </a:lnTo>
                <a:cubicBezTo>
                  <a:pt x="160918" y="548616"/>
                  <a:pt x="159201" y="547509"/>
                  <a:pt x="156576" y="545302"/>
                </a:cubicBezTo>
                <a:cubicBezTo>
                  <a:pt x="155826" y="545059"/>
                  <a:pt x="155138" y="544697"/>
                  <a:pt x="154452" y="544332"/>
                </a:cubicBezTo>
                <a:lnTo>
                  <a:pt x="154081" y="542962"/>
                </a:lnTo>
                <a:cubicBezTo>
                  <a:pt x="143887" y="534039"/>
                  <a:pt x="126458" y="513897"/>
                  <a:pt x="125778" y="482542"/>
                </a:cubicBezTo>
                <a:cubicBezTo>
                  <a:pt x="125207" y="456209"/>
                  <a:pt x="135424" y="442013"/>
                  <a:pt x="144328" y="435402"/>
                </a:cubicBezTo>
                <a:cubicBezTo>
                  <a:pt x="141049" y="427772"/>
                  <a:pt x="139101" y="420175"/>
                  <a:pt x="137482" y="414002"/>
                </a:cubicBezTo>
                <a:cubicBezTo>
                  <a:pt x="130441" y="387159"/>
                  <a:pt x="138178" y="160274"/>
                  <a:pt x="347629" y="102143"/>
                </a:cubicBezTo>
                <a:cubicBezTo>
                  <a:pt x="355010" y="100659"/>
                  <a:pt x="362177" y="99561"/>
                  <a:pt x="369059" y="99057"/>
                </a:cubicBezTo>
                <a:cubicBezTo>
                  <a:pt x="375940" y="98553"/>
                  <a:pt x="382537" y="98644"/>
                  <a:pt x="388776" y="99538"/>
                </a:cubicBezTo>
                <a:cubicBezTo>
                  <a:pt x="400320" y="101193"/>
                  <a:pt x="410643" y="105601"/>
                  <a:pt x="418998" y="114390"/>
                </a:cubicBezTo>
                <a:cubicBezTo>
                  <a:pt x="425438" y="129703"/>
                  <a:pt x="401160" y="157423"/>
                  <a:pt x="362093" y="179190"/>
                </a:cubicBezTo>
                <a:cubicBezTo>
                  <a:pt x="345488" y="188443"/>
                  <a:pt x="327757" y="195717"/>
                  <a:pt x="311456" y="199847"/>
                </a:cubicBezTo>
                <a:cubicBezTo>
                  <a:pt x="306035" y="196348"/>
                  <a:pt x="300569" y="194901"/>
                  <a:pt x="294986" y="197818"/>
                </a:cubicBezTo>
                <a:cubicBezTo>
                  <a:pt x="275325" y="208090"/>
                  <a:pt x="219960" y="314670"/>
                  <a:pt x="214388" y="347873"/>
                </a:cubicBezTo>
                <a:cubicBezTo>
                  <a:pt x="212440" y="359480"/>
                  <a:pt x="217439" y="367666"/>
                  <a:pt x="224964" y="373701"/>
                </a:cubicBezTo>
                <a:lnTo>
                  <a:pt x="224630" y="374083"/>
                </a:lnTo>
                <a:cubicBezTo>
                  <a:pt x="237092" y="384983"/>
                  <a:pt x="231822" y="412316"/>
                  <a:pt x="212274" y="438164"/>
                </a:cubicBezTo>
                <a:cubicBezTo>
                  <a:pt x="201379" y="452569"/>
                  <a:pt x="187435" y="464598"/>
                  <a:pt x="173722" y="471257"/>
                </a:cubicBezTo>
                <a:cubicBezTo>
                  <a:pt x="160041" y="464734"/>
                  <a:pt x="151775" y="453122"/>
                  <a:pt x="146587" y="441033"/>
                </a:cubicBezTo>
                <a:cubicBezTo>
                  <a:pt x="139259" y="451214"/>
                  <a:pt x="130813" y="467448"/>
                  <a:pt x="133146" y="486288"/>
                </a:cubicBezTo>
                <a:cubicBezTo>
                  <a:pt x="137119" y="518381"/>
                  <a:pt x="141720" y="516247"/>
                  <a:pt x="146174" y="525248"/>
                </a:cubicBezTo>
                <a:cubicBezTo>
                  <a:pt x="158269" y="542339"/>
                  <a:pt x="158341" y="537239"/>
                  <a:pt x="159578" y="539900"/>
                </a:cubicBezTo>
                <a:cubicBezTo>
                  <a:pt x="198149" y="560306"/>
                  <a:pt x="242154" y="571597"/>
                  <a:pt x="288797" y="571597"/>
                </a:cubicBezTo>
                <a:cubicBezTo>
                  <a:pt x="444983" y="571597"/>
                  <a:pt x="571598" y="444983"/>
                  <a:pt x="571598" y="288796"/>
                </a:cubicBezTo>
                <a:cubicBezTo>
                  <a:pt x="571598" y="132609"/>
                  <a:pt x="444984" y="5995"/>
                  <a:pt x="288797" y="5995"/>
                </a:cubicBezTo>
                <a:cubicBezTo>
                  <a:pt x="132610" y="5995"/>
                  <a:pt x="5996" y="132609"/>
                  <a:pt x="5996" y="288796"/>
                </a:cubicBezTo>
                <a:cubicBezTo>
                  <a:pt x="5996" y="370017"/>
                  <a:pt x="40236" y="443242"/>
                  <a:pt x="95262" y="494616"/>
                </a:cubicBezTo>
                <a:lnTo>
                  <a:pt x="90248" y="498151"/>
                </a:lnTo>
                <a:cubicBezTo>
                  <a:pt x="34594" y="445716"/>
                  <a:pt x="0" y="371296"/>
                  <a:pt x="1" y="288796"/>
                </a:cubicBezTo>
                <a:cubicBezTo>
                  <a:pt x="1" y="129298"/>
                  <a:pt x="129299" y="0"/>
                  <a:pt x="288797" y="0"/>
                </a:cubicBezTo>
                <a:close/>
              </a:path>
            </a:pathLst>
          </a:custGeom>
          <a:solidFill>
            <a:srgbClr val="DEDEDF"/>
          </a:solidFill>
          <a:ln w="3175">
            <a:solidFill>
              <a:srgbClr val="DEDEDF"/>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500"/>
                                        <p:tgtEl>
                                          <p:spTgt spid="48"/>
                                        </p:tgtEl>
                                      </p:cBhvr>
                                    </p:animEffect>
                                  </p:childTnLst>
                                </p:cTn>
                              </p:par>
                              <p:par>
                                <p:cTn id="11" presetID="22" presetClass="entr" presetSubtype="8"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left)">
                                      <p:cBhvr>
                                        <p:cTn id="13" dur="500"/>
                                        <p:tgtEl>
                                          <p:spTgt spid="61"/>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up)">
                                      <p:cBhvr>
                                        <p:cTn id="20" dur="500"/>
                                        <p:tgtEl>
                                          <p:spTgt spid="6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left)">
                                      <p:cBhvr>
                                        <p:cTn id="24" dur="500"/>
                                        <p:tgtEl>
                                          <p:spTgt spid="52"/>
                                        </p:tgtEl>
                                      </p:cBhvr>
                                    </p:animEffect>
                                  </p:childTnLst>
                                </p:cTn>
                              </p:par>
                              <p:par>
                                <p:cTn id="25" presetID="22" presetClass="entr" presetSubtype="8"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left)">
                                      <p:cBhvr>
                                        <p:cTn id="27" dur="500"/>
                                        <p:tgtEl>
                                          <p:spTgt spid="56"/>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五边形 34"/>
          <p:cNvSpPr/>
          <p:nvPr/>
        </p:nvSpPr>
        <p:spPr>
          <a:xfrm>
            <a:off x="3016125" y="3215393"/>
            <a:ext cx="1573525" cy="1498595"/>
          </a:xfrm>
          <a:prstGeom prst="pentagon">
            <a:avLst/>
          </a:prstGeom>
          <a:gradFill>
            <a:gsLst>
              <a:gs pos="100000">
                <a:schemeClr val="bg1"/>
              </a:gs>
              <a:gs pos="0">
                <a:schemeClr val="bg1">
                  <a:lumMod val="65000"/>
                </a:schemeClr>
              </a:gs>
            </a:gsLst>
            <a:lin ang="13500000" scaled="1"/>
          </a:gradFill>
          <a:ln>
            <a:gradFill>
              <a:gsLst>
                <a:gs pos="0">
                  <a:schemeClr val="bg1">
                    <a:lumMod val="95000"/>
                  </a:schemeClr>
                </a:gs>
                <a:gs pos="100000">
                  <a:schemeClr val="bg1">
                    <a:lumMod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3686674" y="1507323"/>
            <a:ext cx="1357322" cy="1357322"/>
            <a:chOff x="3918878" y="1881165"/>
            <a:chExt cx="1357322" cy="1357322"/>
          </a:xfrm>
          <a:effectLst>
            <a:outerShdw blurRad="127000" dist="76200" dir="2700000" algn="tl" rotWithShape="0">
              <a:prstClr val="black">
                <a:alpha val="40000"/>
              </a:prstClr>
            </a:outerShdw>
          </a:effectLst>
        </p:grpSpPr>
        <p:sp>
          <p:nvSpPr>
            <p:cNvPr id="37" name="泪滴形 5"/>
            <p:cNvSpPr/>
            <p:nvPr/>
          </p:nvSpPr>
          <p:spPr>
            <a:xfrm rot="9795883">
              <a:off x="3918878" y="1881165"/>
              <a:ext cx="1357322" cy="1357322"/>
            </a:xfrm>
            <a:prstGeom prst="teardrop">
              <a:avLst>
                <a:gd name="adj" fmla="val 118668"/>
              </a:avLst>
            </a:prstGeom>
            <a:solidFill>
              <a:srgbClr val="EE6B61"/>
            </a:solidFill>
            <a:ln>
              <a:noFill/>
            </a:ln>
            <a:effectLst>
              <a:outerShdw blurRad="1143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38" name="泪滴形 5"/>
            <p:cNvSpPr/>
            <p:nvPr/>
          </p:nvSpPr>
          <p:spPr>
            <a:xfrm rot="9795883">
              <a:off x="3971439" y="2028999"/>
              <a:ext cx="1190866" cy="1190866"/>
            </a:xfrm>
            <a:prstGeom prst="teardrop">
              <a:avLst>
                <a:gd name="adj" fmla="val 134697"/>
              </a:avLst>
            </a:prstGeom>
            <a:solidFill>
              <a:schemeClr val="bg1">
                <a:lumMod val="95000"/>
              </a:schemeClr>
            </a:solidFill>
            <a:ln>
              <a:noFill/>
            </a:ln>
            <a:effectLst>
              <a:innerShdw blurRad="127000" dist="762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39" name="矩形 38"/>
            <p:cNvSpPr/>
            <p:nvPr/>
          </p:nvSpPr>
          <p:spPr>
            <a:xfrm>
              <a:off x="4085556" y="2357431"/>
              <a:ext cx="889987" cy="646331"/>
            </a:xfrm>
            <a:prstGeom prst="rect">
              <a:avLst/>
            </a:prstGeom>
          </p:spPr>
          <p:txBody>
            <a:bodyPr wrap="none">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TEXT</a:t>
              </a:r>
            </a:p>
            <a:p>
              <a:pPr algn="ctr"/>
              <a:r>
                <a:rPr lang="en-US" altLang="zh-CN" b="1" dirty="0">
                  <a:latin typeface="Arial" panose="020B0604020202020204" pitchFamily="34" charset="0"/>
                  <a:ea typeface="微软雅黑" panose="020B0503020204020204" pitchFamily="34" charset="-122"/>
                  <a:cs typeface="Arial" panose="020B0604020202020204" pitchFamily="34" charset="0"/>
                </a:rPr>
                <a:t> HERE</a:t>
              </a:r>
              <a:endParaRPr lang="zh-CN" altLang="en-US" dirty="0"/>
            </a:p>
          </p:txBody>
        </p:sp>
      </p:grpSp>
      <p:grpSp>
        <p:nvGrpSpPr>
          <p:cNvPr id="40" name="组合 39"/>
          <p:cNvGrpSpPr/>
          <p:nvPr/>
        </p:nvGrpSpPr>
        <p:grpSpPr>
          <a:xfrm>
            <a:off x="1506322" y="2249901"/>
            <a:ext cx="1357322" cy="1357322"/>
            <a:chOff x="2572657" y="2324092"/>
            <a:chExt cx="1357322" cy="1357322"/>
          </a:xfrm>
          <a:effectLst>
            <a:outerShdw blurRad="101600" dist="63500" dir="2700000" algn="tl" rotWithShape="0">
              <a:prstClr val="black">
                <a:alpha val="40000"/>
              </a:prstClr>
            </a:outerShdw>
          </a:effectLst>
        </p:grpSpPr>
        <p:sp>
          <p:nvSpPr>
            <p:cNvPr id="41" name="泪滴形 5"/>
            <p:cNvSpPr/>
            <p:nvPr/>
          </p:nvSpPr>
          <p:spPr>
            <a:xfrm rot="5400000">
              <a:off x="2572657" y="2324092"/>
              <a:ext cx="1357322" cy="1357322"/>
            </a:xfrm>
            <a:prstGeom prst="teardrop">
              <a:avLst>
                <a:gd name="adj" fmla="val 126484"/>
              </a:avLst>
            </a:prstGeom>
            <a:solidFill>
              <a:srgbClr val="4FB663"/>
            </a:solidFill>
            <a:ln>
              <a:noFill/>
            </a:ln>
            <a:effectLst>
              <a:outerShdw blurRad="1143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42" name="泪滴形 5"/>
            <p:cNvSpPr/>
            <p:nvPr/>
          </p:nvSpPr>
          <p:spPr>
            <a:xfrm rot="5400000">
              <a:off x="2713713" y="2477848"/>
              <a:ext cx="1190866" cy="1190866"/>
            </a:xfrm>
            <a:prstGeom prst="teardrop">
              <a:avLst>
                <a:gd name="adj" fmla="val 134697"/>
              </a:avLst>
            </a:prstGeom>
            <a:solidFill>
              <a:schemeClr val="bg1">
                <a:lumMod val="95000"/>
              </a:schemeClr>
            </a:solidFill>
            <a:ln>
              <a:noFill/>
            </a:ln>
            <a:effectLst>
              <a:innerShdw blurRad="1270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43" name="矩形 42"/>
            <p:cNvSpPr/>
            <p:nvPr/>
          </p:nvSpPr>
          <p:spPr>
            <a:xfrm>
              <a:off x="2871110" y="2782670"/>
              <a:ext cx="889987" cy="646331"/>
            </a:xfrm>
            <a:prstGeom prst="rect">
              <a:avLst/>
            </a:prstGeom>
          </p:spPr>
          <p:txBody>
            <a:bodyPr wrap="none">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TEXT</a:t>
              </a:r>
            </a:p>
            <a:p>
              <a:pPr algn="ctr"/>
              <a:r>
                <a:rPr lang="en-US" altLang="zh-CN" b="1" dirty="0">
                  <a:latin typeface="Arial" panose="020B0604020202020204" pitchFamily="34" charset="0"/>
                  <a:ea typeface="微软雅黑" panose="020B0503020204020204" pitchFamily="34" charset="-122"/>
                  <a:cs typeface="Arial" panose="020B0604020202020204" pitchFamily="34" charset="0"/>
                </a:rPr>
                <a:t> HERE</a:t>
              </a:r>
              <a:endParaRPr lang="zh-CN" altLang="en-US" dirty="0"/>
            </a:p>
          </p:txBody>
        </p:sp>
      </p:grpSp>
      <p:grpSp>
        <p:nvGrpSpPr>
          <p:cNvPr id="44" name="组合 43"/>
          <p:cNvGrpSpPr/>
          <p:nvPr/>
        </p:nvGrpSpPr>
        <p:grpSpPr>
          <a:xfrm>
            <a:off x="1588275" y="4567391"/>
            <a:ext cx="1357322" cy="1357322"/>
            <a:chOff x="2636018" y="3732075"/>
            <a:chExt cx="1357322" cy="1357322"/>
          </a:xfrm>
          <a:effectLst>
            <a:outerShdw blurRad="127000" dist="63500" dir="2700000" algn="tl" rotWithShape="0">
              <a:prstClr val="black">
                <a:alpha val="40000"/>
              </a:prstClr>
            </a:outerShdw>
          </a:effectLst>
        </p:grpSpPr>
        <p:sp>
          <p:nvSpPr>
            <p:cNvPr id="45" name="泪滴形 5"/>
            <p:cNvSpPr/>
            <p:nvPr/>
          </p:nvSpPr>
          <p:spPr>
            <a:xfrm rot="1134936">
              <a:off x="2636018" y="3732075"/>
              <a:ext cx="1357322" cy="1357322"/>
            </a:xfrm>
            <a:prstGeom prst="teardrop">
              <a:avLst>
                <a:gd name="adj" fmla="val 117783"/>
              </a:avLst>
            </a:prstGeom>
            <a:solidFill>
              <a:srgbClr val="458994"/>
            </a:solidFill>
            <a:ln>
              <a:noFill/>
            </a:ln>
            <a:effectLst>
              <a:outerShdw blurRad="1143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46" name="泪滴形 5"/>
            <p:cNvSpPr/>
            <p:nvPr/>
          </p:nvSpPr>
          <p:spPr>
            <a:xfrm rot="1140000">
              <a:off x="2784871" y="3779329"/>
              <a:ext cx="1190866" cy="1190866"/>
            </a:xfrm>
            <a:prstGeom prst="teardrop">
              <a:avLst>
                <a:gd name="adj" fmla="val 135458"/>
              </a:avLst>
            </a:prstGeom>
            <a:solidFill>
              <a:schemeClr val="bg1">
                <a:lumMod val="95000"/>
              </a:schemeClr>
            </a:solidFill>
            <a:ln>
              <a:noFill/>
            </a:ln>
            <a:effectLst>
              <a:innerShdw blurRad="127000" dist="635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47" name="矩形 46"/>
            <p:cNvSpPr/>
            <p:nvPr/>
          </p:nvSpPr>
          <p:spPr>
            <a:xfrm>
              <a:off x="2909817" y="4068554"/>
              <a:ext cx="889987" cy="646331"/>
            </a:xfrm>
            <a:prstGeom prst="rect">
              <a:avLst/>
            </a:prstGeom>
          </p:spPr>
          <p:txBody>
            <a:bodyPr wrap="none">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TEXT</a:t>
              </a:r>
            </a:p>
            <a:p>
              <a:pPr algn="ctr"/>
              <a:r>
                <a:rPr lang="en-US" altLang="zh-CN" b="1" dirty="0">
                  <a:latin typeface="Arial" panose="020B0604020202020204" pitchFamily="34" charset="0"/>
                  <a:ea typeface="微软雅黑" panose="020B0503020204020204" pitchFamily="34" charset="-122"/>
                  <a:cs typeface="Arial" panose="020B0604020202020204" pitchFamily="34" charset="0"/>
                </a:rPr>
                <a:t> HERE</a:t>
              </a:r>
              <a:endParaRPr lang="zh-CN" altLang="en-US" dirty="0"/>
            </a:p>
          </p:txBody>
        </p:sp>
      </p:grpSp>
      <p:grpSp>
        <p:nvGrpSpPr>
          <p:cNvPr id="48" name="组合 47"/>
          <p:cNvGrpSpPr/>
          <p:nvPr/>
        </p:nvGrpSpPr>
        <p:grpSpPr>
          <a:xfrm>
            <a:off x="3737933" y="5209679"/>
            <a:ext cx="1357322" cy="1357322"/>
            <a:chOff x="3974505" y="4137106"/>
            <a:chExt cx="1357322" cy="1357322"/>
          </a:xfrm>
          <a:effectLst>
            <a:outerShdw blurRad="127000" dist="63500" dir="2700000" algn="tl" rotWithShape="0">
              <a:prstClr val="black">
                <a:alpha val="40000"/>
              </a:prstClr>
            </a:outerShdw>
          </a:effectLst>
        </p:grpSpPr>
        <p:sp>
          <p:nvSpPr>
            <p:cNvPr id="49" name="泪滴形 5"/>
            <p:cNvSpPr/>
            <p:nvPr/>
          </p:nvSpPr>
          <p:spPr>
            <a:xfrm rot="18552500">
              <a:off x="3974505" y="4137106"/>
              <a:ext cx="1357322" cy="1357322"/>
            </a:xfrm>
            <a:prstGeom prst="teardrop">
              <a:avLst>
                <a:gd name="adj" fmla="val 121105"/>
              </a:avLst>
            </a:prstGeom>
            <a:solidFill>
              <a:srgbClr val="19B9B9"/>
            </a:solidFill>
            <a:ln>
              <a:noFill/>
            </a:ln>
            <a:effectLst>
              <a:outerShdw blurRad="1143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50" name="泪滴形 5"/>
            <p:cNvSpPr/>
            <p:nvPr/>
          </p:nvSpPr>
          <p:spPr>
            <a:xfrm rot="18540000">
              <a:off x="4054526" y="4137752"/>
              <a:ext cx="1190866" cy="1190866"/>
            </a:xfrm>
            <a:prstGeom prst="teardrop">
              <a:avLst>
                <a:gd name="adj" fmla="val 134697"/>
              </a:avLst>
            </a:prstGeom>
            <a:solidFill>
              <a:schemeClr val="bg1">
                <a:lumMod val="95000"/>
              </a:schemeClr>
            </a:solidFill>
            <a:ln>
              <a:noFill/>
            </a:ln>
            <a:effectLst>
              <a:innerShdw blurRad="127000" dist="762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51" name="矩形 50"/>
            <p:cNvSpPr/>
            <p:nvPr/>
          </p:nvSpPr>
          <p:spPr>
            <a:xfrm>
              <a:off x="4124263" y="4425744"/>
              <a:ext cx="889987" cy="646331"/>
            </a:xfrm>
            <a:prstGeom prst="rect">
              <a:avLst/>
            </a:prstGeom>
          </p:spPr>
          <p:txBody>
            <a:bodyPr wrap="none">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TEXT</a:t>
              </a:r>
            </a:p>
            <a:p>
              <a:pPr algn="ctr"/>
              <a:r>
                <a:rPr lang="en-US" altLang="zh-CN" b="1" dirty="0">
                  <a:latin typeface="Arial" panose="020B0604020202020204" pitchFamily="34" charset="0"/>
                  <a:ea typeface="微软雅黑" panose="020B0503020204020204" pitchFamily="34" charset="-122"/>
                  <a:cs typeface="Arial" panose="020B0604020202020204" pitchFamily="34" charset="0"/>
                </a:rPr>
                <a:t> HERE</a:t>
              </a:r>
              <a:endParaRPr lang="zh-CN" altLang="en-US" dirty="0"/>
            </a:p>
          </p:txBody>
        </p:sp>
      </p:grpSp>
      <p:grpSp>
        <p:nvGrpSpPr>
          <p:cNvPr id="52" name="组合 51"/>
          <p:cNvGrpSpPr/>
          <p:nvPr/>
        </p:nvGrpSpPr>
        <p:grpSpPr>
          <a:xfrm>
            <a:off x="5073739" y="3292060"/>
            <a:ext cx="1357322" cy="1357322"/>
            <a:chOff x="4767822" y="2963497"/>
            <a:chExt cx="1357322" cy="1357322"/>
          </a:xfrm>
          <a:effectLst>
            <a:outerShdw blurRad="127000" dist="63500" dir="2700000" algn="tl" rotWithShape="0">
              <a:prstClr val="black">
                <a:alpha val="40000"/>
              </a:prstClr>
            </a:outerShdw>
          </a:effectLst>
        </p:grpSpPr>
        <p:sp>
          <p:nvSpPr>
            <p:cNvPr id="53" name="泪滴形 5"/>
            <p:cNvSpPr/>
            <p:nvPr/>
          </p:nvSpPr>
          <p:spPr>
            <a:xfrm rot="14021431">
              <a:off x="4767822" y="2963497"/>
              <a:ext cx="1357322" cy="1357322"/>
            </a:xfrm>
            <a:prstGeom prst="teardrop">
              <a:avLst>
                <a:gd name="adj" fmla="val 122815"/>
              </a:avLst>
            </a:prstGeom>
            <a:solidFill>
              <a:srgbClr val="FFB44B"/>
            </a:solidFill>
            <a:ln>
              <a:noFill/>
            </a:ln>
            <a:effectLst>
              <a:outerShdw blurRad="1143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54" name="泪滴形 5"/>
            <p:cNvSpPr/>
            <p:nvPr/>
          </p:nvSpPr>
          <p:spPr>
            <a:xfrm rot="14040000">
              <a:off x="4783791" y="3035028"/>
              <a:ext cx="1190866" cy="1190866"/>
            </a:xfrm>
            <a:prstGeom prst="teardrop">
              <a:avLst>
                <a:gd name="adj" fmla="val 134697"/>
              </a:avLst>
            </a:prstGeom>
            <a:solidFill>
              <a:schemeClr val="bg1">
                <a:lumMod val="95000"/>
              </a:schemeClr>
            </a:solidFill>
            <a:ln>
              <a:noFill/>
            </a:ln>
            <a:effectLst>
              <a:innerShdw blurRad="127000" dist="762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55" name="矩形 54"/>
            <p:cNvSpPr/>
            <p:nvPr/>
          </p:nvSpPr>
          <p:spPr>
            <a:xfrm>
              <a:off x="4910081" y="3354174"/>
              <a:ext cx="889987" cy="646331"/>
            </a:xfrm>
            <a:prstGeom prst="rect">
              <a:avLst/>
            </a:prstGeom>
          </p:spPr>
          <p:txBody>
            <a:bodyPr wrap="none">
              <a:spAutoFit/>
            </a:bodyPr>
            <a:lstStyle/>
            <a:p>
              <a:pPr algn="ctr"/>
              <a:r>
                <a:rPr lang="en-US" altLang="zh-CN" b="1" dirty="0">
                  <a:latin typeface="Arial" panose="020B0604020202020204" pitchFamily="34" charset="0"/>
                  <a:ea typeface="微软雅黑" panose="020B0503020204020204" pitchFamily="34" charset="-122"/>
                  <a:cs typeface="Arial" panose="020B0604020202020204" pitchFamily="34" charset="0"/>
                </a:rPr>
                <a:t>TEXT</a:t>
              </a:r>
            </a:p>
            <a:p>
              <a:pPr algn="ctr"/>
              <a:r>
                <a:rPr lang="en-US" altLang="zh-CN" b="1" dirty="0">
                  <a:latin typeface="Arial" panose="020B0604020202020204" pitchFamily="34" charset="0"/>
                  <a:ea typeface="微软雅黑" panose="020B0503020204020204" pitchFamily="34" charset="-122"/>
                  <a:cs typeface="Arial" panose="020B0604020202020204" pitchFamily="34" charset="0"/>
                </a:rPr>
                <a:t> HERE</a:t>
              </a:r>
              <a:endParaRPr lang="zh-CN" altLang="en-US" dirty="0"/>
            </a:p>
          </p:txBody>
        </p:sp>
      </p:grpSp>
      <p:grpSp>
        <p:nvGrpSpPr>
          <p:cNvPr id="57" name="组合 56"/>
          <p:cNvGrpSpPr/>
          <p:nvPr/>
        </p:nvGrpSpPr>
        <p:grpSpPr>
          <a:xfrm flipH="1">
            <a:off x="3712106" y="3120459"/>
            <a:ext cx="226939" cy="226939"/>
            <a:chOff x="7143768" y="2857496"/>
            <a:chExt cx="1143008" cy="1143008"/>
          </a:xfrm>
        </p:grpSpPr>
        <p:sp>
          <p:nvSpPr>
            <p:cNvPr id="58" name="椭圆 57"/>
            <p:cNvSpPr/>
            <p:nvPr/>
          </p:nvSpPr>
          <p:spPr>
            <a:xfrm>
              <a:off x="7143768" y="2857496"/>
              <a:ext cx="1143008" cy="1143008"/>
            </a:xfrm>
            <a:prstGeom prst="ellipse">
              <a:avLst/>
            </a:prstGeom>
            <a:solidFill>
              <a:schemeClr val="bg1"/>
            </a:solidFill>
            <a:ln>
              <a:noFill/>
            </a:ln>
            <a:effectLst>
              <a:outerShdw blurRad="355600" dist="101600" dir="90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7282856" y="2991564"/>
              <a:ext cx="864000" cy="864000"/>
            </a:xfrm>
            <a:prstGeom prst="ellipse">
              <a:avLst/>
            </a:prstGeom>
            <a:solidFill>
              <a:srgbClr val="EE6B6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zh-CN" sz="4400" dirty="0">
                <a:solidFill>
                  <a:schemeClr val="bg1"/>
                </a:solidFill>
                <a:latin typeface="方正特粗光辉简体" pitchFamily="2" charset="-122"/>
                <a:ea typeface="方正特粗光辉简体" pitchFamily="2" charset="-122"/>
              </a:endParaRPr>
            </a:p>
          </p:txBody>
        </p:sp>
        <p:sp>
          <p:nvSpPr>
            <p:cNvPr id="60" name="椭圆 59"/>
            <p:cNvSpPr/>
            <p:nvPr/>
          </p:nvSpPr>
          <p:spPr>
            <a:xfrm>
              <a:off x="7200396" y="2918890"/>
              <a:ext cx="1008000" cy="1008000"/>
            </a:xfrm>
            <a:prstGeom prst="ellips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61" name="组合 60"/>
          <p:cNvGrpSpPr/>
          <p:nvPr/>
        </p:nvGrpSpPr>
        <p:grpSpPr>
          <a:xfrm flipH="1">
            <a:off x="2952019" y="3669386"/>
            <a:ext cx="226939" cy="226939"/>
            <a:chOff x="7143768" y="2857496"/>
            <a:chExt cx="1143008" cy="1143008"/>
          </a:xfrm>
        </p:grpSpPr>
        <p:sp>
          <p:nvSpPr>
            <p:cNvPr id="62" name="椭圆 61"/>
            <p:cNvSpPr/>
            <p:nvPr/>
          </p:nvSpPr>
          <p:spPr>
            <a:xfrm>
              <a:off x="7143768" y="2857496"/>
              <a:ext cx="1143008" cy="1143008"/>
            </a:xfrm>
            <a:prstGeom prst="ellipse">
              <a:avLst/>
            </a:prstGeom>
            <a:solidFill>
              <a:schemeClr val="bg1"/>
            </a:solidFill>
            <a:ln>
              <a:noFill/>
            </a:ln>
            <a:effectLst>
              <a:outerShdw blurRad="355600" dist="101600" dir="90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7282856" y="2991564"/>
              <a:ext cx="864000" cy="864000"/>
            </a:xfrm>
            <a:prstGeom prst="ellipse">
              <a:avLst/>
            </a:prstGeom>
            <a:solidFill>
              <a:srgbClr val="4FB66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zh-CN" sz="4400" dirty="0">
                <a:solidFill>
                  <a:schemeClr val="bg1"/>
                </a:solidFill>
                <a:latin typeface="方正特粗光辉简体" pitchFamily="2" charset="-122"/>
                <a:ea typeface="方正特粗光辉简体" pitchFamily="2" charset="-122"/>
              </a:endParaRPr>
            </a:p>
          </p:txBody>
        </p:sp>
        <p:sp>
          <p:nvSpPr>
            <p:cNvPr id="64" name="椭圆 63"/>
            <p:cNvSpPr/>
            <p:nvPr/>
          </p:nvSpPr>
          <p:spPr>
            <a:xfrm>
              <a:off x="7200396" y="2918890"/>
              <a:ext cx="1008000" cy="1008000"/>
            </a:xfrm>
            <a:prstGeom prst="ellips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65" name="组合 64"/>
          <p:cNvGrpSpPr/>
          <p:nvPr/>
        </p:nvGrpSpPr>
        <p:grpSpPr>
          <a:xfrm flipH="1">
            <a:off x="3223048" y="4596443"/>
            <a:ext cx="226939" cy="226939"/>
            <a:chOff x="7143768" y="2857496"/>
            <a:chExt cx="1143008" cy="1143008"/>
          </a:xfrm>
        </p:grpSpPr>
        <p:sp>
          <p:nvSpPr>
            <p:cNvPr id="66" name="椭圆 65"/>
            <p:cNvSpPr/>
            <p:nvPr/>
          </p:nvSpPr>
          <p:spPr>
            <a:xfrm>
              <a:off x="7143768" y="2857496"/>
              <a:ext cx="1143008" cy="1143008"/>
            </a:xfrm>
            <a:prstGeom prst="ellipse">
              <a:avLst/>
            </a:prstGeom>
            <a:solidFill>
              <a:schemeClr val="bg1"/>
            </a:solidFill>
            <a:ln>
              <a:noFill/>
            </a:ln>
            <a:effectLst>
              <a:outerShdw blurRad="355600" dist="101600" dir="90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7282856" y="2991564"/>
              <a:ext cx="864000" cy="864000"/>
            </a:xfrm>
            <a:prstGeom prst="ellipse">
              <a:avLst/>
            </a:prstGeom>
            <a:solidFill>
              <a:srgbClr val="4589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zh-CN" sz="4400" dirty="0">
                <a:solidFill>
                  <a:schemeClr val="bg1"/>
                </a:solidFill>
                <a:latin typeface="方正特粗光辉简体" pitchFamily="2" charset="-122"/>
                <a:ea typeface="方正特粗光辉简体" pitchFamily="2" charset="-122"/>
              </a:endParaRPr>
            </a:p>
          </p:txBody>
        </p:sp>
        <p:sp>
          <p:nvSpPr>
            <p:cNvPr id="68" name="椭圆 67"/>
            <p:cNvSpPr/>
            <p:nvPr/>
          </p:nvSpPr>
          <p:spPr>
            <a:xfrm>
              <a:off x="7200396" y="2918890"/>
              <a:ext cx="1008000" cy="1008000"/>
            </a:xfrm>
            <a:prstGeom prst="ellips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69" name="组合 68"/>
          <p:cNvGrpSpPr/>
          <p:nvPr/>
        </p:nvGrpSpPr>
        <p:grpSpPr>
          <a:xfrm flipH="1">
            <a:off x="4204103" y="4592949"/>
            <a:ext cx="226939" cy="226939"/>
            <a:chOff x="7143768" y="2857496"/>
            <a:chExt cx="1143008" cy="1143008"/>
          </a:xfrm>
        </p:grpSpPr>
        <p:sp>
          <p:nvSpPr>
            <p:cNvPr id="70" name="椭圆 69"/>
            <p:cNvSpPr/>
            <p:nvPr/>
          </p:nvSpPr>
          <p:spPr>
            <a:xfrm>
              <a:off x="7143768" y="2857496"/>
              <a:ext cx="1143008" cy="1143008"/>
            </a:xfrm>
            <a:prstGeom prst="ellipse">
              <a:avLst/>
            </a:prstGeom>
            <a:solidFill>
              <a:schemeClr val="bg1"/>
            </a:solidFill>
            <a:ln>
              <a:noFill/>
            </a:ln>
            <a:effectLst>
              <a:outerShdw blurRad="355600" dist="101600" dir="90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7282856" y="2991564"/>
              <a:ext cx="864000" cy="864000"/>
            </a:xfrm>
            <a:prstGeom prst="ellipse">
              <a:avLst/>
            </a:prstGeom>
            <a:solidFill>
              <a:srgbClr val="19B9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zh-CN" sz="4400" dirty="0">
                <a:solidFill>
                  <a:schemeClr val="bg1"/>
                </a:solidFill>
                <a:latin typeface="方正特粗光辉简体" pitchFamily="2" charset="-122"/>
                <a:ea typeface="方正特粗光辉简体" pitchFamily="2" charset="-122"/>
              </a:endParaRPr>
            </a:p>
          </p:txBody>
        </p:sp>
        <p:sp>
          <p:nvSpPr>
            <p:cNvPr id="72" name="椭圆 71"/>
            <p:cNvSpPr/>
            <p:nvPr/>
          </p:nvSpPr>
          <p:spPr>
            <a:xfrm>
              <a:off x="7200396" y="2918890"/>
              <a:ext cx="1008000" cy="1008000"/>
            </a:xfrm>
            <a:prstGeom prst="ellips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3" name="组合 72"/>
          <p:cNvGrpSpPr/>
          <p:nvPr/>
        </p:nvGrpSpPr>
        <p:grpSpPr>
          <a:xfrm flipH="1">
            <a:off x="4477481" y="3676529"/>
            <a:ext cx="226939" cy="226939"/>
            <a:chOff x="7143768" y="2857496"/>
            <a:chExt cx="1143008" cy="1143008"/>
          </a:xfrm>
        </p:grpSpPr>
        <p:sp>
          <p:nvSpPr>
            <p:cNvPr id="74" name="椭圆 73"/>
            <p:cNvSpPr/>
            <p:nvPr/>
          </p:nvSpPr>
          <p:spPr>
            <a:xfrm>
              <a:off x="7143768" y="2857496"/>
              <a:ext cx="1143008" cy="1143008"/>
            </a:xfrm>
            <a:prstGeom prst="ellipse">
              <a:avLst/>
            </a:prstGeom>
            <a:solidFill>
              <a:schemeClr val="bg1"/>
            </a:solidFill>
            <a:ln>
              <a:noFill/>
            </a:ln>
            <a:effectLst>
              <a:outerShdw blurRad="355600" dist="101600" dir="90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7282856" y="2991564"/>
              <a:ext cx="864000" cy="864000"/>
            </a:xfrm>
            <a:prstGeom prst="ellipse">
              <a:avLst/>
            </a:prstGeom>
            <a:solidFill>
              <a:srgbClr val="FFB4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zh-CN" sz="4400" dirty="0">
                <a:solidFill>
                  <a:schemeClr val="bg1"/>
                </a:solidFill>
                <a:latin typeface="方正特粗光辉简体" pitchFamily="2" charset="-122"/>
                <a:ea typeface="方正特粗光辉简体" pitchFamily="2" charset="-122"/>
              </a:endParaRPr>
            </a:p>
          </p:txBody>
        </p:sp>
        <p:sp>
          <p:nvSpPr>
            <p:cNvPr id="76" name="椭圆 75"/>
            <p:cNvSpPr/>
            <p:nvPr/>
          </p:nvSpPr>
          <p:spPr>
            <a:xfrm>
              <a:off x="7200396" y="2918890"/>
              <a:ext cx="1008000" cy="1008000"/>
            </a:xfrm>
            <a:prstGeom prst="ellips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77" name="正五边形 76"/>
          <p:cNvSpPr/>
          <p:nvPr/>
        </p:nvSpPr>
        <p:spPr>
          <a:xfrm>
            <a:off x="3205966" y="3410908"/>
            <a:ext cx="1182213" cy="1125916"/>
          </a:xfrm>
          <a:prstGeom prst="pentagon">
            <a:avLst/>
          </a:prstGeom>
          <a:gradFill>
            <a:gsLst>
              <a:gs pos="100000">
                <a:schemeClr val="bg1"/>
              </a:gs>
              <a:gs pos="0">
                <a:schemeClr val="bg1">
                  <a:lumMod val="65000"/>
                </a:schemeClr>
              </a:gs>
            </a:gsLst>
            <a:lin ang="13500000" scaled="1"/>
          </a:gradFill>
          <a:ln>
            <a:gradFill>
              <a:gsLst>
                <a:gs pos="0">
                  <a:schemeClr val="bg1">
                    <a:lumMod val="95000"/>
                  </a:schemeClr>
                </a:gs>
                <a:gs pos="100000">
                  <a:schemeClr val="bg1">
                    <a:lumMod val="65000"/>
                  </a:schemeClr>
                </a:gs>
              </a:gsLst>
              <a:lin ang="5400000" scaled="1"/>
            </a:gradFill>
          </a:ln>
          <a:effectLst>
            <a:innerShdw blurRad="2159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3427625" y="3795080"/>
            <a:ext cx="800219" cy="461665"/>
          </a:xfrm>
          <a:prstGeom prst="rect">
            <a:avLst/>
          </a:prstGeom>
        </p:spPr>
        <p:txBody>
          <a:bodyPr wrap="none">
            <a:spAutoFit/>
          </a:bodyPr>
          <a:lstStyle/>
          <a:p>
            <a:r>
              <a:rPr lang="zh-CN" altLang="en-US" sz="2400" b="1" dirty="0" smtClean="0">
                <a:solidFill>
                  <a:schemeClr val="bg1">
                    <a:lumMod val="50000"/>
                  </a:schemeClr>
                </a:solidFill>
                <a:effectLst>
                  <a:outerShdw blurRad="38100" dist="38100" dir="2700000" algn="tl">
                    <a:srgbClr val="000000">
                      <a:alpha val="43137"/>
                    </a:srgbClr>
                  </a:outerShdw>
                </a:effectLst>
              </a:rPr>
              <a:t>中心</a:t>
            </a:r>
            <a:endParaRPr lang="zh-CN" altLang="en-US" sz="2400" b="1" dirty="0">
              <a:solidFill>
                <a:schemeClr val="bg1">
                  <a:lumMod val="50000"/>
                </a:schemeClr>
              </a:solidFill>
              <a:effectLst>
                <a:outerShdw blurRad="38100" dist="38100" dir="2700000" algn="tl">
                  <a:srgbClr val="000000">
                    <a:alpha val="43137"/>
                  </a:srgbClr>
                </a:outerShdw>
              </a:effectLst>
            </a:endParaRPr>
          </a:p>
        </p:txBody>
      </p:sp>
      <p:grpSp>
        <p:nvGrpSpPr>
          <p:cNvPr id="87" name="组合 86"/>
          <p:cNvGrpSpPr/>
          <p:nvPr/>
        </p:nvGrpSpPr>
        <p:grpSpPr>
          <a:xfrm>
            <a:off x="7073758" y="1770322"/>
            <a:ext cx="432485" cy="432485"/>
            <a:chOff x="7163572" y="1770535"/>
            <a:chExt cx="432485" cy="432485"/>
          </a:xfrm>
        </p:grpSpPr>
        <p:grpSp>
          <p:nvGrpSpPr>
            <p:cNvPr id="79" name="组合 78"/>
            <p:cNvGrpSpPr/>
            <p:nvPr/>
          </p:nvGrpSpPr>
          <p:grpSpPr>
            <a:xfrm rot="2700000">
              <a:off x="7163572" y="1770535"/>
              <a:ext cx="432485" cy="432485"/>
              <a:chOff x="2572657" y="2324092"/>
              <a:chExt cx="1357322" cy="1357322"/>
            </a:xfrm>
          </p:grpSpPr>
          <p:sp>
            <p:nvSpPr>
              <p:cNvPr id="80" name="泪滴形 5"/>
              <p:cNvSpPr/>
              <p:nvPr/>
            </p:nvSpPr>
            <p:spPr>
              <a:xfrm rot="5400000">
                <a:off x="2572657" y="2324092"/>
                <a:ext cx="1357322" cy="1357322"/>
              </a:xfrm>
              <a:prstGeom prst="teardrop">
                <a:avLst>
                  <a:gd name="adj" fmla="val 126484"/>
                </a:avLst>
              </a:prstGeom>
              <a:solidFill>
                <a:srgbClr val="EE6B61"/>
              </a:solidFill>
              <a:ln>
                <a:noFill/>
              </a:ln>
              <a:effectLst>
                <a:outerShdw blurRad="1143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81" name="泪滴形 5"/>
              <p:cNvSpPr/>
              <p:nvPr/>
            </p:nvSpPr>
            <p:spPr>
              <a:xfrm rot="5400000">
                <a:off x="2713713" y="2477848"/>
                <a:ext cx="1190866" cy="1190866"/>
              </a:xfrm>
              <a:prstGeom prst="teardrop">
                <a:avLst>
                  <a:gd name="adj" fmla="val 134697"/>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flipH="1">
              <a:off x="7263483" y="1902226"/>
              <a:ext cx="226939" cy="226939"/>
              <a:chOff x="7143768" y="2857496"/>
              <a:chExt cx="1143008" cy="1143008"/>
            </a:xfrm>
          </p:grpSpPr>
          <p:sp>
            <p:nvSpPr>
              <p:cNvPr id="84" name="椭圆 83"/>
              <p:cNvSpPr/>
              <p:nvPr/>
            </p:nvSpPr>
            <p:spPr>
              <a:xfrm>
                <a:off x="7143768" y="2857496"/>
                <a:ext cx="1143008" cy="1143008"/>
              </a:xfrm>
              <a:prstGeom prst="ellipse">
                <a:avLst/>
              </a:prstGeom>
              <a:solidFill>
                <a:schemeClr val="bg1"/>
              </a:solidFill>
              <a:ln>
                <a:noFill/>
              </a:ln>
              <a:effectLst>
                <a:outerShdw blurRad="355600" dist="101600" dir="90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7282856" y="2991564"/>
                <a:ext cx="864000" cy="864000"/>
              </a:xfrm>
              <a:prstGeom prst="ellipse">
                <a:avLst/>
              </a:prstGeom>
              <a:solidFill>
                <a:srgbClr val="EE6B6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zh-CN" sz="4400" dirty="0">
                  <a:solidFill>
                    <a:schemeClr val="bg1"/>
                  </a:solidFill>
                  <a:latin typeface="方正特粗光辉简体" pitchFamily="2" charset="-122"/>
                  <a:ea typeface="方正特粗光辉简体" pitchFamily="2" charset="-122"/>
                </a:endParaRPr>
              </a:p>
            </p:txBody>
          </p:sp>
          <p:sp>
            <p:nvSpPr>
              <p:cNvPr id="86" name="椭圆 85"/>
              <p:cNvSpPr/>
              <p:nvPr/>
            </p:nvSpPr>
            <p:spPr>
              <a:xfrm>
                <a:off x="7200396" y="2918890"/>
                <a:ext cx="1008000" cy="1008000"/>
              </a:xfrm>
              <a:prstGeom prst="ellips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88" name="组合 87"/>
          <p:cNvGrpSpPr/>
          <p:nvPr/>
        </p:nvGrpSpPr>
        <p:grpSpPr>
          <a:xfrm>
            <a:off x="7065169" y="2650120"/>
            <a:ext cx="432485" cy="432485"/>
            <a:chOff x="7163572" y="1770535"/>
            <a:chExt cx="432485" cy="432485"/>
          </a:xfrm>
        </p:grpSpPr>
        <p:grpSp>
          <p:nvGrpSpPr>
            <p:cNvPr id="89" name="组合 88"/>
            <p:cNvGrpSpPr/>
            <p:nvPr/>
          </p:nvGrpSpPr>
          <p:grpSpPr>
            <a:xfrm rot="2700000">
              <a:off x="7163572" y="1770535"/>
              <a:ext cx="432485" cy="432485"/>
              <a:chOff x="2572657" y="2324092"/>
              <a:chExt cx="1357322" cy="1357322"/>
            </a:xfrm>
          </p:grpSpPr>
          <p:sp>
            <p:nvSpPr>
              <p:cNvPr id="94" name="泪滴形 5"/>
              <p:cNvSpPr/>
              <p:nvPr/>
            </p:nvSpPr>
            <p:spPr>
              <a:xfrm rot="5400000">
                <a:off x="2572657" y="2324092"/>
                <a:ext cx="1357322" cy="1357322"/>
              </a:xfrm>
              <a:prstGeom prst="teardrop">
                <a:avLst>
                  <a:gd name="adj" fmla="val 126484"/>
                </a:avLst>
              </a:prstGeom>
              <a:solidFill>
                <a:srgbClr val="FFB44B"/>
              </a:solidFill>
              <a:ln>
                <a:noFill/>
              </a:ln>
              <a:effectLst>
                <a:outerShdw blurRad="1143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95" name="泪滴形 5"/>
              <p:cNvSpPr/>
              <p:nvPr/>
            </p:nvSpPr>
            <p:spPr>
              <a:xfrm rot="5400000">
                <a:off x="2713713" y="2477848"/>
                <a:ext cx="1190866" cy="1190866"/>
              </a:xfrm>
              <a:prstGeom prst="teardrop">
                <a:avLst>
                  <a:gd name="adj" fmla="val 134697"/>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grpSp>
        <p:grpSp>
          <p:nvGrpSpPr>
            <p:cNvPr id="90" name="组合 89"/>
            <p:cNvGrpSpPr/>
            <p:nvPr/>
          </p:nvGrpSpPr>
          <p:grpSpPr>
            <a:xfrm flipH="1">
              <a:off x="7263483" y="1902226"/>
              <a:ext cx="226939" cy="226939"/>
              <a:chOff x="7143768" y="2857496"/>
              <a:chExt cx="1143008" cy="1143008"/>
            </a:xfrm>
          </p:grpSpPr>
          <p:sp>
            <p:nvSpPr>
              <p:cNvPr id="91" name="椭圆 90"/>
              <p:cNvSpPr/>
              <p:nvPr/>
            </p:nvSpPr>
            <p:spPr>
              <a:xfrm>
                <a:off x="7143768" y="2857496"/>
                <a:ext cx="1143008" cy="1143008"/>
              </a:xfrm>
              <a:prstGeom prst="ellipse">
                <a:avLst/>
              </a:prstGeom>
              <a:solidFill>
                <a:schemeClr val="bg1"/>
              </a:solidFill>
              <a:ln>
                <a:noFill/>
              </a:ln>
              <a:effectLst>
                <a:outerShdw blurRad="355600" dist="101600" dir="90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7282856" y="2991564"/>
                <a:ext cx="864000" cy="864000"/>
              </a:xfrm>
              <a:prstGeom prst="ellipse">
                <a:avLst/>
              </a:prstGeom>
              <a:solidFill>
                <a:srgbClr val="FFB4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zh-CN" sz="4400" dirty="0">
                  <a:solidFill>
                    <a:schemeClr val="bg1"/>
                  </a:solidFill>
                  <a:latin typeface="方正特粗光辉简体" pitchFamily="2" charset="-122"/>
                  <a:ea typeface="方正特粗光辉简体" pitchFamily="2" charset="-122"/>
                </a:endParaRPr>
              </a:p>
            </p:txBody>
          </p:sp>
          <p:sp>
            <p:nvSpPr>
              <p:cNvPr id="93" name="椭圆 92"/>
              <p:cNvSpPr/>
              <p:nvPr/>
            </p:nvSpPr>
            <p:spPr>
              <a:xfrm>
                <a:off x="7200396" y="2918890"/>
                <a:ext cx="1008000" cy="1008000"/>
              </a:xfrm>
              <a:prstGeom prst="ellips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96" name="组合 95"/>
          <p:cNvGrpSpPr/>
          <p:nvPr/>
        </p:nvGrpSpPr>
        <p:grpSpPr>
          <a:xfrm>
            <a:off x="7070759" y="3606285"/>
            <a:ext cx="432485" cy="432485"/>
            <a:chOff x="7163572" y="1770535"/>
            <a:chExt cx="432485" cy="432485"/>
          </a:xfrm>
        </p:grpSpPr>
        <p:grpSp>
          <p:nvGrpSpPr>
            <p:cNvPr id="97" name="组合 96"/>
            <p:cNvGrpSpPr/>
            <p:nvPr/>
          </p:nvGrpSpPr>
          <p:grpSpPr>
            <a:xfrm rot="2700000">
              <a:off x="7163572" y="1770535"/>
              <a:ext cx="432485" cy="432485"/>
              <a:chOff x="2572657" y="2324092"/>
              <a:chExt cx="1357322" cy="1357322"/>
            </a:xfrm>
          </p:grpSpPr>
          <p:sp>
            <p:nvSpPr>
              <p:cNvPr id="102" name="泪滴形 5"/>
              <p:cNvSpPr/>
              <p:nvPr/>
            </p:nvSpPr>
            <p:spPr>
              <a:xfrm rot="5400000">
                <a:off x="2572657" y="2324092"/>
                <a:ext cx="1357322" cy="1357322"/>
              </a:xfrm>
              <a:prstGeom prst="teardrop">
                <a:avLst>
                  <a:gd name="adj" fmla="val 126484"/>
                </a:avLst>
              </a:prstGeom>
              <a:solidFill>
                <a:srgbClr val="19B9B9"/>
              </a:solidFill>
              <a:ln>
                <a:noFill/>
              </a:ln>
              <a:effectLst>
                <a:outerShdw blurRad="1143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03" name="泪滴形 5"/>
              <p:cNvSpPr/>
              <p:nvPr/>
            </p:nvSpPr>
            <p:spPr>
              <a:xfrm rot="5400000">
                <a:off x="2713713" y="2477848"/>
                <a:ext cx="1190866" cy="1190866"/>
              </a:xfrm>
              <a:prstGeom prst="teardrop">
                <a:avLst>
                  <a:gd name="adj" fmla="val 134697"/>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grpSp>
        <p:grpSp>
          <p:nvGrpSpPr>
            <p:cNvPr id="98" name="组合 97"/>
            <p:cNvGrpSpPr/>
            <p:nvPr/>
          </p:nvGrpSpPr>
          <p:grpSpPr>
            <a:xfrm flipH="1">
              <a:off x="7263483" y="1902226"/>
              <a:ext cx="226939" cy="226939"/>
              <a:chOff x="7143768" y="2857496"/>
              <a:chExt cx="1143008" cy="1143008"/>
            </a:xfrm>
          </p:grpSpPr>
          <p:sp>
            <p:nvSpPr>
              <p:cNvPr id="99" name="椭圆 98"/>
              <p:cNvSpPr/>
              <p:nvPr/>
            </p:nvSpPr>
            <p:spPr>
              <a:xfrm>
                <a:off x="7143768" y="2857496"/>
                <a:ext cx="1143008" cy="1143008"/>
              </a:xfrm>
              <a:prstGeom prst="ellipse">
                <a:avLst/>
              </a:prstGeom>
              <a:solidFill>
                <a:schemeClr val="bg1"/>
              </a:solidFill>
              <a:ln>
                <a:noFill/>
              </a:ln>
              <a:effectLst>
                <a:outerShdw blurRad="355600" dist="101600" dir="90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7282856" y="2991564"/>
                <a:ext cx="864000" cy="864000"/>
              </a:xfrm>
              <a:prstGeom prst="ellipse">
                <a:avLst/>
              </a:prstGeom>
              <a:solidFill>
                <a:srgbClr val="EE6B6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zh-CN" sz="4400" dirty="0">
                  <a:solidFill>
                    <a:schemeClr val="bg1"/>
                  </a:solidFill>
                  <a:latin typeface="方正特粗光辉简体" pitchFamily="2" charset="-122"/>
                  <a:ea typeface="方正特粗光辉简体" pitchFamily="2" charset="-122"/>
                </a:endParaRPr>
              </a:p>
            </p:txBody>
          </p:sp>
          <p:sp>
            <p:nvSpPr>
              <p:cNvPr id="101" name="椭圆 100"/>
              <p:cNvSpPr/>
              <p:nvPr/>
            </p:nvSpPr>
            <p:spPr>
              <a:xfrm>
                <a:off x="7200396" y="2918890"/>
                <a:ext cx="1008000" cy="1008000"/>
              </a:xfrm>
              <a:prstGeom prst="ellipse">
                <a:avLst/>
              </a:prstGeom>
              <a:solidFill>
                <a:srgbClr val="19B9B9"/>
              </a:solidFill>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104" name="组合 103"/>
          <p:cNvGrpSpPr/>
          <p:nvPr/>
        </p:nvGrpSpPr>
        <p:grpSpPr>
          <a:xfrm>
            <a:off x="7084500" y="4562450"/>
            <a:ext cx="432485" cy="432485"/>
            <a:chOff x="7163572" y="1770535"/>
            <a:chExt cx="432485" cy="432485"/>
          </a:xfrm>
        </p:grpSpPr>
        <p:grpSp>
          <p:nvGrpSpPr>
            <p:cNvPr id="105" name="组合 104"/>
            <p:cNvGrpSpPr/>
            <p:nvPr/>
          </p:nvGrpSpPr>
          <p:grpSpPr>
            <a:xfrm rot="2700000">
              <a:off x="7163572" y="1770535"/>
              <a:ext cx="432485" cy="432485"/>
              <a:chOff x="2572657" y="2324092"/>
              <a:chExt cx="1357322" cy="1357322"/>
            </a:xfrm>
          </p:grpSpPr>
          <p:sp>
            <p:nvSpPr>
              <p:cNvPr id="110" name="泪滴形 5"/>
              <p:cNvSpPr/>
              <p:nvPr/>
            </p:nvSpPr>
            <p:spPr>
              <a:xfrm rot="5400000">
                <a:off x="2572657" y="2324092"/>
                <a:ext cx="1357322" cy="1357322"/>
              </a:xfrm>
              <a:prstGeom prst="teardrop">
                <a:avLst>
                  <a:gd name="adj" fmla="val 126484"/>
                </a:avLst>
              </a:prstGeom>
              <a:solidFill>
                <a:srgbClr val="458994"/>
              </a:solidFill>
              <a:ln>
                <a:noFill/>
              </a:ln>
              <a:effectLst>
                <a:outerShdw blurRad="1143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11" name="泪滴形 5"/>
              <p:cNvSpPr/>
              <p:nvPr/>
            </p:nvSpPr>
            <p:spPr>
              <a:xfrm rot="5400000">
                <a:off x="2713713" y="2477848"/>
                <a:ext cx="1190866" cy="1190866"/>
              </a:xfrm>
              <a:prstGeom prst="teardrop">
                <a:avLst>
                  <a:gd name="adj" fmla="val 134697"/>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grpSp>
        <p:grpSp>
          <p:nvGrpSpPr>
            <p:cNvPr id="106" name="组合 105"/>
            <p:cNvGrpSpPr/>
            <p:nvPr/>
          </p:nvGrpSpPr>
          <p:grpSpPr>
            <a:xfrm flipH="1">
              <a:off x="7263483" y="1902226"/>
              <a:ext cx="226939" cy="226939"/>
              <a:chOff x="7143768" y="2857496"/>
              <a:chExt cx="1143008" cy="1143008"/>
            </a:xfrm>
          </p:grpSpPr>
          <p:sp>
            <p:nvSpPr>
              <p:cNvPr id="107" name="椭圆 106"/>
              <p:cNvSpPr/>
              <p:nvPr/>
            </p:nvSpPr>
            <p:spPr>
              <a:xfrm>
                <a:off x="7143768" y="2857496"/>
                <a:ext cx="1143008" cy="1143008"/>
              </a:xfrm>
              <a:prstGeom prst="ellipse">
                <a:avLst/>
              </a:prstGeom>
              <a:solidFill>
                <a:schemeClr val="bg1"/>
              </a:solidFill>
              <a:ln>
                <a:noFill/>
              </a:ln>
              <a:effectLst>
                <a:outerShdw blurRad="355600" dist="101600" dir="90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7282856" y="2991564"/>
                <a:ext cx="864000" cy="864000"/>
              </a:xfrm>
              <a:prstGeom prst="ellipse">
                <a:avLst/>
              </a:prstGeom>
              <a:solidFill>
                <a:srgbClr val="4589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zh-CN" sz="4400" dirty="0">
                  <a:solidFill>
                    <a:schemeClr val="bg1"/>
                  </a:solidFill>
                  <a:latin typeface="方正特粗光辉简体" pitchFamily="2" charset="-122"/>
                  <a:ea typeface="方正特粗光辉简体" pitchFamily="2" charset="-122"/>
                </a:endParaRPr>
              </a:p>
            </p:txBody>
          </p:sp>
          <p:sp>
            <p:nvSpPr>
              <p:cNvPr id="109" name="椭圆 108"/>
              <p:cNvSpPr/>
              <p:nvPr/>
            </p:nvSpPr>
            <p:spPr>
              <a:xfrm>
                <a:off x="7200396" y="2918890"/>
                <a:ext cx="1008000" cy="1008000"/>
              </a:xfrm>
              <a:prstGeom prst="ellips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112" name="组合 111"/>
          <p:cNvGrpSpPr/>
          <p:nvPr/>
        </p:nvGrpSpPr>
        <p:grpSpPr>
          <a:xfrm>
            <a:off x="7073757" y="5574741"/>
            <a:ext cx="432485" cy="432485"/>
            <a:chOff x="7163572" y="1770535"/>
            <a:chExt cx="432485" cy="432485"/>
          </a:xfrm>
        </p:grpSpPr>
        <p:grpSp>
          <p:nvGrpSpPr>
            <p:cNvPr id="113" name="组合 112"/>
            <p:cNvGrpSpPr/>
            <p:nvPr/>
          </p:nvGrpSpPr>
          <p:grpSpPr>
            <a:xfrm rot="2700000">
              <a:off x="7163572" y="1770535"/>
              <a:ext cx="432485" cy="432485"/>
              <a:chOff x="2572657" y="2324092"/>
              <a:chExt cx="1357322" cy="1357322"/>
            </a:xfrm>
          </p:grpSpPr>
          <p:sp>
            <p:nvSpPr>
              <p:cNvPr id="118" name="泪滴形 5"/>
              <p:cNvSpPr/>
              <p:nvPr/>
            </p:nvSpPr>
            <p:spPr>
              <a:xfrm rot="5400000">
                <a:off x="2572657" y="2324092"/>
                <a:ext cx="1357322" cy="1357322"/>
              </a:xfrm>
              <a:prstGeom prst="teardrop">
                <a:avLst>
                  <a:gd name="adj" fmla="val 126484"/>
                </a:avLst>
              </a:prstGeom>
              <a:solidFill>
                <a:srgbClr val="4FB663"/>
              </a:solidFill>
              <a:ln>
                <a:noFill/>
              </a:ln>
              <a:effectLst>
                <a:outerShdw blurRad="114300" dist="50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19" name="泪滴形 5"/>
              <p:cNvSpPr/>
              <p:nvPr/>
            </p:nvSpPr>
            <p:spPr>
              <a:xfrm rot="5400000">
                <a:off x="2713713" y="2477848"/>
                <a:ext cx="1190866" cy="1190866"/>
              </a:xfrm>
              <a:prstGeom prst="teardrop">
                <a:avLst>
                  <a:gd name="adj" fmla="val 134697"/>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grpSp>
        <p:grpSp>
          <p:nvGrpSpPr>
            <p:cNvPr id="114" name="组合 113"/>
            <p:cNvGrpSpPr/>
            <p:nvPr/>
          </p:nvGrpSpPr>
          <p:grpSpPr>
            <a:xfrm flipH="1">
              <a:off x="7263483" y="1902226"/>
              <a:ext cx="226939" cy="226939"/>
              <a:chOff x="7143768" y="2857496"/>
              <a:chExt cx="1143008" cy="1143008"/>
            </a:xfrm>
          </p:grpSpPr>
          <p:sp>
            <p:nvSpPr>
              <p:cNvPr id="115" name="椭圆 114"/>
              <p:cNvSpPr/>
              <p:nvPr/>
            </p:nvSpPr>
            <p:spPr>
              <a:xfrm>
                <a:off x="7143768" y="2857496"/>
                <a:ext cx="1143008" cy="1143008"/>
              </a:xfrm>
              <a:prstGeom prst="ellipse">
                <a:avLst/>
              </a:prstGeom>
              <a:solidFill>
                <a:schemeClr val="bg1"/>
              </a:solidFill>
              <a:ln>
                <a:noFill/>
              </a:ln>
              <a:effectLst>
                <a:outerShdw blurRad="355600" dist="101600" dir="90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7282856" y="2991564"/>
                <a:ext cx="864000" cy="864000"/>
              </a:xfrm>
              <a:prstGeom prst="ellipse">
                <a:avLst/>
              </a:prstGeom>
              <a:solidFill>
                <a:srgbClr val="4FB66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zh-CN" sz="4400" dirty="0">
                  <a:solidFill>
                    <a:schemeClr val="bg1"/>
                  </a:solidFill>
                  <a:latin typeface="方正特粗光辉简体" pitchFamily="2" charset="-122"/>
                  <a:ea typeface="方正特粗光辉简体" pitchFamily="2" charset="-122"/>
                </a:endParaRPr>
              </a:p>
            </p:txBody>
          </p:sp>
          <p:sp>
            <p:nvSpPr>
              <p:cNvPr id="117" name="椭圆 116"/>
              <p:cNvSpPr/>
              <p:nvPr/>
            </p:nvSpPr>
            <p:spPr>
              <a:xfrm>
                <a:off x="7200396" y="2918890"/>
                <a:ext cx="1008000" cy="1008000"/>
              </a:xfrm>
              <a:prstGeom prst="ellips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120" name="矩形 119"/>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3ECEC7"/>
                </a:solidFill>
                <a:effectLst/>
              </a:rPr>
              <a:t>添加标题</a:t>
            </a:r>
            <a:endParaRPr lang="en-US" altLang="zh-CN" sz="3200" b="1" cap="none" spc="0" dirty="0" smtClean="0">
              <a:solidFill>
                <a:srgbClr val="3ECEC7"/>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grpSp>
        <p:nvGrpSpPr>
          <p:cNvPr id="127" name="组合 126"/>
          <p:cNvGrpSpPr/>
          <p:nvPr/>
        </p:nvGrpSpPr>
        <p:grpSpPr>
          <a:xfrm>
            <a:off x="7630456" y="1830727"/>
            <a:ext cx="3501991" cy="463420"/>
            <a:chOff x="7630456" y="1644983"/>
            <a:chExt cx="3501991" cy="463420"/>
          </a:xfrm>
          <a:effectLst>
            <a:outerShdw blurRad="88900" dist="50800" dir="2700000" algn="tl" rotWithShape="0">
              <a:prstClr val="black">
                <a:alpha val="40000"/>
              </a:prstClr>
            </a:outerShdw>
          </a:effectLst>
        </p:grpSpPr>
        <p:grpSp>
          <p:nvGrpSpPr>
            <p:cNvPr id="122" name="组合 121"/>
            <p:cNvGrpSpPr/>
            <p:nvPr/>
          </p:nvGrpSpPr>
          <p:grpSpPr>
            <a:xfrm>
              <a:off x="7630456" y="1644983"/>
              <a:ext cx="3501991" cy="463420"/>
              <a:chOff x="3745707" y="1136723"/>
              <a:chExt cx="2626493" cy="347565"/>
            </a:xfrm>
          </p:grpSpPr>
          <p:sp>
            <p:nvSpPr>
              <p:cNvPr id="123" name="燕尾形 122"/>
              <p:cNvSpPr/>
              <p:nvPr/>
            </p:nvSpPr>
            <p:spPr>
              <a:xfrm>
                <a:off x="3745707" y="1136723"/>
                <a:ext cx="322237" cy="347565"/>
              </a:xfrm>
              <a:prstGeom prst="chevron">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124" name="燕尾形 123"/>
              <p:cNvSpPr/>
              <p:nvPr/>
            </p:nvSpPr>
            <p:spPr>
              <a:xfrm>
                <a:off x="4067944" y="1136723"/>
                <a:ext cx="322237" cy="347565"/>
              </a:xfrm>
              <a:prstGeom prst="chevron">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125" name="燕尾形 124"/>
              <p:cNvSpPr/>
              <p:nvPr/>
            </p:nvSpPr>
            <p:spPr>
              <a:xfrm>
                <a:off x="4337102" y="1136723"/>
                <a:ext cx="2035098" cy="347565"/>
              </a:xfrm>
              <a:prstGeom prst="chevron">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grpSp>
        <p:sp>
          <p:nvSpPr>
            <p:cNvPr id="126" name="矩形 125"/>
            <p:cNvSpPr/>
            <p:nvPr/>
          </p:nvSpPr>
          <p:spPr>
            <a:xfrm>
              <a:off x="9289723" y="1666411"/>
              <a:ext cx="726481" cy="420564"/>
            </a:xfrm>
            <a:prstGeom prst="rect">
              <a:avLst/>
            </a:prstGeom>
          </p:spPr>
          <p:txBody>
            <a:bodyPr wrap="none">
              <a:spAutoFit/>
            </a:bodyPr>
            <a:lstStyle/>
            <a:p>
              <a:pPr fontAlgn="base">
                <a:spcBef>
                  <a:spcPct val="0"/>
                </a:spcBef>
                <a:spcAft>
                  <a:spcPct val="0"/>
                </a:spcAft>
              </a:pPr>
              <a:r>
                <a:rPr lang="en-US" altLang="zh-CN" sz="2135" dirty="0">
                  <a:solidFill>
                    <a:prstClr val="white"/>
                  </a:solidFill>
                </a:rPr>
                <a:t>TEXT</a:t>
              </a:r>
              <a:endParaRPr lang="zh-CN" altLang="en-US" sz="2135" dirty="0">
                <a:solidFill>
                  <a:prstClr val="white"/>
                </a:solidFill>
              </a:endParaRPr>
            </a:p>
          </p:txBody>
        </p:sp>
      </p:grpSp>
      <p:grpSp>
        <p:nvGrpSpPr>
          <p:cNvPr id="128" name="组合 127"/>
          <p:cNvGrpSpPr/>
          <p:nvPr/>
        </p:nvGrpSpPr>
        <p:grpSpPr>
          <a:xfrm>
            <a:off x="7621867" y="2724094"/>
            <a:ext cx="3501991" cy="463420"/>
            <a:chOff x="7630456" y="1644983"/>
            <a:chExt cx="3501991" cy="463420"/>
          </a:xfrm>
          <a:effectLst>
            <a:outerShdw blurRad="88900" dist="50800" dir="2700000" algn="tl" rotWithShape="0">
              <a:prstClr val="black">
                <a:alpha val="40000"/>
              </a:prstClr>
            </a:outerShdw>
          </a:effectLst>
        </p:grpSpPr>
        <p:grpSp>
          <p:nvGrpSpPr>
            <p:cNvPr id="129" name="组合 128"/>
            <p:cNvGrpSpPr/>
            <p:nvPr/>
          </p:nvGrpSpPr>
          <p:grpSpPr>
            <a:xfrm>
              <a:off x="7630456" y="1644983"/>
              <a:ext cx="3501991" cy="463420"/>
              <a:chOff x="3745707" y="1136723"/>
              <a:chExt cx="2626493" cy="347565"/>
            </a:xfrm>
          </p:grpSpPr>
          <p:sp>
            <p:nvSpPr>
              <p:cNvPr id="131" name="燕尾形 130"/>
              <p:cNvSpPr/>
              <p:nvPr/>
            </p:nvSpPr>
            <p:spPr>
              <a:xfrm>
                <a:off x="3745707" y="1136723"/>
                <a:ext cx="322237" cy="347565"/>
              </a:xfrm>
              <a:prstGeom prst="chevron">
                <a:avLst/>
              </a:prstGeom>
              <a:solidFill>
                <a:srgbClr val="FF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132" name="燕尾形 131"/>
              <p:cNvSpPr/>
              <p:nvPr/>
            </p:nvSpPr>
            <p:spPr>
              <a:xfrm>
                <a:off x="4067944" y="1136723"/>
                <a:ext cx="322237" cy="347565"/>
              </a:xfrm>
              <a:prstGeom prst="chevron">
                <a:avLst/>
              </a:prstGeom>
              <a:solidFill>
                <a:srgbClr val="FF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133" name="燕尾形 132"/>
              <p:cNvSpPr/>
              <p:nvPr/>
            </p:nvSpPr>
            <p:spPr>
              <a:xfrm>
                <a:off x="4337102" y="1136723"/>
                <a:ext cx="2035098" cy="347565"/>
              </a:xfrm>
              <a:prstGeom prst="chevron">
                <a:avLst/>
              </a:prstGeom>
              <a:solidFill>
                <a:srgbClr val="FF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grpSp>
        <p:sp>
          <p:nvSpPr>
            <p:cNvPr id="130" name="矩形 129"/>
            <p:cNvSpPr/>
            <p:nvPr/>
          </p:nvSpPr>
          <p:spPr>
            <a:xfrm>
              <a:off x="9289723" y="1666411"/>
              <a:ext cx="726481" cy="420564"/>
            </a:xfrm>
            <a:prstGeom prst="rect">
              <a:avLst/>
            </a:prstGeom>
          </p:spPr>
          <p:txBody>
            <a:bodyPr wrap="none">
              <a:spAutoFit/>
            </a:bodyPr>
            <a:lstStyle/>
            <a:p>
              <a:pPr fontAlgn="base">
                <a:spcBef>
                  <a:spcPct val="0"/>
                </a:spcBef>
                <a:spcAft>
                  <a:spcPct val="0"/>
                </a:spcAft>
              </a:pPr>
              <a:r>
                <a:rPr lang="en-US" altLang="zh-CN" sz="2135" dirty="0">
                  <a:solidFill>
                    <a:prstClr val="white"/>
                  </a:solidFill>
                </a:rPr>
                <a:t>TEXT</a:t>
              </a:r>
              <a:endParaRPr lang="zh-CN" altLang="en-US" sz="2135" dirty="0">
                <a:solidFill>
                  <a:prstClr val="white"/>
                </a:solidFill>
              </a:endParaRPr>
            </a:p>
          </p:txBody>
        </p:sp>
      </p:grpSp>
      <p:grpSp>
        <p:nvGrpSpPr>
          <p:cNvPr id="134" name="组合 133"/>
          <p:cNvGrpSpPr/>
          <p:nvPr/>
        </p:nvGrpSpPr>
        <p:grpSpPr>
          <a:xfrm>
            <a:off x="7630456" y="3654368"/>
            <a:ext cx="3501991" cy="463420"/>
            <a:chOff x="7630456" y="1644983"/>
            <a:chExt cx="3501991" cy="463420"/>
          </a:xfrm>
          <a:effectLst>
            <a:outerShdw blurRad="88900" dist="50800" dir="2700000" algn="tl" rotWithShape="0">
              <a:prstClr val="black">
                <a:alpha val="40000"/>
              </a:prstClr>
            </a:outerShdw>
          </a:effectLst>
        </p:grpSpPr>
        <p:grpSp>
          <p:nvGrpSpPr>
            <p:cNvPr id="135" name="组合 134"/>
            <p:cNvGrpSpPr/>
            <p:nvPr/>
          </p:nvGrpSpPr>
          <p:grpSpPr>
            <a:xfrm>
              <a:off x="7630456" y="1644983"/>
              <a:ext cx="3501991" cy="463420"/>
              <a:chOff x="3745707" y="1136723"/>
              <a:chExt cx="2626493" cy="347565"/>
            </a:xfrm>
          </p:grpSpPr>
          <p:sp>
            <p:nvSpPr>
              <p:cNvPr id="137" name="燕尾形 136"/>
              <p:cNvSpPr/>
              <p:nvPr/>
            </p:nvSpPr>
            <p:spPr>
              <a:xfrm>
                <a:off x="3745707" y="1136723"/>
                <a:ext cx="322237" cy="347565"/>
              </a:xfrm>
              <a:prstGeom prst="chevron">
                <a:avLst/>
              </a:prstGeom>
              <a:solidFill>
                <a:srgbClr val="1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138" name="燕尾形 137"/>
              <p:cNvSpPr/>
              <p:nvPr/>
            </p:nvSpPr>
            <p:spPr>
              <a:xfrm>
                <a:off x="4067944" y="1136723"/>
                <a:ext cx="322237" cy="347565"/>
              </a:xfrm>
              <a:prstGeom prst="chevron">
                <a:avLst/>
              </a:prstGeom>
              <a:solidFill>
                <a:srgbClr val="1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139" name="燕尾形 138"/>
              <p:cNvSpPr/>
              <p:nvPr/>
            </p:nvSpPr>
            <p:spPr>
              <a:xfrm>
                <a:off x="4337102" y="1136723"/>
                <a:ext cx="2035098" cy="347565"/>
              </a:xfrm>
              <a:prstGeom prst="chevron">
                <a:avLst/>
              </a:prstGeom>
              <a:solidFill>
                <a:srgbClr val="1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grpSp>
        <p:sp>
          <p:nvSpPr>
            <p:cNvPr id="136" name="矩形 135"/>
            <p:cNvSpPr/>
            <p:nvPr/>
          </p:nvSpPr>
          <p:spPr>
            <a:xfrm>
              <a:off x="9289723" y="1666411"/>
              <a:ext cx="726481" cy="420564"/>
            </a:xfrm>
            <a:prstGeom prst="rect">
              <a:avLst/>
            </a:prstGeom>
          </p:spPr>
          <p:txBody>
            <a:bodyPr wrap="none">
              <a:spAutoFit/>
            </a:bodyPr>
            <a:lstStyle/>
            <a:p>
              <a:pPr fontAlgn="base">
                <a:spcBef>
                  <a:spcPct val="0"/>
                </a:spcBef>
                <a:spcAft>
                  <a:spcPct val="0"/>
                </a:spcAft>
              </a:pPr>
              <a:r>
                <a:rPr lang="en-US" altLang="zh-CN" sz="2135" dirty="0">
                  <a:solidFill>
                    <a:prstClr val="white"/>
                  </a:solidFill>
                </a:rPr>
                <a:t>TEXT</a:t>
              </a:r>
              <a:endParaRPr lang="zh-CN" altLang="en-US" sz="2135" dirty="0">
                <a:solidFill>
                  <a:prstClr val="white"/>
                </a:solidFill>
              </a:endParaRPr>
            </a:p>
          </p:txBody>
        </p:sp>
      </p:grpSp>
      <p:grpSp>
        <p:nvGrpSpPr>
          <p:cNvPr id="140" name="组合 139"/>
          <p:cNvGrpSpPr/>
          <p:nvPr/>
        </p:nvGrpSpPr>
        <p:grpSpPr>
          <a:xfrm>
            <a:off x="7641198" y="4626786"/>
            <a:ext cx="3501991" cy="463420"/>
            <a:chOff x="7630456" y="1644983"/>
            <a:chExt cx="3501991" cy="463420"/>
          </a:xfrm>
          <a:effectLst>
            <a:outerShdw blurRad="88900" dist="50800" dir="2700000" algn="tl" rotWithShape="0">
              <a:prstClr val="black">
                <a:alpha val="40000"/>
              </a:prstClr>
            </a:outerShdw>
          </a:effectLst>
        </p:grpSpPr>
        <p:grpSp>
          <p:nvGrpSpPr>
            <p:cNvPr id="141" name="组合 140"/>
            <p:cNvGrpSpPr/>
            <p:nvPr/>
          </p:nvGrpSpPr>
          <p:grpSpPr>
            <a:xfrm>
              <a:off x="7630456" y="1644983"/>
              <a:ext cx="3501991" cy="463420"/>
              <a:chOff x="3745707" y="1136723"/>
              <a:chExt cx="2626493" cy="347565"/>
            </a:xfrm>
          </p:grpSpPr>
          <p:sp>
            <p:nvSpPr>
              <p:cNvPr id="143" name="燕尾形 142"/>
              <p:cNvSpPr/>
              <p:nvPr/>
            </p:nvSpPr>
            <p:spPr>
              <a:xfrm>
                <a:off x="3745707" y="1136723"/>
                <a:ext cx="322237" cy="347565"/>
              </a:xfrm>
              <a:prstGeom prst="chevron">
                <a:avLst/>
              </a:prstGeom>
              <a:solidFill>
                <a:srgbClr val="4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144" name="燕尾形 143"/>
              <p:cNvSpPr/>
              <p:nvPr/>
            </p:nvSpPr>
            <p:spPr>
              <a:xfrm>
                <a:off x="4067944" y="1136723"/>
                <a:ext cx="322237" cy="347565"/>
              </a:xfrm>
              <a:prstGeom prst="chevron">
                <a:avLst/>
              </a:prstGeom>
              <a:solidFill>
                <a:srgbClr val="4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145" name="燕尾形 144"/>
              <p:cNvSpPr/>
              <p:nvPr/>
            </p:nvSpPr>
            <p:spPr>
              <a:xfrm>
                <a:off x="4337102" y="1136723"/>
                <a:ext cx="2035098" cy="347565"/>
              </a:xfrm>
              <a:prstGeom prst="chevron">
                <a:avLst/>
              </a:prstGeom>
              <a:solidFill>
                <a:srgbClr val="458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grpSp>
        <p:sp>
          <p:nvSpPr>
            <p:cNvPr id="142" name="矩形 141"/>
            <p:cNvSpPr/>
            <p:nvPr/>
          </p:nvSpPr>
          <p:spPr>
            <a:xfrm>
              <a:off x="9289723" y="1666411"/>
              <a:ext cx="726481" cy="420564"/>
            </a:xfrm>
            <a:prstGeom prst="rect">
              <a:avLst/>
            </a:prstGeom>
          </p:spPr>
          <p:txBody>
            <a:bodyPr wrap="none">
              <a:spAutoFit/>
            </a:bodyPr>
            <a:lstStyle/>
            <a:p>
              <a:pPr fontAlgn="base">
                <a:spcBef>
                  <a:spcPct val="0"/>
                </a:spcBef>
                <a:spcAft>
                  <a:spcPct val="0"/>
                </a:spcAft>
              </a:pPr>
              <a:r>
                <a:rPr lang="en-US" altLang="zh-CN" sz="2135" dirty="0">
                  <a:solidFill>
                    <a:prstClr val="white"/>
                  </a:solidFill>
                </a:rPr>
                <a:t>TEXT</a:t>
              </a:r>
              <a:endParaRPr lang="zh-CN" altLang="en-US" sz="2135" dirty="0">
                <a:solidFill>
                  <a:prstClr val="white"/>
                </a:solidFill>
              </a:endParaRPr>
            </a:p>
          </p:txBody>
        </p:sp>
      </p:grpSp>
      <p:grpSp>
        <p:nvGrpSpPr>
          <p:cNvPr id="146" name="组合 145"/>
          <p:cNvGrpSpPr/>
          <p:nvPr/>
        </p:nvGrpSpPr>
        <p:grpSpPr>
          <a:xfrm>
            <a:off x="7641198" y="5624793"/>
            <a:ext cx="3501991" cy="463420"/>
            <a:chOff x="7630456" y="1644983"/>
            <a:chExt cx="3501991" cy="463420"/>
          </a:xfrm>
          <a:effectLst>
            <a:outerShdw blurRad="88900" dist="50800" dir="2700000" algn="tl" rotWithShape="0">
              <a:prstClr val="black">
                <a:alpha val="40000"/>
              </a:prstClr>
            </a:outerShdw>
          </a:effectLst>
        </p:grpSpPr>
        <p:grpSp>
          <p:nvGrpSpPr>
            <p:cNvPr id="147" name="组合 146"/>
            <p:cNvGrpSpPr/>
            <p:nvPr/>
          </p:nvGrpSpPr>
          <p:grpSpPr>
            <a:xfrm>
              <a:off x="7630456" y="1644983"/>
              <a:ext cx="3501991" cy="463420"/>
              <a:chOff x="3745707" y="1136723"/>
              <a:chExt cx="2626493" cy="347565"/>
            </a:xfrm>
          </p:grpSpPr>
          <p:sp>
            <p:nvSpPr>
              <p:cNvPr id="149" name="燕尾形 148"/>
              <p:cNvSpPr/>
              <p:nvPr/>
            </p:nvSpPr>
            <p:spPr>
              <a:xfrm>
                <a:off x="3745707" y="1136723"/>
                <a:ext cx="322237" cy="347565"/>
              </a:xfrm>
              <a:prstGeom prst="chevron">
                <a:avLst/>
              </a:prstGeom>
              <a:solidFill>
                <a:srgbClr val="4FB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150" name="燕尾形 149"/>
              <p:cNvSpPr/>
              <p:nvPr/>
            </p:nvSpPr>
            <p:spPr>
              <a:xfrm>
                <a:off x="4067944" y="1136723"/>
                <a:ext cx="322237" cy="347565"/>
              </a:xfrm>
              <a:prstGeom prst="chevron">
                <a:avLst/>
              </a:prstGeom>
              <a:solidFill>
                <a:srgbClr val="4FB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151" name="燕尾形 150"/>
              <p:cNvSpPr/>
              <p:nvPr/>
            </p:nvSpPr>
            <p:spPr>
              <a:xfrm>
                <a:off x="4337102" y="1136723"/>
                <a:ext cx="2035098" cy="347565"/>
              </a:xfrm>
              <a:prstGeom prst="chevron">
                <a:avLst/>
              </a:prstGeom>
              <a:solidFill>
                <a:srgbClr val="4FB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grpSp>
        <p:sp>
          <p:nvSpPr>
            <p:cNvPr id="148" name="矩形 147"/>
            <p:cNvSpPr/>
            <p:nvPr/>
          </p:nvSpPr>
          <p:spPr>
            <a:xfrm>
              <a:off x="9289723" y="1666411"/>
              <a:ext cx="726481" cy="420564"/>
            </a:xfrm>
            <a:prstGeom prst="rect">
              <a:avLst/>
            </a:prstGeom>
          </p:spPr>
          <p:txBody>
            <a:bodyPr wrap="none">
              <a:spAutoFit/>
            </a:bodyPr>
            <a:lstStyle/>
            <a:p>
              <a:pPr fontAlgn="base">
                <a:spcBef>
                  <a:spcPct val="0"/>
                </a:spcBef>
                <a:spcAft>
                  <a:spcPct val="0"/>
                </a:spcAft>
              </a:pPr>
              <a:r>
                <a:rPr lang="en-US" altLang="zh-CN" sz="2135" dirty="0">
                  <a:solidFill>
                    <a:prstClr val="white"/>
                  </a:solidFill>
                </a:rPr>
                <a:t>TEXT</a:t>
              </a:r>
              <a:endParaRPr lang="zh-CN" altLang="en-US" sz="2135" dirty="0">
                <a:solidFill>
                  <a:prstClr val="white"/>
                </a:solidFill>
              </a:endParaRPr>
            </a:p>
          </p:txBody>
        </p:sp>
      </p:grpSp>
      <p:pic>
        <p:nvPicPr>
          <p:cNvPr id="15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135" y="3295431"/>
            <a:ext cx="920201" cy="277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 name="KSO_Shape"/>
          <p:cNvSpPr>
            <a:spLocks noChangeAspect="1"/>
          </p:cNvSpPr>
          <p:nvPr/>
        </p:nvSpPr>
        <p:spPr>
          <a:xfrm>
            <a:off x="508327" y="386263"/>
            <a:ext cx="730522" cy="59415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wipe(left)">
                                      <p:cBhvr>
                                        <p:cTn id="7" dur="500"/>
                                        <p:tgtEl>
                                          <p:spTgt spid="15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checkerboard(across)">
                                      <p:cBhvr>
                                        <p:cTn id="11"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flipH="1" flipV="1">
            <a:off x="6226683" y="5903590"/>
            <a:ext cx="533456" cy="309045"/>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3" name="任意多边形 2"/>
          <p:cNvSpPr/>
          <p:nvPr/>
        </p:nvSpPr>
        <p:spPr>
          <a:xfrm flipV="1">
            <a:off x="5251587" y="5903590"/>
            <a:ext cx="533456" cy="309045"/>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4" name="任意多边形 3"/>
          <p:cNvSpPr/>
          <p:nvPr/>
        </p:nvSpPr>
        <p:spPr>
          <a:xfrm flipH="1">
            <a:off x="6226683" y="1494812"/>
            <a:ext cx="533456" cy="309045"/>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nvGrpSpPr>
          <p:cNvPr id="5" name="组合 4"/>
          <p:cNvGrpSpPr/>
          <p:nvPr/>
        </p:nvGrpSpPr>
        <p:grpSpPr>
          <a:xfrm>
            <a:off x="2292392" y="1749296"/>
            <a:ext cx="7663205" cy="60959"/>
            <a:chOff x="1172471" y="1676076"/>
            <a:chExt cx="5747404" cy="45719"/>
          </a:xfrm>
        </p:grpSpPr>
        <p:sp>
          <p:nvSpPr>
            <p:cNvPr id="6" name="椭圆 5"/>
            <p:cNvSpPr/>
            <p:nvPr/>
          </p:nvSpPr>
          <p:spPr>
            <a:xfrm>
              <a:off x="4024402"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7" name="椭圆 6"/>
            <p:cNvSpPr/>
            <p:nvPr/>
          </p:nvSpPr>
          <p:spPr>
            <a:xfrm>
              <a:off x="1172471"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sp>
        <p:nvSpPr>
          <p:cNvPr id="8" name="任意多边形 7"/>
          <p:cNvSpPr/>
          <p:nvPr/>
        </p:nvSpPr>
        <p:spPr>
          <a:xfrm flipH="1">
            <a:off x="6254520" y="1459431"/>
            <a:ext cx="2697395" cy="2077173"/>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2026763"/>
              <a:gd name="connsiteY0-176" fmla="*/ 1574572 h 1589231"/>
              <a:gd name="connsiteX1-177" fmla="*/ 947203 w 2026763"/>
              <a:gd name="connsiteY1-178" fmla="*/ 0 h 1589231"/>
              <a:gd name="connsiteX2-179" fmla="*/ 1931311 w 2026763"/>
              <a:gd name="connsiteY2-180" fmla="*/ 24603 h 1589231"/>
              <a:gd name="connsiteX3-181" fmla="*/ 2026763 w 2026763"/>
              <a:gd name="connsiteY3-182" fmla="*/ 118448 h 1589231"/>
              <a:gd name="connsiteX4-183" fmla="*/ 1029212 w 2026763"/>
              <a:gd name="connsiteY4-184" fmla="*/ 1589231 h 1589231"/>
              <a:gd name="connsiteX5-185" fmla="*/ 0 w 2026763"/>
              <a:gd name="connsiteY5-186" fmla="*/ 1574572 h 1589231"/>
              <a:gd name="connsiteX0-187" fmla="*/ 0 w 2026763"/>
              <a:gd name="connsiteY0-188" fmla="*/ 1574572 h 1601616"/>
              <a:gd name="connsiteX1-189" fmla="*/ 947203 w 2026763"/>
              <a:gd name="connsiteY1-190" fmla="*/ 0 h 1601616"/>
              <a:gd name="connsiteX2-191" fmla="*/ 1931311 w 2026763"/>
              <a:gd name="connsiteY2-192" fmla="*/ 24603 h 1601616"/>
              <a:gd name="connsiteX3-193" fmla="*/ 2026763 w 2026763"/>
              <a:gd name="connsiteY3-194" fmla="*/ 118448 h 1601616"/>
              <a:gd name="connsiteX4-195" fmla="*/ 1029212 w 2026763"/>
              <a:gd name="connsiteY4-196" fmla="*/ 1589231 h 1601616"/>
              <a:gd name="connsiteX5-197" fmla="*/ 0 w 2026763"/>
              <a:gd name="connsiteY5-198" fmla="*/ 1574572 h 1601616"/>
              <a:gd name="connsiteX0-199" fmla="*/ 0 w 2026763"/>
              <a:gd name="connsiteY0-200" fmla="*/ 1574572 h 1593194"/>
              <a:gd name="connsiteX1-201" fmla="*/ 947203 w 2026763"/>
              <a:gd name="connsiteY1-202" fmla="*/ 0 h 1593194"/>
              <a:gd name="connsiteX2-203" fmla="*/ 1931311 w 2026763"/>
              <a:gd name="connsiteY2-204" fmla="*/ 24603 h 1593194"/>
              <a:gd name="connsiteX3-205" fmla="*/ 2026763 w 2026763"/>
              <a:gd name="connsiteY3-206" fmla="*/ 118448 h 1593194"/>
              <a:gd name="connsiteX4-207" fmla="*/ 1029212 w 2026763"/>
              <a:gd name="connsiteY4-208" fmla="*/ 1589231 h 1593194"/>
              <a:gd name="connsiteX5-209" fmla="*/ 0 w 2026763"/>
              <a:gd name="connsiteY5-210" fmla="*/ 1574572 h 1593194"/>
              <a:gd name="connsiteX0-211" fmla="*/ 0 w 2023046"/>
              <a:gd name="connsiteY0-212" fmla="*/ 1563421 h 1589231"/>
              <a:gd name="connsiteX1-213" fmla="*/ 943486 w 2023046"/>
              <a:gd name="connsiteY1-214" fmla="*/ 0 h 1589231"/>
              <a:gd name="connsiteX2-215" fmla="*/ 1927594 w 2023046"/>
              <a:gd name="connsiteY2-216" fmla="*/ 24603 h 1589231"/>
              <a:gd name="connsiteX3-217" fmla="*/ 2023046 w 2023046"/>
              <a:gd name="connsiteY3-218" fmla="*/ 118448 h 1589231"/>
              <a:gd name="connsiteX4-219" fmla="*/ 1025495 w 2023046"/>
              <a:gd name="connsiteY4-220" fmla="*/ 1589231 h 1589231"/>
              <a:gd name="connsiteX5-221" fmla="*/ 0 w 2023046"/>
              <a:gd name="connsiteY5-222" fmla="*/ 1563421 h 1589231"/>
              <a:gd name="connsiteX0-223" fmla="*/ 0 w 2023046"/>
              <a:gd name="connsiteY0-224" fmla="*/ 1563421 h 1574847"/>
              <a:gd name="connsiteX1-225" fmla="*/ 943486 w 2023046"/>
              <a:gd name="connsiteY1-226" fmla="*/ 0 h 1574847"/>
              <a:gd name="connsiteX2-227" fmla="*/ 1927594 w 2023046"/>
              <a:gd name="connsiteY2-228" fmla="*/ 24603 h 1574847"/>
              <a:gd name="connsiteX3-229" fmla="*/ 2023046 w 2023046"/>
              <a:gd name="connsiteY3-230" fmla="*/ 118448 h 1574847"/>
              <a:gd name="connsiteX4-231" fmla="*/ 1029212 w 2023046"/>
              <a:gd name="connsiteY4-232" fmla="*/ 1548343 h 1574847"/>
              <a:gd name="connsiteX5-233" fmla="*/ 0 w 2023046"/>
              <a:gd name="connsiteY5-234" fmla="*/ 1563421 h 1574847"/>
              <a:gd name="connsiteX0-235" fmla="*/ 0 w 2023046"/>
              <a:gd name="connsiteY0-236" fmla="*/ 1563421 h 1563421"/>
              <a:gd name="connsiteX1-237" fmla="*/ 943486 w 2023046"/>
              <a:gd name="connsiteY1-238" fmla="*/ 0 h 1563421"/>
              <a:gd name="connsiteX2-239" fmla="*/ 1927594 w 2023046"/>
              <a:gd name="connsiteY2-240" fmla="*/ 24603 h 1563421"/>
              <a:gd name="connsiteX3-241" fmla="*/ 2023046 w 2023046"/>
              <a:gd name="connsiteY3-242" fmla="*/ 118448 h 1563421"/>
              <a:gd name="connsiteX4-243" fmla="*/ 1029212 w 2023046"/>
              <a:gd name="connsiteY4-244" fmla="*/ 1548343 h 1563421"/>
              <a:gd name="connsiteX5-245" fmla="*/ 0 w 2023046"/>
              <a:gd name="connsiteY5-246" fmla="*/ 1563421 h 1563421"/>
              <a:gd name="connsiteX0-247" fmla="*/ 0 w 2023046"/>
              <a:gd name="connsiteY0-248" fmla="*/ 1563421 h 1568845"/>
              <a:gd name="connsiteX1-249" fmla="*/ 943486 w 2023046"/>
              <a:gd name="connsiteY1-250" fmla="*/ 0 h 1568845"/>
              <a:gd name="connsiteX2-251" fmla="*/ 1927594 w 2023046"/>
              <a:gd name="connsiteY2-252" fmla="*/ 24603 h 1568845"/>
              <a:gd name="connsiteX3-253" fmla="*/ 2023046 w 2023046"/>
              <a:gd name="connsiteY3-254" fmla="*/ 118448 h 1568845"/>
              <a:gd name="connsiteX4-255" fmla="*/ 1012811 w 2023046"/>
              <a:gd name="connsiteY4-256" fmla="*/ 1568845 h 1568845"/>
              <a:gd name="connsiteX5-257" fmla="*/ 0 w 2023046"/>
              <a:gd name="connsiteY5-258" fmla="*/ 1563421 h 1568845"/>
              <a:gd name="connsiteX0-259" fmla="*/ 0 w 2023046"/>
              <a:gd name="connsiteY0-260" fmla="*/ 1575722 h 1575722"/>
              <a:gd name="connsiteX1-261" fmla="*/ 943486 w 2023046"/>
              <a:gd name="connsiteY1-262" fmla="*/ 0 h 1575722"/>
              <a:gd name="connsiteX2-263" fmla="*/ 1927594 w 2023046"/>
              <a:gd name="connsiteY2-264" fmla="*/ 24603 h 1575722"/>
              <a:gd name="connsiteX3-265" fmla="*/ 2023046 w 2023046"/>
              <a:gd name="connsiteY3-266" fmla="*/ 118448 h 1575722"/>
              <a:gd name="connsiteX4-267" fmla="*/ 1012811 w 2023046"/>
              <a:gd name="connsiteY4-268" fmla="*/ 1568845 h 1575722"/>
              <a:gd name="connsiteX5-269" fmla="*/ 0 w 2023046"/>
              <a:gd name="connsiteY5-270" fmla="*/ 1575722 h 1575722"/>
              <a:gd name="connsiteX0-271" fmla="*/ 0 w 2023046"/>
              <a:gd name="connsiteY0-272" fmla="*/ 1557880 h 1557880"/>
              <a:gd name="connsiteX1-273" fmla="*/ 947947 w 2023046"/>
              <a:gd name="connsiteY1-274" fmla="*/ 0 h 1557880"/>
              <a:gd name="connsiteX2-275" fmla="*/ 1927594 w 2023046"/>
              <a:gd name="connsiteY2-276" fmla="*/ 6761 h 1557880"/>
              <a:gd name="connsiteX3-277" fmla="*/ 2023046 w 2023046"/>
              <a:gd name="connsiteY3-278" fmla="*/ 100606 h 1557880"/>
              <a:gd name="connsiteX4-279" fmla="*/ 1012811 w 2023046"/>
              <a:gd name="connsiteY4-280" fmla="*/ 1551003 h 1557880"/>
              <a:gd name="connsiteX5-281" fmla="*/ 0 w 2023046"/>
              <a:gd name="connsiteY5-282" fmla="*/ 1557880 h 15578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23046" h="1557880">
                <a:moveTo>
                  <a:pt x="0" y="1557880"/>
                </a:moveTo>
                <a:cubicBezTo>
                  <a:pt x="656072" y="163728"/>
                  <a:pt x="648615" y="123013"/>
                  <a:pt x="947947" y="0"/>
                </a:cubicBezTo>
                <a:lnTo>
                  <a:pt x="1927594" y="6761"/>
                </a:lnTo>
                <a:cubicBezTo>
                  <a:pt x="1981807" y="34055"/>
                  <a:pt x="1994802" y="50814"/>
                  <a:pt x="2023046" y="100606"/>
                </a:cubicBezTo>
                <a:cubicBezTo>
                  <a:pt x="1744216" y="-198728"/>
                  <a:pt x="1262938" y="1099954"/>
                  <a:pt x="1012811" y="1551003"/>
                </a:cubicBezTo>
                <a:lnTo>
                  <a:pt x="0" y="1557880"/>
                </a:lnTo>
                <a:close/>
              </a:path>
            </a:pathLst>
          </a:custGeom>
          <a:solidFill>
            <a:srgbClr val="19B9B9"/>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nvGrpSpPr>
          <p:cNvPr id="9" name="组合 8"/>
          <p:cNvGrpSpPr/>
          <p:nvPr/>
        </p:nvGrpSpPr>
        <p:grpSpPr>
          <a:xfrm>
            <a:off x="2307576" y="5857361"/>
            <a:ext cx="7663205" cy="60959"/>
            <a:chOff x="1172471" y="1676076"/>
            <a:chExt cx="5747404" cy="45719"/>
          </a:xfrm>
        </p:grpSpPr>
        <p:sp>
          <p:nvSpPr>
            <p:cNvPr id="10" name="椭圆 9"/>
            <p:cNvSpPr/>
            <p:nvPr/>
          </p:nvSpPr>
          <p:spPr>
            <a:xfrm>
              <a:off x="4024402"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1" name="椭圆 10"/>
            <p:cNvSpPr/>
            <p:nvPr/>
          </p:nvSpPr>
          <p:spPr>
            <a:xfrm>
              <a:off x="1172471"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sp>
        <p:nvSpPr>
          <p:cNvPr id="12" name="椭圆 11"/>
          <p:cNvSpPr/>
          <p:nvPr/>
        </p:nvSpPr>
        <p:spPr>
          <a:xfrm>
            <a:off x="2211566" y="4175286"/>
            <a:ext cx="2784309" cy="6095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3" name="任意多边形 12"/>
          <p:cNvSpPr/>
          <p:nvPr/>
        </p:nvSpPr>
        <p:spPr>
          <a:xfrm>
            <a:off x="5251587" y="1494812"/>
            <a:ext cx="533456" cy="309045"/>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1" fmla="*/ 367678 w 370875"/>
              <a:gd name="connsiteY0-2" fmla="*/ 232793 h 232793"/>
              <a:gd name="connsiteX1-3" fmla="*/ 370875 w 370875"/>
              <a:gd name="connsiteY1-4" fmla="*/ 92116 h 232793"/>
              <a:gd name="connsiteX2-5" fmla="*/ 0 w 370875"/>
              <a:gd name="connsiteY2-6" fmla="*/ 226398 h 232793"/>
              <a:gd name="connsiteX3-7" fmla="*/ 367678 w 370875"/>
              <a:gd name="connsiteY3-8" fmla="*/ 232793 h 232793"/>
              <a:gd name="connsiteX0-9" fmla="*/ 367678 w 370875"/>
              <a:gd name="connsiteY0-10" fmla="*/ 233290 h 233290"/>
              <a:gd name="connsiteX1-11" fmla="*/ 370875 w 370875"/>
              <a:gd name="connsiteY1-12" fmla="*/ 92613 h 233290"/>
              <a:gd name="connsiteX2-13" fmla="*/ 0 w 370875"/>
              <a:gd name="connsiteY2-14" fmla="*/ 226895 h 233290"/>
              <a:gd name="connsiteX3-15" fmla="*/ 367678 w 370875"/>
              <a:gd name="connsiteY3-16" fmla="*/ 233290 h 233290"/>
              <a:gd name="connsiteX0-17" fmla="*/ 367678 w 370875"/>
              <a:gd name="connsiteY0-18" fmla="*/ 229170 h 229170"/>
              <a:gd name="connsiteX1-19" fmla="*/ 370875 w 370875"/>
              <a:gd name="connsiteY1-20" fmla="*/ 88493 h 229170"/>
              <a:gd name="connsiteX2-21" fmla="*/ 0 w 370875"/>
              <a:gd name="connsiteY2-22" fmla="*/ 222775 h 229170"/>
              <a:gd name="connsiteX3-23" fmla="*/ 367678 w 370875"/>
              <a:gd name="connsiteY3-24" fmla="*/ 229170 h 229170"/>
              <a:gd name="connsiteX0-25" fmla="*/ 386861 w 390058"/>
              <a:gd name="connsiteY0-26" fmla="*/ 227542 h 230739"/>
              <a:gd name="connsiteX1-27" fmla="*/ 390058 w 390058"/>
              <a:gd name="connsiteY1-28" fmla="*/ 86865 h 230739"/>
              <a:gd name="connsiteX2-29" fmla="*/ 0 w 390058"/>
              <a:gd name="connsiteY2-30" fmla="*/ 230739 h 230739"/>
              <a:gd name="connsiteX3-31" fmla="*/ 386861 w 390058"/>
              <a:gd name="connsiteY3-32" fmla="*/ 227542 h 230739"/>
              <a:gd name="connsiteX0-33" fmla="*/ 386861 w 390058"/>
              <a:gd name="connsiteY0-34" fmla="*/ 231640 h 234837"/>
              <a:gd name="connsiteX1-35" fmla="*/ 390058 w 390058"/>
              <a:gd name="connsiteY1-36" fmla="*/ 90963 h 234837"/>
              <a:gd name="connsiteX2-37" fmla="*/ 0 w 390058"/>
              <a:gd name="connsiteY2-38" fmla="*/ 234837 h 234837"/>
              <a:gd name="connsiteX3-39" fmla="*/ 386861 w 390058"/>
              <a:gd name="connsiteY3-40" fmla="*/ 231640 h 234837"/>
              <a:gd name="connsiteX0-41" fmla="*/ 386861 w 397219"/>
              <a:gd name="connsiteY0-42" fmla="*/ 231640 h 234837"/>
              <a:gd name="connsiteX1-43" fmla="*/ 390058 w 397219"/>
              <a:gd name="connsiteY1-44" fmla="*/ 90963 h 234837"/>
              <a:gd name="connsiteX2-45" fmla="*/ 0 w 397219"/>
              <a:gd name="connsiteY2-46" fmla="*/ 234837 h 234837"/>
              <a:gd name="connsiteX3-47" fmla="*/ 386861 w 397219"/>
              <a:gd name="connsiteY3-48" fmla="*/ 231640 h 234837"/>
              <a:gd name="connsiteX0-49" fmla="*/ 386861 w 401264"/>
              <a:gd name="connsiteY0-50" fmla="*/ 231640 h 234837"/>
              <a:gd name="connsiteX1-51" fmla="*/ 390058 w 401264"/>
              <a:gd name="connsiteY1-52" fmla="*/ 90963 h 234837"/>
              <a:gd name="connsiteX2-53" fmla="*/ 0 w 401264"/>
              <a:gd name="connsiteY2-54" fmla="*/ 234837 h 234837"/>
              <a:gd name="connsiteX3-55" fmla="*/ 386861 w 401264"/>
              <a:gd name="connsiteY3-56" fmla="*/ 231640 h 234837"/>
              <a:gd name="connsiteX0-57" fmla="*/ 386861 w 406990"/>
              <a:gd name="connsiteY0-58" fmla="*/ 231640 h 234837"/>
              <a:gd name="connsiteX1-59" fmla="*/ 390058 w 406990"/>
              <a:gd name="connsiteY1-60" fmla="*/ 90963 h 234837"/>
              <a:gd name="connsiteX2-61" fmla="*/ 0 w 406990"/>
              <a:gd name="connsiteY2-62" fmla="*/ 234837 h 234837"/>
              <a:gd name="connsiteX3-63" fmla="*/ 386861 w 406990"/>
              <a:gd name="connsiteY3-64" fmla="*/ 231640 h 234837"/>
              <a:gd name="connsiteX0-65" fmla="*/ 386861 w 400092"/>
              <a:gd name="connsiteY0-66" fmla="*/ 231640 h 234837"/>
              <a:gd name="connsiteX1-67" fmla="*/ 390058 w 400092"/>
              <a:gd name="connsiteY1-68" fmla="*/ 90963 h 234837"/>
              <a:gd name="connsiteX2-69" fmla="*/ 0 w 400092"/>
              <a:gd name="connsiteY2-70" fmla="*/ 234837 h 234837"/>
              <a:gd name="connsiteX3-71" fmla="*/ 386861 w 400092"/>
              <a:gd name="connsiteY3-72" fmla="*/ 231640 h 234837"/>
              <a:gd name="connsiteX0-73" fmla="*/ 386861 w 400092"/>
              <a:gd name="connsiteY0-74" fmla="*/ 231640 h 234837"/>
              <a:gd name="connsiteX1-75" fmla="*/ 390058 w 400092"/>
              <a:gd name="connsiteY1-76" fmla="*/ 90963 h 234837"/>
              <a:gd name="connsiteX2-77" fmla="*/ 0 w 400092"/>
              <a:gd name="connsiteY2-78" fmla="*/ 234837 h 234837"/>
              <a:gd name="connsiteX3-79" fmla="*/ 386861 w 400092"/>
              <a:gd name="connsiteY3-80" fmla="*/ 231640 h 234837"/>
              <a:gd name="connsiteX0-81" fmla="*/ 386861 w 400092"/>
              <a:gd name="connsiteY0-82" fmla="*/ 228587 h 231784"/>
              <a:gd name="connsiteX1-83" fmla="*/ 390058 w 400092"/>
              <a:gd name="connsiteY1-84" fmla="*/ 87910 h 231784"/>
              <a:gd name="connsiteX2-85" fmla="*/ 0 w 400092"/>
              <a:gd name="connsiteY2-86" fmla="*/ 231784 h 231784"/>
              <a:gd name="connsiteX3-87" fmla="*/ 386861 w 400092"/>
              <a:gd name="connsiteY3-88" fmla="*/ 228587 h 231784"/>
            </a:gdLst>
            <a:ahLst/>
            <a:cxnLst>
              <a:cxn ang="0">
                <a:pos x="connsiteX0-1" y="connsiteY0-2"/>
              </a:cxn>
              <a:cxn ang="0">
                <a:pos x="connsiteX1-3" y="connsiteY1-4"/>
              </a:cxn>
              <a:cxn ang="0">
                <a:pos x="connsiteX2-5" y="connsiteY2-6"/>
              </a:cxn>
              <a:cxn ang="0">
                <a:pos x="connsiteX3-7" y="connsiteY3-8"/>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4" name="任意多边形 13"/>
          <p:cNvSpPr/>
          <p:nvPr/>
        </p:nvSpPr>
        <p:spPr>
          <a:xfrm>
            <a:off x="3069041" y="1459430"/>
            <a:ext cx="2689287" cy="2066931"/>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2016965"/>
              <a:gd name="connsiteY0-176" fmla="*/ 1568040 h 1568040"/>
              <a:gd name="connsiteX1-177" fmla="*/ 937405 w 2016965"/>
              <a:gd name="connsiteY1-178" fmla="*/ 0 h 1568040"/>
              <a:gd name="connsiteX2-179" fmla="*/ 1921513 w 2016965"/>
              <a:gd name="connsiteY2-180" fmla="*/ 24603 h 1568040"/>
              <a:gd name="connsiteX3-181" fmla="*/ 2016965 w 2016965"/>
              <a:gd name="connsiteY3-182" fmla="*/ 118448 h 1568040"/>
              <a:gd name="connsiteX4-183" fmla="*/ 1019414 w 2016965"/>
              <a:gd name="connsiteY4-184" fmla="*/ 1566371 h 1568040"/>
              <a:gd name="connsiteX5-185" fmla="*/ 0 w 2016965"/>
              <a:gd name="connsiteY5-186" fmla="*/ 1568040 h 1568040"/>
              <a:gd name="connsiteX0-187" fmla="*/ 0 w 2016965"/>
              <a:gd name="connsiteY0-188" fmla="*/ 1550198 h 1550198"/>
              <a:gd name="connsiteX1-189" fmla="*/ 932945 w 2016965"/>
              <a:gd name="connsiteY1-190" fmla="*/ 0 h 1550198"/>
              <a:gd name="connsiteX2-191" fmla="*/ 1921513 w 2016965"/>
              <a:gd name="connsiteY2-192" fmla="*/ 6761 h 1550198"/>
              <a:gd name="connsiteX3-193" fmla="*/ 2016965 w 2016965"/>
              <a:gd name="connsiteY3-194" fmla="*/ 100606 h 1550198"/>
              <a:gd name="connsiteX4-195" fmla="*/ 1019414 w 2016965"/>
              <a:gd name="connsiteY4-196" fmla="*/ 1548529 h 1550198"/>
              <a:gd name="connsiteX5-197" fmla="*/ 0 w 2016965"/>
              <a:gd name="connsiteY5-198" fmla="*/ 1550198 h 15501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16965" h="1550198">
                <a:moveTo>
                  <a:pt x="0" y="1550198"/>
                </a:moveTo>
                <a:cubicBezTo>
                  <a:pt x="656072" y="156046"/>
                  <a:pt x="633613" y="123013"/>
                  <a:pt x="932945" y="0"/>
                </a:cubicBezTo>
                <a:lnTo>
                  <a:pt x="1921513" y="6761"/>
                </a:lnTo>
                <a:cubicBezTo>
                  <a:pt x="1975726" y="34055"/>
                  <a:pt x="1988721" y="50814"/>
                  <a:pt x="2016965" y="100606"/>
                </a:cubicBezTo>
                <a:cubicBezTo>
                  <a:pt x="1738135" y="-198728"/>
                  <a:pt x="1269541" y="1097480"/>
                  <a:pt x="1019414" y="1548529"/>
                </a:cubicBezTo>
                <a:lnTo>
                  <a:pt x="0" y="1550198"/>
                </a:lnTo>
                <a:close/>
              </a:path>
            </a:pathLst>
          </a:custGeom>
          <a:solidFill>
            <a:srgbClr val="EE6B6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5" name="任意多边形 14"/>
          <p:cNvSpPr/>
          <p:nvPr/>
        </p:nvSpPr>
        <p:spPr>
          <a:xfrm flipH="1" flipV="1">
            <a:off x="6254521" y="4215497"/>
            <a:ext cx="2697996" cy="2038377"/>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1994106"/>
              <a:gd name="connsiteY0-176" fmla="*/ 1564775 h 1566371"/>
              <a:gd name="connsiteX1-177" fmla="*/ 914546 w 1994106"/>
              <a:gd name="connsiteY1-178" fmla="*/ 0 h 1566371"/>
              <a:gd name="connsiteX2-179" fmla="*/ 1898654 w 1994106"/>
              <a:gd name="connsiteY2-180" fmla="*/ 24603 h 1566371"/>
              <a:gd name="connsiteX3-181" fmla="*/ 1994106 w 1994106"/>
              <a:gd name="connsiteY3-182" fmla="*/ 118448 h 1566371"/>
              <a:gd name="connsiteX4-183" fmla="*/ 996555 w 1994106"/>
              <a:gd name="connsiteY4-184" fmla="*/ 1566371 h 1566371"/>
              <a:gd name="connsiteX5-185" fmla="*/ 0 w 1994106"/>
              <a:gd name="connsiteY5-186" fmla="*/ 1564775 h 1566371"/>
              <a:gd name="connsiteX0-187" fmla="*/ 0 w 2010434"/>
              <a:gd name="connsiteY0-188" fmla="*/ 1564775 h 1566371"/>
              <a:gd name="connsiteX1-189" fmla="*/ 930874 w 2010434"/>
              <a:gd name="connsiteY1-190" fmla="*/ 0 h 1566371"/>
              <a:gd name="connsiteX2-191" fmla="*/ 1914982 w 2010434"/>
              <a:gd name="connsiteY2-192" fmla="*/ 24603 h 1566371"/>
              <a:gd name="connsiteX3-193" fmla="*/ 2010434 w 2010434"/>
              <a:gd name="connsiteY3-194" fmla="*/ 118448 h 1566371"/>
              <a:gd name="connsiteX4-195" fmla="*/ 1012883 w 2010434"/>
              <a:gd name="connsiteY4-196" fmla="*/ 1566371 h 1566371"/>
              <a:gd name="connsiteX5-197" fmla="*/ 0 w 2010434"/>
              <a:gd name="connsiteY5-198" fmla="*/ 1564775 h 1566371"/>
              <a:gd name="connsiteX0-199" fmla="*/ 0 w 2023497"/>
              <a:gd name="connsiteY0-200" fmla="*/ 1519055 h 1566371"/>
              <a:gd name="connsiteX1-201" fmla="*/ 943937 w 2023497"/>
              <a:gd name="connsiteY1-202" fmla="*/ 0 h 1566371"/>
              <a:gd name="connsiteX2-203" fmla="*/ 1928045 w 2023497"/>
              <a:gd name="connsiteY2-204" fmla="*/ 24603 h 1566371"/>
              <a:gd name="connsiteX3-205" fmla="*/ 2023497 w 2023497"/>
              <a:gd name="connsiteY3-206" fmla="*/ 118448 h 1566371"/>
              <a:gd name="connsiteX4-207" fmla="*/ 1025946 w 2023497"/>
              <a:gd name="connsiteY4-208" fmla="*/ 1566371 h 1566371"/>
              <a:gd name="connsiteX5-209" fmla="*/ 0 w 2023497"/>
              <a:gd name="connsiteY5-210" fmla="*/ 1519055 h 1566371"/>
              <a:gd name="connsiteX0-211" fmla="*/ 0 w 2023497"/>
              <a:gd name="connsiteY0-212" fmla="*/ 1519055 h 1519055"/>
              <a:gd name="connsiteX1-213" fmla="*/ 943937 w 2023497"/>
              <a:gd name="connsiteY1-214" fmla="*/ 0 h 1519055"/>
              <a:gd name="connsiteX2-215" fmla="*/ 1928045 w 2023497"/>
              <a:gd name="connsiteY2-216" fmla="*/ 24603 h 1519055"/>
              <a:gd name="connsiteX3-217" fmla="*/ 2023497 w 2023497"/>
              <a:gd name="connsiteY3-218" fmla="*/ 118448 h 1519055"/>
              <a:gd name="connsiteX4-219" fmla="*/ 1019415 w 2023497"/>
              <a:gd name="connsiteY4-220" fmla="*/ 1491259 h 1519055"/>
              <a:gd name="connsiteX5-221" fmla="*/ 0 w 2023497"/>
              <a:gd name="connsiteY5-222" fmla="*/ 1519055 h 1519055"/>
              <a:gd name="connsiteX0-223" fmla="*/ 0 w 2023497"/>
              <a:gd name="connsiteY0-224" fmla="*/ 1519055 h 1519055"/>
              <a:gd name="connsiteX1-225" fmla="*/ 943937 w 2023497"/>
              <a:gd name="connsiteY1-226" fmla="*/ 0 h 1519055"/>
              <a:gd name="connsiteX2-227" fmla="*/ 1928045 w 2023497"/>
              <a:gd name="connsiteY2-228" fmla="*/ 24603 h 1519055"/>
              <a:gd name="connsiteX3-229" fmla="*/ 2023497 w 2023497"/>
              <a:gd name="connsiteY3-230" fmla="*/ 118448 h 1519055"/>
              <a:gd name="connsiteX4-231" fmla="*/ 1019415 w 2023497"/>
              <a:gd name="connsiteY4-232" fmla="*/ 1504322 h 1519055"/>
              <a:gd name="connsiteX5-233" fmla="*/ 0 w 2023497"/>
              <a:gd name="connsiteY5-234" fmla="*/ 1519055 h 1519055"/>
              <a:gd name="connsiteX0-235" fmla="*/ 0 w 2023497"/>
              <a:gd name="connsiteY0-236" fmla="*/ 1519055 h 1519055"/>
              <a:gd name="connsiteX1-237" fmla="*/ 943937 w 2023497"/>
              <a:gd name="connsiteY1-238" fmla="*/ 0 h 1519055"/>
              <a:gd name="connsiteX2-239" fmla="*/ 1928045 w 2023497"/>
              <a:gd name="connsiteY2-240" fmla="*/ 24603 h 1519055"/>
              <a:gd name="connsiteX3-241" fmla="*/ 2023497 w 2023497"/>
              <a:gd name="connsiteY3-242" fmla="*/ 118448 h 1519055"/>
              <a:gd name="connsiteX4-243" fmla="*/ 1029212 w 2023497"/>
              <a:gd name="connsiteY4-244" fmla="*/ 1507588 h 1519055"/>
              <a:gd name="connsiteX5-245" fmla="*/ 0 w 2023497"/>
              <a:gd name="connsiteY5-246" fmla="*/ 1519055 h 1519055"/>
              <a:gd name="connsiteX0-247" fmla="*/ 0 w 2023497"/>
              <a:gd name="connsiteY0-248" fmla="*/ 1519055 h 1548476"/>
              <a:gd name="connsiteX1-249" fmla="*/ 943937 w 2023497"/>
              <a:gd name="connsiteY1-250" fmla="*/ 0 h 1548476"/>
              <a:gd name="connsiteX2-251" fmla="*/ 1928045 w 2023497"/>
              <a:gd name="connsiteY2-252" fmla="*/ 24603 h 1548476"/>
              <a:gd name="connsiteX3-253" fmla="*/ 2023497 w 2023497"/>
              <a:gd name="connsiteY3-254" fmla="*/ 118448 h 1548476"/>
              <a:gd name="connsiteX4-255" fmla="*/ 1025495 w 2023497"/>
              <a:gd name="connsiteY4-256" fmla="*/ 1548476 h 1548476"/>
              <a:gd name="connsiteX5-257" fmla="*/ 0 w 2023497"/>
              <a:gd name="connsiteY5-258" fmla="*/ 1519055 h 1548476"/>
              <a:gd name="connsiteX0-259" fmla="*/ 0 w 2023497"/>
              <a:gd name="connsiteY0-260" fmla="*/ 1537640 h 1548476"/>
              <a:gd name="connsiteX1-261" fmla="*/ 943937 w 2023497"/>
              <a:gd name="connsiteY1-262" fmla="*/ 0 h 1548476"/>
              <a:gd name="connsiteX2-263" fmla="*/ 1928045 w 2023497"/>
              <a:gd name="connsiteY2-264" fmla="*/ 24603 h 1548476"/>
              <a:gd name="connsiteX3-265" fmla="*/ 2023497 w 2023497"/>
              <a:gd name="connsiteY3-266" fmla="*/ 118448 h 1548476"/>
              <a:gd name="connsiteX4-267" fmla="*/ 1025495 w 2023497"/>
              <a:gd name="connsiteY4-268" fmla="*/ 1548476 h 1548476"/>
              <a:gd name="connsiteX5-269" fmla="*/ 0 w 2023497"/>
              <a:gd name="connsiteY5-270" fmla="*/ 1537640 h 1548476"/>
              <a:gd name="connsiteX0-271" fmla="*/ 0 w 2023497"/>
              <a:gd name="connsiteY0-272" fmla="*/ 1545841 h 1548476"/>
              <a:gd name="connsiteX1-273" fmla="*/ 943937 w 2023497"/>
              <a:gd name="connsiteY1-274" fmla="*/ 0 h 1548476"/>
              <a:gd name="connsiteX2-275" fmla="*/ 1928045 w 2023497"/>
              <a:gd name="connsiteY2-276" fmla="*/ 24603 h 1548476"/>
              <a:gd name="connsiteX3-277" fmla="*/ 2023497 w 2023497"/>
              <a:gd name="connsiteY3-278" fmla="*/ 118448 h 1548476"/>
              <a:gd name="connsiteX4-279" fmla="*/ 1025495 w 2023497"/>
              <a:gd name="connsiteY4-280" fmla="*/ 1548476 h 1548476"/>
              <a:gd name="connsiteX5-281" fmla="*/ 0 w 2023497"/>
              <a:gd name="connsiteY5-282" fmla="*/ 1545841 h 1548476"/>
              <a:gd name="connsiteX0-283" fmla="*/ 0 w 2023497"/>
              <a:gd name="connsiteY0-284" fmla="*/ 1545841 h 1560778"/>
              <a:gd name="connsiteX1-285" fmla="*/ 943937 w 2023497"/>
              <a:gd name="connsiteY1-286" fmla="*/ 0 h 1560778"/>
              <a:gd name="connsiteX2-287" fmla="*/ 1928045 w 2023497"/>
              <a:gd name="connsiteY2-288" fmla="*/ 24603 h 1560778"/>
              <a:gd name="connsiteX3-289" fmla="*/ 2023497 w 2023497"/>
              <a:gd name="connsiteY3-290" fmla="*/ 118448 h 1560778"/>
              <a:gd name="connsiteX4-291" fmla="*/ 1013194 w 2023497"/>
              <a:gd name="connsiteY4-292" fmla="*/ 1560778 h 1560778"/>
              <a:gd name="connsiteX5-293" fmla="*/ 0 w 2023497"/>
              <a:gd name="connsiteY5-294" fmla="*/ 1545841 h 1560778"/>
              <a:gd name="connsiteX0-295" fmla="*/ 0 w 2023497"/>
              <a:gd name="connsiteY0-296" fmla="*/ 1545841 h 1545841"/>
              <a:gd name="connsiteX1-297" fmla="*/ 943937 w 2023497"/>
              <a:gd name="connsiteY1-298" fmla="*/ 0 h 1545841"/>
              <a:gd name="connsiteX2-299" fmla="*/ 1928045 w 2023497"/>
              <a:gd name="connsiteY2-300" fmla="*/ 24603 h 1545841"/>
              <a:gd name="connsiteX3-301" fmla="*/ 2023497 w 2023497"/>
              <a:gd name="connsiteY3-302" fmla="*/ 118448 h 1545841"/>
              <a:gd name="connsiteX4-303" fmla="*/ 1013194 w 2023497"/>
              <a:gd name="connsiteY4-304" fmla="*/ 1544377 h 1545841"/>
              <a:gd name="connsiteX5-305" fmla="*/ 0 w 2023497"/>
              <a:gd name="connsiteY5-306" fmla="*/ 1545841 h 1545841"/>
              <a:gd name="connsiteX0-307" fmla="*/ 0 w 2023497"/>
              <a:gd name="connsiteY0-308" fmla="*/ 1545841 h 1552578"/>
              <a:gd name="connsiteX1-309" fmla="*/ 943937 w 2023497"/>
              <a:gd name="connsiteY1-310" fmla="*/ 0 h 1552578"/>
              <a:gd name="connsiteX2-311" fmla="*/ 1928045 w 2023497"/>
              <a:gd name="connsiteY2-312" fmla="*/ 24603 h 1552578"/>
              <a:gd name="connsiteX3-313" fmla="*/ 2023497 w 2023497"/>
              <a:gd name="connsiteY3-314" fmla="*/ 118448 h 1552578"/>
              <a:gd name="connsiteX4-315" fmla="*/ 1009093 w 2023497"/>
              <a:gd name="connsiteY4-316" fmla="*/ 1552578 h 1552578"/>
              <a:gd name="connsiteX5-317" fmla="*/ 0 w 2023497"/>
              <a:gd name="connsiteY5-318" fmla="*/ 1545841 h 1552578"/>
              <a:gd name="connsiteX0-319" fmla="*/ 0 w 2023497"/>
              <a:gd name="connsiteY0-320" fmla="*/ 1522046 h 1528783"/>
              <a:gd name="connsiteX1-321" fmla="*/ 930340 w 2023497"/>
              <a:gd name="connsiteY1-322" fmla="*/ 0 h 1528783"/>
              <a:gd name="connsiteX2-323" fmla="*/ 1928045 w 2023497"/>
              <a:gd name="connsiteY2-324" fmla="*/ 808 h 1528783"/>
              <a:gd name="connsiteX3-325" fmla="*/ 2023497 w 2023497"/>
              <a:gd name="connsiteY3-326" fmla="*/ 94653 h 1528783"/>
              <a:gd name="connsiteX4-327" fmla="*/ 1009093 w 2023497"/>
              <a:gd name="connsiteY4-328" fmla="*/ 1528783 h 1528783"/>
              <a:gd name="connsiteX5-329" fmla="*/ 0 w 2023497"/>
              <a:gd name="connsiteY5-330" fmla="*/ 1522046 h 15287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23497" h="1528783">
                <a:moveTo>
                  <a:pt x="0" y="1522046"/>
                </a:moveTo>
                <a:cubicBezTo>
                  <a:pt x="656072" y="127894"/>
                  <a:pt x="631008" y="123013"/>
                  <a:pt x="930340" y="0"/>
                </a:cubicBezTo>
                <a:lnTo>
                  <a:pt x="1928045" y="808"/>
                </a:lnTo>
                <a:cubicBezTo>
                  <a:pt x="1982258" y="28102"/>
                  <a:pt x="1995253" y="44861"/>
                  <a:pt x="2023497" y="94653"/>
                </a:cubicBezTo>
                <a:cubicBezTo>
                  <a:pt x="1744667" y="-204681"/>
                  <a:pt x="1259220" y="1077734"/>
                  <a:pt x="1009093" y="1528783"/>
                </a:cubicBezTo>
                <a:lnTo>
                  <a:pt x="0" y="1522046"/>
                </a:lnTo>
                <a:close/>
              </a:path>
            </a:pathLst>
          </a:custGeom>
          <a:solidFill>
            <a:srgbClr val="FFB44B"/>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6" name="任意多边形 15"/>
          <p:cNvSpPr/>
          <p:nvPr/>
        </p:nvSpPr>
        <p:spPr>
          <a:xfrm flipV="1">
            <a:off x="3064686" y="4197107"/>
            <a:ext cx="2693641" cy="2075707"/>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1" fmla="*/ 0 w 2029722"/>
              <a:gd name="connsiteY0-2" fmla="*/ 1574572 h 1574572"/>
              <a:gd name="connsiteX1-3" fmla="*/ 947203 w 2029722"/>
              <a:gd name="connsiteY1-4" fmla="*/ 0 h 1574572"/>
              <a:gd name="connsiteX2-5" fmla="*/ 1931311 w 2029722"/>
              <a:gd name="connsiteY2-6" fmla="*/ 24603 h 1574572"/>
              <a:gd name="connsiteX3-7" fmla="*/ 2029722 w 2029722"/>
              <a:gd name="connsiteY3-8" fmla="*/ 106612 h 1574572"/>
              <a:gd name="connsiteX4-9" fmla="*/ 1008710 w 2029722"/>
              <a:gd name="connsiteY4-10" fmla="*/ 1570472 h 1574572"/>
              <a:gd name="connsiteX5-11" fmla="*/ 0 w 2029722"/>
              <a:gd name="connsiteY5-12" fmla="*/ 1574572 h 1574572"/>
              <a:gd name="connsiteX0-13" fmla="*/ 0 w 2029722"/>
              <a:gd name="connsiteY0-14" fmla="*/ 1574572 h 1574572"/>
              <a:gd name="connsiteX1-15" fmla="*/ 947203 w 2029722"/>
              <a:gd name="connsiteY1-16" fmla="*/ 0 h 1574572"/>
              <a:gd name="connsiteX2-17" fmla="*/ 1931311 w 2029722"/>
              <a:gd name="connsiteY2-18" fmla="*/ 24603 h 1574572"/>
              <a:gd name="connsiteX3-19" fmla="*/ 2029722 w 2029722"/>
              <a:gd name="connsiteY3-20" fmla="*/ 106612 h 1574572"/>
              <a:gd name="connsiteX4-21" fmla="*/ 1008710 w 2029722"/>
              <a:gd name="connsiteY4-22" fmla="*/ 1570472 h 1574572"/>
              <a:gd name="connsiteX5-23" fmla="*/ 0 w 2029722"/>
              <a:gd name="connsiteY5-24" fmla="*/ 1574572 h 1574572"/>
              <a:gd name="connsiteX0-25" fmla="*/ 0 w 2029722"/>
              <a:gd name="connsiteY0-26" fmla="*/ 1574572 h 1574572"/>
              <a:gd name="connsiteX1-27" fmla="*/ 947203 w 2029722"/>
              <a:gd name="connsiteY1-28" fmla="*/ 0 h 1574572"/>
              <a:gd name="connsiteX2-29" fmla="*/ 1931311 w 2029722"/>
              <a:gd name="connsiteY2-30" fmla="*/ 24603 h 1574572"/>
              <a:gd name="connsiteX3-31" fmla="*/ 2029722 w 2029722"/>
              <a:gd name="connsiteY3-32" fmla="*/ 106612 h 1574572"/>
              <a:gd name="connsiteX4-33" fmla="*/ 1008710 w 2029722"/>
              <a:gd name="connsiteY4-34" fmla="*/ 1570472 h 1574572"/>
              <a:gd name="connsiteX5-35" fmla="*/ 0 w 2029722"/>
              <a:gd name="connsiteY5-36" fmla="*/ 1574572 h 1574572"/>
              <a:gd name="connsiteX0-37" fmla="*/ 0 w 2029722"/>
              <a:gd name="connsiteY0-38" fmla="*/ 1574572 h 1574572"/>
              <a:gd name="connsiteX1-39" fmla="*/ 947203 w 2029722"/>
              <a:gd name="connsiteY1-40" fmla="*/ 0 h 1574572"/>
              <a:gd name="connsiteX2-41" fmla="*/ 1931311 w 2029722"/>
              <a:gd name="connsiteY2-42" fmla="*/ 24603 h 1574572"/>
              <a:gd name="connsiteX3-43" fmla="*/ 2029722 w 2029722"/>
              <a:gd name="connsiteY3-44" fmla="*/ 106612 h 1574572"/>
              <a:gd name="connsiteX4-45" fmla="*/ 1008710 w 2029722"/>
              <a:gd name="connsiteY4-46" fmla="*/ 1570472 h 1574572"/>
              <a:gd name="connsiteX5-47" fmla="*/ 0 w 2029722"/>
              <a:gd name="connsiteY5-48" fmla="*/ 1574572 h 1574572"/>
              <a:gd name="connsiteX0-49" fmla="*/ 0 w 2029722"/>
              <a:gd name="connsiteY0-50" fmla="*/ 1574572 h 1574572"/>
              <a:gd name="connsiteX1-51" fmla="*/ 947203 w 2029722"/>
              <a:gd name="connsiteY1-52" fmla="*/ 0 h 1574572"/>
              <a:gd name="connsiteX2-53" fmla="*/ 1931311 w 2029722"/>
              <a:gd name="connsiteY2-54" fmla="*/ 24603 h 1574572"/>
              <a:gd name="connsiteX3-55" fmla="*/ 2029722 w 2029722"/>
              <a:gd name="connsiteY3-56" fmla="*/ 106612 h 1574572"/>
              <a:gd name="connsiteX4-57" fmla="*/ 1008710 w 2029722"/>
              <a:gd name="connsiteY4-58" fmla="*/ 1570472 h 1574572"/>
              <a:gd name="connsiteX5-59" fmla="*/ 0 w 2029722"/>
              <a:gd name="connsiteY5-60" fmla="*/ 1574572 h 1574572"/>
              <a:gd name="connsiteX0-61" fmla="*/ 0 w 2029722"/>
              <a:gd name="connsiteY0-62" fmla="*/ 1574572 h 1574572"/>
              <a:gd name="connsiteX1-63" fmla="*/ 947203 w 2029722"/>
              <a:gd name="connsiteY1-64" fmla="*/ 0 h 1574572"/>
              <a:gd name="connsiteX2-65" fmla="*/ 1931311 w 2029722"/>
              <a:gd name="connsiteY2-66" fmla="*/ 24603 h 1574572"/>
              <a:gd name="connsiteX3-67" fmla="*/ 2009219 w 2029722"/>
              <a:gd name="connsiteY3-68" fmla="*/ 57406 h 1574572"/>
              <a:gd name="connsiteX4-69" fmla="*/ 2029722 w 2029722"/>
              <a:gd name="connsiteY4-70" fmla="*/ 106612 h 1574572"/>
              <a:gd name="connsiteX5-71" fmla="*/ 1008710 w 2029722"/>
              <a:gd name="connsiteY5-72" fmla="*/ 1570472 h 1574572"/>
              <a:gd name="connsiteX6" fmla="*/ 0 w 2029722"/>
              <a:gd name="connsiteY6" fmla="*/ 1574572 h 1574572"/>
              <a:gd name="connsiteX0-73" fmla="*/ 0 w 2029722"/>
              <a:gd name="connsiteY0-74" fmla="*/ 1574572 h 1574572"/>
              <a:gd name="connsiteX1-75" fmla="*/ 947203 w 2029722"/>
              <a:gd name="connsiteY1-76" fmla="*/ 0 h 1574572"/>
              <a:gd name="connsiteX2-77" fmla="*/ 1931311 w 2029722"/>
              <a:gd name="connsiteY2-78" fmla="*/ 24603 h 1574572"/>
              <a:gd name="connsiteX3-79" fmla="*/ 2009219 w 2029722"/>
              <a:gd name="connsiteY3-80" fmla="*/ 57406 h 1574572"/>
              <a:gd name="connsiteX4-81" fmla="*/ 2029722 w 2029722"/>
              <a:gd name="connsiteY4-82" fmla="*/ 106612 h 1574572"/>
              <a:gd name="connsiteX5-83" fmla="*/ 1008710 w 2029722"/>
              <a:gd name="connsiteY5-84" fmla="*/ 1570472 h 1574572"/>
              <a:gd name="connsiteX6-85" fmla="*/ 0 w 2029722"/>
              <a:gd name="connsiteY6-86" fmla="*/ 1574572 h 1574572"/>
              <a:gd name="connsiteX0-87" fmla="*/ 0 w 2029722"/>
              <a:gd name="connsiteY0-88" fmla="*/ 1574572 h 1574572"/>
              <a:gd name="connsiteX1-89" fmla="*/ 947203 w 2029722"/>
              <a:gd name="connsiteY1-90" fmla="*/ 0 h 1574572"/>
              <a:gd name="connsiteX2-91" fmla="*/ 1931311 w 2029722"/>
              <a:gd name="connsiteY2-92" fmla="*/ 24603 h 1574572"/>
              <a:gd name="connsiteX3-93" fmla="*/ 2009219 w 2029722"/>
              <a:gd name="connsiteY3-94" fmla="*/ 57406 h 1574572"/>
              <a:gd name="connsiteX4-95" fmla="*/ 2029722 w 2029722"/>
              <a:gd name="connsiteY4-96" fmla="*/ 106612 h 1574572"/>
              <a:gd name="connsiteX5-97" fmla="*/ 1029212 w 2029722"/>
              <a:gd name="connsiteY5-98" fmla="*/ 1566371 h 1574572"/>
              <a:gd name="connsiteX6-99" fmla="*/ 0 w 2029722"/>
              <a:gd name="connsiteY6-100" fmla="*/ 1574572 h 1574572"/>
              <a:gd name="connsiteX0-101" fmla="*/ 0 w 2029722"/>
              <a:gd name="connsiteY0-102" fmla="*/ 1574572 h 1574572"/>
              <a:gd name="connsiteX1-103" fmla="*/ 947203 w 2029722"/>
              <a:gd name="connsiteY1-104" fmla="*/ 0 h 1574572"/>
              <a:gd name="connsiteX2-105" fmla="*/ 1931311 w 2029722"/>
              <a:gd name="connsiteY2-106" fmla="*/ 24603 h 1574572"/>
              <a:gd name="connsiteX3-107" fmla="*/ 2009219 w 2029722"/>
              <a:gd name="connsiteY3-108" fmla="*/ 57406 h 1574572"/>
              <a:gd name="connsiteX4-109" fmla="*/ 2029722 w 2029722"/>
              <a:gd name="connsiteY4-110" fmla="*/ 106612 h 1574572"/>
              <a:gd name="connsiteX5-111" fmla="*/ 1029212 w 2029722"/>
              <a:gd name="connsiteY5-112" fmla="*/ 1566371 h 1574572"/>
              <a:gd name="connsiteX6-113" fmla="*/ 0 w 2029722"/>
              <a:gd name="connsiteY6-114" fmla="*/ 1574572 h 1574572"/>
              <a:gd name="connsiteX0-115" fmla="*/ 0 w 2112234"/>
              <a:gd name="connsiteY0-116" fmla="*/ 1602749 h 1602749"/>
              <a:gd name="connsiteX1-117" fmla="*/ 947203 w 2112234"/>
              <a:gd name="connsiteY1-118" fmla="*/ 28177 h 1602749"/>
              <a:gd name="connsiteX2-119" fmla="*/ 1931311 w 2112234"/>
              <a:gd name="connsiteY2-120" fmla="*/ 52780 h 1602749"/>
              <a:gd name="connsiteX3-121" fmla="*/ 2029722 w 2112234"/>
              <a:gd name="connsiteY3-122" fmla="*/ 134789 h 1602749"/>
              <a:gd name="connsiteX4-123" fmla="*/ 1029212 w 2112234"/>
              <a:gd name="connsiteY4-124" fmla="*/ 1594548 h 1602749"/>
              <a:gd name="connsiteX5-125" fmla="*/ 0 w 2112234"/>
              <a:gd name="connsiteY5-126" fmla="*/ 1602749 h 1602749"/>
              <a:gd name="connsiteX0-127" fmla="*/ 0 w 2094991"/>
              <a:gd name="connsiteY0-128" fmla="*/ 1602749 h 1602749"/>
              <a:gd name="connsiteX1-129" fmla="*/ 947203 w 2094991"/>
              <a:gd name="connsiteY1-130" fmla="*/ 28177 h 1602749"/>
              <a:gd name="connsiteX2-131" fmla="*/ 1931311 w 2094991"/>
              <a:gd name="connsiteY2-132" fmla="*/ 52780 h 1602749"/>
              <a:gd name="connsiteX3-133" fmla="*/ 2029722 w 2094991"/>
              <a:gd name="connsiteY3-134" fmla="*/ 134789 h 1602749"/>
              <a:gd name="connsiteX4-135" fmla="*/ 1029212 w 2094991"/>
              <a:gd name="connsiteY4-136" fmla="*/ 1594548 h 1602749"/>
              <a:gd name="connsiteX5-137" fmla="*/ 0 w 2094991"/>
              <a:gd name="connsiteY5-138" fmla="*/ 1602749 h 1602749"/>
              <a:gd name="connsiteX0-139" fmla="*/ 0 w 2029722"/>
              <a:gd name="connsiteY0-140" fmla="*/ 1574572 h 1574572"/>
              <a:gd name="connsiteX1-141" fmla="*/ 947203 w 2029722"/>
              <a:gd name="connsiteY1-142" fmla="*/ 0 h 1574572"/>
              <a:gd name="connsiteX2-143" fmla="*/ 1931311 w 2029722"/>
              <a:gd name="connsiteY2-144" fmla="*/ 24603 h 1574572"/>
              <a:gd name="connsiteX3-145" fmla="*/ 2029722 w 2029722"/>
              <a:gd name="connsiteY3-146" fmla="*/ 106612 h 1574572"/>
              <a:gd name="connsiteX4-147" fmla="*/ 1029212 w 2029722"/>
              <a:gd name="connsiteY4-148" fmla="*/ 1566371 h 1574572"/>
              <a:gd name="connsiteX5-149" fmla="*/ 0 w 2029722"/>
              <a:gd name="connsiteY5-150" fmla="*/ 1574572 h 1574572"/>
              <a:gd name="connsiteX0-151" fmla="*/ 0 w 2029722"/>
              <a:gd name="connsiteY0-152" fmla="*/ 1574572 h 1574572"/>
              <a:gd name="connsiteX1-153" fmla="*/ 947203 w 2029722"/>
              <a:gd name="connsiteY1-154" fmla="*/ 0 h 1574572"/>
              <a:gd name="connsiteX2-155" fmla="*/ 1931311 w 2029722"/>
              <a:gd name="connsiteY2-156" fmla="*/ 24603 h 1574572"/>
              <a:gd name="connsiteX3-157" fmla="*/ 2029722 w 2029722"/>
              <a:gd name="connsiteY3-158" fmla="*/ 106612 h 1574572"/>
              <a:gd name="connsiteX4-159" fmla="*/ 1029212 w 2029722"/>
              <a:gd name="connsiteY4-160" fmla="*/ 1566371 h 1574572"/>
              <a:gd name="connsiteX5-161" fmla="*/ 0 w 2029722"/>
              <a:gd name="connsiteY5-162" fmla="*/ 1574572 h 1574572"/>
              <a:gd name="connsiteX0-163" fmla="*/ 0 w 2026763"/>
              <a:gd name="connsiteY0-164" fmla="*/ 1574572 h 1574572"/>
              <a:gd name="connsiteX1-165" fmla="*/ 947203 w 2026763"/>
              <a:gd name="connsiteY1-166" fmla="*/ 0 h 1574572"/>
              <a:gd name="connsiteX2-167" fmla="*/ 1931311 w 2026763"/>
              <a:gd name="connsiteY2-168" fmla="*/ 24603 h 1574572"/>
              <a:gd name="connsiteX3-169" fmla="*/ 2026763 w 2026763"/>
              <a:gd name="connsiteY3-170" fmla="*/ 118448 h 1574572"/>
              <a:gd name="connsiteX4-171" fmla="*/ 1029212 w 2026763"/>
              <a:gd name="connsiteY4-172" fmla="*/ 1566371 h 1574572"/>
              <a:gd name="connsiteX5-173" fmla="*/ 0 w 2026763"/>
              <a:gd name="connsiteY5-174" fmla="*/ 1574572 h 1574572"/>
              <a:gd name="connsiteX0-175" fmla="*/ 0 w 2020231"/>
              <a:gd name="connsiteY0-176" fmla="*/ 1554978 h 1566371"/>
              <a:gd name="connsiteX1-177" fmla="*/ 940671 w 2020231"/>
              <a:gd name="connsiteY1-178" fmla="*/ 0 h 1566371"/>
              <a:gd name="connsiteX2-179" fmla="*/ 1924779 w 2020231"/>
              <a:gd name="connsiteY2-180" fmla="*/ 24603 h 1566371"/>
              <a:gd name="connsiteX3-181" fmla="*/ 2020231 w 2020231"/>
              <a:gd name="connsiteY3-182" fmla="*/ 118448 h 1566371"/>
              <a:gd name="connsiteX4-183" fmla="*/ 1022680 w 2020231"/>
              <a:gd name="connsiteY4-184" fmla="*/ 1566371 h 1566371"/>
              <a:gd name="connsiteX5-185" fmla="*/ 0 w 2020231"/>
              <a:gd name="connsiteY5-186" fmla="*/ 1554978 h 1566371"/>
              <a:gd name="connsiteX0-187" fmla="*/ 0 w 2020231"/>
              <a:gd name="connsiteY0-188" fmla="*/ 1545387 h 1556780"/>
              <a:gd name="connsiteX1-189" fmla="*/ 931079 w 2020231"/>
              <a:gd name="connsiteY1-190" fmla="*/ 0 h 1556780"/>
              <a:gd name="connsiteX2-191" fmla="*/ 1924779 w 2020231"/>
              <a:gd name="connsiteY2-192" fmla="*/ 15012 h 1556780"/>
              <a:gd name="connsiteX3-193" fmla="*/ 2020231 w 2020231"/>
              <a:gd name="connsiteY3-194" fmla="*/ 108857 h 1556780"/>
              <a:gd name="connsiteX4-195" fmla="*/ 1022680 w 2020231"/>
              <a:gd name="connsiteY4-196" fmla="*/ 1556780 h 1556780"/>
              <a:gd name="connsiteX5-197" fmla="*/ 0 w 2020231"/>
              <a:gd name="connsiteY5-198" fmla="*/ 1545387 h 15567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20231" h="1556780">
                <a:moveTo>
                  <a:pt x="0" y="1545387"/>
                </a:moveTo>
                <a:cubicBezTo>
                  <a:pt x="656072" y="151235"/>
                  <a:pt x="631747" y="123013"/>
                  <a:pt x="931079" y="0"/>
                </a:cubicBezTo>
                <a:lnTo>
                  <a:pt x="1924779" y="15012"/>
                </a:lnTo>
                <a:cubicBezTo>
                  <a:pt x="1978992" y="42306"/>
                  <a:pt x="1991987" y="59065"/>
                  <a:pt x="2020231" y="108857"/>
                </a:cubicBezTo>
                <a:cubicBezTo>
                  <a:pt x="1741401" y="-190477"/>
                  <a:pt x="1272807" y="1105731"/>
                  <a:pt x="1022680" y="1556780"/>
                </a:cubicBezTo>
                <a:lnTo>
                  <a:pt x="0" y="1545387"/>
                </a:lnTo>
                <a:close/>
              </a:path>
            </a:pathLst>
          </a:custGeom>
          <a:solidFill>
            <a:srgbClr val="4FB663"/>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7" name="椭圆 16"/>
          <p:cNvSpPr/>
          <p:nvPr/>
        </p:nvSpPr>
        <p:spPr>
          <a:xfrm>
            <a:off x="7248128" y="4175286"/>
            <a:ext cx="2784309" cy="6095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nvGrpSpPr>
          <p:cNvPr id="18" name="组合 17"/>
          <p:cNvGrpSpPr/>
          <p:nvPr/>
        </p:nvGrpSpPr>
        <p:grpSpPr>
          <a:xfrm>
            <a:off x="901147" y="2055236"/>
            <a:ext cx="10124662" cy="1235452"/>
            <a:chOff x="675860" y="1884318"/>
            <a:chExt cx="7593497" cy="926588"/>
          </a:xfrm>
        </p:grpSpPr>
        <p:sp>
          <p:nvSpPr>
            <p:cNvPr id="22" name="矩形 1"/>
            <p:cNvSpPr>
              <a:spLocks noChangeArrowheads="1"/>
            </p:cNvSpPr>
            <p:nvPr/>
          </p:nvSpPr>
          <p:spPr bwMode="auto">
            <a:xfrm>
              <a:off x="675860" y="2002994"/>
              <a:ext cx="1705214" cy="80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00"/>
              <a:r>
                <a:rPr lang="zh-CN" altLang="en-US" sz="1600" spc="300" dirty="0" smtClean="0">
                  <a:solidFill>
                    <a:prstClr val="black">
                      <a:lumMod val="65000"/>
                      <a:lumOff val="35000"/>
                    </a:prstClr>
                  </a:solidFill>
                  <a:latin typeface="微软雅黑" panose="020B0503020204020204" pitchFamily="34" charset="-122"/>
                </a:rPr>
                <a:t>亮亮图文旗舰店</a:t>
              </a:r>
              <a:r>
                <a:rPr lang="en-US" altLang="zh-CN" sz="1600" spc="300" smtClean="0">
                  <a:solidFill>
                    <a:prstClr val="black">
                      <a:lumMod val="65000"/>
                      <a:lumOff val="35000"/>
                    </a:prstClr>
                  </a:solidFill>
                  <a:latin typeface="微软雅黑" panose="020B0503020204020204" pitchFamily="34" charset="-122"/>
                </a:rPr>
                <a:t>https://liangliangtuwen.tmall.com</a:t>
              </a:r>
              <a:endParaRPr lang="en-US" altLang="zh-CN" sz="1600" spc="300" dirty="0">
                <a:solidFill>
                  <a:prstClr val="black">
                    <a:lumMod val="65000"/>
                    <a:lumOff val="35000"/>
                  </a:prstClr>
                </a:solidFill>
                <a:latin typeface="微软雅黑" panose="020B0503020204020204" pitchFamily="34" charset="-122"/>
              </a:endParaRPr>
            </a:p>
          </p:txBody>
        </p:sp>
        <p:sp>
          <p:nvSpPr>
            <p:cNvPr id="20" name="矩形 1"/>
            <p:cNvSpPr>
              <a:spLocks noChangeArrowheads="1"/>
            </p:cNvSpPr>
            <p:nvPr/>
          </p:nvSpPr>
          <p:spPr bwMode="auto">
            <a:xfrm flipH="1">
              <a:off x="6539400" y="1884318"/>
              <a:ext cx="1729957" cy="6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单击输入文本单击输入文本单击输入</a:t>
              </a:r>
              <a:r>
                <a:rPr lang="zh-CN" altLang="en-US" sz="1600" spc="300" dirty="0" smtClean="0">
                  <a:solidFill>
                    <a:prstClr val="black">
                      <a:lumMod val="65000"/>
                      <a:lumOff val="35000"/>
                    </a:prstClr>
                  </a:solidFill>
                  <a:latin typeface="微软雅黑" panose="020B0503020204020204" pitchFamily="34" charset="-122"/>
                </a:rPr>
                <a:t>文本</a:t>
              </a:r>
              <a:r>
                <a:rPr lang="zh-CN" altLang="en-US" sz="1600" spc="300" dirty="0">
                  <a:solidFill>
                    <a:prstClr val="black">
                      <a:lumMod val="65000"/>
                      <a:lumOff val="35000"/>
                    </a:prstClr>
                  </a:solidFill>
                  <a:latin typeface="微软雅黑" panose="020B0503020204020204" pitchFamily="34" charset="-122"/>
                </a:rPr>
                <a:t>单击输入文本</a:t>
              </a:r>
              <a:endParaRPr lang="en-US" altLang="zh-CN" sz="1600" spc="300" dirty="0">
                <a:solidFill>
                  <a:prstClr val="black">
                    <a:lumMod val="65000"/>
                    <a:lumOff val="35000"/>
                  </a:prstClr>
                </a:solidFill>
                <a:latin typeface="微软雅黑" panose="020B0503020204020204" pitchFamily="34" charset="-122"/>
              </a:endParaRPr>
            </a:p>
          </p:txBody>
        </p:sp>
      </p:grpSp>
      <p:grpSp>
        <p:nvGrpSpPr>
          <p:cNvPr id="23" name="组合 22"/>
          <p:cNvGrpSpPr/>
          <p:nvPr/>
        </p:nvGrpSpPr>
        <p:grpSpPr>
          <a:xfrm>
            <a:off x="901147" y="3542283"/>
            <a:ext cx="10124662" cy="2075096"/>
            <a:chOff x="675860" y="951245"/>
            <a:chExt cx="7593497" cy="1556321"/>
          </a:xfrm>
        </p:grpSpPr>
        <p:sp>
          <p:nvSpPr>
            <p:cNvPr id="24" name="矩形 1"/>
            <p:cNvSpPr>
              <a:spLocks noChangeArrowheads="1"/>
            </p:cNvSpPr>
            <p:nvPr/>
          </p:nvSpPr>
          <p:spPr bwMode="auto">
            <a:xfrm>
              <a:off x="675860" y="1884318"/>
              <a:ext cx="165033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单击输入文本单击输入文本单击输入</a:t>
              </a:r>
              <a:r>
                <a:rPr lang="zh-CN" altLang="en-US" sz="1600" spc="300" dirty="0" smtClean="0">
                  <a:solidFill>
                    <a:prstClr val="black">
                      <a:lumMod val="65000"/>
                      <a:lumOff val="35000"/>
                    </a:prstClr>
                  </a:solidFill>
                  <a:latin typeface="微软雅黑" panose="020B0503020204020204" pitchFamily="34" charset="-122"/>
                </a:rPr>
                <a:t>文本</a:t>
              </a:r>
              <a:r>
                <a:rPr lang="zh-CN" altLang="en-US" sz="1600" spc="300" dirty="0">
                  <a:solidFill>
                    <a:prstClr val="black">
                      <a:lumMod val="65000"/>
                      <a:lumOff val="35000"/>
                    </a:prstClr>
                  </a:solidFill>
                  <a:latin typeface="微软雅黑" panose="020B0503020204020204" pitchFamily="34" charset="-122"/>
                </a:rPr>
                <a:t>单击输入文本</a:t>
              </a:r>
              <a:endParaRPr lang="en-US" altLang="zh-CN" sz="1600" spc="300" dirty="0">
                <a:solidFill>
                  <a:prstClr val="black">
                    <a:lumMod val="65000"/>
                    <a:lumOff val="35000"/>
                  </a:prstClr>
                </a:solidFill>
                <a:latin typeface="微软雅黑" panose="020B0503020204020204" pitchFamily="34" charset="-122"/>
              </a:endParaRPr>
            </a:p>
          </p:txBody>
        </p:sp>
        <p:sp>
          <p:nvSpPr>
            <p:cNvPr id="25" name="矩形 1"/>
            <p:cNvSpPr>
              <a:spLocks noChangeArrowheads="1"/>
            </p:cNvSpPr>
            <p:nvPr/>
          </p:nvSpPr>
          <p:spPr bwMode="auto">
            <a:xfrm flipH="1">
              <a:off x="6539400" y="1884318"/>
              <a:ext cx="1729957" cy="6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9200"/>
              <a:r>
                <a:rPr lang="zh-CN" altLang="en-US" sz="1600" spc="300" dirty="0">
                  <a:solidFill>
                    <a:prstClr val="black">
                      <a:lumMod val="65000"/>
                      <a:lumOff val="35000"/>
                    </a:prstClr>
                  </a:solidFill>
                  <a:latin typeface="微软雅黑" panose="020B0503020204020204" pitchFamily="34" charset="-122"/>
                </a:rPr>
                <a:t>单击输入文本单击输入文本单击输入</a:t>
              </a:r>
              <a:r>
                <a:rPr lang="zh-CN" altLang="en-US" sz="1600" spc="300" dirty="0" smtClean="0">
                  <a:solidFill>
                    <a:prstClr val="black">
                      <a:lumMod val="65000"/>
                      <a:lumOff val="35000"/>
                    </a:prstClr>
                  </a:solidFill>
                  <a:latin typeface="微软雅黑" panose="020B0503020204020204" pitchFamily="34" charset="-122"/>
                </a:rPr>
                <a:t>文本</a:t>
              </a:r>
              <a:r>
                <a:rPr lang="zh-CN" altLang="en-US" sz="1600" spc="300" dirty="0">
                  <a:solidFill>
                    <a:prstClr val="black">
                      <a:lumMod val="65000"/>
                      <a:lumOff val="35000"/>
                    </a:prstClr>
                  </a:solidFill>
                  <a:latin typeface="微软雅黑" panose="020B0503020204020204" pitchFamily="34" charset="-122"/>
                </a:rPr>
                <a:t>单击输入文本</a:t>
              </a:r>
              <a:endParaRPr lang="en-US" altLang="zh-CN" sz="1600" spc="300" dirty="0">
                <a:solidFill>
                  <a:prstClr val="black">
                    <a:lumMod val="65000"/>
                    <a:lumOff val="35000"/>
                  </a:prstClr>
                </a:solidFill>
                <a:latin typeface="微软雅黑" panose="020B0503020204020204" pitchFamily="34" charset="-122"/>
              </a:endParaRPr>
            </a:p>
          </p:txBody>
        </p:sp>
        <p:sp>
          <p:nvSpPr>
            <p:cNvPr id="26" name="矩形 1"/>
            <p:cNvSpPr>
              <a:spLocks noChangeArrowheads="1"/>
            </p:cNvSpPr>
            <p:nvPr/>
          </p:nvSpPr>
          <p:spPr bwMode="auto">
            <a:xfrm>
              <a:off x="3633650" y="951245"/>
              <a:ext cx="1875150" cy="39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lnSpc>
                  <a:spcPct val="150000"/>
                </a:lnSpc>
                <a:spcBef>
                  <a:spcPct val="0"/>
                </a:spcBef>
                <a:spcAft>
                  <a:spcPct val="0"/>
                </a:spcAft>
              </a:pPr>
              <a:r>
                <a:rPr lang="zh-CN" altLang="en-US" sz="2135" dirty="0" smtClean="0">
                  <a:solidFill>
                    <a:prstClr val="black">
                      <a:lumMod val="65000"/>
                      <a:lumOff val="35000"/>
                    </a:prstClr>
                  </a:solidFill>
                  <a:latin typeface="微软雅黑" panose="020B0503020204020204" pitchFamily="34" charset="-122"/>
                  <a:ea typeface="微软雅黑" panose="020B0503020204020204" pitchFamily="34" charset="-122"/>
                </a:rPr>
                <a:t>单击添加文本标题</a:t>
              </a:r>
              <a:endParaRPr lang="zh-CN" altLang="zh-CN" sz="2135"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sp>
        <p:nvSpPr>
          <p:cNvPr id="34" name="椭圆 33"/>
          <p:cNvSpPr/>
          <p:nvPr/>
        </p:nvSpPr>
        <p:spPr>
          <a:xfrm>
            <a:off x="2307576" y="3471759"/>
            <a:ext cx="2784309" cy="6095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35" name="椭圆 34"/>
          <p:cNvSpPr/>
          <p:nvPr/>
        </p:nvSpPr>
        <p:spPr>
          <a:xfrm>
            <a:off x="7248127" y="3484089"/>
            <a:ext cx="2784309" cy="6095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37" name="流程图: 库存数据 36"/>
          <p:cNvSpPr/>
          <p:nvPr/>
        </p:nvSpPr>
        <p:spPr>
          <a:xfrm>
            <a:off x="2855804" y="3532103"/>
            <a:ext cx="1533781" cy="679292"/>
          </a:xfrm>
          <a:prstGeom prst="flowChartOnlineStorage">
            <a:avLst/>
          </a:prstGeom>
          <a:solidFill>
            <a:srgbClr val="458994"/>
          </a:solidFill>
          <a:ln>
            <a:solidFill>
              <a:srgbClr val="458994"/>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库存数据 37"/>
          <p:cNvSpPr/>
          <p:nvPr/>
        </p:nvSpPr>
        <p:spPr>
          <a:xfrm rot="10800000">
            <a:off x="7646496" y="3526640"/>
            <a:ext cx="1533781" cy="679292"/>
          </a:xfrm>
          <a:prstGeom prst="flowChartOnlineStorage">
            <a:avLst/>
          </a:prstGeom>
          <a:solidFill>
            <a:srgbClr val="458994"/>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5431537" y="2187793"/>
            <a:ext cx="1179527" cy="1179527"/>
            <a:chOff x="6550845" y="4013454"/>
            <a:chExt cx="1726946" cy="1726946"/>
          </a:xfrm>
        </p:grpSpPr>
        <p:grpSp>
          <p:nvGrpSpPr>
            <p:cNvPr id="40" name="组合 39"/>
            <p:cNvGrpSpPr/>
            <p:nvPr/>
          </p:nvGrpSpPr>
          <p:grpSpPr>
            <a:xfrm>
              <a:off x="6550845" y="4013454"/>
              <a:ext cx="1726946" cy="1726946"/>
              <a:chOff x="4337444" y="4013454"/>
              <a:chExt cx="1726946" cy="1726946"/>
            </a:xfrm>
          </p:grpSpPr>
          <p:sp>
            <p:nvSpPr>
              <p:cNvPr id="46" name="椭圆 45"/>
              <p:cNvSpPr/>
              <p:nvPr/>
            </p:nvSpPr>
            <p:spPr>
              <a:xfrm>
                <a:off x="4337444" y="4013454"/>
                <a:ext cx="1726946" cy="1726946"/>
              </a:xfrm>
              <a:prstGeom prst="ellipse">
                <a:avLst/>
              </a:prstGeom>
              <a:solidFill>
                <a:schemeClr val="accent4"/>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7" name="椭圆 46"/>
              <p:cNvSpPr/>
              <p:nvPr/>
            </p:nvSpPr>
            <p:spPr>
              <a:xfrm>
                <a:off x="4506627" y="4182637"/>
                <a:ext cx="1388581" cy="1388581"/>
              </a:xfrm>
              <a:prstGeom prst="ellipse">
                <a:avLst/>
              </a:prstGeom>
              <a:solidFill>
                <a:schemeClr val="bg1"/>
              </a:solidFill>
              <a:ln>
                <a:noFill/>
              </a:ln>
              <a:effectLst>
                <a:outerShdw blurRad="50800" dist="38100" dir="13500000" algn="br"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41" name="任意多边形 40"/>
            <p:cNvSpPr/>
            <p:nvPr/>
          </p:nvSpPr>
          <p:spPr>
            <a:xfrm rot="19051744">
              <a:off x="7155890" y="4544357"/>
              <a:ext cx="266556" cy="854043"/>
            </a:xfrm>
            <a:custGeom>
              <a:avLst/>
              <a:gdLst>
                <a:gd name="connsiteX0" fmla="*/ 282236 w 334004"/>
                <a:gd name="connsiteY0" fmla="*/ 0 h 1081826"/>
                <a:gd name="connsiteX1" fmla="*/ 334004 w 334004"/>
                <a:gd name="connsiteY1" fmla="*/ 12498 h 1081826"/>
                <a:gd name="connsiteX2" fmla="*/ 334004 w 334004"/>
                <a:gd name="connsiteY2" fmla="*/ 272736 h 1081826"/>
                <a:gd name="connsiteX3" fmla="*/ 186181 w 334004"/>
                <a:gd name="connsiteY3" fmla="*/ 272736 h 1081826"/>
                <a:gd name="connsiteX4" fmla="*/ 186181 w 334004"/>
                <a:gd name="connsiteY4" fmla="*/ 809088 h 1081826"/>
                <a:gd name="connsiteX5" fmla="*/ 334004 w 334004"/>
                <a:gd name="connsiteY5" fmla="*/ 809088 h 1081826"/>
                <a:gd name="connsiteX6" fmla="*/ 334004 w 334004"/>
                <a:gd name="connsiteY6" fmla="*/ 1069328 h 1081826"/>
                <a:gd name="connsiteX7" fmla="*/ 282236 w 334004"/>
                <a:gd name="connsiteY7" fmla="*/ 1081826 h 1081826"/>
                <a:gd name="connsiteX8" fmla="*/ 0 w 334004"/>
                <a:gd name="connsiteY8" fmla="*/ 540913 h 1081826"/>
                <a:gd name="connsiteX9" fmla="*/ 282236 w 334004"/>
                <a:gd name="connsiteY9" fmla="*/ 0 h 108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004" h="1081826">
                  <a:moveTo>
                    <a:pt x="282236" y="0"/>
                  </a:moveTo>
                  <a:lnTo>
                    <a:pt x="334004" y="12498"/>
                  </a:lnTo>
                  <a:lnTo>
                    <a:pt x="334004" y="272736"/>
                  </a:lnTo>
                  <a:lnTo>
                    <a:pt x="186181" y="272736"/>
                  </a:lnTo>
                  <a:lnTo>
                    <a:pt x="186181" y="809088"/>
                  </a:lnTo>
                  <a:lnTo>
                    <a:pt x="334004" y="809088"/>
                  </a:lnTo>
                  <a:lnTo>
                    <a:pt x="334004" y="1069328"/>
                  </a:lnTo>
                  <a:lnTo>
                    <a:pt x="282236" y="1081826"/>
                  </a:lnTo>
                  <a:cubicBezTo>
                    <a:pt x="126361" y="1081826"/>
                    <a:pt x="0" y="839651"/>
                    <a:pt x="0" y="540913"/>
                  </a:cubicBezTo>
                  <a:cubicBezTo>
                    <a:pt x="0" y="242175"/>
                    <a:pt x="126361" y="0"/>
                    <a:pt x="282236"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2" name="组合 41"/>
            <p:cNvGrpSpPr/>
            <p:nvPr/>
          </p:nvGrpSpPr>
          <p:grpSpPr>
            <a:xfrm rot="3151660">
              <a:off x="7351551" y="4588762"/>
              <a:ext cx="374539" cy="352704"/>
              <a:chOff x="5005383" y="3156224"/>
              <a:chExt cx="659924" cy="513228"/>
            </a:xfrm>
            <a:solidFill>
              <a:schemeClr val="tx1">
                <a:lumMod val="75000"/>
                <a:lumOff val="25000"/>
              </a:schemeClr>
            </a:solidFill>
          </p:grpSpPr>
          <p:sp>
            <p:nvSpPr>
              <p:cNvPr id="43" name="任意多边形 42"/>
              <p:cNvSpPr/>
              <p:nvPr/>
            </p:nvSpPr>
            <p:spPr>
              <a:xfrm>
                <a:off x="5108794" y="3329935"/>
                <a:ext cx="453102" cy="151057"/>
              </a:xfrm>
              <a:custGeom>
                <a:avLst/>
                <a:gdLst>
                  <a:gd name="connsiteX0" fmla="*/ 223776 w 453102"/>
                  <a:gd name="connsiteY0" fmla="*/ 0 h 151057"/>
                  <a:gd name="connsiteX1" fmla="*/ 425056 w 453102"/>
                  <a:gd name="connsiteY1" fmla="*/ 61482 h 151057"/>
                  <a:gd name="connsiteX2" fmla="*/ 453102 w 453102"/>
                  <a:gd name="connsiteY2" fmla="*/ 84623 h 151057"/>
                  <a:gd name="connsiteX3" fmla="*/ 392849 w 453102"/>
                  <a:gd name="connsiteY3" fmla="*/ 151057 h 151057"/>
                  <a:gd name="connsiteX4" fmla="*/ 374736 w 453102"/>
                  <a:gd name="connsiteY4" fmla="*/ 136112 h 151057"/>
                  <a:gd name="connsiteX5" fmla="*/ 223776 w 453102"/>
                  <a:gd name="connsiteY5" fmla="*/ 90000 h 151057"/>
                  <a:gd name="connsiteX6" fmla="*/ 72817 w 453102"/>
                  <a:gd name="connsiteY6" fmla="*/ 136112 h 151057"/>
                  <a:gd name="connsiteX7" fmla="*/ 60253 w 453102"/>
                  <a:gd name="connsiteY7" fmla="*/ 146478 h 151057"/>
                  <a:gd name="connsiteX8" fmla="*/ 0 w 453102"/>
                  <a:gd name="connsiteY8" fmla="*/ 80043 h 151057"/>
                  <a:gd name="connsiteX9" fmla="*/ 22497 w 453102"/>
                  <a:gd name="connsiteY9" fmla="*/ 61482 h 151057"/>
                  <a:gd name="connsiteX10" fmla="*/ 223776 w 453102"/>
                  <a:gd name="connsiteY10" fmla="*/ 0 h 1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102" h="151057">
                    <a:moveTo>
                      <a:pt x="223776" y="0"/>
                    </a:moveTo>
                    <a:cubicBezTo>
                      <a:pt x="298335" y="0"/>
                      <a:pt x="367600" y="22666"/>
                      <a:pt x="425056" y="61482"/>
                    </a:cubicBezTo>
                    <a:lnTo>
                      <a:pt x="453102" y="84623"/>
                    </a:lnTo>
                    <a:lnTo>
                      <a:pt x="392849" y="151057"/>
                    </a:lnTo>
                    <a:lnTo>
                      <a:pt x="374736" y="136112"/>
                    </a:lnTo>
                    <a:cubicBezTo>
                      <a:pt x="331644" y="106999"/>
                      <a:pt x="279695" y="90000"/>
                      <a:pt x="223776" y="90000"/>
                    </a:cubicBezTo>
                    <a:cubicBezTo>
                      <a:pt x="167857" y="90000"/>
                      <a:pt x="115909" y="106999"/>
                      <a:pt x="72817" y="136112"/>
                    </a:cubicBezTo>
                    <a:lnTo>
                      <a:pt x="60253" y="146478"/>
                    </a:lnTo>
                    <a:lnTo>
                      <a:pt x="0" y="80043"/>
                    </a:lnTo>
                    <a:lnTo>
                      <a:pt x="22497" y="61482"/>
                    </a:lnTo>
                    <a:cubicBezTo>
                      <a:pt x="79953" y="22666"/>
                      <a:pt x="149218" y="0"/>
                      <a:pt x="2237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任意多边形 43"/>
              <p:cNvSpPr/>
              <p:nvPr/>
            </p:nvSpPr>
            <p:spPr>
              <a:xfrm>
                <a:off x="5005383" y="3156224"/>
                <a:ext cx="659924" cy="193475"/>
              </a:xfrm>
              <a:custGeom>
                <a:avLst/>
                <a:gdLst>
                  <a:gd name="connsiteX0" fmla="*/ 327229 w 659924"/>
                  <a:gd name="connsiteY0" fmla="*/ 0 h 193475"/>
                  <a:gd name="connsiteX1" fmla="*/ 609021 w 659924"/>
                  <a:gd name="connsiteY1" fmla="*/ 89149 h 193475"/>
                  <a:gd name="connsiteX2" fmla="*/ 659924 w 659924"/>
                  <a:gd name="connsiteY2" fmla="*/ 132649 h 193475"/>
                  <a:gd name="connsiteX3" fmla="*/ 604757 w 659924"/>
                  <a:gd name="connsiteY3" fmla="*/ 193475 h 193475"/>
                  <a:gd name="connsiteX4" fmla="*/ 568764 w 659924"/>
                  <a:gd name="connsiteY4" fmla="*/ 163779 h 193475"/>
                  <a:gd name="connsiteX5" fmla="*/ 327229 w 659924"/>
                  <a:gd name="connsiteY5" fmla="*/ 90000 h 193475"/>
                  <a:gd name="connsiteX6" fmla="*/ 85694 w 659924"/>
                  <a:gd name="connsiteY6" fmla="*/ 163779 h 193475"/>
                  <a:gd name="connsiteX7" fmla="*/ 55251 w 659924"/>
                  <a:gd name="connsiteY7" fmla="*/ 188896 h 193475"/>
                  <a:gd name="connsiteX8" fmla="*/ 0 w 659924"/>
                  <a:gd name="connsiteY8" fmla="*/ 127978 h 193475"/>
                  <a:gd name="connsiteX9" fmla="*/ 45438 w 659924"/>
                  <a:gd name="connsiteY9" fmla="*/ 89149 h 193475"/>
                  <a:gd name="connsiteX10" fmla="*/ 327229 w 659924"/>
                  <a:gd name="connsiteY10" fmla="*/ 0 h 19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924" h="193475">
                    <a:moveTo>
                      <a:pt x="327229" y="0"/>
                    </a:moveTo>
                    <a:cubicBezTo>
                      <a:pt x="431611" y="0"/>
                      <a:pt x="528582" y="32865"/>
                      <a:pt x="609021" y="89149"/>
                    </a:cubicBezTo>
                    <a:lnTo>
                      <a:pt x="659924" y="132649"/>
                    </a:lnTo>
                    <a:lnTo>
                      <a:pt x="604757" y="193475"/>
                    </a:lnTo>
                    <a:lnTo>
                      <a:pt x="568764" y="163779"/>
                    </a:lnTo>
                    <a:cubicBezTo>
                      <a:pt x="499817" y="117199"/>
                      <a:pt x="416699" y="90000"/>
                      <a:pt x="327229" y="90000"/>
                    </a:cubicBezTo>
                    <a:cubicBezTo>
                      <a:pt x="237759" y="90000"/>
                      <a:pt x="154641" y="117199"/>
                      <a:pt x="85694" y="163779"/>
                    </a:cubicBezTo>
                    <a:lnTo>
                      <a:pt x="55251" y="188896"/>
                    </a:lnTo>
                    <a:lnTo>
                      <a:pt x="0" y="127978"/>
                    </a:lnTo>
                    <a:lnTo>
                      <a:pt x="45438" y="89149"/>
                    </a:lnTo>
                    <a:cubicBezTo>
                      <a:pt x="125877" y="32865"/>
                      <a:pt x="222847" y="0"/>
                      <a:pt x="32722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任意多边形 44"/>
              <p:cNvSpPr/>
              <p:nvPr/>
            </p:nvSpPr>
            <p:spPr>
              <a:xfrm>
                <a:off x="5219110" y="3499327"/>
                <a:ext cx="232470" cy="170125"/>
              </a:xfrm>
              <a:custGeom>
                <a:avLst/>
                <a:gdLst>
                  <a:gd name="connsiteX0" fmla="*/ 113224 w 232470"/>
                  <a:gd name="connsiteY0" fmla="*/ 0 h 170125"/>
                  <a:gd name="connsiteX1" fmla="*/ 190295 w 232470"/>
                  <a:gd name="connsiteY1" fmla="*/ 15560 h 170125"/>
                  <a:gd name="connsiteX2" fmla="*/ 232470 w 232470"/>
                  <a:gd name="connsiteY2" fmla="*/ 43996 h 170125"/>
                  <a:gd name="connsiteX3" fmla="*/ 118076 w 232470"/>
                  <a:gd name="connsiteY3" fmla="*/ 170125 h 170125"/>
                  <a:gd name="connsiteX4" fmla="*/ 0 w 232470"/>
                  <a:gd name="connsiteY4" fmla="*/ 39936 h 170125"/>
                  <a:gd name="connsiteX5" fmla="*/ 36154 w 232470"/>
                  <a:gd name="connsiteY5" fmla="*/ 15560 h 170125"/>
                  <a:gd name="connsiteX6" fmla="*/ 113224 w 232470"/>
                  <a:gd name="connsiteY6" fmla="*/ 0 h 17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70" h="170125">
                    <a:moveTo>
                      <a:pt x="113224" y="0"/>
                    </a:moveTo>
                    <a:cubicBezTo>
                      <a:pt x="140562" y="0"/>
                      <a:pt x="166606" y="5541"/>
                      <a:pt x="190295" y="15560"/>
                    </a:cubicBezTo>
                    <a:lnTo>
                      <a:pt x="232470" y="43996"/>
                    </a:lnTo>
                    <a:lnTo>
                      <a:pt x="118076" y="170125"/>
                    </a:lnTo>
                    <a:lnTo>
                      <a:pt x="0" y="39936"/>
                    </a:lnTo>
                    <a:lnTo>
                      <a:pt x="36154" y="15560"/>
                    </a:lnTo>
                    <a:cubicBezTo>
                      <a:pt x="59842" y="5541"/>
                      <a:pt x="85886" y="0"/>
                      <a:pt x="1132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grpSp>
        <p:nvGrpSpPr>
          <p:cNvPr id="48" name="组合 47"/>
          <p:cNvGrpSpPr/>
          <p:nvPr/>
        </p:nvGrpSpPr>
        <p:grpSpPr>
          <a:xfrm>
            <a:off x="5410408" y="4480162"/>
            <a:ext cx="1179527" cy="1179527"/>
            <a:chOff x="6819655" y="4291928"/>
            <a:chExt cx="1726946" cy="1726946"/>
          </a:xfrm>
        </p:grpSpPr>
        <p:grpSp>
          <p:nvGrpSpPr>
            <p:cNvPr id="49" name="组合 48"/>
            <p:cNvGrpSpPr/>
            <p:nvPr/>
          </p:nvGrpSpPr>
          <p:grpSpPr>
            <a:xfrm>
              <a:off x="6819655" y="4291928"/>
              <a:ext cx="1726946" cy="1726946"/>
              <a:chOff x="4337444" y="4013454"/>
              <a:chExt cx="1726946" cy="1726946"/>
            </a:xfrm>
          </p:grpSpPr>
          <p:sp>
            <p:nvSpPr>
              <p:cNvPr id="53" name="椭圆 52"/>
              <p:cNvSpPr/>
              <p:nvPr/>
            </p:nvSpPr>
            <p:spPr>
              <a:xfrm>
                <a:off x="4337444" y="4013454"/>
                <a:ext cx="1726946" cy="1726946"/>
              </a:xfrm>
              <a:prstGeom prst="ellipse">
                <a:avLst/>
              </a:prstGeom>
              <a:solidFill>
                <a:schemeClr val="accent4"/>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4" name="椭圆 53"/>
              <p:cNvSpPr/>
              <p:nvPr/>
            </p:nvSpPr>
            <p:spPr>
              <a:xfrm>
                <a:off x="4506627" y="4182637"/>
                <a:ext cx="1388581" cy="1388581"/>
              </a:xfrm>
              <a:prstGeom prst="ellipse">
                <a:avLst/>
              </a:prstGeom>
              <a:solidFill>
                <a:schemeClr val="bg1"/>
              </a:solidFill>
              <a:ln>
                <a:noFill/>
              </a:ln>
              <a:effectLst>
                <a:outerShdw blurRad="50800" dist="38100" dir="13500000" algn="br"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50" name="组合 49"/>
            <p:cNvGrpSpPr/>
            <p:nvPr/>
          </p:nvGrpSpPr>
          <p:grpSpPr>
            <a:xfrm>
              <a:off x="7433644" y="4812231"/>
              <a:ext cx="645346" cy="622656"/>
              <a:chOff x="7433644" y="4812231"/>
              <a:chExt cx="645346" cy="622656"/>
            </a:xfrm>
          </p:grpSpPr>
          <p:sp>
            <p:nvSpPr>
              <p:cNvPr id="51" name="圆角矩形 50"/>
              <p:cNvSpPr/>
              <p:nvPr/>
            </p:nvSpPr>
            <p:spPr>
              <a:xfrm>
                <a:off x="7433644" y="4874048"/>
                <a:ext cx="560839" cy="560839"/>
              </a:xfrm>
              <a:prstGeom prst="round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2" name="椭圆 51"/>
              <p:cNvSpPr/>
              <p:nvPr/>
            </p:nvSpPr>
            <p:spPr>
              <a:xfrm>
                <a:off x="7865069" y="4812231"/>
                <a:ext cx="213921" cy="21392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sp>
        <p:nvSpPr>
          <p:cNvPr id="55" name="矩形 54"/>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3ECEC7"/>
                </a:solidFill>
                <a:effectLst/>
              </a:rPr>
              <a:t>添加标题</a:t>
            </a:r>
            <a:endParaRPr lang="en-US" altLang="zh-CN" sz="3200" b="1" cap="none" spc="0" dirty="0" smtClean="0">
              <a:solidFill>
                <a:srgbClr val="3ECEC7"/>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57" name="Freeform 301"/>
          <p:cNvSpPr>
            <a:spLocks noChangeAspect="1" noEditPoints="1"/>
          </p:cNvSpPr>
          <p:nvPr/>
        </p:nvSpPr>
        <p:spPr bwMode="auto">
          <a:xfrm>
            <a:off x="3995021" y="2270024"/>
            <a:ext cx="521313" cy="398284"/>
          </a:xfrm>
          <a:custGeom>
            <a:avLst/>
            <a:gdLst>
              <a:gd name="T0" fmla="*/ 36 w 113"/>
              <a:gd name="T1" fmla="*/ 11 h 86"/>
              <a:gd name="T2" fmla="*/ 106 w 113"/>
              <a:gd name="T3" fmla="*/ 32 h 86"/>
              <a:gd name="T4" fmla="*/ 102 w 113"/>
              <a:gd name="T5" fmla="*/ 35 h 86"/>
              <a:gd name="T6" fmla="*/ 99 w 113"/>
              <a:gd name="T7" fmla="*/ 39 h 86"/>
              <a:gd name="T8" fmla="*/ 95 w 113"/>
              <a:gd name="T9" fmla="*/ 43 h 86"/>
              <a:gd name="T10" fmla="*/ 91 w 113"/>
              <a:gd name="T11" fmla="*/ 86 h 86"/>
              <a:gd name="T12" fmla="*/ 91 w 113"/>
              <a:gd name="T13" fmla="*/ 47 h 86"/>
              <a:gd name="T14" fmla="*/ 81 w 113"/>
              <a:gd name="T15" fmla="*/ 86 h 86"/>
              <a:gd name="T16" fmla="*/ 77 w 113"/>
              <a:gd name="T17" fmla="*/ 59 h 86"/>
              <a:gd name="T18" fmla="*/ 74 w 113"/>
              <a:gd name="T19" fmla="*/ 56 h 86"/>
              <a:gd name="T20" fmla="*/ 70 w 113"/>
              <a:gd name="T21" fmla="*/ 86 h 86"/>
              <a:gd name="T22" fmla="*/ 70 w 113"/>
              <a:gd name="T23" fmla="*/ 54 h 86"/>
              <a:gd name="T24" fmla="*/ 59 w 113"/>
              <a:gd name="T25" fmla="*/ 86 h 86"/>
              <a:gd name="T26" fmla="*/ 56 w 113"/>
              <a:gd name="T27" fmla="*/ 65 h 86"/>
              <a:gd name="T28" fmla="*/ 52 w 113"/>
              <a:gd name="T29" fmla="*/ 68 h 86"/>
              <a:gd name="T30" fmla="*/ 48 w 113"/>
              <a:gd name="T31" fmla="*/ 86 h 86"/>
              <a:gd name="T32" fmla="*/ 48 w 113"/>
              <a:gd name="T33" fmla="*/ 71 h 86"/>
              <a:gd name="T34" fmla="*/ 38 w 113"/>
              <a:gd name="T35" fmla="*/ 86 h 86"/>
              <a:gd name="T36" fmla="*/ 34 w 113"/>
              <a:gd name="T37" fmla="*/ 70 h 86"/>
              <a:gd name="T38" fmla="*/ 31 w 113"/>
              <a:gd name="T39" fmla="*/ 67 h 86"/>
              <a:gd name="T40" fmla="*/ 27 w 113"/>
              <a:gd name="T41" fmla="*/ 86 h 86"/>
              <a:gd name="T42" fmla="*/ 27 w 113"/>
              <a:gd name="T43" fmla="*/ 67 h 86"/>
              <a:gd name="T44" fmla="*/ 16 w 113"/>
              <a:gd name="T45" fmla="*/ 86 h 86"/>
              <a:gd name="T46" fmla="*/ 5 w 113"/>
              <a:gd name="T47" fmla="*/ 79 h 86"/>
              <a:gd name="T48" fmla="*/ 2 w 113"/>
              <a:gd name="T49" fmla="*/ 76 h 86"/>
              <a:gd name="T50" fmla="*/ 0 w 113"/>
              <a:gd name="T51" fmla="*/ 58 h 86"/>
              <a:gd name="T52" fmla="*/ 38 w 113"/>
              <a:gd name="T53" fmla="*/ 64 h 86"/>
              <a:gd name="T54" fmla="*/ 70 w 113"/>
              <a:gd name="T55" fmla="*/ 45 h 86"/>
              <a:gd name="T56" fmla="*/ 82 w 113"/>
              <a:gd name="T57" fmla="*/ 46 h 86"/>
              <a:gd name="T58" fmla="*/ 111 w 113"/>
              <a:gd name="T59" fmla="*/ 13 h 86"/>
              <a:gd name="T60" fmla="*/ 89 w 113"/>
              <a:gd name="T61" fmla="*/ 10 h 86"/>
              <a:gd name="T62" fmla="*/ 74 w 113"/>
              <a:gd name="T63" fmla="*/ 31 h 86"/>
              <a:gd name="T64" fmla="*/ 42 w 113"/>
              <a:gd name="T65" fmla="*/ 49 h 86"/>
              <a:gd name="T66" fmla="*/ 25 w 113"/>
              <a:gd name="T67" fmla="*/ 43 h 86"/>
              <a:gd name="T68" fmla="*/ 13 w 113"/>
              <a:gd name="T69" fmla="*/ 86 h 86"/>
              <a:gd name="T70" fmla="*/ 13 w 113"/>
              <a:gd name="T71" fmla="*/ 75 h 86"/>
              <a:gd name="T72" fmla="*/ 31 w 113"/>
              <a:gd name="T73" fmla="*/ 12 h 86"/>
              <a:gd name="T74" fmla="*/ 49 w 113"/>
              <a:gd name="T75" fmla="*/ 19 h 86"/>
              <a:gd name="T76" fmla="*/ 39 w 113"/>
              <a:gd name="T77" fmla="*/ 19 h 86"/>
              <a:gd name="T78" fmla="*/ 43 w 113"/>
              <a:gd name="T79" fmla="*/ 44 h 86"/>
              <a:gd name="T80" fmla="*/ 34 w 113"/>
              <a:gd name="T81" fmla="*/ 31 h 86"/>
              <a:gd name="T82" fmla="*/ 20 w 113"/>
              <a:gd name="T83" fmla="*/ 38 h 86"/>
              <a:gd name="T84" fmla="*/ 30 w 113"/>
              <a:gd name="T85" fmla="*/ 17 h 86"/>
              <a:gd name="T86" fmla="*/ 21 w 113"/>
              <a:gd name="T87"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86">
                <a:moveTo>
                  <a:pt x="36" y="2"/>
                </a:moveTo>
                <a:cubicBezTo>
                  <a:pt x="39" y="2"/>
                  <a:pt x="41" y="4"/>
                  <a:pt x="41" y="6"/>
                </a:cubicBezTo>
                <a:cubicBezTo>
                  <a:pt x="41" y="9"/>
                  <a:pt x="39" y="11"/>
                  <a:pt x="36" y="11"/>
                </a:cubicBezTo>
                <a:cubicBezTo>
                  <a:pt x="34" y="11"/>
                  <a:pt x="32" y="9"/>
                  <a:pt x="32" y="6"/>
                </a:cubicBezTo>
                <a:cubicBezTo>
                  <a:pt x="32" y="4"/>
                  <a:pt x="34" y="2"/>
                  <a:pt x="36" y="2"/>
                </a:cubicBezTo>
                <a:close/>
                <a:moveTo>
                  <a:pt x="106" y="32"/>
                </a:moveTo>
                <a:cubicBezTo>
                  <a:pt x="106" y="86"/>
                  <a:pt x="106" y="86"/>
                  <a:pt x="106" y="86"/>
                </a:cubicBezTo>
                <a:cubicBezTo>
                  <a:pt x="102" y="86"/>
                  <a:pt x="102" y="86"/>
                  <a:pt x="102" y="86"/>
                </a:cubicBezTo>
                <a:cubicBezTo>
                  <a:pt x="102" y="35"/>
                  <a:pt x="102" y="35"/>
                  <a:pt x="102" y="35"/>
                </a:cubicBezTo>
                <a:cubicBezTo>
                  <a:pt x="105" y="32"/>
                  <a:pt x="105" y="32"/>
                  <a:pt x="105" y="32"/>
                </a:cubicBezTo>
                <a:cubicBezTo>
                  <a:pt x="106" y="32"/>
                  <a:pt x="106" y="32"/>
                  <a:pt x="106" y="32"/>
                </a:cubicBezTo>
                <a:close/>
                <a:moveTo>
                  <a:pt x="99" y="39"/>
                </a:moveTo>
                <a:cubicBezTo>
                  <a:pt x="99" y="86"/>
                  <a:pt x="99" y="86"/>
                  <a:pt x="99" y="86"/>
                </a:cubicBezTo>
                <a:cubicBezTo>
                  <a:pt x="97" y="86"/>
                  <a:pt x="96" y="86"/>
                  <a:pt x="95" y="86"/>
                </a:cubicBezTo>
                <a:cubicBezTo>
                  <a:pt x="95" y="43"/>
                  <a:pt x="95" y="43"/>
                  <a:pt x="95" y="43"/>
                </a:cubicBezTo>
                <a:cubicBezTo>
                  <a:pt x="99" y="39"/>
                  <a:pt x="99" y="39"/>
                  <a:pt x="99" y="39"/>
                </a:cubicBezTo>
                <a:close/>
                <a:moveTo>
                  <a:pt x="91" y="47"/>
                </a:moveTo>
                <a:cubicBezTo>
                  <a:pt x="91" y="86"/>
                  <a:pt x="91" y="86"/>
                  <a:pt x="91" y="86"/>
                </a:cubicBezTo>
                <a:cubicBezTo>
                  <a:pt x="90" y="86"/>
                  <a:pt x="89" y="86"/>
                  <a:pt x="88" y="86"/>
                </a:cubicBezTo>
                <a:cubicBezTo>
                  <a:pt x="88" y="51"/>
                  <a:pt x="88" y="51"/>
                  <a:pt x="88" y="51"/>
                </a:cubicBezTo>
                <a:cubicBezTo>
                  <a:pt x="91" y="47"/>
                  <a:pt x="91" y="47"/>
                  <a:pt x="91" y="47"/>
                </a:cubicBezTo>
                <a:close/>
                <a:moveTo>
                  <a:pt x="84" y="55"/>
                </a:moveTo>
                <a:cubicBezTo>
                  <a:pt x="84" y="86"/>
                  <a:pt x="84" y="86"/>
                  <a:pt x="84" y="86"/>
                </a:cubicBezTo>
                <a:cubicBezTo>
                  <a:pt x="83" y="86"/>
                  <a:pt x="82" y="86"/>
                  <a:pt x="81" y="86"/>
                </a:cubicBezTo>
                <a:cubicBezTo>
                  <a:pt x="81" y="59"/>
                  <a:pt x="81" y="59"/>
                  <a:pt x="81" y="59"/>
                </a:cubicBezTo>
                <a:cubicBezTo>
                  <a:pt x="84" y="55"/>
                  <a:pt x="84" y="55"/>
                  <a:pt x="84" y="55"/>
                </a:cubicBezTo>
                <a:close/>
                <a:moveTo>
                  <a:pt x="77" y="59"/>
                </a:moveTo>
                <a:cubicBezTo>
                  <a:pt x="77" y="86"/>
                  <a:pt x="77" y="86"/>
                  <a:pt x="77" y="86"/>
                </a:cubicBezTo>
                <a:cubicBezTo>
                  <a:pt x="76" y="86"/>
                  <a:pt x="75" y="86"/>
                  <a:pt x="74" y="86"/>
                </a:cubicBezTo>
                <a:cubicBezTo>
                  <a:pt x="74" y="56"/>
                  <a:pt x="74" y="56"/>
                  <a:pt x="74" y="56"/>
                </a:cubicBezTo>
                <a:cubicBezTo>
                  <a:pt x="77" y="59"/>
                  <a:pt x="77" y="59"/>
                  <a:pt x="77" y="59"/>
                </a:cubicBezTo>
                <a:close/>
                <a:moveTo>
                  <a:pt x="70" y="54"/>
                </a:moveTo>
                <a:cubicBezTo>
                  <a:pt x="70" y="86"/>
                  <a:pt x="70" y="86"/>
                  <a:pt x="70" y="86"/>
                </a:cubicBezTo>
                <a:cubicBezTo>
                  <a:pt x="69" y="86"/>
                  <a:pt x="68" y="86"/>
                  <a:pt x="66" y="86"/>
                </a:cubicBezTo>
                <a:cubicBezTo>
                  <a:pt x="66" y="57"/>
                  <a:pt x="66" y="57"/>
                  <a:pt x="66" y="57"/>
                </a:cubicBezTo>
                <a:cubicBezTo>
                  <a:pt x="70" y="54"/>
                  <a:pt x="70" y="54"/>
                  <a:pt x="70" y="54"/>
                </a:cubicBezTo>
                <a:close/>
                <a:moveTo>
                  <a:pt x="63" y="59"/>
                </a:moveTo>
                <a:cubicBezTo>
                  <a:pt x="63" y="86"/>
                  <a:pt x="63" y="86"/>
                  <a:pt x="63" y="86"/>
                </a:cubicBezTo>
                <a:cubicBezTo>
                  <a:pt x="62" y="86"/>
                  <a:pt x="60" y="86"/>
                  <a:pt x="59" y="86"/>
                </a:cubicBezTo>
                <a:cubicBezTo>
                  <a:pt x="59" y="62"/>
                  <a:pt x="59" y="62"/>
                  <a:pt x="59" y="62"/>
                </a:cubicBezTo>
                <a:cubicBezTo>
                  <a:pt x="63" y="59"/>
                  <a:pt x="63" y="59"/>
                  <a:pt x="63" y="59"/>
                </a:cubicBezTo>
                <a:close/>
                <a:moveTo>
                  <a:pt x="56" y="65"/>
                </a:moveTo>
                <a:cubicBezTo>
                  <a:pt x="56" y="86"/>
                  <a:pt x="56" y="86"/>
                  <a:pt x="56" y="86"/>
                </a:cubicBezTo>
                <a:cubicBezTo>
                  <a:pt x="54" y="86"/>
                  <a:pt x="53" y="86"/>
                  <a:pt x="52" y="86"/>
                </a:cubicBezTo>
                <a:cubicBezTo>
                  <a:pt x="52" y="68"/>
                  <a:pt x="52" y="68"/>
                  <a:pt x="52" y="68"/>
                </a:cubicBezTo>
                <a:cubicBezTo>
                  <a:pt x="56" y="65"/>
                  <a:pt x="56" y="65"/>
                  <a:pt x="56" y="65"/>
                </a:cubicBezTo>
                <a:close/>
                <a:moveTo>
                  <a:pt x="48" y="71"/>
                </a:moveTo>
                <a:cubicBezTo>
                  <a:pt x="48" y="86"/>
                  <a:pt x="48" y="86"/>
                  <a:pt x="48" y="86"/>
                </a:cubicBezTo>
                <a:cubicBezTo>
                  <a:pt x="47" y="86"/>
                  <a:pt x="46" y="86"/>
                  <a:pt x="45" y="86"/>
                </a:cubicBezTo>
                <a:cubicBezTo>
                  <a:pt x="45" y="73"/>
                  <a:pt x="45" y="73"/>
                  <a:pt x="45" y="73"/>
                </a:cubicBezTo>
                <a:cubicBezTo>
                  <a:pt x="48" y="71"/>
                  <a:pt x="48" y="71"/>
                  <a:pt x="48" y="71"/>
                </a:cubicBezTo>
                <a:close/>
                <a:moveTo>
                  <a:pt x="41" y="75"/>
                </a:moveTo>
                <a:cubicBezTo>
                  <a:pt x="41" y="86"/>
                  <a:pt x="41" y="86"/>
                  <a:pt x="41" y="86"/>
                </a:cubicBezTo>
                <a:cubicBezTo>
                  <a:pt x="40" y="86"/>
                  <a:pt x="39" y="86"/>
                  <a:pt x="38" y="86"/>
                </a:cubicBezTo>
                <a:cubicBezTo>
                  <a:pt x="38" y="72"/>
                  <a:pt x="38" y="72"/>
                  <a:pt x="38" y="72"/>
                </a:cubicBezTo>
                <a:cubicBezTo>
                  <a:pt x="41" y="75"/>
                  <a:pt x="41" y="75"/>
                  <a:pt x="41" y="75"/>
                </a:cubicBezTo>
                <a:close/>
                <a:moveTo>
                  <a:pt x="34" y="70"/>
                </a:moveTo>
                <a:cubicBezTo>
                  <a:pt x="34" y="86"/>
                  <a:pt x="34" y="86"/>
                  <a:pt x="34" y="86"/>
                </a:cubicBezTo>
                <a:cubicBezTo>
                  <a:pt x="33" y="86"/>
                  <a:pt x="32" y="86"/>
                  <a:pt x="31" y="86"/>
                </a:cubicBezTo>
                <a:cubicBezTo>
                  <a:pt x="31" y="67"/>
                  <a:pt x="31" y="67"/>
                  <a:pt x="31" y="67"/>
                </a:cubicBezTo>
                <a:cubicBezTo>
                  <a:pt x="34" y="70"/>
                  <a:pt x="34" y="70"/>
                  <a:pt x="34" y="70"/>
                </a:cubicBezTo>
                <a:close/>
                <a:moveTo>
                  <a:pt x="27" y="67"/>
                </a:moveTo>
                <a:cubicBezTo>
                  <a:pt x="27" y="86"/>
                  <a:pt x="27" y="86"/>
                  <a:pt x="27" y="86"/>
                </a:cubicBezTo>
                <a:cubicBezTo>
                  <a:pt x="26" y="86"/>
                  <a:pt x="25" y="86"/>
                  <a:pt x="23" y="86"/>
                </a:cubicBezTo>
                <a:cubicBezTo>
                  <a:pt x="23" y="69"/>
                  <a:pt x="23" y="69"/>
                  <a:pt x="23" y="69"/>
                </a:cubicBezTo>
                <a:cubicBezTo>
                  <a:pt x="27" y="67"/>
                  <a:pt x="27" y="67"/>
                  <a:pt x="27" y="67"/>
                </a:cubicBezTo>
                <a:close/>
                <a:moveTo>
                  <a:pt x="20" y="71"/>
                </a:moveTo>
                <a:cubicBezTo>
                  <a:pt x="20" y="86"/>
                  <a:pt x="20" y="86"/>
                  <a:pt x="20" y="86"/>
                </a:cubicBezTo>
                <a:cubicBezTo>
                  <a:pt x="19" y="86"/>
                  <a:pt x="17" y="86"/>
                  <a:pt x="16" y="86"/>
                </a:cubicBezTo>
                <a:cubicBezTo>
                  <a:pt x="16" y="73"/>
                  <a:pt x="16" y="73"/>
                  <a:pt x="16" y="73"/>
                </a:cubicBezTo>
                <a:cubicBezTo>
                  <a:pt x="20" y="71"/>
                  <a:pt x="20" y="71"/>
                  <a:pt x="20" y="71"/>
                </a:cubicBezTo>
                <a:close/>
                <a:moveTo>
                  <a:pt x="5" y="79"/>
                </a:moveTo>
                <a:cubicBezTo>
                  <a:pt x="5" y="86"/>
                  <a:pt x="5" y="86"/>
                  <a:pt x="5" y="86"/>
                </a:cubicBezTo>
                <a:cubicBezTo>
                  <a:pt x="2" y="86"/>
                  <a:pt x="2" y="86"/>
                  <a:pt x="2" y="86"/>
                </a:cubicBezTo>
                <a:cubicBezTo>
                  <a:pt x="2" y="76"/>
                  <a:pt x="2" y="76"/>
                  <a:pt x="2" y="76"/>
                </a:cubicBezTo>
                <a:cubicBezTo>
                  <a:pt x="4" y="80"/>
                  <a:pt x="4" y="80"/>
                  <a:pt x="4" y="80"/>
                </a:cubicBezTo>
                <a:cubicBezTo>
                  <a:pt x="5" y="79"/>
                  <a:pt x="5" y="79"/>
                  <a:pt x="5" y="79"/>
                </a:cubicBezTo>
                <a:close/>
                <a:moveTo>
                  <a:pt x="0" y="58"/>
                </a:moveTo>
                <a:cubicBezTo>
                  <a:pt x="7" y="70"/>
                  <a:pt x="7" y="70"/>
                  <a:pt x="7" y="70"/>
                </a:cubicBezTo>
                <a:cubicBezTo>
                  <a:pt x="29" y="57"/>
                  <a:pt x="29" y="57"/>
                  <a:pt x="29" y="57"/>
                </a:cubicBezTo>
                <a:cubicBezTo>
                  <a:pt x="38" y="64"/>
                  <a:pt x="38" y="64"/>
                  <a:pt x="38" y="64"/>
                </a:cubicBezTo>
                <a:cubicBezTo>
                  <a:pt x="42" y="66"/>
                  <a:pt x="42" y="66"/>
                  <a:pt x="42" y="66"/>
                </a:cubicBezTo>
                <a:cubicBezTo>
                  <a:pt x="46" y="63"/>
                  <a:pt x="46" y="63"/>
                  <a:pt x="46" y="63"/>
                </a:cubicBezTo>
                <a:cubicBezTo>
                  <a:pt x="70" y="45"/>
                  <a:pt x="70" y="45"/>
                  <a:pt x="70" y="45"/>
                </a:cubicBezTo>
                <a:cubicBezTo>
                  <a:pt x="73" y="47"/>
                  <a:pt x="73" y="47"/>
                  <a:pt x="73" y="47"/>
                </a:cubicBezTo>
                <a:cubicBezTo>
                  <a:pt x="78" y="51"/>
                  <a:pt x="78" y="51"/>
                  <a:pt x="78" y="51"/>
                </a:cubicBezTo>
                <a:cubicBezTo>
                  <a:pt x="82" y="46"/>
                  <a:pt x="82" y="46"/>
                  <a:pt x="82" y="46"/>
                </a:cubicBezTo>
                <a:cubicBezTo>
                  <a:pt x="104" y="22"/>
                  <a:pt x="104" y="22"/>
                  <a:pt x="104" y="22"/>
                </a:cubicBezTo>
                <a:cubicBezTo>
                  <a:pt x="109" y="26"/>
                  <a:pt x="109" y="26"/>
                  <a:pt x="109" y="26"/>
                </a:cubicBezTo>
                <a:cubicBezTo>
                  <a:pt x="111" y="13"/>
                  <a:pt x="111" y="13"/>
                  <a:pt x="111" y="13"/>
                </a:cubicBezTo>
                <a:cubicBezTo>
                  <a:pt x="113" y="0"/>
                  <a:pt x="113" y="0"/>
                  <a:pt x="113" y="0"/>
                </a:cubicBezTo>
                <a:cubicBezTo>
                  <a:pt x="101" y="5"/>
                  <a:pt x="101" y="5"/>
                  <a:pt x="101" y="5"/>
                </a:cubicBezTo>
                <a:cubicBezTo>
                  <a:pt x="89" y="10"/>
                  <a:pt x="89" y="10"/>
                  <a:pt x="89" y="10"/>
                </a:cubicBezTo>
                <a:cubicBezTo>
                  <a:pt x="93" y="13"/>
                  <a:pt x="93" y="13"/>
                  <a:pt x="93" y="13"/>
                </a:cubicBezTo>
                <a:cubicBezTo>
                  <a:pt x="76" y="32"/>
                  <a:pt x="76" y="32"/>
                  <a:pt x="76" y="32"/>
                </a:cubicBezTo>
                <a:cubicBezTo>
                  <a:pt x="74" y="31"/>
                  <a:pt x="74" y="31"/>
                  <a:pt x="74" y="31"/>
                </a:cubicBezTo>
                <a:cubicBezTo>
                  <a:pt x="70" y="28"/>
                  <a:pt x="70" y="28"/>
                  <a:pt x="70" y="28"/>
                </a:cubicBezTo>
                <a:cubicBezTo>
                  <a:pt x="65" y="31"/>
                  <a:pt x="65" y="31"/>
                  <a:pt x="65" y="31"/>
                </a:cubicBezTo>
                <a:cubicBezTo>
                  <a:pt x="42" y="49"/>
                  <a:pt x="42" y="49"/>
                  <a:pt x="42" y="49"/>
                </a:cubicBezTo>
                <a:cubicBezTo>
                  <a:pt x="33" y="43"/>
                  <a:pt x="33" y="43"/>
                  <a:pt x="33" y="43"/>
                </a:cubicBezTo>
                <a:cubicBezTo>
                  <a:pt x="29" y="41"/>
                  <a:pt x="29" y="41"/>
                  <a:pt x="29" y="41"/>
                </a:cubicBezTo>
                <a:cubicBezTo>
                  <a:pt x="25" y="43"/>
                  <a:pt x="25" y="43"/>
                  <a:pt x="25" y="43"/>
                </a:cubicBezTo>
                <a:cubicBezTo>
                  <a:pt x="0" y="58"/>
                  <a:pt x="0" y="58"/>
                  <a:pt x="0" y="58"/>
                </a:cubicBezTo>
                <a:close/>
                <a:moveTo>
                  <a:pt x="13" y="75"/>
                </a:moveTo>
                <a:cubicBezTo>
                  <a:pt x="13" y="86"/>
                  <a:pt x="13" y="86"/>
                  <a:pt x="13" y="86"/>
                </a:cubicBezTo>
                <a:cubicBezTo>
                  <a:pt x="11" y="86"/>
                  <a:pt x="10" y="86"/>
                  <a:pt x="9" y="86"/>
                </a:cubicBezTo>
                <a:cubicBezTo>
                  <a:pt x="9" y="77"/>
                  <a:pt x="9" y="77"/>
                  <a:pt x="9" y="77"/>
                </a:cubicBezTo>
                <a:cubicBezTo>
                  <a:pt x="13" y="75"/>
                  <a:pt x="13" y="75"/>
                  <a:pt x="13" y="75"/>
                </a:cubicBezTo>
                <a:close/>
                <a:moveTo>
                  <a:pt x="21" y="22"/>
                </a:moveTo>
                <a:cubicBezTo>
                  <a:pt x="23" y="17"/>
                  <a:pt x="23" y="17"/>
                  <a:pt x="23" y="17"/>
                </a:cubicBezTo>
                <a:cubicBezTo>
                  <a:pt x="31" y="12"/>
                  <a:pt x="31" y="12"/>
                  <a:pt x="31" y="12"/>
                </a:cubicBezTo>
                <a:cubicBezTo>
                  <a:pt x="41" y="12"/>
                  <a:pt x="41" y="12"/>
                  <a:pt x="41" y="12"/>
                </a:cubicBezTo>
                <a:cubicBezTo>
                  <a:pt x="43" y="19"/>
                  <a:pt x="43" y="19"/>
                  <a:pt x="43" y="19"/>
                </a:cubicBezTo>
                <a:cubicBezTo>
                  <a:pt x="49" y="19"/>
                  <a:pt x="49" y="19"/>
                  <a:pt x="49" y="19"/>
                </a:cubicBezTo>
                <a:cubicBezTo>
                  <a:pt x="49" y="21"/>
                  <a:pt x="49" y="21"/>
                  <a:pt x="49" y="21"/>
                </a:cubicBezTo>
                <a:cubicBezTo>
                  <a:pt x="41" y="22"/>
                  <a:pt x="41" y="22"/>
                  <a:pt x="41" y="22"/>
                </a:cubicBezTo>
                <a:cubicBezTo>
                  <a:pt x="39" y="19"/>
                  <a:pt x="39" y="19"/>
                  <a:pt x="39" y="19"/>
                </a:cubicBezTo>
                <a:cubicBezTo>
                  <a:pt x="37" y="26"/>
                  <a:pt x="37" y="26"/>
                  <a:pt x="37" y="26"/>
                </a:cubicBezTo>
                <a:cubicBezTo>
                  <a:pt x="43" y="33"/>
                  <a:pt x="43" y="33"/>
                  <a:pt x="43" y="33"/>
                </a:cubicBezTo>
                <a:cubicBezTo>
                  <a:pt x="43" y="44"/>
                  <a:pt x="43" y="44"/>
                  <a:pt x="43" y="44"/>
                </a:cubicBezTo>
                <a:cubicBezTo>
                  <a:pt x="41" y="44"/>
                  <a:pt x="41" y="44"/>
                  <a:pt x="41" y="44"/>
                </a:cubicBezTo>
                <a:cubicBezTo>
                  <a:pt x="39" y="35"/>
                  <a:pt x="39" y="35"/>
                  <a:pt x="39" y="35"/>
                </a:cubicBezTo>
                <a:cubicBezTo>
                  <a:pt x="34" y="31"/>
                  <a:pt x="34" y="31"/>
                  <a:pt x="34" y="31"/>
                </a:cubicBezTo>
                <a:cubicBezTo>
                  <a:pt x="32" y="33"/>
                  <a:pt x="31" y="38"/>
                  <a:pt x="31" y="38"/>
                </a:cubicBezTo>
                <a:cubicBezTo>
                  <a:pt x="21" y="40"/>
                  <a:pt x="21" y="40"/>
                  <a:pt x="21" y="40"/>
                </a:cubicBezTo>
                <a:cubicBezTo>
                  <a:pt x="20" y="38"/>
                  <a:pt x="20" y="38"/>
                  <a:pt x="20" y="38"/>
                </a:cubicBezTo>
                <a:cubicBezTo>
                  <a:pt x="27" y="35"/>
                  <a:pt x="27" y="35"/>
                  <a:pt x="27" y="35"/>
                </a:cubicBezTo>
                <a:cubicBezTo>
                  <a:pt x="29" y="25"/>
                  <a:pt x="29" y="25"/>
                  <a:pt x="29" y="25"/>
                </a:cubicBezTo>
                <a:cubicBezTo>
                  <a:pt x="30" y="17"/>
                  <a:pt x="30" y="17"/>
                  <a:pt x="30" y="17"/>
                </a:cubicBezTo>
                <a:cubicBezTo>
                  <a:pt x="26" y="18"/>
                  <a:pt x="26" y="18"/>
                  <a:pt x="26" y="18"/>
                </a:cubicBezTo>
                <a:cubicBezTo>
                  <a:pt x="23" y="24"/>
                  <a:pt x="23" y="24"/>
                  <a:pt x="23" y="24"/>
                </a:cubicBezTo>
                <a:lnTo>
                  <a:pt x="21" y="22"/>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8" name="Freeform 253"/>
          <p:cNvSpPr>
            <a:spLocks noChangeAspect="1" noEditPoints="1"/>
          </p:cNvSpPr>
          <p:nvPr/>
        </p:nvSpPr>
        <p:spPr bwMode="auto">
          <a:xfrm>
            <a:off x="7651215" y="2271401"/>
            <a:ext cx="555498" cy="453231"/>
          </a:xfrm>
          <a:custGeom>
            <a:avLst/>
            <a:gdLst>
              <a:gd name="T0" fmla="*/ 86 w 108"/>
              <a:gd name="T1" fmla="*/ 88 h 88"/>
              <a:gd name="T2" fmla="*/ 83 w 108"/>
              <a:gd name="T3" fmla="*/ 44 h 88"/>
              <a:gd name="T4" fmla="*/ 79 w 108"/>
              <a:gd name="T5" fmla="*/ 70 h 88"/>
              <a:gd name="T6" fmla="*/ 108 w 108"/>
              <a:gd name="T7" fmla="*/ 0 h 88"/>
              <a:gd name="T8" fmla="*/ 91 w 108"/>
              <a:gd name="T9" fmla="*/ 33 h 88"/>
              <a:gd name="T10" fmla="*/ 80 w 108"/>
              <a:gd name="T11" fmla="*/ 24 h 88"/>
              <a:gd name="T12" fmla="*/ 67 w 108"/>
              <a:gd name="T13" fmla="*/ 67 h 88"/>
              <a:gd name="T14" fmla="*/ 36 w 108"/>
              <a:gd name="T15" fmla="*/ 72 h 88"/>
              <a:gd name="T16" fmla="*/ 19 w 108"/>
              <a:gd name="T17" fmla="*/ 62 h 88"/>
              <a:gd name="T18" fmla="*/ 0 w 108"/>
              <a:gd name="T19" fmla="*/ 55 h 88"/>
              <a:gd name="T20" fmla="*/ 24 w 108"/>
              <a:gd name="T21" fmla="*/ 48 h 88"/>
              <a:gd name="T22" fmla="*/ 30 w 108"/>
              <a:gd name="T23" fmla="*/ 57 h 88"/>
              <a:gd name="T24" fmla="*/ 43 w 108"/>
              <a:gd name="T25" fmla="*/ 29 h 88"/>
              <a:gd name="T26" fmla="*/ 65 w 108"/>
              <a:gd name="T27" fmla="*/ 50 h 88"/>
              <a:gd name="T28" fmla="*/ 68 w 108"/>
              <a:gd name="T29" fmla="*/ 18 h 88"/>
              <a:gd name="T30" fmla="*/ 77 w 108"/>
              <a:gd name="T31" fmla="*/ 11 h 88"/>
              <a:gd name="T32" fmla="*/ 90 w 108"/>
              <a:gd name="T33" fmla="*/ 0 h 88"/>
              <a:gd name="T34" fmla="*/ 22 w 108"/>
              <a:gd name="T35" fmla="*/ 88 h 88"/>
              <a:gd name="T36" fmla="*/ 28 w 108"/>
              <a:gd name="T37" fmla="*/ 80 h 88"/>
              <a:gd name="T38" fmla="*/ 22 w 108"/>
              <a:gd name="T39" fmla="*/ 78 h 88"/>
              <a:gd name="T40" fmla="*/ 10 w 108"/>
              <a:gd name="T41" fmla="*/ 88 h 88"/>
              <a:gd name="T42" fmla="*/ 17 w 108"/>
              <a:gd name="T43" fmla="*/ 71 h 88"/>
              <a:gd name="T44" fmla="*/ 10 w 108"/>
              <a:gd name="T45" fmla="*/ 72 h 88"/>
              <a:gd name="T46" fmla="*/ 33 w 108"/>
              <a:gd name="T47" fmla="*/ 88 h 88"/>
              <a:gd name="T48" fmla="*/ 40 w 108"/>
              <a:gd name="T49" fmla="*/ 78 h 88"/>
              <a:gd name="T50" fmla="*/ 33 w 108"/>
              <a:gd name="T51" fmla="*/ 80 h 88"/>
              <a:gd name="T52" fmla="*/ 45 w 108"/>
              <a:gd name="T53" fmla="*/ 88 h 88"/>
              <a:gd name="T54" fmla="*/ 51 w 108"/>
              <a:gd name="T55" fmla="*/ 62 h 88"/>
              <a:gd name="T56" fmla="*/ 45 w 108"/>
              <a:gd name="T57" fmla="*/ 68 h 88"/>
              <a:gd name="T58" fmla="*/ 56 w 108"/>
              <a:gd name="T59" fmla="*/ 88 h 88"/>
              <a:gd name="T60" fmla="*/ 63 w 108"/>
              <a:gd name="T61" fmla="*/ 73 h 88"/>
              <a:gd name="T62" fmla="*/ 56 w 108"/>
              <a:gd name="T63" fmla="*/ 88 h 88"/>
              <a:gd name="T64" fmla="*/ 74 w 108"/>
              <a:gd name="T65" fmla="*/ 88 h 88"/>
              <a:gd name="T66" fmla="*/ 68 w 108"/>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8" h="88">
                <a:moveTo>
                  <a:pt x="79" y="88"/>
                </a:moveTo>
                <a:cubicBezTo>
                  <a:pt x="86" y="88"/>
                  <a:pt x="86" y="88"/>
                  <a:pt x="86" y="88"/>
                </a:cubicBezTo>
                <a:cubicBezTo>
                  <a:pt x="86" y="43"/>
                  <a:pt x="86" y="43"/>
                  <a:pt x="86" y="43"/>
                </a:cubicBezTo>
                <a:cubicBezTo>
                  <a:pt x="83" y="44"/>
                  <a:pt x="83" y="44"/>
                  <a:pt x="83" y="44"/>
                </a:cubicBezTo>
                <a:cubicBezTo>
                  <a:pt x="82" y="69"/>
                  <a:pt x="82" y="69"/>
                  <a:pt x="82" y="69"/>
                </a:cubicBezTo>
                <a:cubicBezTo>
                  <a:pt x="79" y="70"/>
                  <a:pt x="79" y="70"/>
                  <a:pt x="79" y="70"/>
                </a:cubicBezTo>
                <a:cubicBezTo>
                  <a:pt x="79" y="88"/>
                  <a:pt x="79" y="88"/>
                  <a:pt x="79" y="88"/>
                </a:cubicBezTo>
                <a:close/>
                <a:moveTo>
                  <a:pt x="108" y="0"/>
                </a:moveTo>
                <a:cubicBezTo>
                  <a:pt x="100" y="16"/>
                  <a:pt x="100" y="16"/>
                  <a:pt x="100" y="16"/>
                </a:cubicBezTo>
                <a:cubicBezTo>
                  <a:pt x="91" y="33"/>
                  <a:pt x="91" y="33"/>
                  <a:pt x="91" y="33"/>
                </a:cubicBezTo>
                <a:cubicBezTo>
                  <a:pt x="84" y="22"/>
                  <a:pt x="84" y="22"/>
                  <a:pt x="84" y="22"/>
                </a:cubicBezTo>
                <a:cubicBezTo>
                  <a:pt x="80" y="24"/>
                  <a:pt x="80" y="24"/>
                  <a:pt x="80" y="24"/>
                </a:cubicBezTo>
                <a:cubicBezTo>
                  <a:pt x="77" y="63"/>
                  <a:pt x="77" y="63"/>
                  <a:pt x="77" y="63"/>
                </a:cubicBezTo>
                <a:cubicBezTo>
                  <a:pt x="67" y="67"/>
                  <a:pt x="67" y="67"/>
                  <a:pt x="67" y="67"/>
                </a:cubicBezTo>
                <a:cubicBezTo>
                  <a:pt x="47" y="49"/>
                  <a:pt x="47" y="49"/>
                  <a:pt x="47" y="49"/>
                </a:cubicBezTo>
                <a:cubicBezTo>
                  <a:pt x="36" y="72"/>
                  <a:pt x="36" y="72"/>
                  <a:pt x="36" y="72"/>
                </a:cubicBezTo>
                <a:cubicBezTo>
                  <a:pt x="25" y="73"/>
                  <a:pt x="25" y="73"/>
                  <a:pt x="25" y="73"/>
                </a:cubicBezTo>
                <a:cubicBezTo>
                  <a:pt x="19" y="62"/>
                  <a:pt x="19" y="62"/>
                  <a:pt x="19" y="62"/>
                </a:cubicBezTo>
                <a:cubicBezTo>
                  <a:pt x="3" y="67"/>
                  <a:pt x="3" y="67"/>
                  <a:pt x="3" y="67"/>
                </a:cubicBezTo>
                <a:cubicBezTo>
                  <a:pt x="0" y="55"/>
                  <a:pt x="0" y="55"/>
                  <a:pt x="0" y="55"/>
                </a:cubicBezTo>
                <a:cubicBezTo>
                  <a:pt x="20" y="49"/>
                  <a:pt x="20" y="49"/>
                  <a:pt x="20" y="49"/>
                </a:cubicBezTo>
                <a:cubicBezTo>
                  <a:pt x="24" y="48"/>
                  <a:pt x="24" y="48"/>
                  <a:pt x="24" y="48"/>
                </a:cubicBezTo>
                <a:cubicBezTo>
                  <a:pt x="27" y="52"/>
                  <a:pt x="27" y="52"/>
                  <a:pt x="27" y="52"/>
                </a:cubicBezTo>
                <a:cubicBezTo>
                  <a:pt x="30" y="57"/>
                  <a:pt x="30" y="57"/>
                  <a:pt x="30" y="57"/>
                </a:cubicBezTo>
                <a:cubicBezTo>
                  <a:pt x="39" y="36"/>
                  <a:pt x="39" y="36"/>
                  <a:pt x="39" y="36"/>
                </a:cubicBezTo>
                <a:cubicBezTo>
                  <a:pt x="43" y="29"/>
                  <a:pt x="43" y="29"/>
                  <a:pt x="43" y="29"/>
                </a:cubicBezTo>
                <a:cubicBezTo>
                  <a:pt x="49" y="35"/>
                  <a:pt x="49" y="35"/>
                  <a:pt x="49" y="35"/>
                </a:cubicBezTo>
                <a:cubicBezTo>
                  <a:pt x="65" y="50"/>
                  <a:pt x="65" y="50"/>
                  <a:pt x="65" y="50"/>
                </a:cubicBezTo>
                <a:cubicBezTo>
                  <a:pt x="67" y="21"/>
                  <a:pt x="67" y="21"/>
                  <a:pt x="67" y="21"/>
                </a:cubicBezTo>
                <a:cubicBezTo>
                  <a:pt x="68" y="18"/>
                  <a:pt x="68" y="18"/>
                  <a:pt x="68" y="18"/>
                </a:cubicBezTo>
                <a:cubicBezTo>
                  <a:pt x="70" y="16"/>
                  <a:pt x="70" y="16"/>
                  <a:pt x="70" y="16"/>
                </a:cubicBezTo>
                <a:cubicBezTo>
                  <a:pt x="77" y="11"/>
                  <a:pt x="77" y="11"/>
                  <a:pt x="77" y="11"/>
                </a:cubicBezTo>
                <a:cubicBezTo>
                  <a:pt x="71" y="1"/>
                  <a:pt x="71" y="1"/>
                  <a:pt x="71" y="1"/>
                </a:cubicBezTo>
                <a:cubicBezTo>
                  <a:pt x="90" y="0"/>
                  <a:pt x="90" y="0"/>
                  <a:pt x="90" y="0"/>
                </a:cubicBezTo>
                <a:cubicBezTo>
                  <a:pt x="108" y="0"/>
                  <a:pt x="108" y="0"/>
                  <a:pt x="108" y="0"/>
                </a:cubicBezTo>
                <a:close/>
                <a:moveTo>
                  <a:pt x="22" y="88"/>
                </a:moveTo>
                <a:cubicBezTo>
                  <a:pt x="24" y="88"/>
                  <a:pt x="26" y="88"/>
                  <a:pt x="28" y="88"/>
                </a:cubicBezTo>
                <a:cubicBezTo>
                  <a:pt x="28" y="80"/>
                  <a:pt x="28" y="80"/>
                  <a:pt x="28" y="80"/>
                </a:cubicBezTo>
                <a:cubicBezTo>
                  <a:pt x="23" y="80"/>
                  <a:pt x="23" y="80"/>
                  <a:pt x="23" y="80"/>
                </a:cubicBezTo>
                <a:cubicBezTo>
                  <a:pt x="22" y="78"/>
                  <a:pt x="22" y="78"/>
                  <a:pt x="22" y="78"/>
                </a:cubicBezTo>
                <a:cubicBezTo>
                  <a:pt x="22" y="88"/>
                  <a:pt x="22" y="88"/>
                  <a:pt x="22" y="88"/>
                </a:cubicBezTo>
                <a:close/>
                <a:moveTo>
                  <a:pt x="10" y="88"/>
                </a:moveTo>
                <a:cubicBezTo>
                  <a:pt x="17" y="88"/>
                  <a:pt x="17" y="88"/>
                  <a:pt x="17" y="88"/>
                </a:cubicBezTo>
                <a:cubicBezTo>
                  <a:pt x="17" y="71"/>
                  <a:pt x="17" y="71"/>
                  <a:pt x="17" y="71"/>
                </a:cubicBezTo>
                <a:cubicBezTo>
                  <a:pt x="17" y="70"/>
                  <a:pt x="17" y="70"/>
                  <a:pt x="17" y="70"/>
                </a:cubicBezTo>
                <a:cubicBezTo>
                  <a:pt x="10" y="72"/>
                  <a:pt x="10" y="72"/>
                  <a:pt x="10" y="72"/>
                </a:cubicBezTo>
                <a:cubicBezTo>
                  <a:pt x="10" y="88"/>
                  <a:pt x="10" y="88"/>
                  <a:pt x="10" y="88"/>
                </a:cubicBezTo>
                <a:close/>
                <a:moveTo>
                  <a:pt x="33" y="88"/>
                </a:moveTo>
                <a:cubicBezTo>
                  <a:pt x="35" y="88"/>
                  <a:pt x="38" y="88"/>
                  <a:pt x="40" y="88"/>
                </a:cubicBezTo>
                <a:cubicBezTo>
                  <a:pt x="40" y="78"/>
                  <a:pt x="40" y="78"/>
                  <a:pt x="40" y="78"/>
                </a:cubicBezTo>
                <a:cubicBezTo>
                  <a:pt x="39" y="79"/>
                  <a:pt x="39" y="79"/>
                  <a:pt x="39" y="79"/>
                </a:cubicBezTo>
                <a:cubicBezTo>
                  <a:pt x="33" y="80"/>
                  <a:pt x="33" y="80"/>
                  <a:pt x="33" y="80"/>
                </a:cubicBezTo>
                <a:cubicBezTo>
                  <a:pt x="33" y="88"/>
                  <a:pt x="33" y="88"/>
                  <a:pt x="33" y="88"/>
                </a:cubicBezTo>
                <a:close/>
                <a:moveTo>
                  <a:pt x="45" y="88"/>
                </a:moveTo>
                <a:cubicBezTo>
                  <a:pt x="47" y="88"/>
                  <a:pt x="49" y="88"/>
                  <a:pt x="51" y="88"/>
                </a:cubicBezTo>
                <a:cubicBezTo>
                  <a:pt x="51" y="62"/>
                  <a:pt x="51" y="62"/>
                  <a:pt x="51" y="62"/>
                </a:cubicBezTo>
                <a:cubicBezTo>
                  <a:pt x="49" y="60"/>
                  <a:pt x="49" y="60"/>
                  <a:pt x="49" y="60"/>
                </a:cubicBezTo>
                <a:cubicBezTo>
                  <a:pt x="45" y="68"/>
                  <a:pt x="45" y="68"/>
                  <a:pt x="45" y="68"/>
                </a:cubicBezTo>
                <a:cubicBezTo>
                  <a:pt x="45" y="88"/>
                  <a:pt x="45" y="88"/>
                  <a:pt x="45" y="88"/>
                </a:cubicBezTo>
                <a:close/>
                <a:moveTo>
                  <a:pt x="56" y="88"/>
                </a:moveTo>
                <a:cubicBezTo>
                  <a:pt x="58" y="88"/>
                  <a:pt x="60" y="88"/>
                  <a:pt x="63" y="88"/>
                </a:cubicBezTo>
                <a:cubicBezTo>
                  <a:pt x="63" y="73"/>
                  <a:pt x="63" y="73"/>
                  <a:pt x="63" y="73"/>
                </a:cubicBezTo>
                <a:cubicBezTo>
                  <a:pt x="56" y="67"/>
                  <a:pt x="56" y="67"/>
                  <a:pt x="56" y="67"/>
                </a:cubicBezTo>
                <a:cubicBezTo>
                  <a:pt x="56" y="88"/>
                  <a:pt x="56" y="88"/>
                  <a:pt x="56" y="88"/>
                </a:cubicBezTo>
                <a:close/>
                <a:moveTo>
                  <a:pt x="68" y="88"/>
                </a:moveTo>
                <a:cubicBezTo>
                  <a:pt x="70" y="88"/>
                  <a:pt x="72" y="88"/>
                  <a:pt x="74" y="88"/>
                </a:cubicBezTo>
                <a:cubicBezTo>
                  <a:pt x="74" y="72"/>
                  <a:pt x="74" y="72"/>
                  <a:pt x="74" y="72"/>
                </a:cubicBezTo>
                <a:cubicBezTo>
                  <a:pt x="68" y="75"/>
                  <a:pt x="68" y="75"/>
                  <a:pt x="68" y="75"/>
                </a:cubicBezTo>
                <a:lnTo>
                  <a:pt x="68" y="88"/>
                </a:lnTo>
                <a:close/>
              </a:path>
            </a:pathLst>
          </a:custGeom>
          <a:solidFill>
            <a:schemeClr val="bg1">
              <a:lumMod val="95000"/>
            </a:schemeClr>
          </a:solidFill>
          <a:ln w="9525">
            <a:solidFill>
              <a:schemeClr val="bg1">
                <a:lumMod val="95000"/>
              </a:schemeClr>
            </a:solidFill>
            <a:round/>
          </a:ln>
        </p:spPr>
        <p:txBody>
          <a:bodyPr vert="horz" wrap="square" lIns="91440" tIns="45720" rIns="91440" bIns="45720" numCol="1" anchor="t" anchorCtr="0" compatLnSpc="1"/>
          <a:lstStyle/>
          <a:p>
            <a:endParaRPr lang="zh-CN" altLang="en-US">
              <a:solidFill>
                <a:prstClr val="black"/>
              </a:solidFill>
            </a:endParaRPr>
          </a:p>
        </p:txBody>
      </p:sp>
      <p:sp>
        <p:nvSpPr>
          <p:cNvPr id="59" name="Freeform 341"/>
          <p:cNvSpPr>
            <a:spLocks noChangeAspect="1" noEditPoints="1"/>
          </p:cNvSpPr>
          <p:nvPr/>
        </p:nvSpPr>
        <p:spPr bwMode="auto">
          <a:xfrm>
            <a:off x="3965861" y="4940582"/>
            <a:ext cx="514369" cy="459161"/>
          </a:xfrm>
          <a:custGeom>
            <a:avLst/>
            <a:gdLst>
              <a:gd name="T0" fmla="*/ 33 w 97"/>
              <a:gd name="T1" fmla="*/ 75 h 75"/>
              <a:gd name="T2" fmla="*/ 44 w 97"/>
              <a:gd name="T3" fmla="*/ 75 h 75"/>
              <a:gd name="T4" fmla="*/ 47 w 97"/>
              <a:gd name="T5" fmla="*/ 73 h 75"/>
              <a:gd name="T6" fmla="*/ 47 w 97"/>
              <a:gd name="T7" fmla="*/ 49 h 75"/>
              <a:gd name="T8" fmla="*/ 39 w 97"/>
              <a:gd name="T9" fmla="*/ 45 h 75"/>
              <a:gd name="T10" fmla="*/ 30 w 97"/>
              <a:gd name="T11" fmla="*/ 50 h 75"/>
              <a:gd name="T12" fmla="*/ 30 w 97"/>
              <a:gd name="T13" fmla="*/ 73 h 75"/>
              <a:gd name="T14" fmla="*/ 33 w 97"/>
              <a:gd name="T15" fmla="*/ 75 h 75"/>
              <a:gd name="T16" fmla="*/ 0 w 97"/>
              <a:gd name="T17" fmla="*/ 49 h 75"/>
              <a:gd name="T18" fmla="*/ 37 w 97"/>
              <a:gd name="T19" fmla="*/ 28 h 75"/>
              <a:gd name="T20" fmla="*/ 39 w 97"/>
              <a:gd name="T21" fmla="*/ 26 h 75"/>
              <a:gd name="T22" fmla="*/ 41 w 97"/>
              <a:gd name="T23" fmla="*/ 28 h 75"/>
              <a:gd name="T24" fmla="*/ 52 w 97"/>
              <a:gd name="T25" fmla="*/ 34 h 75"/>
              <a:gd name="T26" fmla="*/ 81 w 97"/>
              <a:gd name="T27" fmla="*/ 9 h 75"/>
              <a:gd name="T28" fmla="*/ 77 w 97"/>
              <a:gd name="T29" fmla="*/ 4 h 75"/>
              <a:gd name="T30" fmla="*/ 87 w 97"/>
              <a:gd name="T31" fmla="*/ 2 h 75"/>
              <a:gd name="T32" fmla="*/ 97 w 97"/>
              <a:gd name="T33" fmla="*/ 0 h 75"/>
              <a:gd name="T34" fmla="*/ 94 w 97"/>
              <a:gd name="T35" fmla="*/ 10 h 75"/>
              <a:gd name="T36" fmla="*/ 91 w 97"/>
              <a:gd name="T37" fmla="*/ 19 h 75"/>
              <a:gd name="T38" fmla="*/ 87 w 97"/>
              <a:gd name="T39" fmla="*/ 15 h 75"/>
              <a:gd name="T40" fmla="*/ 55 w 97"/>
              <a:gd name="T41" fmla="*/ 42 h 75"/>
              <a:gd name="T42" fmla="*/ 53 w 97"/>
              <a:gd name="T43" fmla="*/ 44 h 75"/>
              <a:gd name="T44" fmla="*/ 50 w 97"/>
              <a:gd name="T45" fmla="*/ 43 h 75"/>
              <a:gd name="T46" fmla="*/ 39 w 97"/>
              <a:gd name="T47" fmla="*/ 36 h 75"/>
              <a:gd name="T48" fmla="*/ 5 w 97"/>
              <a:gd name="T49" fmla="*/ 57 h 75"/>
              <a:gd name="T50" fmla="*/ 0 w 97"/>
              <a:gd name="T51" fmla="*/ 49 h 75"/>
              <a:gd name="T52" fmla="*/ 10 w 97"/>
              <a:gd name="T53" fmla="*/ 75 h 75"/>
              <a:gd name="T54" fmla="*/ 21 w 97"/>
              <a:gd name="T55" fmla="*/ 75 h 75"/>
              <a:gd name="T56" fmla="*/ 23 w 97"/>
              <a:gd name="T57" fmla="*/ 73 h 75"/>
              <a:gd name="T58" fmla="*/ 23 w 97"/>
              <a:gd name="T59" fmla="*/ 54 h 75"/>
              <a:gd name="T60" fmla="*/ 7 w 97"/>
              <a:gd name="T61" fmla="*/ 64 h 75"/>
              <a:gd name="T62" fmla="*/ 7 w 97"/>
              <a:gd name="T63" fmla="*/ 73 h 75"/>
              <a:gd name="T64" fmla="*/ 10 w 97"/>
              <a:gd name="T65" fmla="*/ 75 h 75"/>
              <a:gd name="T66" fmla="*/ 56 w 97"/>
              <a:gd name="T67" fmla="*/ 75 h 75"/>
              <a:gd name="T68" fmla="*/ 67 w 97"/>
              <a:gd name="T69" fmla="*/ 75 h 75"/>
              <a:gd name="T70" fmla="*/ 70 w 97"/>
              <a:gd name="T71" fmla="*/ 73 h 75"/>
              <a:gd name="T72" fmla="*/ 70 w 97"/>
              <a:gd name="T73" fmla="*/ 39 h 75"/>
              <a:gd name="T74" fmla="*/ 70 w 97"/>
              <a:gd name="T75" fmla="*/ 39 h 75"/>
              <a:gd name="T76" fmla="*/ 54 w 97"/>
              <a:gd name="T77" fmla="*/ 53 h 75"/>
              <a:gd name="T78" fmla="*/ 53 w 97"/>
              <a:gd name="T79" fmla="*/ 52 h 75"/>
              <a:gd name="T80" fmla="*/ 53 w 97"/>
              <a:gd name="T81" fmla="*/ 73 h 75"/>
              <a:gd name="T82" fmla="*/ 56 w 97"/>
              <a:gd name="T83" fmla="*/ 75 h 75"/>
              <a:gd name="T84" fmla="*/ 79 w 97"/>
              <a:gd name="T85" fmla="*/ 75 h 75"/>
              <a:gd name="T86" fmla="*/ 90 w 97"/>
              <a:gd name="T87" fmla="*/ 75 h 75"/>
              <a:gd name="T88" fmla="*/ 93 w 97"/>
              <a:gd name="T89" fmla="*/ 73 h 75"/>
              <a:gd name="T90" fmla="*/ 93 w 97"/>
              <a:gd name="T91" fmla="*/ 32 h 75"/>
              <a:gd name="T92" fmla="*/ 86 w 97"/>
              <a:gd name="T93" fmla="*/ 24 h 75"/>
              <a:gd name="T94" fmla="*/ 77 w 97"/>
              <a:gd name="T95" fmla="*/ 33 h 75"/>
              <a:gd name="T96" fmla="*/ 77 w 97"/>
              <a:gd name="T97" fmla="*/ 73 h 75"/>
              <a:gd name="T98" fmla="*/ 79 w 97"/>
              <a:gd name="T9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 h="75">
                <a:moveTo>
                  <a:pt x="33" y="75"/>
                </a:moveTo>
                <a:cubicBezTo>
                  <a:pt x="37" y="75"/>
                  <a:pt x="40" y="75"/>
                  <a:pt x="44" y="75"/>
                </a:cubicBezTo>
                <a:cubicBezTo>
                  <a:pt x="45" y="75"/>
                  <a:pt x="47" y="74"/>
                  <a:pt x="47" y="73"/>
                </a:cubicBezTo>
                <a:cubicBezTo>
                  <a:pt x="47" y="49"/>
                  <a:pt x="47" y="49"/>
                  <a:pt x="47" y="49"/>
                </a:cubicBezTo>
                <a:cubicBezTo>
                  <a:pt x="39" y="45"/>
                  <a:pt x="39" y="45"/>
                  <a:pt x="39" y="45"/>
                </a:cubicBezTo>
                <a:cubicBezTo>
                  <a:pt x="30" y="50"/>
                  <a:pt x="30" y="50"/>
                  <a:pt x="30" y="50"/>
                </a:cubicBezTo>
                <a:cubicBezTo>
                  <a:pt x="30" y="73"/>
                  <a:pt x="30" y="73"/>
                  <a:pt x="30" y="73"/>
                </a:cubicBezTo>
                <a:cubicBezTo>
                  <a:pt x="30" y="74"/>
                  <a:pt x="31" y="75"/>
                  <a:pt x="33" y="75"/>
                </a:cubicBezTo>
                <a:close/>
                <a:moveTo>
                  <a:pt x="0" y="49"/>
                </a:moveTo>
                <a:cubicBezTo>
                  <a:pt x="37" y="28"/>
                  <a:pt x="37" y="28"/>
                  <a:pt x="37" y="28"/>
                </a:cubicBezTo>
                <a:cubicBezTo>
                  <a:pt x="39" y="26"/>
                  <a:pt x="39" y="26"/>
                  <a:pt x="39" y="26"/>
                </a:cubicBezTo>
                <a:cubicBezTo>
                  <a:pt x="41" y="28"/>
                  <a:pt x="41" y="28"/>
                  <a:pt x="41" y="28"/>
                </a:cubicBezTo>
                <a:cubicBezTo>
                  <a:pt x="52" y="34"/>
                  <a:pt x="52" y="34"/>
                  <a:pt x="52" y="34"/>
                </a:cubicBezTo>
                <a:cubicBezTo>
                  <a:pt x="81" y="9"/>
                  <a:pt x="81" y="9"/>
                  <a:pt x="81" y="9"/>
                </a:cubicBezTo>
                <a:cubicBezTo>
                  <a:pt x="77" y="4"/>
                  <a:pt x="77" y="4"/>
                  <a:pt x="77" y="4"/>
                </a:cubicBezTo>
                <a:cubicBezTo>
                  <a:pt x="87" y="2"/>
                  <a:pt x="87" y="2"/>
                  <a:pt x="87" y="2"/>
                </a:cubicBezTo>
                <a:cubicBezTo>
                  <a:pt x="97" y="0"/>
                  <a:pt x="97" y="0"/>
                  <a:pt x="97" y="0"/>
                </a:cubicBezTo>
                <a:cubicBezTo>
                  <a:pt x="94" y="10"/>
                  <a:pt x="94" y="10"/>
                  <a:pt x="94" y="10"/>
                </a:cubicBezTo>
                <a:cubicBezTo>
                  <a:pt x="91" y="19"/>
                  <a:pt x="91" y="19"/>
                  <a:pt x="91" y="19"/>
                </a:cubicBezTo>
                <a:cubicBezTo>
                  <a:pt x="87" y="15"/>
                  <a:pt x="87" y="15"/>
                  <a:pt x="87" y="15"/>
                </a:cubicBezTo>
                <a:cubicBezTo>
                  <a:pt x="55" y="42"/>
                  <a:pt x="55" y="42"/>
                  <a:pt x="55" y="42"/>
                </a:cubicBezTo>
                <a:cubicBezTo>
                  <a:pt x="53" y="44"/>
                  <a:pt x="53" y="44"/>
                  <a:pt x="53" y="44"/>
                </a:cubicBezTo>
                <a:cubicBezTo>
                  <a:pt x="50" y="43"/>
                  <a:pt x="50" y="43"/>
                  <a:pt x="50" y="43"/>
                </a:cubicBezTo>
                <a:cubicBezTo>
                  <a:pt x="39" y="36"/>
                  <a:pt x="39" y="36"/>
                  <a:pt x="39" y="36"/>
                </a:cubicBezTo>
                <a:cubicBezTo>
                  <a:pt x="5" y="57"/>
                  <a:pt x="5" y="57"/>
                  <a:pt x="5" y="57"/>
                </a:cubicBezTo>
                <a:cubicBezTo>
                  <a:pt x="0" y="49"/>
                  <a:pt x="0" y="49"/>
                  <a:pt x="0" y="49"/>
                </a:cubicBezTo>
                <a:close/>
                <a:moveTo>
                  <a:pt x="10" y="75"/>
                </a:moveTo>
                <a:cubicBezTo>
                  <a:pt x="21" y="75"/>
                  <a:pt x="21" y="75"/>
                  <a:pt x="21" y="75"/>
                </a:cubicBezTo>
                <a:cubicBezTo>
                  <a:pt x="22" y="75"/>
                  <a:pt x="23" y="74"/>
                  <a:pt x="23" y="73"/>
                </a:cubicBezTo>
                <a:cubicBezTo>
                  <a:pt x="23" y="54"/>
                  <a:pt x="23" y="54"/>
                  <a:pt x="23" y="54"/>
                </a:cubicBezTo>
                <a:cubicBezTo>
                  <a:pt x="7" y="64"/>
                  <a:pt x="7" y="64"/>
                  <a:pt x="7" y="64"/>
                </a:cubicBezTo>
                <a:cubicBezTo>
                  <a:pt x="7" y="73"/>
                  <a:pt x="7" y="73"/>
                  <a:pt x="7" y="73"/>
                </a:cubicBezTo>
                <a:cubicBezTo>
                  <a:pt x="7" y="74"/>
                  <a:pt x="8" y="75"/>
                  <a:pt x="10" y="75"/>
                </a:cubicBezTo>
                <a:close/>
                <a:moveTo>
                  <a:pt x="56" y="75"/>
                </a:moveTo>
                <a:cubicBezTo>
                  <a:pt x="60" y="75"/>
                  <a:pt x="63" y="75"/>
                  <a:pt x="67" y="75"/>
                </a:cubicBezTo>
                <a:cubicBezTo>
                  <a:pt x="69" y="75"/>
                  <a:pt x="70" y="74"/>
                  <a:pt x="70" y="73"/>
                </a:cubicBezTo>
                <a:cubicBezTo>
                  <a:pt x="70" y="62"/>
                  <a:pt x="70" y="50"/>
                  <a:pt x="70" y="39"/>
                </a:cubicBezTo>
                <a:cubicBezTo>
                  <a:pt x="70" y="39"/>
                  <a:pt x="70" y="39"/>
                  <a:pt x="70" y="39"/>
                </a:cubicBezTo>
                <a:cubicBezTo>
                  <a:pt x="54" y="53"/>
                  <a:pt x="54" y="53"/>
                  <a:pt x="54" y="53"/>
                </a:cubicBezTo>
                <a:cubicBezTo>
                  <a:pt x="53" y="52"/>
                  <a:pt x="53" y="52"/>
                  <a:pt x="53" y="52"/>
                </a:cubicBezTo>
                <a:cubicBezTo>
                  <a:pt x="53" y="73"/>
                  <a:pt x="53" y="73"/>
                  <a:pt x="53" y="73"/>
                </a:cubicBezTo>
                <a:cubicBezTo>
                  <a:pt x="53" y="74"/>
                  <a:pt x="55" y="75"/>
                  <a:pt x="56" y="75"/>
                </a:cubicBezTo>
                <a:close/>
                <a:moveTo>
                  <a:pt x="79" y="75"/>
                </a:moveTo>
                <a:cubicBezTo>
                  <a:pt x="90" y="75"/>
                  <a:pt x="90" y="75"/>
                  <a:pt x="90" y="75"/>
                </a:cubicBezTo>
                <a:cubicBezTo>
                  <a:pt x="92" y="75"/>
                  <a:pt x="93" y="74"/>
                  <a:pt x="93" y="73"/>
                </a:cubicBezTo>
                <a:cubicBezTo>
                  <a:pt x="93" y="32"/>
                  <a:pt x="93" y="32"/>
                  <a:pt x="93" y="32"/>
                </a:cubicBezTo>
                <a:cubicBezTo>
                  <a:pt x="86" y="24"/>
                  <a:pt x="86" y="24"/>
                  <a:pt x="86" y="24"/>
                </a:cubicBezTo>
                <a:cubicBezTo>
                  <a:pt x="77" y="33"/>
                  <a:pt x="77" y="33"/>
                  <a:pt x="77" y="33"/>
                </a:cubicBezTo>
                <a:cubicBezTo>
                  <a:pt x="77" y="73"/>
                  <a:pt x="77" y="73"/>
                  <a:pt x="77" y="73"/>
                </a:cubicBezTo>
                <a:cubicBezTo>
                  <a:pt x="77" y="74"/>
                  <a:pt x="78" y="75"/>
                  <a:pt x="79" y="75"/>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0" name="Freeform 286"/>
          <p:cNvSpPr>
            <a:spLocks noEditPoints="1"/>
          </p:cNvSpPr>
          <p:nvPr/>
        </p:nvSpPr>
        <p:spPr bwMode="auto">
          <a:xfrm>
            <a:off x="7603217" y="4954045"/>
            <a:ext cx="556960" cy="495667"/>
          </a:xfrm>
          <a:custGeom>
            <a:avLst/>
            <a:gdLst>
              <a:gd name="T0" fmla="*/ 0 w 94"/>
              <a:gd name="T1" fmla="*/ 58 h 84"/>
              <a:gd name="T2" fmla="*/ 24 w 94"/>
              <a:gd name="T3" fmla="*/ 58 h 84"/>
              <a:gd name="T4" fmla="*/ 24 w 94"/>
              <a:gd name="T5" fmla="*/ 84 h 84"/>
              <a:gd name="T6" fmla="*/ 0 w 94"/>
              <a:gd name="T7" fmla="*/ 84 h 84"/>
              <a:gd name="T8" fmla="*/ 0 w 94"/>
              <a:gd name="T9" fmla="*/ 58 h 84"/>
              <a:gd name="T10" fmla="*/ 62 w 94"/>
              <a:gd name="T11" fmla="*/ 7 h 84"/>
              <a:gd name="T12" fmla="*/ 55 w 94"/>
              <a:gd name="T13" fmla="*/ 20 h 84"/>
              <a:gd name="T14" fmla="*/ 48 w 94"/>
              <a:gd name="T15" fmla="*/ 32 h 84"/>
              <a:gd name="T16" fmla="*/ 43 w 94"/>
              <a:gd name="T17" fmla="*/ 24 h 84"/>
              <a:gd name="T18" fmla="*/ 6 w 94"/>
              <a:gd name="T19" fmla="*/ 46 h 84"/>
              <a:gd name="T20" fmla="*/ 1 w 94"/>
              <a:gd name="T21" fmla="*/ 38 h 84"/>
              <a:gd name="T22" fmla="*/ 38 w 94"/>
              <a:gd name="T23" fmla="*/ 16 h 84"/>
              <a:gd name="T24" fmla="*/ 33 w 94"/>
              <a:gd name="T25" fmla="*/ 8 h 84"/>
              <a:gd name="T26" fmla="*/ 47 w 94"/>
              <a:gd name="T27" fmla="*/ 8 h 84"/>
              <a:gd name="T28" fmla="*/ 62 w 94"/>
              <a:gd name="T29" fmla="*/ 7 h 84"/>
              <a:gd name="T30" fmla="*/ 78 w 94"/>
              <a:gd name="T31" fmla="*/ 0 h 84"/>
              <a:gd name="T32" fmla="*/ 68 w 94"/>
              <a:gd name="T33" fmla="*/ 9 h 84"/>
              <a:gd name="T34" fmla="*/ 78 w 94"/>
              <a:gd name="T35" fmla="*/ 19 h 84"/>
              <a:gd name="T36" fmla="*/ 87 w 94"/>
              <a:gd name="T37" fmla="*/ 9 h 84"/>
              <a:gd name="T38" fmla="*/ 78 w 94"/>
              <a:gd name="T39" fmla="*/ 0 h 84"/>
              <a:gd name="T40" fmla="*/ 61 w 94"/>
              <a:gd name="T41" fmla="*/ 46 h 84"/>
              <a:gd name="T42" fmla="*/ 67 w 94"/>
              <a:gd name="T43" fmla="*/ 50 h 84"/>
              <a:gd name="T44" fmla="*/ 66 w 94"/>
              <a:gd name="T45" fmla="*/ 84 h 84"/>
              <a:gd name="T46" fmla="*/ 74 w 94"/>
              <a:gd name="T47" fmla="*/ 84 h 84"/>
              <a:gd name="T48" fmla="*/ 76 w 94"/>
              <a:gd name="T49" fmla="*/ 55 h 84"/>
              <a:gd name="T50" fmla="*/ 79 w 94"/>
              <a:gd name="T51" fmla="*/ 55 h 84"/>
              <a:gd name="T52" fmla="*/ 81 w 94"/>
              <a:gd name="T53" fmla="*/ 84 h 84"/>
              <a:gd name="T54" fmla="*/ 89 w 94"/>
              <a:gd name="T55" fmla="*/ 84 h 84"/>
              <a:gd name="T56" fmla="*/ 88 w 94"/>
              <a:gd name="T57" fmla="*/ 50 h 84"/>
              <a:gd name="T58" fmla="*/ 94 w 94"/>
              <a:gd name="T59" fmla="*/ 46 h 84"/>
              <a:gd name="T60" fmla="*/ 89 w 94"/>
              <a:gd name="T61" fmla="*/ 21 h 84"/>
              <a:gd name="T62" fmla="*/ 66 w 94"/>
              <a:gd name="T63" fmla="*/ 21 h 84"/>
              <a:gd name="T64" fmla="*/ 61 w 94"/>
              <a:gd name="T65" fmla="*/ 46 h 84"/>
              <a:gd name="T66" fmla="*/ 32 w 94"/>
              <a:gd name="T67" fmla="*/ 44 h 84"/>
              <a:gd name="T68" fmla="*/ 32 w 94"/>
              <a:gd name="T69" fmla="*/ 84 h 84"/>
              <a:gd name="T70" fmla="*/ 55 w 94"/>
              <a:gd name="T71" fmla="*/ 84 h 84"/>
              <a:gd name="T72" fmla="*/ 55 w 94"/>
              <a:gd name="T73" fmla="*/ 44 h 84"/>
              <a:gd name="T74" fmla="*/ 32 w 94"/>
              <a:gd name="T75"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84">
                <a:moveTo>
                  <a:pt x="0" y="58"/>
                </a:moveTo>
                <a:cubicBezTo>
                  <a:pt x="24" y="58"/>
                  <a:pt x="24" y="58"/>
                  <a:pt x="24" y="58"/>
                </a:cubicBezTo>
                <a:cubicBezTo>
                  <a:pt x="24" y="84"/>
                  <a:pt x="24" y="84"/>
                  <a:pt x="24" y="84"/>
                </a:cubicBezTo>
                <a:cubicBezTo>
                  <a:pt x="0" y="84"/>
                  <a:pt x="0" y="84"/>
                  <a:pt x="0" y="84"/>
                </a:cubicBezTo>
                <a:cubicBezTo>
                  <a:pt x="0" y="58"/>
                  <a:pt x="0" y="58"/>
                  <a:pt x="0" y="58"/>
                </a:cubicBezTo>
                <a:close/>
                <a:moveTo>
                  <a:pt x="62" y="7"/>
                </a:moveTo>
                <a:cubicBezTo>
                  <a:pt x="55" y="20"/>
                  <a:pt x="55" y="20"/>
                  <a:pt x="55" y="20"/>
                </a:cubicBezTo>
                <a:cubicBezTo>
                  <a:pt x="48" y="32"/>
                  <a:pt x="48" y="32"/>
                  <a:pt x="48" y="32"/>
                </a:cubicBezTo>
                <a:cubicBezTo>
                  <a:pt x="43" y="24"/>
                  <a:pt x="43" y="24"/>
                  <a:pt x="43" y="24"/>
                </a:cubicBezTo>
                <a:cubicBezTo>
                  <a:pt x="6" y="46"/>
                  <a:pt x="6" y="46"/>
                  <a:pt x="6" y="46"/>
                </a:cubicBezTo>
                <a:cubicBezTo>
                  <a:pt x="1" y="38"/>
                  <a:pt x="1" y="38"/>
                  <a:pt x="1" y="38"/>
                </a:cubicBezTo>
                <a:cubicBezTo>
                  <a:pt x="38" y="16"/>
                  <a:pt x="38" y="16"/>
                  <a:pt x="38" y="16"/>
                </a:cubicBezTo>
                <a:cubicBezTo>
                  <a:pt x="33" y="8"/>
                  <a:pt x="33" y="8"/>
                  <a:pt x="33" y="8"/>
                </a:cubicBezTo>
                <a:cubicBezTo>
                  <a:pt x="47" y="8"/>
                  <a:pt x="47" y="8"/>
                  <a:pt x="47" y="8"/>
                </a:cubicBezTo>
                <a:cubicBezTo>
                  <a:pt x="62" y="7"/>
                  <a:pt x="62" y="7"/>
                  <a:pt x="62" y="7"/>
                </a:cubicBezTo>
                <a:close/>
                <a:moveTo>
                  <a:pt x="78" y="0"/>
                </a:moveTo>
                <a:cubicBezTo>
                  <a:pt x="72" y="0"/>
                  <a:pt x="68" y="4"/>
                  <a:pt x="68" y="9"/>
                </a:cubicBezTo>
                <a:cubicBezTo>
                  <a:pt x="68" y="14"/>
                  <a:pt x="72" y="19"/>
                  <a:pt x="78" y="19"/>
                </a:cubicBezTo>
                <a:cubicBezTo>
                  <a:pt x="83" y="19"/>
                  <a:pt x="87" y="14"/>
                  <a:pt x="87" y="9"/>
                </a:cubicBezTo>
                <a:cubicBezTo>
                  <a:pt x="87" y="4"/>
                  <a:pt x="83" y="0"/>
                  <a:pt x="78" y="0"/>
                </a:cubicBezTo>
                <a:close/>
                <a:moveTo>
                  <a:pt x="61" y="46"/>
                </a:moveTo>
                <a:cubicBezTo>
                  <a:pt x="63" y="47"/>
                  <a:pt x="65" y="49"/>
                  <a:pt x="67" y="50"/>
                </a:cubicBezTo>
                <a:cubicBezTo>
                  <a:pt x="66" y="84"/>
                  <a:pt x="66" y="84"/>
                  <a:pt x="66" y="84"/>
                </a:cubicBezTo>
                <a:cubicBezTo>
                  <a:pt x="74" y="84"/>
                  <a:pt x="74" y="84"/>
                  <a:pt x="74" y="84"/>
                </a:cubicBezTo>
                <a:cubicBezTo>
                  <a:pt x="76" y="55"/>
                  <a:pt x="76" y="55"/>
                  <a:pt x="76" y="55"/>
                </a:cubicBezTo>
                <a:cubicBezTo>
                  <a:pt x="79" y="55"/>
                  <a:pt x="79" y="55"/>
                  <a:pt x="79" y="55"/>
                </a:cubicBezTo>
                <a:cubicBezTo>
                  <a:pt x="81" y="84"/>
                  <a:pt x="81" y="84"/>
                  <a:pt x="81" y="84"/>
                </a:cubicBezTo>
                <a:cubicBezTo>
                  <a:pt x="89" y="84"/>
                  <a:pt x="89" y="84"/>
                  <a:pt x="89" y="84"/>
                </a:cubicBezTo>
                <a:cubicBezTo>
                  <a:pt x="88" y="50"/>
                  <a:pt x="88" y="50"/>
                  <a:pt x="88" y="50"/>
                </a:cubicBezTo>
                <a:cubicBezTo>
                  <a:pt x="94" y="46"/>
                  <a:pt x="94" y="46"/>
                  <a:pt x="94" y="46"/>
                </a:cubicBezTo>
                <a:cubicBezTo>
                  <a:pt x="89" y="21"/>
                  <a:pt x="89" y="21"/>
                  <a:pt x="89" y="21"/>
                </a:cubicBezTo>
                <a:cubicBezTo>
                  <a:pt x="64" y="21"/>
                  <a:pt x="91" y="21"/>
                  <a:pt x="66" y="21"/>
                </a:cubicBezTo>
                <a:cubicBezTo>
                  <a:pt x="61" y="46"/>
                  <a:pt x="61" y="46"/>
                  <a:pt x="61" y="46"/>
                </a:cubicBezTo>
                <a:close/>
                <a:moveTo>
                  <a:pt x="32" y="44"/>
                </a:moveTo>
                <a:cubicBezTo>
                  <a:pt x="32" y="84"/>
                  <a:pt x="32" y="84"/>
                  <a:pt x="32" y="84"/>
                </a:cubicBezTo>
                <a:cubicBezTo>
                  <a:pt x="55" y="84"/>
                  <a:pt x="55" y="84"/>
                  <a:pt x="55" y="84"/>
                </a:cubicBezTo>
                <a:cubicBezTo>
                  <a:pt x="55" y="44"/>
                  <a:pt x="55" y="44"/>
                  <a:pt x="55" y="44"/>
                </a:cubicBezTo>
                <a:lnTo>
                  <a:pt x="32" y="44"/>
                </a:lnTo>
                <a:close/>
              </a:path>
            </a:pathLst>
          </a:custGeom>
          <a:solidFill>
            <a:schemeClr val="bg1">
              <a:lumMod val="95000"/>
            </a:schemeClr>
          </a:solidFill>
          <a:ln w="9525">
            <a:solidFill>
              <a:schemeClr val="bg1">
                <a:lumMod val="95000"/>
              </a:schemeClr>
            </a:solidFill>
            <a:round/>
          </a:ln>
        </p:spPr>
        <p:txBody>
          <a:bodyPr vert="horz" wrap="square" lIns="91440" tIns="45720" rIns="91440" bIns="45720" numCol="1" anchor="t" anchorCtr="0" compatLnSpc="1"/>
          <a:lstStyle/>
          <a:p>
            <a:endParaRPr lang="zh-CN" altLang="en-US">
              <a:solidFill>
                <a:prstClr val="black"/>
              </a:solidFill>
            </a:endParaRPr>
          </a:p>
        </p:txBody>
      </p:sp>
      <p:sp>
        <p:nvSpPr>
          <p:cNvPr id="61" name="KSO_Shape"/>
          <p:cNvSpPr>
            <a:spLocks noChangeAspect="1"/>
          </p:cNvSpPr>
          <p:nvPr/>
        </p:nvSpPr>
        <p:spPr>
          <a:xfrm>
            <a:off x="508327" y="386263"/>
            <a:ext cx="730522" cy="59415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rgbClr val="3ECEC7"/>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checkerboard(across)">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图片 8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7763" y="0"/>
            <a:ext cx="7272808" cy="6853436"/>
          </a:xfrm>
          <a:prstGeom prst="rect">
            <a:avLst/>
          </a:prstGeom>
        </p:spPr>
      </p:pic>
      <p:sp>
        <p:nvSpPr>
          <p:cNvPr id="50" name="矩形 49"/>
          <p:cNvSpPr/>
          <p:nvPr/>
        </p:nvSpPr>
        <p:spPr>
          <a:xfrm>
            <a:off x="4957763" y="0"/>
            <a:ext cx="7234237" cy="6858000"/>
          </a:xfrm>
          <a:prstGeom prst="rect">
            <a:avLst/>
          </a:prstGeom>
          <a:gradFill flip="none" rotWithShape="1">
            <a:gsLst>
              <a:gs pos="50000">
                <a:srgbClr val="F39F2D"/>
              </a:gs>
              <a:gs pos="49000">
                <a:srgbClr val="F4A943">
                  <a:alpha val="8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TextBox 30"/>
          <p:cNvSpPr txBox="1"/>
          <p:nvPr/>
        </p:nvSpPr>
        <p:spPr>
          <a:xfrm>
            <a:off x="1033297" y="2395216"/>
            <a:ext cx="1464974" cy="666786"/>
          </a:xfrm>
          <a:prstGeom prst="rect">
            <a:avLst/>
          </a:prstGeom>
          <a:noFill/>
          <a:ln>
            <a:noFill/>
          </a:ln>
          <a:scene3d>
            <a:camera prst="orthographicFront"/>
            <a:lightRig rig="threePt" dir="t"/>
          </a:scene3d>
          <a:sp3d>
            <a:bevelT w="190500" h="190500" prst="slope"/>
            <a:bevelB/>
          </a:sp3d>
        </p:spPr>
        <p:txBody>
          <a:bodyPr wrap="square" rtlCol="0">
            <a:spAutoFit/>
          </a:bodyPr>
          <a:lstStyle/>
          <a:p>
            <a:pPr algn="just">
              <a:defRPr/>
            </a:pPr>
            <a:r>
              <a:rPr lang="en-US" altLang="zh-CN" sz="3600" b="1" kern="0" dirty="0" smtClean="0">
                <a:solidFill>
                  <a:srgbClr val="F39F2D"/>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PART</a:t>
            </a:r>
            <a:endParaRPr lang="en-US" altLang="zh-CN" sz="3600" b="1" kern="0" dirty="0">
              <a:solidFill>
                <a:srgbClr val="F39F2D"/>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58" name="TextBox 30"/>
          <p:cNvSpPr txBox="1"/>
          <p:nvPr/>
        </p:nvSpPr>
        <p:spPr>
          <a:xfrm>
            <a:off x="6594003" y="2517513"/>
            <a:ext cx="4254198" cy="666786"/>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a:contourClr>
                <a:schemeClr val="bg1">
                  <a:lumMod val="65000"/>
                </a:schemeClr>
              </a:contourClr>
            </a:sp3d>
          </a:bodyPr>
          <a:lstStyle/>
          <a:p>
            <a:pPr algn="just">
              <a:defRPr/>
            </a:pPr>
            <a:r>
              <a:rPr lang="zh-CN" altLang="en-US" sz="3735" b="1"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单击此处输入标题</a:t>
            </a:r>
            <a:r>
              <a:rPr lang="en-US" altLang="zh-CN" sz="3735"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3</a:t>
            </a:r>
          </a:p>
        </p:txBody>
      </p:sp>
      <p:sp>
        <p:nvSpPr>
          <p:cNvPr id="59" name="TextBox 30"/>
          <p:cNvSpPr txBox="1"/>
          <p:nvPr/>
        </p:nvSpPr>
        <p:spPr>
          <a:xfrm>
            <a:off x="6035048" y="3497655"/>
            <a:ext cx="5372107" cy="1015663"/>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defRPr/>
            </a:pP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单击此处输入相关说明单击此处输入相关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a:t>
            </a:r>
            <a:endParaRPr lang="en-US" altLang="zh-CN"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a:p>
            <a:pPr algn="just">
              <a:defRPr/>
            </a:pP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此处输入相关说明单击此处输入相关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a:t>
            </a:r>
            <a:endParaRPr lang="en-US" altLang="zh-CN"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a:p>
            <a:pPr algn="just">
              <a:defRPr/>
            </a:pP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此处输入相关说明</a:t>
            </a:r>
            <a:endParaRPr lang="en-US" altLang="zh-CN"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nvGrpSpPr>
          <p:cNvPr id="51" name="组合 50"/>
          <p:cNvGrpSpPr/>
          <p:nvPr/>
        </p:nvGrpSpPr>
        <p:grpSpPr>
          <a:xfrm>
            <a:off x="623857" y="1135878"/>
            <a:ext cx="1443287" cy="1443905"/>
            <a:chOff x="3834394" y="832845"/>
            <a:chExt cx="2556873" cy="2557964"/>
          </a:xfrm>
        </p:grpSpPr>
        <p:sp>
          <p:nvSpPr>
            <p:cNvPr id="52" name="直角三角形 51"/>
            <p:cNvSpPr>
              <a:spLocks noChangeAspect="1"/>
            </p:cNvSpPr>
            <p:nvPr/>
          </p:nvSpPr>
          <p:spPr>
            <a:xfrm rot="13500000">
              <a:off x="3834394" y="1582074"/>
              <a:ext cx="1059543" cy="1059543"/>
            </a:xfrm>
            <a:prstGeom prst="rtTriangle">
              <a:avLst/>
            </a:prstGeom>
            <a:solidFill>
              <a:srgbClr val="F7B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直角三角形 52"/>
            <p:cNvSpPr>
              <a:spLocks noChangeAspect="1"/>
            </p:cNvSpPr>
            <p:nvPr/>
          </p:nvSpPr>
          <p:spPr>
            <a:xfrm rot="2700000">
              <a:off x="5331724" y="1582061"/>
              <a:ext cx="1059543" cy="1059543"/>
            </a:xfrm>
            <a:prstGeom prst="rtTriangle">
              <a:avLst/>
            </a:prstGeom>
            <a:solidFill>
              <a:srgbClr val="CD7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直角三角形 53"/>
            <p:cNvSpPr>
              <a:spLocks noChangeAspect="1"/>
            </p:cNvSpPr>
            <p:nvPr/>
          </p:nvSpPr>
          <p:spPr>
            <a:xfrm rot="18900000">
              <a:off x="4584156" y="832845"/>
              <a:ext cx="1059543" cy="1059543"/>
            </a:xfrm>
            <a:prstGeom prst="rtTriangle">
              <a:avLst/>
            </a:prstGeom>
            <a:solidFill>
              <a:srgbClr val="F3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直角三角形 54"/>
            <p:cNvSpPr>
              <a:spLocks noChangeAspect="1"/>
            </p:cNvSpPr>
            <p:nvPr/>
          </p:nvSpPr>
          <p:spPr>
            <a:xfrm rot="8100000">
              <a:off x="4583622" y="2331266"/>
              <a:ext cx="1059543" cy="1059543"/>
            </a:xfrm>
            <a:prstGeom prst="rtTriangle">
              <a:avLst/>
            </a:prstGeom>
            <a:solidFill>
              <a:srgbClr val="D8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1469066" y="1135879"/>
            <a:ext cx="1443287" cy="1443905"/>
            <a:chOff x="3834394" y="832845"/>
            <a:chExt cx="2556873" cy="2557964"/>
          </a:xfrm>
        </p:grpSpPr>
        <p:sp>
          <p:nvSpPr>
            <p:cNvPr id="60" name="直角三角形 59"/>
            <p:cNvSpPr>
              <a:spLocks noChangeAspect="1"/>
            </p:cNvSpPr>
            <p:nvPr/>
          </p:nvSpPr>
          <p:spPr>
            <a:xfrm rot="13500000">
              <a:off x="3834394" y="1582074"/>
              <a:ext cx="1059543" cy="1059543"/>
            </a:xfrm>
            <a:prstGeom prst="rtTriangle">
              <a:avLst/>
            </a:prstGeom>
            <a:solidFill>
              <a:srgbClr val="F7B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直角三角形 60"/>
            <p:cNvSpPr>
              <a:spLocks noChangeAspect="1"/>
            </p:cNvSpPr>
            <p:nvPr/>
          </p:nvSpPr>
          <p:spPr>
            <a:xfrm rot="2700000">
              <a:off x="5331724" y="1582061"/>
              <a:ext cx="1059543" cy="1059543"/>
            </a:xfrm>
            <a:prstGeom prst="rtTriangle">
              <a:avLst/>
            </a:prstGeom>
            <a:solidFill>
              <a:srgbClr val="CD7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直角三角形 61"/>
            <p:cNvSpPr>
              <a:spLocks noChangeAspect="1"/>
            </p:cNvSpPr>
            <p:nvPr/>
          </p:nvSpPr>
          <p:spPr>
            <a:xfrm rot="18900000">
              <a:off x="4584156" y="832845"/>
              <a:ext cx="1059543" cy="1059543"/>
            </a:xfrm>
            <a:prstGeom prst="rtTriangle">
              <a:avLst/>
            </a:prstGeom>
            <a:solidFill>
              <a:srgbClr val="F3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直角三角形 62"/>
            <p:cNvSpPr>
              <a:spLocks noChangeAspect="1"/>
            </p:cNvSpPr>
            <p:nvPr/>
          </p:nvSpPr>
          <p:spPr>
            <a:xfrm rot="8100000">
              <a:off x="4583622" y="2331266"/>
              <a:ext cx="1059543" cy="1059543"/>
            </a:xfrm>
            <a:prstGeom prst="rtTriangle">
              <a:avLst/>
            </a:prstGeom>
            <a:solidFill>
              <a:srgbClr val="D8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2313658" y="1135865"/>
            <a:ext cx="1443287" cy="1443905"/>
            <a:chOff x="3834394" y="832845"/>
            <a:chExt cx="2556873" cy="2557964"/>
          </a:xfrm>
        </p:grpSpPr>
        <p:sp>
          <p:nvSpPr>
            <p:cNvPr id="65" name="直角三角形 64"/>
            <p:cNvSpPr>
              <a:spLocks noChangeAspect="1"/>
            </p:cNvSpPr>
            <p:nvPr/>
          </p:nvSpPr>
          <p:spPr>
            <a:xfrm rot="13500000">
              <a:off x="3834394" y="1582074"/>
              <a:ext cx="1059543" cy="1059543"/>
            </a:xfrm>
            <a:prstGeom prst="rtTriangle">
              <a:avLst/>
            </a:prstGeom>
            <a:solidFill>
              <a:srgbClr val="F7B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直角三角形 65"/>
            <p:cNvSpPr>
              <a:spLocks noChangeAspect="1"/>
            </p:cNvSpPr>
            <p:nvPr/>
          </p:nvSpPr>
          <p:spPr>
            <a:xfrm rot="2700000">
              <a:off x="5331724" y="1582061"/>
              <a:ext cx="1059543" cy="1059543"/>
            </a:xfrm>
            <a:prstGeom prst="rtTriangle">
              <a:avLst/>
            </a:prstGeom>
            <a:solidFill>
              <a:srgbClr val="CD7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直角三角形 66"/>
            <p:cNvSpPr>
              <a:spLocks noChangeAspect="1"/>
            </p:cNvSpPr>
            <p:nvPr/>
          </p:nvSpPr>
          <p:spPr>
            <a:xfrm rot="18900000">
              <a:off x="4584156" y="832845"/>
              <a:ext cx="1059543" cy="1059543"/>
            </a:xfrm>
            <a:prstGeom prst="rtTriangle">
              <a:avLst/>
            </a:prstGeom>
            <a:solidFill>
              <a:srgbClr val="F3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直角三角形 67"/>
            <p:cNvSpPr>
              <a:spLocks noChangeAspect="1"/>
            </p:cNvSpPr>
            <p:nvPr/>
          </p:nvSpPr>
          <p:spPr>
            <a:xfrm rot="8100000">
              <a:off x="4583622" y="2331266"/>
              <a:ext cx="1059543" cy="1059543"/>
            </a:xfrm>
            <a:prstGeom prst="rtTriangle">
              <a:avLst/>
            </a:prstGeom>
            <a:solidFill>
              <a:srgbClr val="D8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2315411" y="1981641"/>
            <a:ext cx="1443287" cy="1443905"/>
            <a:chOff x="3834394" y="832845"/>
            <a:chExt cx="2556873" cy="2557964"/>
          </a:xfrm>
        </p:grpSpPr>
        <p:sp>
          <p:nvSpPr>
            <p:cNvPr id="70" name="直角三角形 69"/>
            <p:cNvSpPr>
              <a:spLocks noChangeAspect="1"/>
            </p:cNvSpPr>
            <p:nvPr/>
          </p:nvSpPr>
          <p:spPr>
            <a:xfrm rot="13500000">
              <a:off x="3834394" y="1582074"/>
              <a:ext cx="1059543" cy="1059543"/>
            </a:xfrm>
            <a:prstGeom prst="rtTriangle">
              <a:avLst/>
            </a:prstGeom>
            <a:solidFill>
              <a:srgbClr val="F7B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直角三角形 70"/>
            <p:cNvSpPr>
              <a:spLocks noChangeAspect="1"/>
            </p:cNvSpPr>
            <p:nvPr/>
          </p:nvSpPr>
          <p:spPr>
            <a:xfrm rot="2700000">
              <a:off x="5331724" y="1582061"/>
              <a:ext cx="1059543" cy="1059543"/>
            </a:xfrm>
            <a:prstGeom prst="rtTriangle">
              <a:avLst/>
            </a:prstGeom>
            <a:solidFill>
              <a:srgbClr val="CD7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直角三角形 71"/>
            <p:cNvSpPr>
              <a:spLocks noChangeAspect="1"/>
            </p:cNvSpPr>
            <p:nvPr/>
          </p:nvSpPr>
          <p:spPr>
            <a:xfrm rot="18900000">
              <a:off x="4584156" y="832845"/>
              <a:ext cx="1059543" cy="1059543"/>
            </a:xfrm>
            <a:prstGeom prst="rtTriangle">
              <a:avLst/>
            </a:prstGeom>
            <a:solidFill>
              <a:srgbClr val="F3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直角三角形 72"/>
            <p:cNvSpPr>
              <a:spLocks noChangeAspect="1"/>
            </p:cNvSpPr>
            <p:nvPr/>
          </p:nvSpPr>
          <p:spPr>
            <a:xfrm rot="8100000">
              <a:off x="4583622" y="2331266"/>
              <a:ext cx="1059543" cy="1059543"/>
            </a:xfrm>
            <a:prstGeom prst="rtTriangle">
              <a:avLst/>
            </a:prstGeom>
            <a:solidFill>
              <a:srgbClr val="D8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2316766" y="2827402"/>
            <a:ext cx="1443287" cy="1443905"/>
            <a:chOff x="3834394" y="832845"/>
            <a:chExt cx="2556873" cy="2557964"/>
          </a:xfrm>
        </p:grpSpPr>
        <p:sp>
          <p:nvSpPr>
            <p:cNvPr id="75" name="直角三角形 74"/>
            <p:cNvSpPr>
              <a:spLocks noChangeAspect="1"/>
            </p:cNvSpPr>
            <p:nvPr/>
          </p:nvSpPr>
          <p:spPr>
            <a:xfrm rot="13500000">
              <a:off x="3834394" y="1582074"/>
              <a:ext cx="1059543" cy="1059543"/>
            </a:xfrm>
            <a:prstGeom prst="rtTriangle">
              <a:avLst/>
            </a:prstGeom>
            <a:solidFill>
              <a:srgbClr val="F7B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直角三角形 75"/>
            <p:cNvSpPr>
              <a:spLocks noChangeAspect="1"/>
            </p:cNvSpPr>
            <p:nvPr/>
          </p:nvSpPr>
          <p:spPr>
            <a:xfrm rot="2700000">
              <a:off x="5331724" y="1582061"/>
              <a:ext cx="1059543" cy="1059543"/>
            </a:xfrm>
            <a:prstGeom prst="rtTriangle">
              <a:avLst/>
            </a:prstGeom>
            <a:solidFill>
              <a:srgbClr val="CD7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直角三角形 76"/>
            <p:cNvSpPr>
              <a:spLocks noChangeAspect="1"/>
            </p:cNvSpPr>
            <p:nvPr/>
          </p:nvSpPr>
          <p:spPr>
            <a:xfrm rot="18900000">
              <a:off x="4584156" y="832845"/>
              <a:ext cx="1059543" cy="1059543"/>
            </a:xfrm>
            <a:prstGeom prst="rtTriangle">
              <a:avLst/>
            </a:prstGeom>
            <a:solidFill>
              <a:srgbClr val="F3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直角三角形 77"/>
            <p:cNvSpPr>
              <a:spLocks noChangeAspect="1"/>
            </p:cNvSpPr>
            <p:nvPr/>
          </p:nvSpPr>
          <p:spPr>
            <a:xfrm rot="8100000">
              <a:off x="4583622" y="2331266"/>
              <a:ext cx="1059543" cy="1059543"/>
            </a:xfrm>
            <a:prstGeom prst="rtTriangle">
              <a:avLst/>
            </a:prstGeom>
            <a:solidFill>
              <a:srgbClr val="D8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1472270" y="2827350"/>
            <a:ext cx="1443287" cy="1443905"/>
            <a:chOff x="3834394" y="832845"/>
            <a:chExt cx="2556873" cy="2557964"/>
          </a:xfrm>
        </p:grpSpPr>
        <p:sp>
          <p:nvSpPr>
            <p:cNvPr id="80" name="直角三角形 79"/>
            <p:cNvSpPr>
              <a:spLocks noChangeAspect="1"/>
            </p:cNvSpPr>
            <p:nvPr/>
          </p:nvSpPr>
          <p:spPr>
            <a:xfrm rot="13500000">
              <a:off x="3834394" y="1582074"/>
              <a:ext cx="1059543" cy="1059543"/>
            </a:xfrm>
            <a:prstGeom prst="rtTriangle">
              <a:avLst/>
            </a:prstGeom>
            <a:solidFill>
              <a:srgbClr val="F7B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直角三角形 85"/>
            <p:cNvSpPr>
              <a:spLocks noChangeAspect="1"/>
            </p:cNvSpPr>
            <p:nvPr/>
          </p:nvSpPr>
          <p:spPr>
            <a:xfrm rot="2700000">
              <a:off x="5331724" y="1582061"/>
              <a:ext cx="1059543" cy="1059543"/>
            </a:xfrm>
            <a:prstGeom prst="rtTriangle">
              <a:avLst/>
            </a:prstGeom>
            <a:solidFill>
              <a:srgbClr val="CD7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直角三角形 86"/>
            <p:cNvSpPr>
              <a:spLocks noChangeAspect="1"/>
            </p:cNvSpPr>
            <p:nvPr/>
          </p:nvSpPr>
          <p:spPr>
            <a:xfrm rot="18900000">
              <a:off x="4584156" y="832845"/>
              <a:ext cx="1059543" cy="1059543"/>
            </a:xfrm>
            <a:prstGeom prst="rtTriangle">
              <a:avLst/>
            </a:prstGeom>
            <a:solidFill>
              <a:srgbClr val="F3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直角三角形 87"/>
            <p:cNvSpPr>
              <a:spLocks noChangeAspect="1"/>
            </p:cNvSpPr>
            <p:nvPr/>
          </p:nvSpPr>
          <p:spPr>
            <a:xfrm rot="8100000">
              <a:off x="4583622" y="2331266"/>
              <a:ext cx="1059543" cy="1059543"/>
            </a:xfrm>
            <a:prstGeom prst="rtTriangle">
              <a:avLst/>
            </a:prstGeom>
            <a:solidFill>
              <a:srgbClr val="D8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a:off x="2319315" y="4511942"/>
            <a:ext cx="1443287" cy="1443905"/>
            <a:chOff x="3834394" y="832845"/>
            <a:chExt cx="2556873" cy="2557964"/>
          </a:xfrm>
        </p:grpSpPr>
        <p:sp>
          <p:nvSpPr>
            <p:cNvPr id="90" name="直角三角形 89"/>
            <p:cNvSpPr>
              <a:spLocks noChangeAspect="1"/>
            </p:cNvSpPr>
            <p:nvPr/>
          </p:nvSpPr>
          <p:spPr>
            <a:xfrm rot="13500000">
              <a:off x="3834394" y="1582074"/>
              <a:ext cx="1059543" cy="1059543"/>
            </a:xfrm>
            <a:prstGeom prst="rtTriangle">
              <a:avLst/>
            </a:prstGeom>
            <a:solidFill>
              <a:srgbClr val="F7B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直角三角形 90"/>
            <p:cNvSpPr>
              <a:spLocks noChangeAspect="1"/>
            </p:cNvSpPr>
            <p:nvPr/>
          </p:nvSpPr>
          <p:spPr>
            <a:xfrm rot="2700000">
              <a:off x="5331724" y="1582061"/>
              <a:ext cx="1059543" cy="1059543"/>
            </a:xfrm>
            <a:prstGeom prst="rtTriangle">
              <a:avLst/>
            </a:prstGeom>
            <a:solidFill>
              <a:srgbClr val="CD7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直角三角形 91"/>
            <p:cNvSpPr>
              <a:spLocks noChangeAspect="1"/>
            </p:cNvSpPr>
            <p:nvPr/>
          </p:nvSpPr>
          <p:spPr>
            <a:xfrm rot="18900000">
              <a:off x="4584156" y="832845"/>
              <a:ext cx="1059543" cy="1059543"/>
            </a:xfrm>
            <a:prstGeom prst="rtTriangle">
              <a:avLst/>
            </a:prstGeom>
            <a:solidFill>
              <a:srgbClr val="F3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直角三角形 122"/>
            <p:cNvSpPr>
              <a:spLocks noChangeAspect="1"/>
            </p:cNvSpPr>
            <p:nvPr/>
          </p:nvSpPr>
          <p:spPr>
            <a:xfrm rot="8100000">
              <a:off x="4583622" y="2331266"/>
              <a:ext cx="1059543" cy="1059543"/>
            </a:xfrm>
            <a:prstGeom prst="rtTriangle">
              <a:avLst/>
            </a:prstGeom>
            <a:solidFill>
              <a:srgbClr val="D8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123"/>
          <p:cNvGrpSpPr/>
          <p:nvPr/>
        </p:nvGrpSpPr>
        <p:grpSpPr>
          <a:xfrm>
            <a:off x="624024" y="2827341"/>
            <a:ext cx="1443287" cy="1443905"/>
            <a:chOff x="3834394" y="832845"/>
            <a:chExt cx="2556873" cy="2557964"/>
          </a:xfrm>
        </p:grpSpPr>
        <p:sp>
          <p:nvSpPr>
            <p:cNvPr id="125" name="直角三角形 124"/>
            <p:cNvSpPr>
              <a:spLocks noChangeAspect="1"/>
            </p:cNvSpPr>
            <p:nvPr/>
          </p:nvSpPr>
          <p:spPr>
            <a:xfrm rot="13500000">
              <a:off x="3834394" y="1582074"/>
              <a:ext cx="1059543" cy="1059543"/>
            </a:xfrm>
            <a:prstGeom prst="rtTriangle">
              <a:avLst/>
            </a:prstGeom>
            <a:solidFill>
              <a:srgbClr val="F7B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直角三角形 125"/>
            <p:cNvSpPr>
              <a:spLocks noChangeAspect="1"/>
            </p:cNvSpPr>
            <p:nvPr/>
          </p:nvSpPr>
          <p:spPr>
            <a:xfrm rot="2700000">
              <a:off x="5331724" y="1582061"/>
              <a:ext cx="1059543" cy="1059543"/>
            </a:xfrm>
            <a:prstGeom prst="rtTriangle">
              <a:avLst/>
            </a:prstGeom>
            <a:solidFill>
              <a:srgbClr val="CD7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直角三角形 126"/>
            <p:cNvSpPr>
              <a:spLocks noChangeAspect="1"/>
            </p:cNvSpPr>
            <p:nvPr/>
          </p:nvSpPr>
          <p:spPr>
            <a:xfrm rot="18900000">
              <a:off x="4584156" y="832845"/>
              <a:ext cx="1059543" cy="1059543"/>
            </a:xfrm>
            <a:prstGeom prst="rtTriangle">
              <a:avLst/>
            </a:prstGeom>
            <a:solidFill>
              <a:srgbClr val="F3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直角三角形 127"/>
            <p:cNvSpPr>
              <a:spLocks noChangeAspect="1"/>
            </p:cNvSpPr>
            <p:nvPr/>
          </p:nvSpPr>
          <p:spPr>
            <a:xfrm rot="8100000">
              <a:off x="4583622" y="2331266"/>
              <a:ext cx="1059543" cy="1059543"/>
            </a:xfrm>
            <a:prstGeom prst="rtTriangle">
              <a:avLst/>
            </a:prstGeom>
            <a:solidFill>
              <a:srgbClr val="D8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9" name="组合 128"/>
          <p:cNvGrpSpPr/>
          <p:nvPr/>
        </p:nvGrpSpPr>
        <p:grpSpPr>
          <a:xfrm>
            <a:off x="629042" y="4512514"/>
            <a:ext cx="1443287" cy="1443905"/>
            <a:chOff x="3834394" y="832845"/>
            <a:chExt cx="2556873" cy="2557964"/>
          </a:xfrm>
        </p:grpSpPr>
        <p:sp>
          <p:nvSpPr>
            <p:cNvPr id="130" name="直角三角形 129"/>
            <p:cNvSpPr>
              <a:spLocks noChangeAspect="1"/>
            </p:cNvSpPr>
            <p:nvPr/>
          </p:nvSpPr>
          <p:spPr>
            <a:xfrm rot="13500000">
              <a:off x="3834394" y="1582074"/>
              <a:ext cx="1059543" cy="1059543"/>
            </a:xfrm>
            <a:prstGeom prst="rtTriangle">
              <a:avLst/>
            </a:prstGeom>
            <a:solidFill>
              <a:srgbClr val="F7B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直角三角形 130"/>
            <p:cNvSpPr>
              <a:spLocks noChangeAspect="1"/>
            </p:cNvSpPr>
            <p:nvPr/>
          </p:nvSpPr>
          <p:spPr>
            <a:xfrm rot="2700000">
              <a:off x="5331724" y="1582061"/>
              <a:ext cx="1059543" cy="1059543"/>
            </a:xfrm>
            <a:prstGeom prst="rtTriangle">
              <a:avLst/>
            </a:prstGeom>
            <a:solidFill>
              <a:srgbClr val="CD7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直角三角形 131"/>
            <p:cNvSpPr>
              <a:spLocks noChangeAspect="1"/>
            </p:cNvSpPr>
            <p:nvPr/>
          </p:nvSpPr>
          <p:spPr>
            <a:xfrm rot="18900000">
              <a:off x="4584156" y="832845"/>
              <a:ext cx="1059543" cy="1059543"/>
            </a:xfrm>
            <a:prstGeom prst="rtTriangle">
              <a:avLst/>
            </a:prstGeom>
            <a:solidFill>
              <a:srgbClr val="F3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直角三角形 142"/>
            <p:cNvSpPr>
              <a:spLocks noChangeAspect="1"/>
            </p:cNvSpPr>
            <p:nvPr/>
          </p:nvSpPr>
          <p:spPr>
            <a:xfrm rot="8100000">
              <a:off x="4583622" y="2331266"/>
              <a:ext cx="1059543" cy="1059543"/>
            </a:xfrm>
            <a:prstGeom prst="rtTriangle">
              <a:avLst/>
            </a:prstGeom>
            <a:solidFill>
              <a:srgbClr val="D8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4" name="组合 143"/>
          <p:cNvGrpSpPr/>
          <p:nvPr/>
        </p:nvGrpSpPr>
        <p:grpSpPr>
          <a:xfrm>
            <a:off x="1473447" y="4512514"/>
            <a:ext cx="1443287" cy="1443905"/>
            <a:chOff x="3834394" y="832845"/>
            <a:chExt cx="2556873" cy="2557964"/>
          </a:xfrm>
        </p:grpSpPr>
        <p:sp>
          <p:nvSpPr>
            <p:cNvPr id="145" name="直角三角形 144"/>
            <p:cNvSpPr>
              <a:spLocks noChangeAspect="1"/>
            </p:cNvSpPr>
            <p:nvPr/>
          </p:nvSpPr>
          <p:spPr>
            <a:xfrm rot="13500000">
              <a:off x="3834394" y="1582074"/>
              <a:ext cx="1059543" cy="1059543"/>
            </a:xfrm>
            <a:prstGeom prst="rtTriangle">
              <a:avLst/>
            </a:prstGeom>
            <a:solidFill>
              <a:srgbClr val="F7B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直角三角形 145"/>
            <p:cNvSpPr>
              <a:spLocks noChangeAspect="1"/>
            </p:cNvSpPr>
            <p:nvPr/>
          </p:nvSpPr>
          <p:spPr>
            <a:xfrm rot="2700000">
              <a:off x="5331724" y="1582061"/>
              <a:ext cx="1059543" cy="1059543"/>
            </a:xfrm>
            <a:prstGeom prst="rtTriangle">
              <a:avLst/>
            </a:prstGeom>
            <a:solidFill>
              <a:srgbClr val="CD7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直角三角形 146"/>
            <p:cNvSpPr>
              <a:spLocks noChangeAspect="1"/>
            </p:cNvSpPr>
            <p:nvPr/>
          </p:nvSpPr>
          <p:spPr>
            <a:xfrm rot="18900000">
              <a:off x="4584156" y="832845"/>
              <a:ext cx="1059543" cy="1059543"/>
            </a:xfrm>
            <a:prstGeom prst="rtTriangle">
              <a:avLst/>
            </a:prstGeom>
            <a:solidFill>
              <a:srgbClr val="F3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直角三角形 147"/>
            <p:cNvSpPr>
              <a:spLocks noChangeAspect="1"/>
            </p:cNvSpPr>
            <p:nvPr/>
          </p:nvSpPr>
          <p:spPr>
            <a:xfrm rot="8100000">
              <a:off x="4583622" y="2331266"/>
              <a:ext cx="1059543" cy="1059543"/>
            </a:xfrm>
            <a:prstGeom prst="rtTriangle">
              <a:avLst/>
            </a:prstGeom>
            <a:solidFill>
              <a:srgbClr val="D8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 name="组合 148"/>
          <p:cNvGrpSpPr/>
          <p:nvPr/>
        </p:nvGrpSpPr>
        <p:grpSpPr>
          <a:xfrm>
            <a:off x="2319082" y="3668106"/>
            <a:ext cx="1443287" cy="1443905"/>
            <a:chOff x="3834394" y="832845"/>
            <a:chExt cx="2556873" cy="2557964"/>
          </a:xfrm>
        </p:grpSpPr>
        <p:sp>
          <p:nvSpPr>
            <p:cNvPr id="150" name="直角三角形 149"/>
            <p:cNvSpPr>
              <a:spLocks noChangeAspect="1"/>
            </p:cNvSpPr>
            <p:nvPr/>
          </p:nvSpPr>
          <p:spPr>
            <a:xfrm rot="13500000">
              <a:off x="3834394" y="1582074"/>
              <a:ext cx="1059543" cy="1059543"/>
            </a:xfrm>
            <a:prstGeom prst="rtTriangle">
              <a:avLst/>
            </a:prstGeom>
            <a:solidFill>
              <a:srgbClr val="F7B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直角三角形 150"/>
            <p:cNvSpPr>
              <a:spLocks noChangeAspect="1"/>
            </p:cNvSpPr>
            <p:nvPr/>
          </p:nvSpPr>
          <p:spPr>
            <a:xfrm rot="2700000">
              <a:off x="5331724" y="1582061"/>
              <a:ext cx="1059543" cy="1059543"/>
            </a:xfrm>
            <a:prstGeom prst="rtTriangle">
              <a:avLst/>
            </a:prstGeom>
            <a:solidFill>
              <a:srgbClr val="CD7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直角三角形 151"/>
            <p:cNvSpPr>
              <a:spLocks noChangeAspect="1"/>
            </p:cNvSpPr>
            <p:nvPr/>
          </p:nvSpPr>
          <p:spPr>
            <a:xfrm rot="18900000">
              <a:off x="4584156" y="832845"/>
              <a:ext cx="1059543" cy="1059543"/>
            </a:xfrm>
            <a:prstGeom prst="rtTriangle">
              <a:avLst/>
            </a:prstGeom>
            <a:solidFill>
              <a:srgbClr val="F39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直角三角形 152"/>
            <p:cNvSpPr>
              <a:spLocks noChangeAspect="1"/>
            </p:cNvSpPr>
            <p:nvPr/>
          </p:nvSpPr>
          <p:spPr>
            <a:xfrm rot="8100000">
              <a:off x="4583622" y="2331266"/>
              <a:ext cx="1059543" cy="1059543"/>
            </a:xfrm>
            <a:prstGeom prst="rtTriangle">
              <a:avLst/>
            </a:prstGeom>
            <a:solidFill>
              <a:srgbClr val="D88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891186" y="4071949"/>
            <a:ext cx="1749197" cy="646331"/>
          </a:xfrm>
          <a:prstGeom prst="rect">
            <a:avLst/>
          </a:prstGeom>
        </p:spPr>
        <p:txBody>
          <a:bodyPr wrap="none">
            <a:spAutoFit/>
          </a:bodyPr>
          <a:lstStyle/>
          <a:p>
            <a:pPr algn="just">
              <a:defRPr/>
            </a:pPr>
            <a:r>
              <a:rPr lang="en-US" altLang="zh-CN" sz="3600" b="1" kern="0" dirty="0">
                <a:solidFill>
                  <a:srgbClr val="F39F2D"/>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THREE</a:t>
            </a:r>
          </a:p>
        </p:txBody>
      </p:sp>
      <p:sp>
        <p:nvSpPr>
          <p:cNvPr id="82" name="KSO_Shape"/>
          <p:cNvSpPr>
            <a:spLocks noChangeAspect="1"/>
          </p:cNvSpPr>
          <p:nvPr/>
        </p:nvSpPr>
        <p:spPr>
          <a:xfrm>
            <a:off x="5905702" y="2664562"/>
            <a:ext cx="743313" cy="676415"/>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FFB44B"/>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Scale>
                                      <p:cBhvr>
                                        <p:cTn id="7" dur="500" decel="50000" fill="hold">
                                          <p:stCondLst>
                                            <p:cond delay="0"/>
                                          </p:stCondLst>
                                        </p:cTn>
                                        <p:tgtEl>
                                          <p:spTgt spid="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51"/>
                                        </p:tgtEl>
                                        <p:attrNameLst>
                                          <p:attrName>ppt_x</p:attrName>
                                          <p:attrName>ppt_y</p:attrName>
                                        </p:attrNameLst>
                                      </p:cBhvr>
                                    </p:animMotion>
                                    <p:animEffect transition="in" filter="fade">
                                      <p:cBhvr>
                                        <p:cTn id="9" dur="500"/>
                                        <p:tgtEl>
                                          <p:spTgt spid="51"/>
                                        </p:tgtEl>
                                      </p:cBhvr>
                                    </p:animEffect>
                                  </p:childTnLst>
                                </p:cTn>
                              </p:par>
                            </p:childTnLst>
                          </p:cTn>
                        </p:par>
                        <p:par>
                          <p:cTn id="10" fill="hold">
                            <p:stCondLst>
                              <p:cond delay="500"/>
                            </p:stCondLst>
                            <p:childTnLst>
                              <p:par>
                                <p:cTn id="11" presetID="52" presetClass="entr" presetSubtype="0"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Scale>
                                      <p:cBhvr>
                                        <p:cTn id="13" dur="500" decel="50000" fill="hold">
                                          <p:stCondLst>
                                            <p:cond delay="0"/>
                                          </p:stCondLst>
                                        </p:cTn>
                                        <p:tgtEl>
                                          <p:spTgt spid="5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500" decel="50000" fill="hold">
                                          <p:stCondLst>
                                            <p:cond delay="0"/>
                                          </p:stCondLst>
                                        </p:cTn>
                                        <p:tgtEl>
                                          <p:spTgt spid="56"/>
                                        </p:tgtEl>
                                        <p:attrNameLst>
                                          <p:attrName>ppt_x</p:attrName>
                                          <p:attrName>ppt_y</p:attrName>
                                        </p:attrNameLst>
                                      </p:cBhvr>
                                    </p:animMotion>
                                    <p:animEffect transition="in" filter="fade">
                                      <p:cBhvr>
                                        <p:cTn id="15" dur="500"/>
                                        <p:tgtEl>
                                          <p:spTgt spid="56"/>
                                        </p:tgtEl>
                                      </p:cBhvr>
                                    </p:animEffect>
                                  </p:childTnLst>
                                </p:cTn>
                              </p:par>
                            </p:childTnLst>
                          </p:cTn>
                        </p:par>
                        <p:par>
                          <p:cTn id="16" fill="hold">
                            <p:stCondLst>
                              <p:cond delay="1000"/>
                            </p:stCondLst>
                            <p:childTnLst>
                              <p:par>
                                <p:cTn id="17" presetID="52" presetClass="entr" presetSubtype="0"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Scale>
                                      <p:cBhvr>
                                        <p:cTn id="19" dur="500" decel="50000" fill="hold">
                                          <p:stCondLst>
                                            <p:cond delay="0"/>
                                          </p:stCondLst>
                                        </p:cTn>
                                        <p:tgtEl>
                                          <p:spTgt spid="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500" decel="50000" fill="hold">
                                          <p:stCondLst>
                                            <p:cond delay="0"/>
                                          </p:stCondLst>
                                        </p:cTn>
                                        <p:tgtEl>
                                          <p:spTgt spid="64"/>
                                        </p:tgtEl>
                                        <p:attrNameLst>
                                          <p:attrName>ppt_x</p:attrName>
                                          <p:attrName>ppt_y</p:attrName>
                                        </p:attrNameLst>
                                      </p:cBhvr>
                                    </p:animMotion>
                                    <p:animEffect transition="in" filter="fade">
                                      <p:cBhvr>
                                        <p:cTn id="21" dur="500"/>
                                        <p:tgtEl>
                                          <p:spTgt spid="64"/>
                                        </p:tgtEl>
                                      </p:cBhvr>
                                    </p:animEffect>
                                  </p:childTnLst>
                                </p:cTn>
                              </p:par>
                            </p:childTnLst>
                          </p:cTn>
                        </p:par>
                        <p:par>
                          <p:cTn id="22" fill="hold">
                            <p:stCondLst>
                              <p:cond delay="1500"/>
                            </p:stCondLst>
                            <p:childTnLst>
                              <p:par>
                                <p:cTn id="23" presetID="52" presetClass="entr" presetSubtype="0" fill="hold" nodeType="afterEffect">
                                  <p:stCondLst>
                                    <p:cond delay="0"/>
                                  </p:stCondLst>
                                  <p:childTnLst>
                                    <p:set>
                                      <p:cBhvr>
                                        <p:cTn id="24" dur="1" fill="hold">
                                          <p:stCondLst>
                                            <p:cond delay="0"/>
                                          </p:stCondLst>
                                        </p:cTn>
                                        <p:tgtEl>
                                          <p:spTgt spid="69"/>
                                        </p:tgtEl>
                                        <p:attrNameLst>
                                          <p:attrName>style.visibility</p:attrName>
                                        </p:attrNameLst>
                                      </p:cBhvr>
                                      <p:to>
                                        <p:strVal val="visible"/>
                                      </p:to>
                                    </p:set>
                                    <p:animScale>
                                      <p:cBhvr>
                                        <p:cTn id="25" dur="500" decel="50000" fill="hold">
                                          <p:stCondLst>
                                            <p:cond delay="0"/>
                                          </p:stCondLst>
                                        </p:cTn>
                                        <p:tgtEl>
                                          <p:spTgt spid="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69"/>
                                        </p:tgtEl>
                                        <p:attrNameLst>
                                          <p:attrName>ppt_x</p:attrName>
                                          <p:attrName>ppt_y</p:attrName>
                                        </p:attrNameLst>
                                      </p:cBhvr>
                                    </p:animMotion>
                                    <p:animEffect transition="in" filter="fade">
                                      <p:cBhvr>
                                        <p:cTn id="27" dur="500"/>
                                        <p:tgtEl>
                                          <p:spTgt spid="69"/>
                                        </p:tgtEl>
                                      </p:cBhvr>
                                    </p:animEffect>
                                  </p:childTnLst>
                                </p:cTn>
                              </p:par>
                            </p:childTnLst>
                          </p:cTn>
                        </p:par>
                        <p:par>
                          <p:cTn id="28" fill="hold">
                            <p:stCondLst>
                              <p:cond delay="2000"/>
                            </p:stCondLst>
                            <p:childTnLst>
                              <p:par>
                                <p:cTn id="29" presetID="52" presetClass="entr" presetSubtype="0" fill="hold" nodeType="afterEffect">
                                  <p:stCondLst>
                                    <p:cond delay="0"/>
                                  </p:stCondLst>
                                  <p:childTnLst>
                                    <p:set>
                                      <p:cBhvr>
                                        <p:cTn id="30" dur="1" fill="hold">
                                          <p:stCondLst>
                                            <p:cond delay="0"/>
                                          </p:stCondLst>
                                        </p:cTn>
                                        <p:tgtEl>
                                          <p:spTgt spid="74"/>
                                        </p:tgtEl>
                                        <p:attrNameLst>
                                          <p:attrName>style.visibility</p:attrName>
                                        </p:attrNameLst>
                                      </p:cBhvr>
                                      <p:to>
                                        <p:strVal val="visible"/>
                                      </p:to>
                                    </p:set>
                                    <p:animScale>
                                      <p:cBhvr>
                                        <p:cTn id="31" dur="500" decel="50000" fill="hold">
                                          <p:stCondLst>
                                            <p:cond delay="0"/>
                                          </p:stCondLst>
                                        </p:cTn>
                                        <p:tgtEl>
                                          <p:spTgt spid="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74"/>
                                        </p:tgtEl>
                                        <p:attrNameLst>
                                          <p:attrName>ppt_x</p:attrName>
                                          <p:attrName>ppt_y</p:attrName>
                                        </p:attrNameLst>
                                      </p:cBhvr>
                                    </p:animMotion>
                                    <p:animEffect transition="in" filter="fade">
                                      <p:cBhvr>
                                        <p:cTn id="33" dur="500"/>
                                        <p:tgtEl>
                                          <p:spTgt spid="74"/>
                                        </p:tgtEl>
                                      </p:cBhvr>
                                    </p:animEffect>
                                  </p:childTnLst>
                                </p:cTn>
                              </p:par>
                            </p:childTnLst>
                          </p:cTn>
                        </p:par>
                        <p:par>
                          <p:cTn id="34" fill="hold">
                            <p:stCondLst>
                              <p:cond delay="2500"/>
                            </p:stCondLst>
                            <p:childTnLst>
                              <p:par>
                                <p:cTn id="35" presetID="52" presetClass="entr" presetSubtype="0" fill="hold" nodeType="afterEffect">
                                  <p:stCondLst>
                                    <p:cond delay="0"/>
                                  </p:stCondLst>
                                  <p:childTnLst>
                                    <p:set>
                                      <p:cBhvr>
                                        <p:cTn id="36" dur="1" fill="hold">
                                          <p:stCondLst>
                                            <p:cond delay="0"/>
                                          </p:stCondLst>
                                        </p:cTn>
                                        <p:tgtEl>
                                          <p:spTgt spid="79"/>
                                        </p:tgtEl>
                                        <p:attrNameLst>
                                          <p:attrName>style.visibility</p:attrName>
                                        </p:attrNameLst>
                                      </p:cBhvr>
                                      <p:to>
                                        <p:strVal val="visible"/>
                                      </p:to>
                                    </p:set>
                                    <p:animScale>
                                      <p:cBhvr>
                                        <p:cTn id="37" dur="500" decel="50000" fill="hold">
                                          <p:stCondLst>
                                            <p:cond delay="0"/>
                                          </p:stCondLst>
                                        </p:cTn>
                                        <p:tgtEl>
                                          <p:spTgt spid="7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79"/>
                                        </p:tgtEl>
                                        <p:attrNameLst>
                                          <p:attrName>ppt_x</p:attrName>
                                          <p:attrName>ppt_y</p:attrName>
                                        </p:attrNameLst>
                                      </p:cBhvr>
                                    </p:animMotion>
                                    <p:animEffect transition="in" filter="fade">
                                      <p:cBhvr>
                                        <p:cTn id="39" dur="500"/>
                                        <p:tgtEl>
                                          <p:spTgt spid="79"/>
                                        </p:tgtEl>
                                      </p:cBhvr>
                                    </p:animEffect>
                                  </p:childTnLst>
                                </p:cTn>
                              </p:par>
                            </p:childTnLst>
                          </p:cTn>
                        </p:par>
                        <p:par>
                          <p:cTn id="40" fill="hold">
                            <p:stCondLst>
                              <p:cond delay="3000"/>
                            </p:stCondLst>
                            <p:childTnLst>
                              <p:par>
                                <p:cTn id="41" presetID="52" presetClass="entr" presetSubtype="0" fill="hold" nodeType="afterEffect">
                                  <p:stCondLst>
                                    <p:cond delay="0"/>
                                  </p:stCondLst>
                                  <p:childTnLst>
                                    <p:set>
                                      <p:cBhvr>
                                        <p:cTn id="42" dur="1" fill="hold">
                                          <p:stCondLst>
                                            <p:cond delay="0"/>
                                          </p:stCondLst>
                                        </p:cTn>
                                        <p:tgtEl>
                                          <p:spTgt spid="124"/>
                                        </p:tgtEl>
                                        <p:attrNameLst>
                                          <p:attrName>style.visibility</p:attrName>
                                        </p:attrNameLst>
                                      </p:cBhvr>
                                      <p:to>
                                        <p:strVal val="visible"/>
                                      </p:to>
                                    </p:set>
                                    <p:animScale>
                                      <p:cBhvr>
                                        <p:cTn id="43" dur="500" decel="50000" fill="hold">
                                          <p:stCondLst>
                                            <p:cond delay="0"/>
                                          </p:stCondLst>
                                        </p:cTn>
                                        <p:tgtEl>
                                          <p:spTgt spid="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124"/>
                                        </p:tgtEl>
                                        <p:attrNameLst>
                                          <p:attrName>ppt_x</p:attrName>
                                          <p:attrName>ppt_y</p:attrName>
                                        </p:attrNameLst>
                                      </p:cBhvr>
                                    </p:animMotion>
                                    <p:animEffect transition="in" filter="fade">
                                      <p:cBhvr>
                                        <p:cTn id="45" dur="500"/>
                                        <p:tgtEl>
                                          <p:spTgt spid="124"/>
                                        </p:tgtEl>
                                      </p:cBhvr>
                                    </p:animEffect>
                                  </p:childTnLst>
                                </p:cTn>
                              </p:par>
                            </p:childTnLst>
                          </p:cTn>
                        </p:par>
                        <p:par>
                          <p:cTn id="46" fill="hold">
                            <p:stCondLst>
                              <p:cond delay="3500"/>
                            </p:stCondLst>
                            <p:childTnLst>
                              <p:par>
                                <p:cTn id="47" presetID="52" presetClass="entr" presetSubtype="0" fill="hold" nodeType="afterEffect">
                                  <p:stCondLst>
                                    <p:cond delay="0"/>
                                  </p:stCondLst>
                                  <p:childTnLst>
                                    <p:set>
                                      <p:cBhvr>
                                        <p:cTn id="48" dur="1" fill="hold">
                                          <p:stCondLst>
                                            <p:cond delay="0"/>
                                          </p:stCondLst>
                                        </p:cTn>
                                        <p:tgtEl>
                                          <p:spTgt spid="149"/>
                                        </p:tgtEl>
                                        <p:attrNameLst>
                                          <p:attrName>style.visibility</p:attrName>
                                        </p:attrNameLst>
                                      </p:cBhvr>
                                      <p:to>
                                        <p:strVal val="visible"/>
                                      </p:to>
                                    </p:set>
                                    <p:animScale>
                                      <p:cBhvr>
                                        <p:cTn id="49" dur="500" decel="50000" fill="hold">
                                          <p:stCondLst>
                                            <p:cond delay="0"/>
                                          </p:stCondLst>
                                        </p:cTn>
                                        <p:tgtEl>
                                          <p:spTgt spid="1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500" decel="50000" fill="hold">
                                          <p:stCondLst>
                                            <p:cond delay="0"/>
                                          </p:stCondLst>
                                        </p:cTn>
                                        <p:tgtEl>
                                          <p:spTgt spid="149"/>
                                        </p:tgtEl>
                                        <p:attrNameLst>
                                          <p:attrName>ppt_x</p:attrName>
                                          <p:attrName>ppt_y</p:attrName>
                                        </p:attrNameLst>
                                      </p:cBhvr>
                                    </p:animMotion>
                                    <p:animEffect transition="in" filter="fade">
                                      <p:cBhvr>
                                        <p:cTn id="51" dur="500"/>
                                        <p:tgtEl>
                                          <p:spTgt spid="149"/>
                                        </p:tgtEl>
                                      </p:cBhvr>
                                    </p:animEffect>
                                  </p:childTnLst>
                                </p:cTn>
                              </p:par>
                            </p:childTnLst>
                          </p:cTn>
                        </p:par>
                        <p:par>
                          <p:cTn id="52" fill="hold">
                            <p:stCondLst>
                              <p:cond delay="4000"/>
                            </p:stCondLst>
                            <p:childTnLst>
                              <p:par>
                                <p:cTn id="53" presetID="52" presetClass="entr" presetSubtype="0" fill="hold" nodeType="afterEffect">
                                  <p:stCondLst>
                                    <p:cond delay="0"/>
                                  </p:stCondLst>
                                  <p:childTnLst>
                                    <p:set>
                                      <p:cBhvr>
                                        <p:cTn id="54" dur="1" fill="hold">
                                          <p:stCondLst>
                                            <p:cond delay="0"/>
                                          </p:stCondLst>
                                        </p:cTn>
                                        <p:tgtEl>
                                          <p:spTgt spid="89"/>
                                        </p:tgtEl>
                                        <p:attrNameLst>
                                          <p:attrName>style.visibility</p:attrName>
                                        </p:attrNameLst>
                                      </p:cBhvr>
                                      <p:to>
                                        <p:strVal val="visible"/>
                                      </p:to>
                                    </p:set>
                                    <p:animScale>
                                      <p:cBhvr>
                                        <p:cTn id="55" dur="500" decel="50000" fill="hold">
                                          <p:stCondLst>
                                            <p:cond delay="0"/>
                                          </p:stCondLst>
                                        </p:cTn>
                                        <p:tgtEl>
                                          <p:spTgt spid="8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500" decel="50000" fill="hold">
                                          <p:stCondLst>
                                            <p:cond delay="0"/>
                                          </p:stCondLst>
                                        </p:cTn>
                                        <p:tgtEl>
                                          <p:spTgt spid="89"/>
                                        </p:tgtEl>
                                        <p:attrNameLst>
                                          <p:attrName>ppt_x</p:attrName>
                                          <p:attrName>ppt_y</p:attrName>
                                        </p:attrNameLst>
                                      </p:cBhvr>
                                    </p:animMotion>
                                    <p:animEffect transition="in" filter="fade">
                                      <p:cBhvr>
                                        <p:cTn id="57" dur="500"/>
                                        <p:tgtEl>
                                          <p:spTgt spid="89"/>
                                        </p:tgtEl>
                                      </p:cBhvr>
                                    </p:animEffect>
                                  </p:childTnLst>
                                </p:cTn>
                              </p:par>
                            </p:childTnLst>
                          </p:cTn>
                        </p:par>
                        <p:par>
                          <p:cTn id="58" fill="hold">
                            <p:stCondLst>
                              <p:cond delay="4500"/>
                            </p:stCondLst>
                            <p:childTnLst>
                              <p:par>
                                <p:cTn id="59" presetID="52" presetClass="entr" presetSubtype="0" fill="hold" nodeType="afterEffect">
                                  <p:stCondLst>
                                    <p:cond delay="0"/>
                                  </p:stCondLst>
                                  <p:childTnLst>
                                    <p:set>
                                      <p:cBhvr>
                                        <p:cTn id="60" dur="1" fill="hold">
                                          <p:stCondLst>
                                            <p:cond delay="0"/>
                                          </p:stCondLst>
                                        </p:cTn>
                                        <p:tgtEl>
                                          <p:spTgt spid="144"/>
                                        </p:tgtEl>
                                        <p:attrNameLst>
                                          <p:attrName>style.visibility</p:attrName>
                                        </p:attrNameLst>
                                      </p:cBhvr>
                                      <p:to>
                                        <p:strVal val="visible"/>
                                      </p:to>
                                    </p:set>
                                    <p:animScale>
                                      <p:cBhvr>
                                        <p:cTn id="61" dur="500" decel="50000" fill="hold">
                                          <p:stCondLst>
                                            <p:cond delay="0"/>
                                          </p:stCondLst>
                                        </p:cTn>
                                        <p:tgtEl>
                                          <p:spTgt spid="1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500" decel="50000" fill="hold">
                                          <p:stCondLst>
                                            <p:cond delay="0"/>
                                          </p:stCondLst>
                                        </p:cTn>
                                        <p:tgtEl>
                                          <p:spTgt spid="144"/>
                                        </p:tgtEl>
                                        <p:attrNameLst>
                                          <p:attrName>ppt_x</p:attrName>
                                          <p:attrName>ppt_y</p:attrName>
                                        </p:attrNameLst>
                                      </p:cBhvr>
                                    </p:animMotion>
                                    <p:animEffect transition="in" filter="fade">
                                      <p:cBhvr>
                                        <p:cTn id="63" dur="500"/>
                                        <p:tgtEl>
                                          <p:spTgt spid="144"/>
                                        </p:tgtEl>
                                      </p:cBhvr>
                                    </p:animEffect>
                                  </p:childTnLst>
                                </p:cTn>
                              </p:par>
                            </p:childTnLst>
                          </p:cTn>
                        </p:par>
                        <p:par>
                          <p:cTn id="64" fill="hold">
                            <p:stCondLst>
                              <p:cond delay="5000"/>
                            </p:stCondLst>
                            <p:childTnLst>
                              <p:par>
                                <p:cTn id="65" presetID="52" presetClass="entr" presetSubtype="0" fill="hold" nodeType="afterEffect">
                                  <p:stCondLst>
                                    <p:cond delay="0"/>
                                  </p:stCondLst>
                                  <p:childTnLst>
                                    <p:set>
                                      <p:cBhvr>
                                        <p:cTn id="66" dur="1" fill="hold">
                                          <p:stCondLst>
                                            <p:cond delay="0"/>
                                          </p:stCondLst>
                                        </p:cTn>
                                        <p:tgtEl>
                                          <p:spTgt spid="129"/>
                                        </p:tgtEl>
                                        <p:attrNameLst>
                                          <p:attrName>style.visibility</p:attrName>
                                        </p:attrNameLst>
                                      </p:cBhvr>
                                      <p:to>
                                        <p:strVal val="visible"/>
                                      </p:to>
                                    </p:set>
                                    <p:animScale>
                                      <p:cBhvr>
                                        <p:cTn id="67" dur="500" decel="50000" fill="hold">
                                          <p:stCondLst>
                                            <p:cond delay="0"/>
                                          </p:stCondLst>
                                        </p:cTn>
                                        <p:tgtEl>
                                          <p:spTgt spid="1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500" decel="50000" fill="hold">
                                          <p:stCondLst>
                                            <p:cond delay="0"/>
                                          </p:stCondLst>
                                        </p:cTn>
                                        <p:tgtEl>
                                          <p:spTgt spid="129"/>
                                        </p:tgtEl>
                                        <p:attrNameLst>
                                          <p:attrName>ppt_x</p:attrName>
                                          <p:attrName>ppt_y</p:attrName>
                                        </p:attrNameLst>
                                      </p:cBhvr>
                                    </p:animMotion>
                                    <p:animEffect transition="in" filter="fade">
                                      <p:cBhvr>
                                        <p:cTn id="69" dur="500"/>
                                        <p:tgtEl>
                                          <p:spTgt spid="129"/>
                                        </p:tgtEl>
                                      </p:cBhvr>
                                    </p:animEffect>
                                  </p:childTnLst>
                                </p:cTn>
                              </p:par>
                            </p:childTnLst>
                          </p:cTn>
                        </p:par>
                        <p:par>
                          <p:cTn id="70" fill="hold">
                            <p:stCondLst>
                              <p:cond delay="5500"/>
                            </p:stCondLst>
                            <p:childTnLst>
                              <p:par>
                                <p:cTn id="71" presetID="2" presetClass="entr" presetSubtype="8" fill="hold" grpId="0" nodeType="after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fill="hold"/>
                                        <p:tgtEl>
                                          <p:spTgt spid="57"/>
                                        </p:tgtEl>
                                        <p:attrNameLst>
                                          <p:attrName>ppt_x</p:attrName>
                                        </p:attrNameLst>
                                      </p:cBhvr>
                                      <p:tavLst>
                                        <p:tav tm="0">
                                          <p:val>
                                            <p:strVal val="0-#ppt_w/2"/>
                                          </p:val>
                                        </p:tav>
                                        <p:tav tm="100000">
                                          <p:val>
                                            <p:strVal val="#ppt_x"/>
                                          </p:val>
                                        </p:tav>
                                      </p:tavLst>
                                    </p:anim>
                                    <p:anim calcmode="lin" valueType="num">
                                      <p:cBhvr additive="base">
                                        <p:cTn id="74" dur="500" fill="hold"/>
                                        <p:tgtEl>
                                          <p:spTgt spid="57"/>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1+#ppt_w/2"/>
                                          </p:val>
                                        </p:tav>
                                        <p:tav tm="100000">
                                          <p:val>
                                            <p:strVal val="#ppt_x"/>
                                          </p:val>
                                        </p:tav>
                                      </p:tavLst>
                                    </p:anim>
                                    <p:anim calcmode="lin" valueType="num">
                                      <p:cBhvr additive="base">
                                        <p:cTn id="78" dur="500" fill="hold"/>
                                        <p:tgtEl>
                                          <p:spTgt spid="2"/>
                                        </p:tgtEl>
                                        <p:attrNameLst>
                                          <p:attrName>ppt_y</p:attrName>
                                        </p:attrNameLst>
                                      </p:cBhvr>
                                      <p:tavLst>
                                        <p:tav tm="0">
                                          <p:val>
                                            <p:strVal val="#ppt_y"/>
                                          </p:val>
                                        </p:tav>
                                        <p:tav tm="100000">
                                          <p:val>
                                            <p:strVal val="#ppt_y"/>
                                          </p:val>
                                        </p:tav>
                                      </p:tavLst>
                                    </p:anim>
                                  </p:childTnLst>
                                </p:cTn>
                              </p:par>
                            </p:childTnLst>
                          </p:cTn>
                        </p:par>
                        <p:par>
                          <p:cTn id="79" fill="hold">
                            <p:stCondLst>
                              <p:cond delay="6000"/>
                            </p:stCondLst>
                            <p:childTnLst>
                              <p:par>
                                <p:cTn id="80" presetID="10" presetClass="entr" presetSubtype="0" fill="hold" grpId="0" nodeType="after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childTnLst>
                          </p:cTn>
                        </p:par>
                        <p:par>
                          <p:cTn id="83" fill="hold">
                            <p:stCondLst>
                              <p:cond delay="6500"/>
                            </p:stCondLst>
                            <p:childTnLst>
                              <p:par>
                                <p:cTn id="84" presetID="41" presetClass="entr" presetSubtype="0" fill="hold" grpId="0" nodeType="afterEffect">
                                  <p:stCondLst>
                                    <p:cond delay="0"/>
                                  </p:stCondLst>
                                  <p:iterate type="lt">
                                    <p:tmPct val="10000"/>
                                  </p:iterate>
                                  <p:childTnLst>
                                    <p:set>
                                      <p:cBhvr>
                                        <p:cTn id="85" dur="1" fill="hold">
                                          <p:stCondLst>
                                            <p:cond delay="0"/>
                                          </p:stCondLst>
                                        </p:cTn>
                                        <p:tgtEl>
                                          <p:spTgt spid="58"/>
                                        </p:tgtEl>
                                        <p:attrNameLst>
                                          <p:attrName>style.visibility</p:attrName>
                                        </p:attrNameLst>
                                      </p:cBhvr>
                                      <p:to>
                                        <p:strVal val="visible"/>
                                      </p:to>
                                    </p:set>
                                    <p:anim calcmode="lin" valueType="num">
                                      <p:cBhvr>
                                        <p:cTn id="86" dur="7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87" dur="700" fill="hold"/>
                                        <p:tgtEl>
                                          <p:spTgt spid="58"/>
                                        </p:tgtEl>
                                        <p:attrNameLst>
                                          <p:attrName>ppt_y</p:attrName>
                                        </p:attrNameLst>
                                      </p:cBhvr>
                                      <p:tavLst>
                                        <p:tav tm="0">
                                          <p:val>
                                            <p:strVal val="#ppt_y"/>
                                          </p:val>
                                        </p:tav>
                                        <p:tav tm="100000">
                                          <p:val>
                                            <p:strVal val="#ppt_y"/>
                                          </p:val>
                                        </p:tav>
                                      </p:tavLst>
                                    </p:anim>
                                    <p:anim calcmode="lin" valueType="num">
                                      <p:cBhvr>
                                        <p:cTn id="88" dur="7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89" dur="7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90" dur="700" tmFilter="0,0; .5, 1; 1, 1"/>
                                        <p:tgtEl>
                                          <p:spTgt spid="58"/>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82"/>
                                        </p:tgtEl>
                                        <p:attrNameLst>
                                          <p:attrName>style.visibility</p:attrName>
                                        </p:attrNameLst>
                                      </p:cBhvr>
                                      <p:to>
                                        <p:strVal val="visible"/>
                                      </p:to>
                                    </p:set>
                                    <p:animEffect transition="in" filter="wipe(left)">
                                      <p:cBhvr>
                                        <p:cTn id="93" dur="500"/>
                                        <p:tgtEl>
                                          <p:spTgt spid="82"/>
                                        </p:tgtEl>
                                      </p:cBhvr>
                                    </p:animEffect>
                                  </p:childTnLst>
                                </p:cTn>
                              </p:par>
                            </p:childTnLst>
                          </p:cTn>
                        </p:par>
                        <p:par>
                          <p:cTn id="94" fill="hold">
                            <p:stCondLst>
                              <p:cond delay="7260"/>
                            </p:stCondLst>
                            <p:childTnLst>
                              <p:par>
                                <p:cTn id="95" presetID="47" presetClass="entr" presetSubtype="0" fill="hold" grpId="0" nodeType="after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1000"/>
                                        <p:tgtEl>
                                          <p:spTgt spid="59"/>
                                        </p:tgtEl>
                                      </p:cBhvr>
                                    </p:animEffect>
                                    <p:anim calcmode="lin" valueType="num">
                                      <p:cBhvr>
                                        <p:cTn id="98" dur="1000" fill="hold"/>
                                        <p:tgtEl>
                                          <p:spTgt spid="59"/>
                                        </p:tgtEl>
                                        <p:attrNameLst>
                                          <p:attrName>ppt_x</p:attrName>
                                        </p:attrNameLst>
                                      </p:cBhvr>
                                      <p:tavLst>
                                        <p:tav tm="0">
                                          <p:val>
                                            <p:strVal val="#ppt_x"/>
                                          </p:val>
                                        </p:tav>
                                        <p:tav tm="100000">
                                          <p:val>
                                            <p:strVal val="#ppt_x"/>
                                          </p:val>
                                        </p:tav>
                                      </p:tavLst>
                                    </p:anim>
                                    <p:anim calcmode="lin" valueType="num">
                                      <p:cBhvr>
                                        <p:cTn id="9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7" grpId="0"/>
      <p:bldP spid="58" grpId="0"/>
      <p:bldP spid="59" grpId="0"/>
      <p:bldP spid="2" grpId="0"/>
      <p:bldP spid="8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圆角矩形 44"/>
          <p:cNvSpPr/>
          <p:nvPr/>
        </p:nvSpPr>
        <p:spPr>
          <a:xfrm>
            <a:off x="1340141" y="2395845"/>
            <a:ext cx="3857185" cy="953377"/>
          </a:xfrm>
          <a:prstGeom prst="roundRect">
            <a:avLst>
              <a:gd name="adj" fmla="val 0"/>
            </a:avLst>
          </a:prstGeom>
          <a:solidFill>
            <a:srgbClr val="FB7F6B"/>
          </a:solidFill>
          <a:ln>
            <a:solidFill>
              <a:srgbClr val="FB7F6B"/>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B7F6B"/>
              </a:solidFill>
            </a:endParaRPr>
          </a:p>
        </p:txBody>
      </p:sp>
      <p:sp>
        <p:nvSpPr>
          <p:cNvPr id="21" name="圆角矩形 20"/>
          <p:cNvSpPr/>
          <p:nvPr/>
        </p:nvSpPr>
        <p:spPr>
          <a:xfrm>
            <a:off x="6926917" y="2348305"/>
            <a:ext cx="3857185" cy="953377"/>
          </a:xfrm>
          <a:prstGeom prst="roundRect">
            <a:avLst>
              <a:gd name="adj" fmla="val 0"/>
            </a:avLst>
          </a:prstGeom>
          <a:solidFill>
            <a:srgbClr val="4DC6BE"/>
          </a:solidFill>
          <a:ln>
            <a:solidFill>
              <a:srgbClr val="4DC6BE"/>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6182339" y="2036873"/>
            <a:ext cx="1576239" cy="1576240"/>
            <a:chOff x="6797972" y="2855353"/>
            <a:chExt cx="1878483" cy="1878485"/>
          </a:xfrm>
          <a:effectLst>
            <a:outerShdw blurRad="127000" dist="63500" dir="2700000" algn="tl" rotWithShape="0">
              <a:prstClr val="black">
                <a:alpha val="40000"/>
              </a:prstClr>
            </a:outerShdw>
          </a:effectLst>
        </p:grpSpPr>
        <p:sp>
          <p:nvSpPr>
            <p:cNvPr id="13" name="Freeform 39"/>
            <p:cNvSpPr/>
            <p:nvPr/>
          </p:nvSpPr>
          <p:spPr bwMode="auto">
            <a:xfrm>
              <a:off x="6797972" y="2855353"/>
              <a:ext cx="1878483" cy="1878485"/>
            </a:xfrm>
            <a:custGeom>
              <a:avLst/>
              <a:gdLst>
                <a:gd name="T0" fmla="*/ 382 w 465"/>
                <a:gd name="T1" fmla="*/ 83 h 465"/>
                <a:gd name="T2" fmla="*/ 382 w 465"/>
                <a:gd name="T3" fmla="*/ 382 h 465"/>
                <a:gd name="T4" fmla="*/ 83 w 465"/>
                <a:gd name="T5" fmla="*/ 382 h 465"/>
                <a:gd name="T6" fmla="*/ 83 w 465"/>
                <a:gd name="T7" fmla="*/ 83 h 465"/>
                <a:gd name="T8" fmla="*/ 382 w 465"/>
                <a:gd name="T9" fmla="*/ 83 h 465"/>
              </a:gdLst>
              <a:ahLst/>
              <a:cxnLst>
                <a:cxn ang="0">
                  <a:pos x="T0" y="T1"/>
                </a:cxn>
                <a:cxn ang="0">
                  <a:pos x="T2" y="T3"/>
                </a:cxn>
                <a:cxn ang="0">
                  <a:pos x="T4" y="T5"/>
                </a:cxn>
                <a:cxn ang="0">
                  <a:pos x="T6" y="T7"/>
                </a:cxn>
                <a:cxn ang="0">
                  <a:pos x="T8" y="T9"/>
                </a:cxn>
              </a:cxnLst>
              <a:rect l="0" t="0" r="r" b="b"/>
              <a:pathLst>
                <a:path w="465" h="465">
                  <a:moveTo>
                    <a:pt x="382" y="83"/>
                  </a:moveTo>
                  <a:cubicBezTo>
                    <a:pt x="465" y="166"/>
                    <a:pt x="465" y="300"/>
                    <a:pt x="382" y="382"/>
                  </a:cubicBezTo>
                  <a:cubicBezTo>
                    <a:pt x="299" y="465"/>
                    <a:pt x="165" y="465"/>
                    <a:pt x="83" y="382"/>
                  </a:cubicBezTo>
                  <a:cubicBezTo>
                    <a:pt x="0" y="300"/>
                    <a:pt x="0" y="166"/>
                    <a:pt x="83" y="83"/>
                  </a:cubicBezTo>
                  <a:cubicBezTo>
                    <a:pt x="165" y="0"/>
                    <a:pt x="299" y="0"/>
                    <a:pt x="382" y="83"/>
                  </a:cubicBezTo>
                  <a:close/>
                </a:path>
              </a:pathLst>
            </a:custGeom>
            <a:gradFill flip="none" rotWithShape="1">
              <a:gsLst>
                <a:gs pos="100000">
                  <a:schemeClr val="bg1">
                    <a:lumMod val="0"/>
                    <a:lumOff val="100000"/>
                  </a:schemeClr>
                </a:gs>
                <a:gs pos="50000">
                  <a:srgbClr val="8E8E8E">
                    <a:lumMod val="50000"/>
                    <a:lumOff val="50000"/>
                  </a:srgbClr>
                </a:gs>
                <a:gs pos="0">
                  <a:srgbClr val="D2D4D5">
                    <a:lumMod val="79000"/>
                  </a:srgb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14" name="Freeform 34"/>
            <p:cNvSpPr/>
            <p:nvPr/>
          </p:nvSpPr>
          <p:spPr bwMode="auto">
            <a:xfrm>
              <a:off x="6901037" y="2956731"/>
              <a:ext cx="1672351" cy="1675728"/>
            </a:xfrm>
            <a:custGeom>
              <a:avLst/>
              <a:gdLst>
                <a:gd name="T0" fmla="*/ 345 w 419"/>
                <a:gd name="T1" fmla="*/ 345 h 420"/>
                <a:gd name="T2" fmla="*/ 75 w 419"/>
                <a:gd name="T3" fmla="*/ 345 h 420"/>
                <a:gd name="T4" fmla="*/ 75 w 419"/>
                <a:gd name="T5" fmla="*/ 75 h 420"/>
                <a:gd name="T6" fmla="*/ 345 w 419"/>
                <a:gd name="T7" fmla="*/ 75 h 420"/>
                <a:gd name="T8" fmla="*/ 345 w 419"/>
                <a:gd name="T9" fmla="*/ 345 h 420"/>
              </a:gdLst>
              <a:ahLst/>
              <a:cxnLst>
                <a:cxn ang="0">
                  <a:pos x="T0" y="T1"/>
                </a:cxn>
                <a:cxn ang="0">
                  <a:pos x="T2" y="T3"/>
                </a:cxn>
                <a:cxn ang="0">
                  <a:pos x="T4" y="T5"/>
                </a:cxn>
                <a:cxn ang="0">
                  <a:pos x="T6" y="T7"/>
                </a:cxn>
                <a:cxn ang="0">
                  <a:pos x="T8" y="T9"/>
                </a:cxn>
              </a:cxnLst>
              <a:rect l="0" t="0" r="r" b="b"/>
              <a:pathLst>
                <a:path w="419" h="420">
                  <a:moveTo>
                    <a:pt x="345" y="345"/>
                  </a:moveTo>
                  <a:cubicBezTo>
                    <a:pt x="270" y="420"/>
                    <a:pt x="149" y="420"/>
                    <a:pt x="75" y="345"/>
                  </a:cubicBezTo>
                  <a:cubicBezTo>
                    <a:pt x="0" y="271"/>
                    <a:pt x="0" y="149"/>
                    <a:pt x="75" y="75"/>
                  </a:cubicBezTo>
                  <a:cubicBezTo>
                    <a:pt x="149" y="0"/>
                    <a:pt x="270" y="0"/>
                    <a:pt x="345" y="75"/>
                  </a:cubicBezTo>
                  <a:cubicBezTo>
                    <a:pt x="419" y="149"/>
                    <a:pt x="419" y="271"/>
                    <a:pt x="345" y="345"/>
                  </a:cubicBezTo>
                  <a:close/>
                </a:path>
              </a:pathLst>
            </a:custGeom>
            <a:gradFill flip="none" rotWithShape="1">
              <a:gsLst>
                <a:gs pos="0">
                  <a:schemeClr val="bg1"/>
                </a:gs>
                <a:gs pos="50000">
                  <a:srgbClr val="8E8E8E">
                    <a:lumMod val="50000"/>
                    <a:lumOff val="50000"/>
                  </a:srgbClr>
                </a:gs>
                <a:gs pos="100000">
                  <a:srgbClr val="D2D4D5">
                    <a:lumMod val="79000"/>
                  </a:srgbClr>
                </a:gs>
              </a:gsLst>
              <a:lin ang="18900000" scaled="1"/>
              <a:tileRect/>
            </a:gradFill>
            <a:ln>
              <a:noFill/>
            </a:ln>
          </p:spPr>
          <p:txBody>
            <a:bodyPr vert="horz" wrap="square" lIns="91440" tIns="45720" rIns="91440" bIns="45720" numCol="1" anchor="t" anchorCtr="0" compatLnSpc="1"/>
            <a:lstStyle/>
            <a:p>
              <a:endParaRPr lang="zh-CN" altLang="en-US"/>
            </a:p>
          </p:txBody>
        </p:sp>
      </p:grpSp>
      <p:sp>
        <p:nvSpPr>
          <p:cNvPr id="23" name="椭圆 22"/>
          <p:cNvSpPr/>
          <p:nvPr/>
        </p:nvSpPr>
        <p:spPr>
          <a:xfrm rot="5400000">
            <a:off x="10145291" y="2792335"/>
            <a:ext cx="1313908" cy="65315"/>
          </a:xfrm>
          <a:prstGeom prst="ellipse">
            <a:avLst/>
          </a:prstGeom>
          <a:gradFill>
            <a:gsLst>
              <a:gs pos="100000">
                <a:schemeClr val="bg1">
                  <a:lumMod val="75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24" name="椭圆 23"/>
          <p:cNvSpPr/>
          <p:nvPr/>
        </p:nvSpPr>
        <p:spPr>
          <a:xfrm rot="16200000">
            <a:off x="11267846" y="2792335"/>
            <a:ext cx="1313908" cy="65315"/>
          </a:xfrm>
          <a:prstGeom prst="ellipse">
            <a:avLst/>
          </a:prstGeom>
          <a:gradFill>
            <a:gsLst>
              <a:gs pos="100000">
                <a:schemeClr val="bg1">
                  <a:lumMod val="75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25" name="矩形 24"/>
          <p:cNvSpPr/>
          <p:nvPr/>
        </p:nvSpPr>
        <p:spPr>
          <a:xfrm>
            <a:off x="11025091" y="2471049"/>
            <a:ext cx="816250" cy="707886"/>
          </a:xfrm>
          <a:prstGeom prst="rect">
            <a:avLst/>
          </a:prstGeom>
        </p:spPr>
        <p:txBody>
          <a:bodyPr wrap="none">
            <a:spAutoFit/>
          </a:bodyPr>
          <a:lstStyle/>
          <a:p>
            <a:pPr algn="ctr"/>
            <a:r>
              <a:rPr lang="en-US" altLang="zh-CN" sz="4000" b="1" dirty="0" smtClean="0">
                <a:solidFill>
                  <a:srgbClr val="19B9B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zh-CN" altLang="en-US" sz="4000" b="1" dirty="0">
              <a:solidFill>
                <a:srgbClr val="19B9B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Oval 54"/>
          <p:cNvSpPr>
            <a:spLocks noChangeArrowheads="1"/>
          </p:cNvSpPr>
          <p:nvPr/>
        </p:nvSpPr>
        <p:spPr bwMode="auto">
          <a:xfrm>
            <a:off x="10887901" y="2734992"/>
            <a:ext cx="180000" cy="180000"/>
          </a:xfrm>
          <a:prstGeom prst="ellipse">
            <a:avLst/>
          </a:prstGeom>
          <a:solidFill>
            <a:srgbClr val="19B9B9"/>
          </a:solidFill>
          <a:ln>
            <a:noFill/>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endParaRPr>
          </a:p>
        </p:txBody>
      </p:sp>
      <p:sp>
        <p:nvSpPr>
          <p:cNvPr id="28" name="矩形 27"/>
          <p:cNvSpPr/>
          <p:nvPr/>
        </p:nvSpPr>
        <p:spPr>
          <a:xfrm>
            <a:off x="7974595" y="2418074"/>
            <a:ext cx="2339102" cy="661848"/>
          </a:xfrm>
          <a:prstGeom prst="rect">
            <a:avLst/>
          </a:prstGeom>
        </p:spPr>
        <p:txBody>
          <a:bodyPr wrap="none">
            <a:spAutoFit/>
          </a:bodyPr>
          <a:lstStyle/>
          <a:p>
            <a:pPr algn="ctr">
              <a:lnSpc>
                <a:spcPct val="150000"/>
              </a:lnSpc>
            </a:pPr>
            <a:r>
              <a:rPr lang="zh-CN" altLang="en-US" sz="28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单击添加标题</a:t>
            </a:r>
            <a:endParaRPr lang="en-US" altLang="zh-CN" sz="28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31" name="圆角矩形 30"/>
          <p:cNvSpPr/>
          <p:nvPr/>
        </p:nvSpPr>
        <p:spPr>
          <a:xfrm>
            <a:off x="6926918" y="4281221"/>
            <a:ext cx="3857185" cy="953377"/>
          </a:xfrm>
          <a:prstGeom prst="roundRect">
            <a:avLst>
              <a:gd name="adj" fmla="val 0"/>
            </a:avLst>
          </a:prstGeom>
          <a:solidFill>
            <a:srgbClr val="FFB44B"/>
          </a:solidFill>
          <a:ln>
            <a:solidFill>
              <a:srgbClr val="FFB44B"/>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6182340" y="3969789"/>
            <a:ext cx="1576239" cy="1576240"/>
            <a:chOff x="6797972" y="2855353"/>
            <a:chExt cx="1878483" cy="1878485"/>
          </a:xfrm>
          <a:effectLst>
            <a:outerShdw blurRad="127000" dist="63500" dir="2700000" algn="tl" rotWithShape="0">
              <a:prstClr val="black">
                <a:alpha val="40000"/>
              </a:prstClr>
            </a:outerShdw>
          </a:effectLst>
        </p:grpSpPr>
        <p:sp>
          <p:nvSpPr>
            <p:cNvPr id="38" name="Freeform 39"/>
            <p:cNvSpPr/>
            <p:nvPr/>
          </p:nvSpPr>
          <p:spPr bwMode="auto">
            <a:xfrm>
              <a:off x="6797972" y="2855353"/>
              <a:ext cx="1878483" cy="1878485"/>
            </a:xfrm>
            <a:custGeom>
              <a:avLst/>
              <a:gdLst>
                <a:gd name="T0" fmla="*/ 382 w 465"/>
                <a:gd name="T1" fmla="*/ 83 h 465"/>
                <a:gd name="T2" fmla="*/ 382 w 465"/>
                <a:gd name="T3" fmla="*/ 382 h 465"/>
                <a:gd name="T4" fmla="*/ 83 w 465"/>
                <a:gd name="T5" fmla="*/ 382 h 465"/>
                <a:gd name="T6" fmla="*/ 83 w 465"/>
                <a:gd name="T7" fmla="*/ 83 h 465"/>
                <a:gd name="T8" fmla="*/ 382 w 465"/>
                <a:gd name="T9" fmla="*/ 83 h 465"/>
              </a:gdLst>
              <a:ahLst/>
              <a:cxnLst>
                <a:cxn ang="0">
                  <a:pos x="T0" y="T1"/>
                </a:cxn>
                <a:cxn ang="0">
                  <a:pos x="T2" y="T3"/>
                </a:cxn>
                <a:cxn ang="0">
                  <a:pos x="T4" y="T5"/>
                </a:cxn>
                <a:cxn ang="0">
                  <a:pos x="T6" y="T7"/>
                </a:cxn>
                <a:cxn ang="0">
                  <a:pos x="T8" y="T9"/>
                </a:cxn>
              </a:cxnLst>
              <a:rect l="0" t="0" r="r" b="b"/>
              <a:pathLst>
                <a:path w="465" h="465">
                  <a:moveTo>
                    <a:pt x="382" y="83"/>
                  </a:moveTo>
                  <a:cubicBezTo>
                    <a:pt x="465" y="166"/>
                    <a:pt x="465" y="300"/>
                    <a:pt x="382" y="382"/>
                  </a:cubicBezTo>
                  <a:cubicBezTo>
                    <a:pt x="299" y="465"/>
                    <a:pt x="165" y="465"/>
                    <a:pt x="83" y="382"/>
                  </a:cubicBezTo>
                  <a:cubicBezTo>
                    <a:pt x="0" y="300"/>
                    <a:pt x="0" y="166"/>
                    <a:pt x="83" y="83"/>
                  </a:cubicBezTo>
                  <a:cubicBezTo>
                    <a:pt x="165" y="0"/>
                    <a:pt x="299" y="0"/>
                    <a:pt x="382" y="83"/>
                  </a:cubicBezTo>
                  <a:close/>
                </a:path>
              </a:pathLst>
            </a:custGeom>
            <a:gradFill flip="none" rotWithShape="1">
              <a:gsLst>
                <a:gs pos="100000">
                  <a:schemeClr val="bg1">
                    <a:lumMod val="0"/>
                    <a:lumOff val="100000"/>
                  </a:schemeClr>
                </a:gs>
                <a:gs pos="50000">
                  <a:srgbClr val="8E8E8E">
                    <a:lumMod val="50000"/>
                    <a:lumOff val="50000"/>
                  </a:srgbClr>
                </a:gs>
                <a:gs pos="0">
                  <a:srgbClr val="D2D4D5">
                    <a:lumMod val="79000"/>
                  </a:srgb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39" name="Freeform 34"/>
            <p:cNvSpPr/>
            <p:nvPr/>
          </p:nvSpPr>
          <p:spPr bwMode="auto">
            <a:xfrm>
              <a:off x="6901037" y="2956730"/>
              <a:ext cx="1672351" cy="1675728"/>
            </a:xfrm>
            <a:custGeom>
              <a:avLst/>
              <a:gdLst>
                <a:gd name="T0" fmla="*/ 345 w 419"/>
                <a:gd name="T1" fmla="*/ 345 h 420"/>
                <a:gd name="T2" fmla="*/ 75 w 419"/>
                <a:gd name="T3" fmla="*/ 345 h 420"/>
                <a:gd name="T4" fmla="*/ 75 w 419"/>
                <a:gd name="T5" fmla="*/ 75 h 420"/>
                <a:gd name="T6" fmla="*/ 345 w 419"/>
                <a:gd name="T7" fmla="*/ 75 h 420"/>
                <a:gd name="T8" fmla="*/ 345 w 419"/>
                <a:gd name="T9" fmla="*/ 345 h 420"/>
              </a:gdLst>
              <a:ahLst/>
              <a:cxnLst>
                <a:cxn ang="0">
                  <a:pos x="T0" y="T1"/>
                </a:cxn>
                <a:cxn ang="0">
                  <a:pos x="T2" y="T3"/>
                </a:cxn>
                <a:cxn ang="0">
                  <a:pos x="T4" y="T5"/>
                </a:cxn>
                <a:cxn ang="0">
                  <a:pos x="T6" y="T7"/>
                </a:cxn>
                <a:cxn ang="0">
                  <a:pos x="T8" y="T9"/>
                </a:cxn>
              </a:cxnLst>
              <a:rect l="0" t="0" r="r" b="b"/>
              <a:pathLst>
                <a:path w="419" h="420">
                  <a:moveTo>
                    <a:pt x="345" y="345"/>
                  </a:moveTo>
                  <a:cubicBezTo>
                    <a:pt x="270" y="420"/>
                    <a:pt x="149" y="420"/>
                    <a:pt x="75" y="345"/>
                  </a:cubicBezTo>
                  <a:cubicBezTo>
                    <a:pt x="0" y="271"/>
                    <a:pt x="0" y="149"/>
                    <a:pt x="75" y="75"/>
                  </a:cubicBezTo>
                  <a:cubicBezTo>
                    <a:pt x="149" y="0"/>
                    <a:pt x="270" y="0"/>
                    <a:pt x="345" y="75"/>
                  </a:cubicBezTo>
                  <a:cubicBezTo>
                    <a:pt x="419" y="149"/>
                    <a:pt x="419" y="271"/>
                    <a:pt x="345" y="345"/>
                  </a:cubicBezTo>
                  <a:close/>
                </a:path>
              </a:pathLst>
            </a:custGeom>
            <a:gradFill flip="none" rotWithShape="1">
              <a:gsLst>
                <a:gs pos="0">
                  <a:schemeClr val="bg1"/>
                </a:gs>
                <a:gs pos="50000">
                  <a:srgbClr val="8E8E8E">
                    <a:lumMod val="50000"/>
                    <a:lumOff val="50000"/>
                  </a:srgbClr>
                </a:gs>
                <a:gs pos="100000">
                  <a:srgbClr val="D2D4D5">
                    <a:lumMod val="79000"/>
                  </a:srgbClr>
                </a:gs>
              </a:gsLst>
              <a:lin ang="18900000" scaled="1"/>
              <a:tileRect/>
            </a:gradFill>
            <a:ln>
              <a:noFill/>
            </a:ln>
          </p:spPr>
          <p:txBody>
            <a:bodyPr vert="horz" wrap="square" lIns="91440" tIns="45720" rIns="91440" bIns="45720" numCol="1" anchor="t" anchorCtr="0" compatLnSpc="1"/>
            <a:lstStyle/>
            <a:p>
              <a:endParaRPr lang="zh-CN" altLang="en-US"/>
            </a:p>
          </p:txBody>
        </p:sp>
      </p:grpSp>
      <p:sp>
        <p:nvSpPr>
          <p:cNvPr id="33" name="椭圆 32"/>
          <p:cNvSpPr/>
          <p:nvPr/>
        </p:nvSpPr>
        <p:spPr>
          <a:xfrm rot="5400000">
            <a:off x="10145292" y="4725251"/>
            <a:ext cx="1313908" cy="65315"/>
          </a:xfrm>
          <a:prstGeom prst="ellipse">
            <a:avLst/>
          </a:prstGeom>
          <a:gradFill>
            <a:gsLst>
              <a:gs pos="100000">
                <a:schemeClr val="bg1">
                  <a:lumMod val="75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34" name="椭圆 33"/>
          <p:cNvSpPr/>
          <p:nvPr/>
        </p:nvSpPr>
        <p:spPr>
          <a:xfrm rot="16200000">
            <a:off x="11267847" y="4725251"/>
            <a:ext cx="1313908" cy="65315"/>
          </a:xfrm>
          <a:prstGeom prst="ellipse">
            <a:avLst/>
          </a:prstGeom>
          <a:gradFill>
            <a:gsLst>
              <a:gs pos="100000">
                <a:schemeClr val="bg1">
                  <a:lumMod val="75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35" name="矩形 34"/>
          <p:cNvSpPr/>
          <p:nvPr/>
        </p:nvSpPr>
        <p:spPr>
          <a:xfrm>
            <a:off x="11025092" y="4403965"/>
            <a:ext cx="816250" cy="707886"/>
          </a:xfrm>
          <a:prstGeom prst="rect">
            <a:avLst/>
          </a:prstGeom>
          <a:ln>
            <a:noFill/>
          </a:ln>
        </p:spPr>
        <p:txBody>
          <a:bodyPr wrap="none">
            <a:spAutoFit/>
          </a:bodyPr>
          <a:lstStyle/>
          <a:p>
            <a:pPr algn="ctr"/>
            <a:r>
              <a:rPr lang="en-US" altLang="zh-CN" sz="4000" b="1" dirty="0" smtClean="0">
                <a:solidFill>
                  <a:srgbClr val="FFB44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endParaRPr lang="zh-CN" altLang="en-US" sz="4000" b="1" dirty="0">
              <a:solidFill>
                <a:srgbClr val="FFB44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6" name="Oval 54"/>
          <p:cNvSpPr>
            <a:spLocks noChangeArrowheads="1"/>
          </p:cNvSpPr>
          <p:nvPr/>
        </p:nvSpPr>
        <p:spPr bwMode="auto">
          <a:xfrm>
            <a:off x="10887902" y="4667908"/>
            <a:ext cx="180000" cy="180000"/>
          </a:xfrm>
          <a:prstGeom prst="ellipse">
            <a:avLst/>
          </a:prstGeom>
          <a:solidFill>
            <a:srgbClr val="FFB44B"/>
          </a:solidFill>
          <a:ln>
            <a:solidFill>
              <a:srgbClr val="FFB44B"/>
            </a:solidFill>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endParaRPr>
          </a:p>
        </p:txBody>
      </p:sp>
      <p:sp>
        <p:nvSpPr>
          <p:cNvPr id="37" name="矩形 36"/>
          <p:cNvSpPr/>
          <p:nvPr/>
        </p:nvSpPr>
        <p:spPr>
          <a:xfrm>
            <a:off x="7974596" y="4350990"/>
            <a:ext cx="2339102" cy="661848"/>
          </a:xfrm>
          <a:prstGeom prst="rect">
            <a:avLst/>
          </a:prstGeom>
          <a:ln>
            <a:solidFill>
              <a:srgbClr val="FFB44B"/>
            </a:solidFill>
          </a:ln>
        </p:spPr>
        <p:txBody>
          <a:bodyPr wrap="none">
            <a:spAutoFit/>
          </a:bodyPr>
          <a:lstStyle/>
          <a:p>
            <a:pPr algn="ctr">
              <a:lnSpc>
                <a:spcPct val="150000"/>
              </a:lnSpc>
            </a:pPr>
            <a:r>
              <a:rPr lang="zh-CN" altLang="en-US" sz="28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单击添加标题</a:t>
            </a:r>
            <a:endParaRPr lang="en-US" altLang="zh-CN" sz="28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40" name="Freeform 320"/>
          <p:cNvSpPr>
            <a:spLocks noEditPoints="1"/>
          </p:cNvSpPr>
          <p:nvPr/>
        </p:nvSpPr>
        <p:spPr bwMode="auto">
          <a:xfrm>
            <a:off x="6715855" y="4507584"/>
            <a:ext cx="528843" cy="472365"/>
          </a:xfrm>
          <a:custGeom>
            <a:avLst/>
            <a:gdLst>
              <a:gd name="T0" fmla="*/ 17 w 93"/>
              <a:gd name="T1" fmla="*/ 18 h 83"/>
              <a:gd name="T2" fmla="*/ 9 w 93"/>
              <a:gd name="T3" fmla="*/ 28 h 83"/>
              <a:gd name="T4" fmla="*/ 84 w 93"/>
              <a:gd name="T5" fmla="*/ 74 h 83"/>
              <a:gd name="T6" fmla="*/ 70 w 93"/>
              <a:gd name="T7" fmla="*/ 28 h 83"/>
              <a:gd name="T8" fmla="*/ 24 w 93"/>
              <a:gd name="T9" fmla="*/ 34 h 83"/>
              <a:gd name="T10" fmla="*/ 24 w 93"/>
              <a:gd name="T11" fmla="*/ 18 h 83"/>
              <a:gd name="T12" fmla="*/ 30 w 93"/>
              <a:gd name="T13" fmla="*/ 13 h 83"/>
              <a:gd name="T14" fmla="*/ 46 w 93"/>
              <a:gd name="T15" fmla="*/ 0 h 83"/>
              <a:gd name="T16" fmla="*/ 63 w 93"/>
              <a:gd name="T17" fmla="*/ 13 h 83"/>
              <a:gd name="T18" fmla="*/ 70 w 93"/>
              <a:gd name="T19" fmla="*/ 18 h 83"/>
              <a:gd name="T20" fmla="*/ 93 w 93"/>
              <a:gd name="T21" fmla="*/ 18 h 83"/>
              <a:gd name="T22" fmla="*/ 93 w 93"/>
              <a:gd name="T23" fmla="*/ 79 h 83"/>
              <a:gd name="T24" fmla="*/ 89 w 93"/>
              <a:gd name="T25" fmla="*/ 83 h 83"/>
              <a:gd name="T26" fmla="*/ 0 w 93"/>
              <a:gd name="T27" fmla="*/ 83 h 83"/>
              <a:gd name="T28" fmla="*/ 0 w 93"/>
              <a:gd name="T29" fmla="*/ 23 h 83"/>
              <a:gd name="T30" fmla="*/ 5 w 93"/>
              <a:gd name="T31" fmla="*/ 18 h 83"/>
              <a:gd name="T32" fmla="*/ 14 w 93"/>
              <a:gd name="T33" fmla="*/ 70 h 83"/>
              <a:gd name="T34" fmla="*/ 39 w 93"/>
              <a:gd name="T35" fmla="*/ 62 h 83"/>
              <a:gd name="T36" fmla="*/ 29 w 93"/>
              <a:gd name="T37" fmla="*/ 63 h 83"/>
              <a:gd name="T38" fmla="*/ 29 w 93"/>
              <a:gd name="T39" fmla="*/ 60 h 83"/>
              <a:gd name="T40" fmla="*/ 26 w 93"/>
              <a:gd name="T41" fmla="*/ 59 h 83"/>
              <a:gd name="T42" fmla="*/ 26 w 93"/>
              <a:gd name="T43" fmla="*/ 61 h 83"/>
              <a:gd name="T44" fmla="*/ 21 w 93"/>
              <a:gd name="T45" fmla="*/ 59 h 83"/>
              <a:gd name="T46" fmla="*/ 35 w 93"/>
              <a:gd name="T47" fmla="*/ 42 h 83"/>
              <a:gd name="T48" fmla="*/ 23 w 93"/>
              <a:gd name="T49" fmla="*/ 57 h 83"/>
              <a:gd name="T50" fmla="*/ 24 w 93"/>
              <a:gd name="T51" fmla="*/ 57 h 83"/>
              <a:gd name="T52" fmla="*/ 30 w 93"/>
              <a:gd name="T53" fmla="*/ 57 h 83"/>
              <a:gd name="T54" fmla="*/ 30 w 93"/>
              <a:gd name="T55" fmla="*/ 57 h 83"/>
              <a:gd name="T56" fmla="*/ 31 w 93"/>
              <a:gd name="T57" fmla="*/ 65 h 83"/>
              <a:gd name="T58" fmla="*/ 36 w 93"/>
              <a:gd name="T59" fmla="*/ 66 h 83"/>
              <a:gd name="T60" fmla="*/ 31 w 93"/>
              <a:gd name="T61" fmla="*/ 65 h 83"/>
              <a:gd name="T62" fmla="*/ 44 w 93"/>
              <a:gd name="T63" fmla="*/ 55 h 83"/>
              <a:gd name="T64" fmla="*/ 78 w 93"/>
              <a:gd name="T65" fmla="*/ 51 h 83"/>
              <a:gd name="T66" fmla="*/ 44 w 93"/>
              <a:gd name="T67" fmla="*/ 60 h 83"/>
              <a:gd name="T68" fmla="*/ 59 w 93"/>
              <a:gd name="T69" fmla="*/ 65 h 83"/>
              <a:gd name="T70" fmla="*/ 44 w 93"/>
              <a:gd name="T71" fmla="*/ 60 h 83"/>
              <a:gd name="T72" fmla="*/ 44 w 93"/>
              <a:gd name="T73" fmla="*/ 46 h 83"/>
              <a:gd name="T74" fmla="*/ 78 w 93"/>
              <a:gd name="T75" fmla="*/ 42 h 83"/>
              <a:gd name="T76" fmla="*/ 39 w 93"/>
              <a:gd name="T77" fmla="*/ 13 h 83"/>
              <a:gd name="T78" fmla="*/ 52 w 93"/>
              <a:gd name="T79" fmla="*/ 12 h 83"/>
              <a:gd name="T80" fmla="*/ 41 w 93"/>
              <a:gd name="T81"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83">
                <a:moveTo>
                  <a:pt x="5" y="18"/>
                </a:moveTo>
                <a:cubicBezTo>
                  <a:pt x="17" y="18"/>
                  <a:pt x="17" y="18"/>
                  <a:pt x="17" y="18"/>
                </a:cubicBezTo>
                <a:cubicBezTo>
                  <a:pt x="17" y="28"/>
                  <a:pt x="17" y="28"/>
                  <a:pt x="17" y="28"/>
                </a:cubicBezTo>
                <a:cubicBezTo>
                  <a:pt x="9" y="28"/>
                  <a:pt x="9" y="28"/>
                  <a:pt x="9" y="28"/>
                </a:cubicBezTo>
                <a:cubicBezTo>
                  <a:pt x="9" y="74"/>
                  <a:pt x="9" y="74"/>
                  <a:pt x="9" y="74"/>
                </a:cubicBezTo>
                <a:cubicBezTo>
                  <a:pt x="84" y="74"/>
                  <a:pt x="84" y="74"/>
                  <a:pt x="84" y="74"/>
                </a:cubicBezTo>
                <a:cubicBezTo>
                  <a:pt x="84" y="28"/>
                  <a:pt x="84" y="28"/>
                  <a:pt x="84" y="28"/>
                </a:cubicBezTo>
                <a:cubicBezTo>
                  <a:pt x="70" y="28"/>
                  <a:pt x="70" y="28"/>
                  <a:pt x="70" y="28"/>
                </a:cubicBezTo>
                <a:cubicBezTo>
                  <a:pt x="70" y="34"/>
                  <a:pt x="70" y="34"/>
                  <a:pt x="70" y="34"/>
                </a:cubicBezTo>
                <a:cubicBezTo>
                  <a:pt x="54" y="34"/>
                  <a:pt x="39" y="34"/>
                  <a:pt x="24" y="34"/>
                </a:cubicBezTo>
                <a:cubicBezTo>
                  <a:pt x="24" y="28"/>
                  <a:pt x="24" y="28"/>
                  <a:pt x="24" y="28"/>
                </a:cubicBezTo>
                <a:cubicBezTo>
                  <a:pt x="24" y="18"/>
                  <a:pt x="24" y="18"/>
                  <a:pt x="24" y="18"/>
                </a:cubicBezTo>
                <a:cubicBezTo>
                  <a:pt x="24" y="13"/>
                  <a:pt x="24" y="13"/>
                  <a:pt x="24" y="13"/>
                </a:cubicBezTo>
                <a:cubicBezTo>
                  <a:pt x="30" y="13"/>
                  <a:pt x="30" y="13"/>
                  <a:pt x="30" y="13"/>
                </a:cubicBezTo>
                <a:cubicBezTo>
                  <a:pt x="30" y="10"/>
                  <a:pt x="32" y="7"/>
                  <a:pt x="34" y="5"/>
                </a:cubicBezTo>
                <a:cubicBezTo>
                  <a:pt x="37" y="2"/>
                  <a:pt x="41" y="0"/>
                  <a:pt x="46" y="0"/>
                </a:cubicBezTo>
                <a:cubicBezTo>
                  <a:pt x="51" y="0"/>
                  <a:pt x="55" y="2"/>
                  <a:pt x="58" y="5"/>
                </a:cubicBezTo>
                <a:cubicBezTo>
                  <a:pt x="61" y="7"/>
                  <a:pt x="62" y="10"/>
                  <a:pt x="63" y="13"/>
                </a:cubicBezTo>
                <a:cubicBezTo>
                  <a:pt x="70" y="13"/>
                  <a:pt x="70" y="13"/>
                  <a:pt x="70" y="13"/>
                </a:cubicBezTo>
                <a:cubicBezTo>
                  <a:pt x="70" y="18"/>
                  <a:pt x="70" y="18"/>
                  <a:pt x="70" y="18"/>
                </a:cubicBezTo>
                <a:cubicBezTo>
                  <a:pt x="89" y="18"/>
                  <a:pt x="89" y="18"/>
                  <a:pt x="89" y="18"/>
                </a:cubicBezTo>
                <a:cubicBezTo>
                  <a:pt x="93" y="18"/>
                  <a:pt x="93" y="18"/>
                  <a:pt x="93" y="18"/>
                </a:cubicBezTo>
                <a:cubicBezTo>
                  <a:pt x="93" y="23"/>
                  <a:pt x="93" y="23"/>
                  <a:pt x="93" y="23"/>
                </a:cubicBezTo>
                <a:cubicBezTo>
                  <a:pt x="93" y="79"/>
                  <a:pt x="93" y="79"/>
                  <a:pt x="93" y="79"/>
                </a:cubicBezTo>
                <a:cubicBezTo>
                  <a:pt x="93" y="83"/>
                  <a:pt x="93" y="83"/>
                  <a:pt x="93" y="83"/>
                </a:cubicBezTo>
                <a:cubicBezTo>
                  <a:pt x="89" y="83"/>
                  <a:pt x="89" y="83"/>
                  <a:pt x="89" y="83"/>
                </a:cubicBezTo>
                <a:cubicBezTo>
                  <a:pt x="5" y="83"/>
                  <a:pt x="5" y="83"/>
                  <a:pt x="5" y="83"/>
                </a:cubicBezTo>
                <a:cubicBezTo>
                  <a:pt x="0" y="83"/>
                  <a:pt x="0" y="83"/>
                  <a:pt x="0" y="83"/>
                </a:cubicBezTo>
                <a:cubicBezTo>
                  <a:pt x="0" y="79"/>
                  <a:pt x="0" y="79"/>
                  <a:pt x="0" y="79"/>
                </a:cubicBezTo>
                <a:cubicBezTo>
                  <a:pt x="0" y="23"/>
                  <a:pt x="0" y="23"/>
                  <a:pt x="0" y="23"/>
                </a:cubicBezTo>
                <a:cubicBezTo>
                  <a:pt x="0" y="18"/>
                  <a:pt x="0" y="18"/>
                  <a:pt x="0" y="18"/>
                </a:cubicBezTo>
                <a:cubicBezTo>
                  <a:pt x="5" y="18"/>
                  <a:pt x="5" y="18"/>
                  <a:pt x="5" y="18"/>
                </a:cubicBezTo>
                <a:close/>
                <a:moveTo>
                  <a:pt x="14" y="62"/>
                </a:moveTo>
                <a:cubicBezTo>
                  <a:pt x="14" y="70"/>
                  <a:pt x="14" y="70"/>
                  <a:pt x="14" y="70"/>
                </a:cubicBezTo>
                <a:cubicBezTo>
                  <a:pt x="39" y="70"/>
                  <a:pt x="39" y="70"/>
                  <a:pt x="39" y="70"/>
                </a:cubicBezTo>
                <a:cubicBezTo>
                  <a:pt x="39" y="62"/>
                  <a:pt x="39" y="62"/>
                  <a:pt x="39" y="62"/>
                </a:cubicBezTo>
                <a:cubicBezTo>
                  <a:pt x="33" y="59"/>
                  <a:pt x="33" y="59"/>
                  <a:pt x="33" y="59"/>
                </a:cubicBezTo>
                <a:cubicBezTo>
                  <a:pt x="29" y="63"/>
                  <a:pt x="29" y="63"/>
                  <a:pt x="29" y="63"/>
                </a:cubicBezTo>
                <a:cubicBezTo>
                  <a:pt x="28" y="61"/>
                  <a:pt x="28" y="61"/>
                  <a:pt x="28" y="61"/>
                </a:cubicBezTo>
                <a:cubicBezTo>
                  <a:pt x="29" y="60"/>
                  <a:pt x="29" y="60"/>
                  <a:pt x="29" y="60"/>
                </a:cubicBezTo>
                <a:cubicBezTo>
                  <a:pt x="28" y="59"/>
                  <a:pt x="28" y="59"/>
                  <a:pt x="28" y="59"/>
                </a:cubicBezTo>
                <a:cubicBezTo>
                  <a:pt x="26" y="59"/>
                  <a:pt x="26" y="59"/>
                  <a:pt x="26" y="59"/>
                </a:cubicBezTo>
                <a:cubicBezTo>
                  <a:pt x="25" y="60"/>
                  <a:pt x="25" y="60"/>
                  <a:pt x="25" y="60"/>
                </a:cubicBezTo>
                <a:cubicBezTo>
                  <a:pt x="26" y="61"/>
                  <a:pt x="26" y="61"/>
                  <a:pt x="26" y="61"/>
                </a:cubicBezTo>
                <a:cubicBezTo>
                  <a:pt x="25" y="64"/>
                  <a:pt x="25" y="64"/>
                  <a:pt x="25" y="64"/>
                </a:cubicBezTo>
                <a:cubicBezTo>
                  <a:pt x="21" y="59"/>
                  <a:pt x="21" y="59"/>
                  <a:pt x="21" y="59"/>
                </a:cubicBezTo>
                <a:cubicBezTo>
                  <a:pt x="14" y="62"/>
                  <a:pt x="14" y="62"/>
                  <a:pt x="14" y="62"/>
                </a:cubicBezTo>
                <a:close/>
                <a:moveTo>
                  <a:pt x="35" y="42"/>
                </a:moveTo>
                <a:cubicBezTo>
                  <a:pt x="32" y="42"/>
                  <a:pt x="26" y="35"/>
                  <a:pt x="19" y="42"/>
                </a:cubicBezTo>
                <a:cubicBezTo>
                  <a:pt x="20" y="47"/>
                  <a:pt x="20" y="53"/>
                  <a:pt x="23" y="57"/>
                </a:cubicBezTo>
                <a:cubicBezTo>
                  <a:pt x="24" y="57"/>
                  <a:pt x="24" y="57"/>
                  <a:pt x="24" y="57"/>
                </a:cubicBezTo>
                <a:cubicBezTo>
                  <a:pt x="24" y="57"/>
                  <a:pt x="24" y="57"/>
                  <a:pt x="24" y="57"/>
                </a:cubicBezTo>
                <a:cubicBezTo>
                  <a:pt x="25" y="57"/>
                  <a:pt x="26" y="57"/>
                  <a:pt x="27" y="57"/>
                </a:cubicBezTo>
                <a:cubicBezTo>
                  <a:pt x="28" y="57"/>
                  <a:pt x="29" y="57"/>
                  <a:pt x="30" y="57"/>
                </a:cubicBezTo>
                <a:cubicBezTo>
                  <a:pt x="30" y="57"/>
                  <a:pt x="30" y="57"/>
                  <a:pt x="30" y="57"/>
                </a:cubicBezTo>
                <a:cubicBezTo>
                  <a:pt x="30" y="57"/>
                  <a:pt x="30" y="57"/>
                  <a:pt x="30" y="57"/>
                </a:cubicBezTo>
                <a:cubicBezTo>
                  <a:pt x="34" y="53"/>
                  <a:pt x="34" y="47"/>
                  <a:pt x="35" y="42"/>
                </a:cubicBezTo>
                <a:close/>
                <a:moveTo>
                  <a:pt x="31" y="65"/>
                </a:moveTo>
                <a:cubicBezTo>
                  <a:pt x="31" y="66"/>
                  <a:pt x="31" y="66"/>
                  <a:pt x="31" y="66"/>
                </a:cubicBezTo>
                <a:cubicBezTo>
                  <a:pt x="36" y="66"/>
                  <a:pt x="36" y="66"/>
                  <a:pt x="36" y="66"/>
                </a:cubicBezTo>
                <a:cubicBezTo>
                  <a:pt x="36" y="65"/>
                  <a:pt x="36" y="65"/>
                  <a:pt x="36" y="65"/>
                </a:cubicBezTo>
                <a:cubicBezTo>
                  <a:pt x="31" y="65"/>
                  <a:pt x="31" y="65"/>
                  <a:pt x="31" y="65"/>
                </a:cubicBezTo>
                <a:close/>
                <a:moveTo>
                  <a:pt x="44" y="51"/>
                </a:moveTo>
                <a:cubicBezTo>
                  <a:pt x="44" y="55"/>
                  <a:pt x="44" y="55"/>
                  <a:pt x="44" y="55"/>
                </a:cubicBezTo>
                <a:cubicBezTo>
                  <a:pt x="78" y="55"/>
                  <a:pt x="78" y="55"/>
                  <a:pt x="78" y="55"/>
                </a:cubicBezTo>
                <a:cubicBezTo>
                  <a:pt x="78" y="51"/>
                  <a:pt x="78" y="51"/>
                  <a:pt x="78" y="51"/>
                </a:cubicBezTo>
                <a:cubicBezTo>
                  <a:pt x="44" y="51"/>
                  <a:pt x="44" y="51"/>
                  <a:pt x="44" y="51"/>
                </a:cubicBezTo>
                <a:close/>
                <a:moveTo>
                  <a:pt x="44" y="60"/>
                </a:moveTo>
                <a:cubicBezTo>
                  <a:pt x="44" y="65"/>
                  <a:pt x="44" y="65"/>
                  <a:pt x="44" y="65"/>
                </a:cubicBezTo>
                <a:cubicBezTo>
                  <a:pt x="59" y="65"/>
                  <a:pt x="59" y="65"/>
                  <a:pt x="59" y="65"/>
                </a:cubicBezTo>
                <a:cubicBezTo>
                  <a:pt x="59" y="60"/>
                  <a:pt x="59" y="60"/>
                  <a:pt x="59" y="60"/>
                </a:cubicBezTo>
                <a:cubicBezTo>
                  <a:pt x="44" y="60"/>
                  <a:pt x="44" y="60"/>
                  <a:pt x="44" y="60"/>
                </a:cubicBezTo>
                <a:close/>
                <a:moveTo>
                  <a:pt x="44" y="42"/>
                </a:moveTo>
                <a:cubicBezTo>
                  <a:pt x="44" y="46"/>
                  <a:pt x="44" y="46"/>
                  <a:pt x="44" y="46"/>
                </a:cubicBezTo>
                <a:cubicBezTo>
                  <a:pt x="78" y="46"/>
                  <a:pt x="78" y="46"/>
                  <a:pt x="78" y="46"/>
                </a:cubicBezTo>
                <a:cubicBezTo>
                  <a:pt x="78" y="42"/>
                  <a:pt x="78" y="42"/>
                  <a:pt x="78" y="42"/>
                </a:cubicBezTo>
                <a:cubicBezTo>
                  <a:pt x="44" y="42"/>
                  <a:pt x="44" y="42"/>
                  <a:pt x="44" y="42"/>
                </a:cubicBezTo>
                <a:close/>
                <a:moveTo>
                  <a:pt x="39" y="13"/>
                </a:moveTo>
                <a:cubicBezTo>
                  <a:pt x="53" y="13"/>
                  <a:pt x="53" y="13"/>
                  <a:pt x="53" y="13"/>
                </a:cubicBezTo>
                <a:cubicBezTo>
                  <a:pt x="53" y="13"/>
                  <a:pt x="52" y="12"/>
                  <a:pt x="52" y="12"/>
                </a:cubicBezTo>
                <a:cubicBezTo>
                  <a:pt x="50" y="10"/>
                  <a:pt x="48" y="9"/>
                  <a:pt x="46" y="9"/>
                </a:cubicBezTo>
                <a:cubicBezTo>
                  <a:pt x="44" y="9"/>
                  <a:pt x="42" y="10"/>
                  <a:pt x="41" y="12"/>
                </a:cubicBezTo>
                <a:cubicBezTo>
                  <a:pt x="40" y="12"/>
                  <a:pt x="40" y="13"/>
                  <a:pt x="39" y="13"/>
                </a:cubicBezTo>
                <a:close/>
              </a:path>
            </a:pathLst>
          </a:custGeom>
          <a:solidFill>
            <a:srgbClr val="FFB44B"/>
          </a:soli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42" name="组合 41"/>
          <p:cNvGrpSpPr/>
          <p:nvPr/>
        </p:nvGrpSpPr>
        <p:grpSpPr>
          <a:xfrm>
            <a:off x="4473624" y="2089583"/>
            <a:ext cx="1576239" cy="1576240"/>
            <a:chOff x="6797972" y="2855353"/>
            <a:chExt cx="1878483" cy="1878485"/>
          </a:xfrm>
          <a:effectLst>
            <a:outerShdw blurRad="127000" dist="63500" dir="2700000" algn="tl" rotWithShape="0">
              <a:prstClr val="black">
                <a:alpha val="40000"/>
              </a:prstClr>
            </a:outerShdw>
          </a:effectLst>
        </p:grpSpPr>
        <p:sp>
          <p:nvSpPr>
            <p:cNvPr id="43" name="Freeform 39"/>
            <p:cNvSpPr/>
            <p:nvPr/>
          </p:nvSpPr>
          <p:spPr bwMode="auto">
            <a:xfrm>
              <a:off x="6797972" y="2855353"/>
              <a:ext cx="1878483" cy="1878485"/>
            </a:xfrm>
            <a:custGeom>
              <a:avLst/>
              <a:gdLst>
                <a:gd name="T0" fmla="*/ 382 w 465"/>
                <a:gd name="T1" fmla="*/ 83 h 465"/>
                <a:gd name="T2" fmla="*/ 382 w 465"/>
                <a:gd name="T3" fmla="*/ 382 h 465"/>
                <a:gd name="T4" fmla="*/ 83 w 465"/>
                <a:gd name="T5" fmla="*/ 382 h 465"/>
                <a:gd name="T6" fmla="*/ 83 w 465"/>
                <a:gd name="T7" fmla="*/ 83 h 465"/>
                <a:gd name="T8" fmla="*/ 382 w 465"/>
                <a:gd name="T9" fmla="*/ 83 h 465"/>
              </a:gdLst>
              <a:ahLst/>
              <a:cxnLst>
                <a:cxn ang="0">
                  <a:pos x="T0" y="T1"/>
                </a:cxn>
                <a:cxn ang="0">
                  <a:pos x="T2" y="T3"/>
                </a:cxn>
                <a:cxn ang="0">
                  <a:pos x="T4" y="T5"/>
                </a:cxn>
                <a:cxn ang="0">
                  <a:pos x="T6" y="T7"/>
                </a:cxn>
                <a:cxn ang="0">
                  <a:pos x="T8" y="T9"/>
                </a:cxn>
              </a:cxnLst>
              <a:rect l="0" t="0" r="r" b="b"/>
              <a:pathLst>
                <a:path w="465" h="465">
                  <a:moveTo>
                    <a:pt x="382" y="83"/>
                  </a:moveTo>
                  <a:cubicBezTo>
                    <a:pt x="465" y="166"/>
                    <a:pt x="465" y="300"/>
                    <a:pt x="382" y="382"/>
                  </a:cubicBezTo>
                  <a:cubicBezTo>
                    <a:pt x="299" y="465"/>
                    <a:pt x="165" y="465"/>
                    <a:pt x="83" y="382"/>
                  </a:cubicBezTo>
                  <a:cubicBezTo>
                    <a:pt x="0" y="300"/>
                    <a:pt x="0" y="166"/>
                    <a:pt x="83" y="83"/>
                  </a:cubicBezTo>
                  <a:cubicBezTo>
                    <a:pt x="165" y="0"/>
                    <a:pt x="299" y="0"/>
                    <a:pt x="382" y="83"/>
                  </a:cubicBezTo>
                  <a:close/>
                </a:path>
              </a:pathLst>
            </a:custGeom>
            <a:gradFill flip="none" rotWithShape="1">
              <a:gsLst>
                <a:gs pos="100000">
                  <a:schemeClr val="bg1">
                    <a:lumMod val="0"/>
                    <a:lumOff val="100000"/>
                  </a:schemeClr>
                </a:gs>
                <a:gs pos="50000">
                  <a:srgbClr val="8E8E8E">
                    <a:lumMod val="50000"/>
                    <a:lumOff val="50000"/>
                  </a:srgbClr>
                </a:gs>
                <a:gs pos="0">
                  <a:srgbClr val="D2D4D5">
                    <a:lumMod val="79000"/>
                  </a:srgb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44" name="Freeform 34"/>
            <p:cNvSpPr/>
            <p:nvPr/>
          </p:nvSpPr>
          <p:spPr bwMode="auto">
            <a:xfrm>
              <a:off x="6901037" y="2956731"/>
              <a:ext cx="1672351" cy="1675728"/>
            </a:xfrm>
            <a:custGeom>
              <a:avLst/>
              <a:gdLst>
                <a:gd name="T0" fmla="*/ 345 w 419"/>
                <a:gd name="T1" fmla="*/ 345 h 420"/>
                <a:gd name="T2" fmla="*/ 75 w 419"/>
                <a:gd name="T3" fmla="*/ 345 h 420"/>
                <a:gd name="T4" fmla="*/ 75 w 419"/>
                <a:gd name="T5" fmla="*/ 75 h 420"/>
                <a:gd name="T6" fmla="*/ 345 w 419"/>
                <a:gd name="T7" fmla="*/ 75 h 420"/>
                <a:gd name="T8" fmla="*/ 345 w 419"/>
                <a:gd name="T9" fmla="*/ 345 h 420"/>
              </a:gdLst>
              <a:ahLst/>
              <a:cxnLst>
                <a:cxn ang="0">
                  <a:pos x="T0" y="T1"/>
                </a:cxn>
                <a:cxn ang="0">
                  <a:pos x="T2" y="T3"/>
                </a:cxn>
                <a:cxn ang="0">
                  <a:pos x="T4" y="T5"/>
                </a:cxn>
                <a:cxn ang="0">
                  <a:pos x="T6" y="T7"/>
                </a:cxn>
                <a:cxn ang="0">
                  <a:pos x="T8" y="T9"/>
                </a:cxn>
              </a:cxnLst>
              <a:rect l="0" t="0" r="r" b="b"/>
              <a:pathLst>
                <a:path w="419" h="420">
                  <a:moveTo>
                    <a:pt x="345" y="345"/>
                  </a:moveTo>
                  <a:cubicBezTo>
                    <a:pt x="270" y="420"/>
                    <a:pt x="149" y="420"/>
                    <a:pt x="75" y="345"/>
                  </a:cubicBezTo>
                  <a:cubicBezTo>
                    <a:pt x="0" y="271"/>
                    <a:pt x="0" y="149"/>
                    <a:pt x="75" y="75"/>
                  </a:cubicBezTo>
                  <a:cubicBezTo>
                    <a:pt x="149" y="0"/>
                    <a:pt x="270" y="0"/>
                    <a:pt x="345" y="75"/>
                  </a:cubicBezTo>
                  <a:cubicBezTo>
                    <a:pt x="419" y="149"/>
                    <a:pt x="419" y="271"/>
                    <a:pt x="345" y="345"/>
                  </a:cubicBezTo>
                  <a:close/>
                </a:path>
              </a:pathLst>
            </a:custGeom>
            <a:gradFill flip="none" rotWithShape="1">
              <a:gsLst>
                <a:gs pos="0">
                  <a:schemeClr val="bg1"/>
                </a:gs>
                <a:gs pos="50000">
                  <a:srgbClr val="8E8E8E">
                    <a:lumMod val="50000"/>
                    <a:lumOff val="50000"/>
                  </a:srgbClr>
                </a:gs>
                <a:gs pos="100000">
                  <a:srgbClr val="D2D4D5">
                    <a:lumMod val="79000"/>
                  </a:srgbClr>
                </a:gs>
              </a:gsLst>
              <a:lin ang="18900000" scaled="1"/>
              <a:tileRect/>
            </a:gradFill>
            <a:ln>
              <a:noFill/>
            </a:ln>
          </p:spPr>
          <p:txBody>
            <a:bodyPr vert="horz" wrap="square" lIns="91440" tIns="45720" rIns="91440" bIns="45720" numCol="1" anchor="t" anchorCtr="0" compatLnSpc="1"/>
            <a:lstStyle/>
            <a:p>
              <a:endParaRPr lang="zh-CN" altLang="en-US"/>
            </a:p>
          </p:txBody>
        </p:sp>
      </p:grpSp>
      <p:sp>
        <p:nvSpPr>
          <p:cNvPr id="46" name="矩形 45"/>
          <p:cNvSpPr/>
          <p:nvPr/>
        </p:nvSpPr>
        <p:spPr>
          <a:xfrm>
            <a:off x="1944334" y="2479384"/>
            <a:ext cx="2339102" cy="661848"/>
          </a:xfrm>
          <a:prstGeom prst="rect">
            <a:avLst/>
          </a:prstGeom>
        </p:spPr>
        <p:txBody>
          <a:bodyPr wrap="none">
            <a:spAutoFit/>
          </a:bodyPr>
          <a:lstStyle/>
          <a:p>
            <a:pPr algn="ctr">
              <a:lnSpc>
                <a:spcPct val="150000"/>
              </a:lnSpc>
            </a:pPr>
            <a:r>
              <a:rPr lang="zh-CN" altLang="en-US" sz="28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单击添加标题</a:t>
            </a:r>
            <a:endParaRPr lang="en-US" altLang="zh-CN" sz="28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47" name="椭圆 46"/>
          <p:cNvSpPr/>
          <p:nvPr/>
        </p:nvSpPr>
        <p:spPr>
          <a:xfrm rot="5400000">
            <a:off x="-422952" y="2798945"/>
            <a:ext cx="1313908" cy="65315"/>
          </a:xfrm>
          <a:prstGeom prst="ellipse">
            <a:avLst/>
          </a:prstGeom>
          <a:gradFill>
            <a:gsLst>
              <a:gs pos="100000">
                <a:schemeClr val="bg1">
                  <a:lumMod val="75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48" name="椭圆 47"/>
          <p:cNvSpPr/>
          <p:nvPr/>
        </p:nvSpPr>
        <p:spPr>
          <a:xfrm rot="16200000">
            <a:off x="699603" y="2798945"/>
            <a:ext cx="1313908" cy="65315"/>
          </a:xfrm>
          <a:prstGeom prst="ellipse">
            <a:avLst/>
          </a:prstGeom>
          <a:gradFill>
            <a:gsLst>
              <a:gs pos="100000">
                <a:schemeClr val="bg1">
                  <a:lumMod val="75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49" name="矩形 48"/>
          <p:cNvSpPr/>
          <p:nvPr/>
        </p:nvSpPr>
        <p:spPr>
          <a:xfrm>
            <a:off x="194843" y="2518590"/>
            <a:ext cx="816250" cy="707886"/>
          </a:xfrm>
          <a:prstGeom prst="rect">
            <a:avLst/>
          </a:prstGeom>
        </p:spPr>
        <p:txBody>
          <a:bodyPr wrap="none">
            <a:spAutoFit/>
          </a:bodyPr>
          <a:lstStyle/>
          <a:p>
            <a:pPr algn="ctr"/>
            <a:r>
              <a:rPr lang="en-US" altLang="zh-CN" sz="4000" b="1" dirty="0" smtClean="0">
                <a:solidFill>
                  <a:srgbClr val="FB7F6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zh-CN" altLang="en-US" sz="4000" b="1" dirty="0">
              <a:solidFill>
                <a:srgbClr val="FB7F6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0" name="Oval 54"/>
          <p:cNvSpPr>
            <a:spLocks noChangeArrowheads="1"/>
          </p:cNvSpPr>
          <p:nvPr/>
        </p:nvSpPr>
        <p:spPr bwMode="auto">
          <a:xfrm>
            <a:off x="1059953" y="2786737"/>
            <a:ext cx="180000" cy="180000"/>
          </a:xfrm>
          <a:prstGeom prst="ellipse">
            <a:avLst/>
          </a:prstGeom>
          <a:solidFill>
            <a:srgbClr val="FB7F6B"/>
          </a:solidFill>
          <a:ln>
            <a:noFill/>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endParaRPr>
          </a:p>
        </p:txBody>
      </p:sp>
      <p:sp>
        <p:nvSpPr>
          <p:cNvPr id="51" name="圆角矩形 50"/>
          <p:cNvSpPr/>
          <p:nvPr/>
        </p:nvSpPr>
        <p:spPr>
          <a:xfrm>
            <a:off x="1344124" y="4281221"/>
            <a:ext cx="3857185" cy="953377"/>
          </a:xfrm>
          <a:prstGeom prst="roundRect">
            <a:avLst>
              <a:gd name="adj" fmla="val 0"/>
            </a:avLst>
          </a:prstGeom>
          <a:solidFill>
            <a:srgbClr val="4FB663"/>
          </a:solidFill>
          <a:ln>
            <a:solidFill>
              <a:srgbClr val="4FB663"/>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4477607" y="3974959"/>
            <a:ext cx="1576239" cy="1576240"/>
            <a:chOff x="6797972" y="2855353"/>
            <a:chExt cx="1878483" cy="1878485"/>
          </a:xfrm>
          <a:effectLst>
            <a:outerShdw blurRad="127000" dist="63500" dir="2700000" algn="tl" rotWithShape="0">
              <a:prstClr val="black">
                <a:alpha val="40000"/>
              </a:prstClr>
            </a:outerShdw>
          </a:effectLst>
        </p:grpSpPr>
        <p:sp>
          <p:nvSpPr>
            <p:cNvPr id="53" name="Freeform 39"/>
            <p:cNvSpPr/>
            <p:nvPr/>
          </p:nvSpPr>
          <p:spPr bwMode="auto">
            <a:xfrm>
              <a:off x="6797972" y="2855353"/>
              <a:ext cx="1878483" cy="1878485"/>
            </a:xfrm>
            <a:custGeom>
              <a:avLst/>
              <a:gdLst>
                <a:gd name="T0" fmla="*/ 382 w 465"/>
                <a:gd name="T1" fmla="*/ 83 h 465"/>
                <a:gd name="T2" fmla="*/ 382 w 465"/>
                <a:gd name="T3" fmla="*/ 382 h 465"/>
                <a:gd name="T4" fmla="*/ 83 w 465"/>
                <a:gd name="T5" fmla="*/ 382 h 465"/>
                <a:gd name="T6" fmla="*/ 83 w 465"/>
                <a:gd name="T7" fmla="*/ 83 h 465"/>
                <a:gd name="T8" fmla="*/ 382 w 465"/>
                <a:gd name="T9" fmla="*/ 83 h 465"/>
              </a:gdLst>
              <a:ahLst/>
              <a:cxnLst>
                <a:cxn ang="0">
                  <a:pos x="T0" y="T1"/>
                </a:cxn>
                <a:cxn ang="0">
                  <a:pos x="T2" y="T3"/>
                </a:cxn>
                <a:cxn ang="0">
                  <a:pos x="T4" y="T5"/>
                </a:cxn>
                <a:cxn ang="0">
                  <a:pos x="T6" y="T7"/>
                </a:cxn>
                <a:cxn ang="0">
                  <a:pos x="T8" y="T9"/>
                </a:cxn>
              </a:cxnLst>
              <a:rect l="0" t="0" r="r" b="b"/>
              <a:pathLst>
                <a:path w="465" h="465">
                  <a:moveTo>
                    <a:pt x="382" y="83"/>
                  </a:moveTo>
                  <a:cubicBezTo>
                    <a:pt x="465" y="166"/>
                    <a:pt x="465" y="300"/>
                    <a:pt x="382" y="382"/>
                  </a:cubicBezTo>
                  <a:cubicBezTo>
                    <a:pt x="299" y="465"/>
                    <a:pt x="165" y="465"/>
                    <a:pt x="83" y="382"/>
                  </a:cubicBezTo>
                  <a:cubicBezTo>
                    <a:pt x="0" y="300"/>
                    <a:pt x="0" y="166"/>
                    <a:pt x="83" y="83"/>
                  </a:cubicBezTo>
                  <a:cubicBezTo>
                    <a:pt x="165" y="0"/>
                    <a:pt x="299" y="0"/>
                    <a:pt x="382" y="83"/>
                  </a:cubicBezTo>
                  <a:close/>
                </a:path>
              </a:pathLst>
            </a:custGeom>
            <a:gradFill flip="none" rotWithShape="1">
              <a:gsLst>
                <a:gs pos="100000">
                  <a:schemeClr val="bg1">
                    <a:lumMod val="0"/>
                    <a:lumOff val="100000"/>
                  </a:schemeClr>
                </a:gs>
                <a:gs pos="50000">
                  <a:srgbClr val="8E8E8E">
                    <a:lumMod val="50000"/>
                    <a:lumOff val="50000"/>
                  </a:srgbClr>
                </a:gs>
                <a:gs pos="0">
                  <a:srgbClr val="D2D4D5">
                    <a:lumMod val="79000"/>
                  </a:srgb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54" name="Freeform 34"/>
            <p:cNvSpPr/>
            <p:nvPr/>
          </p:nvSpPr>
          <p:spPr bwMode="auto">
            <a:xfrm>
              <a:off x="6901037" y="2956731"/>
              <a:ext cx="1672351" cy="1675728"/>
            </a:xfrm>
            <a:custGeom>
              <a:avLst/>
              <a:gdLst>
                <a:gd name="T0" fmla="*/ 345 w 419"/>
                <a:gd name="T1" fmla="*/ 345 h 420"/>
                <a:gd name="T2" fmla="*/ 75 w 419"/>
                <a:gd name="T3" fmla="*/ 345 h 420"/>
                <a:gd name="T4" fmla="*/ 75 w 419"/>
                <a:gd name="T5" fmla="*/ 75 h 420"/>
                <a:gd name="T6" fmla="*/ 345 w 419"/>
                <a:gd name="T7" fmla="*/ 75 h 420"/>
                <a:gd name="T8" fmla="*/ 345 w 419"/>
                <a:gd name="T9" fmla="*/ 345 h 420"/>
              </a:gdLst>
              <a:ahLst/>
              <a:cxnLst>
                <a:cxn ang="0">
                  <a:pos x="T0" y="T1"/>
                </a:cxn>
                <a:cxn ang="0">
                  <a:pos x="T2" y="T3"/>
                </a:cxn>
                <a:cxn ang="0">
                  <a:pos x="T4" y="T5"/>
                </a:cxn>
                <a:cxn ang="0">
                  <a:pos x="T6" y="T7"/>
                </a:cxn>
                <a:cxn ang="0">
                  <a:pos x="T8" y="T9"/>
                </a:cxn>
              </a:cxnLst>
              <a:rect l="0" t="0" r="r" b="b"/>
              <a:pathLst>
                <a:path w="419" h="420">
                  <a:moveTo>
                    <a:pt x="345" y="345"/>
                  </a:moveTo>
                  <a:cubicBezTo>
                    <a:pt x="270" y="420"/>
                    <a:pt x="149" y="420"/>
                    <a:pt x="75" y="345"/>
                  </a:cubicBezTo>
                  <a:cubicBezTo>
                    <a:pt x="0" y="271"/>
                    <a:pt x="0" y="149"/>
                    <a:pt x="75" y="75"/>
                  </a:cubicBezTo>
                  <a:cubicBezTo>
                    <a:pt x="149" y="0"/>
                    <a:pt x="270" y="0"/>
                    <a:pt x="345" y="75"/>
                  </a:cubicBezTo>
                  <a:cubicBezTo>
                    <a:pt x="419" y="149"/>
                    <a:pt x="419" y="271"/>
                    <a:pt x="345" y="345"/>
                  </a:cubicBezTo>
                  <a:close/>
                </a:path>
              </a:pathLst>
            </a:custGeom>
            <a:gradFill flip="none" rotWithShape="1">
              <a:gsLst>
                <a:gs pos="0">
                  <a:schemeClr val="bg1"/>
                </a:gs>
                <a:gs pos="50000">
                  <a:srgbClr val="8E8E8E">
                    <a:lumMod val="50000"/>
                    <a:lumOff val="50000"/>
                  </a:srgbClr>
                </a:gs>
                <a:gs pos="100000">
                  <a:srgbClr val="D2D4D5">
                    <a:lumMod val="79000"/>
                  </a:srgbClr>
                </a:gs>
              </a:gsLst>
              <a:lin ang="18900000" scaled="1"/>
              <a:tileRect/>
            </a:gradFill>
            <a:ln>
              <a:noFill/>
            </a:ln>
          </p:spPr>
          <p:txBody>
            <a:bodyPr vert="horz" wrap="square" lIns="91440" tIns="45720" rIns="91440" bIns="45720" numCol="1" anchor="t" anchorCtr="0" compatLnSpc="1"/>
            <a:lstStyle/>
            <a:p>
              <a:endParaRPr lang="zh-CN" altLang="en-US"/>
            </a:p>
          </p:txBody>
        </p:sp>
      </p:grpSp>
      <p:sp>
        <p:nvSpPr>
          <p:cNvPr id="55" name="矩形 54"/>
          <p:cNvSpPr/>
          <p:nvPr/>
        </p:nvSpPr>
        <p:spPr>
          <a:xfrm>
            <a:off x="1948317" y="4364760"/>
            <a:ext cx="2339102" cy="661848"/>
          </a:xfrm>
          <a:prstGeom prst="rect">
            <a:avLst/>
          </a:prstGeom>
        </p:spPr>
        <p:txBody>
          <a:bodyPr wrap="none">
            <a:spAutoFit/>
          </a:bodyPr>
          <a:lstStyle/>
          <a:p>
            <a:pPr algn="ctr">
              <a:lnSpc>
                <a:spcPct val="150000"/>
              </a:lnSpc>
            </a:pPr>
            <a:r>
              <a:rPr lang="zh-CN" altLang="en-US" sz="28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单击添加标题</a:t>
            </a:r>
            <a:endParaRPr lang="en-US" altLang="zh-CN" sz="280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56" name="椭圆 55"/>
          <p:cNvSpPr/>
          <p:nvPr/>
        </p:nvSpPr>
        <p:spPr>
          <a:xfrm rot="5400000">
            <a:off x="-418969" y="4684321"/>
            <a:ext cx="1313908" cy="65315"/>
          </a:xfrm>
          <a:prstGeom prst="ellipse">
            <a:avLst/>
          </a:prstGeom>
          <a:gradFill>
            <a:gsLst>
              <a:gs pos="100000">
                <a:schemeClr val="bg1">
                  <a:lumMod val="75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57" name="椭圆 56"/>
          <p:cNvSpPr/>
          <p:nvPr/>
        </p:nvSpPr>
        <p:spPr>
          <a:xfrm rot="16200000">
            <a:off x="703586" y="4684321"/>
            <a:ext cx="1313908" cy="65315"/>
          </a:xfrm>
          <a:prstGeom prst="ellipse">
            <a:avLst/>
          </a:prstGeom>
          <a:gradFill>
            <a:gsLst>
              <a:gs pos="100000">
                <a:schemeClr val="bg1">
                  <a:lumMod val="75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58" name="矩形 57"/>
          <p:cNvSpPr/>
          <p:nvPr/>
        </p:nvSpPr>
        <p:spPr>
          <a:xfrm>
            <a:off x="198826" y="4403966"/>
            <a:ext cx="816250" cy="707886"/>
          </a:xfrm>
          <a:prstGeom prst="rect">
            <a:avLst/>
          </a:prstGeom>
        </p:spPr>
        <p:txBody>
          <a:bodyPr wrap="none">
            <a:spAutoFit/>
          </a:bodyPr>
          <a:lstStyle/>
          <a:p>
            <a:pPr algn="ctr"/>
            <a:r>
              <a:rPr lang="en-US" altLang="zh-CN" sz="4000" b="1" dirty="0" smtClean="0">
                <a:solidFill>
                  <a:srgbClr val="4FB6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zh-CN" altLang="en-US" sz="4000" b="1" dirty="0">
              <a:solidFill>
                <a:srgbClr val="4FB6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9" name="Oval 54"/>
          <p:cNvSpPr>
            <a:spLocks noChangeArrowheads="1"/>
          </p:cNvSpPr>
          <p:nvPr/>
        </p:nvSpPr>
        <p:spPr bwMode="auto">
          <a:xfrm>
            <a:off x="1063936" y="4672113"/>
            <a:ext cx="180000" cy="180000"/>
          </a:xfrm>
          <a:prstGeom prst="ellipse">
            <a:avLst/>
          </a:prstGeom>
          <a:solidFill>
            <a:srgbClr val="4FB663"/>
          </a:solidFill>
          <a:ln>
            <a:noFill/>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endParaRPr>
          </a:p>
        </p:txBody>
      </p:sp>
      <p:sp>
        <p:nvSpPr>
          <p:cNvPr id="60" name="Freeform 16"/>
          <p:cNvSpPr>
            <a:spLocks noEditPoints="1"/>
          </p:cNvSpPr>
          <p:nvPr/>
        </p:nvSpPr>
        <p:spPr bwMode="auto">
          <a:xfrm>
            <a:off x="4988946" y="2640998"/>
            <a:ext cx="589723" cy="463070"/>
          </a:xfrm>
          <a:custGeom>
            <a:avLst/>
            <a:gdLst>
              <a:gd name="T0" fmla="*/ 94 w 126"/>
              <a:gd name="T1" fmla="*/ 26 h 99"/>
              <a:gd name="T2" fmla="*/ 99 w 126"/>
              <a:gd name="T3" fmla="*/ 29 h 99"/>
              <a:gd name="T4" fmla="*/ 104 w 126"/>
              <a:gd name="T5" fmla="*/ 27 h 99"/>
              <a:gd name="T6" fmla="*/ 112 w 126"/>
              <a:gd name="T7" fmla="*/ 26 h 99"/>
              <a:gd name="T8" fmla="*/ 113 w 126"/>
              <a:gd name="T9" fmla="*/ 27 h 99"/>
              <a:gd name="T10" fmla="*/ 118 w 126"/>
              <a:gd name="T11" fmla="*/ 29 h 99"/>
              <a:gd name="T12" fmla="*/ 93 w 126"/>
              <a:gd name="T13" fmla="*/ 32 h 99"/>
              <a:gd name="T14" fmla="*/ 99 w 126"/>
              <a:gd name="T15" fmla="*/ 30 h 99"/>
              <a:gd name="T16" fmla="*/ 102 w 126"/>
              <a:gd name="T17" fmla="*/ 30 h 99"/>
              <a:gd name="T18" fmla="*/ 86 w 126"/>
              <a:gd name="T19" fmla="*/ 32 h 99"/>
              <a:gd name="T20" fmla="*/ 89 w 126"/>
              <a:gd name="T21" fmla="*/ 32 h 99"/>
              <a:gd name="T22" fmla="*/ 104 w 126"/>
              <a:gd name="T23" fmla="*/ 31 h 99"/>
              <a:gd name="T24" fmla="*/ 112 w 126"/>
              <a:gd name="T25" fmla="*/ 30 h 99"/>
              <a:gd name="T26" fmla="*/ 113 w 126"/>
              <a:gd name="T27" fmla="*/ 31 h 99"/>
              <a:gd name="T28" fmla="*/ 118 w 126"/>
              <a:gd name="T29" fmla="*/ 32 h 99"/>
              <a:gd name="T30" fmla="*/ 93 w 126"/>
              <a:gd name="T31" fmla="*/ 36 h 99"/>
              <a:gd name="T32" fmla="*/ 99 w 126"/>
              <a:gd name="T33" fmla="*/ 34 h 99"/>
              <a:gd name="T34" fmla="*/ 102 w 126"/>
              <a:gd name="T35" fmla="*/ 34 h 99"/>
              <a:gd name="T36" fmla="*/ 86 w 126"/>
              <a:gd name="T37" fmla="*/ 36 h 99"/>
              <a:gd name="T38" fmla="*/ 89 w 126"/>
              <a:gd name="T39" fmla="*/ 36 h 99"/>
              <a:gd name="T40" fmla="*/ 104 w 126"/>
              <a:gd name="T41" fmla="*/ 34 h 99"/>
              <a:gd name="T42" fmla="*/ 112 w 126"/>
              <a:gd name="T43" fmla="*/ 34 h 99"/>
              <a:gd name="T44" fmla="*/ 113 w 126"/>
              <a:gd name="T45" fmla="*/ 34 h 99"/>
              <a:gd name="T46" fmla="*/ 118 w 126"/>
              <a:gd name="T47" fmla="*/ 36 h 99"/>
              <a:gd name="T48" fmla="*/ 93 w 126"/>
              <a:gd name="T49" fmla="*/ 39 h 99"/>
              <a:gd name="T50" fmla="*/ 99 w 126"/>
              <a:gd name="T51" fmla="*/ 38 h 99"/>
              <a:gd name="T52" fmla="*/ 102 w 126"/>
              <a:gd name="T53" fmla="*/ 38 h 99"/>
              <a:gd name="T54" fmla="*/ 86 w 126"/>
              <a:gd name="T55" fmla="*/ 39 h 99"/>
              <a:gd name="T56" fmla="*/ 89 w 126"/>
              <a:gd name="T57" fmla="*/ 40 h 99"/>
              <a:gd name="T58" fmla="*/ 83 w 126"/>
              <a:gd name="T59" fmla="*/ 42 h 99"/>
              <a:gd name="T60" fmla="*/ 91 w 126"/>
              <a:gd name="T61" fmla="*/ 41 h 99"/>
              <a:gd name="T62" fmla="*/ 92 w 126"/>
              <a:gd name="T63" fmla="*/ 42 h 99"/>
              <a:gd name="T64" fmla="*/ 96 w 126"/>
              <a:gd name="T65" fmla="*/ 43 h 99"/>
              <a:gd name="T66" fmla="*/ 99 w 126"/>
              <a:gd name="T67" fmla="*/ 43 h 99"/>
              <a:gd name="T68" fmla="*/ 105 w 126"/>
              <a:gd name="T69" fmla="*/ 41 h 99"/>
              <a:gd name="T70" fmla="*/ 107 w 126"/>
              <a:gd name="T71" fmla="*/ 41 h 99"/>
              <a:gd name="T72" fmla="*/ 107 w 126"/>
              <a:gd name="T73" fmla="*/ 39 h 99"/>
              <a:gd name="T74" fmla="*/ 110 w 126"/>
              <a:gd name="T75" fmla="*/ 40 h 99"/>
              <a:gd name="T76" fmla="*/ 115 w 126"/>
              <a:gd name="T77" fmla="*/ 38 h 99"/>
              <a:gd name="T78" fmla="*/ 47 w 126"/>
              <a:gd name="T79" fmla="*/ 36 h 99"/>
              <a:gd name="T80" fmla="*/ 40 w 126"/>
              <a:gd name="T81" fmla="*/ 36 h 99"/>
              <a:gd name="T82" fmla="*/ 19 w 126"/>
              <a:gd name="T83" fmla="*/ 41 h 99"/>
              <a:gd name="T84" fmla="*/ 18 w 126"/>
              <a:gd name="T85" fmla="*/ 27 h 99"/>
              <a:gd name="T86" fmla="*/ 32 w 126"/>
              <a:gd name="T87" fmla="*/ 38 h 99"/>
              <a:gd name="T88" fmla="*/ 126 w 126"/>
              <a:gd name="T89" fmla="*/ 28 h 99"/>
              <a:gd name="T90" fmla="*/ 27 w 126"/>
              <a:gd name="T91" fmla="*/ 10 h 99"/>
              <a:gd name="T92" fmla="*/ 52 w 126"/>
              <a:gd name="T93" fmla="*/ 0 h 99"/>
              <a:gd name="T94" fmla="*/ 77 w 126"/>
              <a:gd name="T95" fmla="*/ 10 h 99"/>
              <a:gd name="T96" fmla="*/ 126 w 126"/>
              <a:gd name="T97" fmla="*/ 28 h 99"/>
              <a:gd name="T98" fmla="*/ 41 w 126"/>
              <a:gd name="T99" fmla="*/ 62 h 99"/>
              <a:gd name="T100" fmla="*/ 66 w 126"/>
              <a:gd name="T101" fmla="*/ 53 h 99"/>
              <a:gd name="T102" fmla="*/ 98 w 126"/>
              <a:gd name="T103" fmla="*/ 53 h 99"/>
              <a:gd name="T104" fmla="*/ 91 w 126"/>
              <a:gd name="T105" fmla="*/ 20 h 99"/>
              <a:gd name="T106" fmla="*/ 69 w 126"/>
              <a:gd name="T107" fmla="*/ 20 h 99"/>
              <a:gd name="T108" fmla="*/ 47 w 126"/>
              <a:gd name="T109" fmla="*/ 20 h 99"/>
              <a:gd name="T110" fmla="*/ 26 w 126"/>
              <a:gd name="T111" fmla="*/ 20 h 99"/>
              <a:gd name="T112" fmla="*/ 125 w 126"/>
              <a:gd name="T113" fmla="*/ 28 h 99"/>
              <a:gd name="T114" fmla="*/ 34 w 126"/>
              <a:gd name="T115" fmla="*/ 19 h 99"/>
              <a:gd name="T116" fmla="*/ 56 w 126"/>
              <a:gd name="T117" fmla="*/ 20 h 99"/>
              <a:gd name="T118" fmla="*/ 70 w 126"/>
              <a:gd name="T119" fmla="*/ 20 h 99"/>
              <a:gd name="T120" fmla="*/ 93 w 126"/>
              <a:gd name="T121" fmla="*/ 19 h 99"/>
              <a:gd name="T122" fmla="*/ 96 w 126"/>
              <a:gd name="T123"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 h="99">
                <a:moveTo>
                  <a:pt x="97" y="27"/>
                </a:moveTo>
                <a:cubicBezTo>
                  <a:pt x="97" y="28"/>
                  <a:pt x="97" y="28"/>
                  <a:pt x="97" y="28"/>
                </a:cubicBezTo>
                <a:cubicBezTo>
                  <a:pt x="97" y="28"/>
                  <a:pt x="97" y="29"/>
                  <a:pt x="96" y="29"/>
                </a:cubicBezTo>
                <a:cubicBezTo>
                  <a:pt x="94" y="29"/>
                  <a:pt x="94" y="29"/>
                  <a:pt x="94" y="29"/>
                </a:cubicBezTo>
                <a:cubicBezTo>
                  <a:pt x="94" y="29"/>
                  <a:pt x="93" y="28"/>
                  <a:pt x="93" y="28"/>
                </a:cubicBezTo>
                <a:cubicBezTo>
                  <a:pt x="93" y="27"/>
                  <a:pt x="93" y="27"/>
                  <a:pt x="93" y="27"/>
                </a:cubicBezTo>
                <a:cubicBezTo>
                  <a:pt x="93" y="27"/>
                  <a:pt x="94" y="26"/>
                  <a:pt x="94" y="26"/>
                </a:cubicBezTo>
                <a:cubicBezTo>
                  <a:pt x="96" y="26"/>
                  <a:pt x="96" y="26"/>
                  <a:pt x="96" y="26"/>
                </a:cubicBezTo>
                <a:cubicBezTo>
                  <a:pt x="97" y="26"/>
                  <a:pt x="97" y="27"/>
                  <a:pt x="97" y="27"/>
                </a:cubicBezTo>
                <a:close/>
                <a:moveTo>
                  <a:pt x="102" y="26"/>
                </a:moveTo>
                <a:cubicBezTo>
                  <a:pt x="99" y="26"/>
                  <a:pt x="99" y="26"/>
                  <a:pt x="99" y="26"/>
                </a:cubicBezTo>
                <a:cubicBezTo>
                  <a:pt x="99" y="26"/>
                  <a:pt x="99" y="27"/>
                  <a:pt x="99" y="27"/>
                </a:cubicBezTo>
                <a:cubicBezTo>
                  <a:pt x="99" y="28"/>
                  <a:pt x="99" y="28"/>
                  <a:pt x="99" y="28"/>
                </a:cubicBezTo>
                <a:cubicBezTo>
                  <a:pt x="99" y="28"/>
                  <a:pt x="99" y="29"/>
                  <a:pt x="99" y="29"/>
                </a:cubicBezTo>
                <a:cubicBezTo>
                  <a:pt x="102" y="29"/>
                  <a:pt x="102" y="29"/>
                  <a:pt x="102" y="29"/>
                </a:cubicBezTo>
                <a:cubicBezTo>
                  <a:pt x="102" y="29"/>
                  <a:pt x="102" y="28"/>
                  <a:pt x="102" y="28"/>
                </a:cubicBezTo>
                <a:cubicBezTo>
                  <a:pt x="102" y="27"/>
                  <a:pt x="102" y="27"/>
                  <a:pt x="102" y="27"/>
                </a:cubicBezTo>
                <a:cubicBezTo>
                  <a:pt x="102" y="27"/>
                  <a:pt x="102" y="26"/>
                  <a:pt x="102" y="26"/>
                </a:cubicBezTo>
                <a:close/>
                <a:moveTo>
                  <a:pt x="107" y="26"/>
                </a:moveTo>
                <a:cubicBezTo>
                  <a:pt x="105" y="26"/>
                  <a:pt x="105" y="26"/>
                  <a:pt x="105" y="26"/>
                </a:cubicBezTo>
                <a:cubicBezTo>
                  <a:pt x="104" y="26"/>
                  <a:pt x="104" y="27"/>
                  <a:pt x="104" y="27"/>
                </a:cubicBezTo>
                <a:cubicBezTo>
                  <a:pt x="104" y="28"/>
                  <a:pt x="104" y="28"/>
                  <a:pt x="104" y="28"/>
                </a:cubicBezTo>
                <a:cubicBezTo>
                  <a:pt x="104" y="28"/>
                  <a:pt x="104" y="29"/>
                  <a:pt x="105" y="29"/>
                </a:cubicBezTo>
                <a:cubicBezTo>
                  <a:pt x="107" y="29"/>
                  <a:pt x="107" y="29"/>
                  <a:pt x="107" y="29"/>
                </a:cubicBezTo>
                <a:cubicBezTo>
                  <a:pt x="107" y="29"/>
                  <a:pt x="107" y="28"/>
                  <a:pt x="107" y="28"/>
                </a:cubicBezTo>
                <a:cubicBezTo>
                  <a:pt x="107" y="27"/>
                  <a:pt x="107" y="27"/>
                  <a:pt x="107" y="27"/>
                </a:cubicBezTo>
                <a:cubicBezTo>
                  <a:pt x="107" y="27"/>
                  <a:pt x="107" y="26"/>
                  <a:pt x="107" y="26"/>
                </a:cubicBezTo>
                <a:close/>
                <a:moveTo>
                  <a:pt x="112" y="26"/>
                </a:moveTo>
                <a:cubicBezTo>
                  <a:pt x="110" y="26"/>
                  <a:pt x="110" y="26"/>
                  <a:pt x="110" y="26"/>
                </a:cubicBezTo>
                <a:cubicBezTo>
                  <a:pt x="110" y="26"/>
                  <a:pt x="109" y="27"/>
                  <a:pt x="109" y="27"/>
                </a:cubicBezTo>
                <a:cubicBezTo>
                  <a:pt x="109" y="28"/>
                  <a:pt x="109" y="28"/>
                  <a:pt x="109" y="28"/>
                </a:cubicBezTo>
                <a:cubicBezTo>
                  <a:pt x="109" y="28"/>
                  <a:pt x="110" y="29"/>
                  <a:pt x="110" y="29"/>
                </a:cubicBezTo>
                <a:cubicBezTo>
                  <a:pt x="112" y="29"/>
                  <a:pt x="112" y="29"/>
                  <a:pt x="112" y="29"/>
                </a:cubicBezTo>
                <a:cubicBezTo>
                  <a:pt x="113" y="29"/>
                  <a:pt x="113" y="28"/>
                  <a:pt x="113" y="28"/>
                </a:cubicBezTo>
                <a:cubicBezTo>
                  <a:pt x="113" y="27"/>
                  <a:pt x="113" y="27"/>
                  <a:pt x="113" y="27"/>
                </a:cubicBezTo>
                <a:cubicBezTo>
                  <a:pt x="113" y="27"/>
                  <a:pt x="113" y="26"/>
                  <a:pt x="112" y="26"/>
                </a:cubicBezTo>
                <a:close/>
                <a:moveTo>
                  <a:pt x="118" y="26"/>
                </a:moveTo>
                <a:cubicBezTo>
                  <a:pt x="115" y="26"/>
                  <a:pt x="115" y="26"/>
                  <a:pt x="115" y="26"/>
                </a:cubicBezTo>
                <a:cubicBezTo>
                  <a:pt x="115" y="26"/>
                  <a:pt x="115" y="27"/>
                  <a:pt x="115" y="27"/>
                </a:cubicBezTo>
                <a:cubicBezTo>
                  <a:pt x="115" y="28"/>
                  <a:pt x="115" y="28"/>
                  <a:pt x="115" y="28"/>
                </a:cubicBezTo>
                <a:cubicBezTo>
                  <a:pt x="115" y="28"/>
                  <a:pt x="115" y="29"/>
                  <a:pt x="115" y="29"/>
                </a:cubicBezTo>
                <a:cubicBezTo>
                  <a:pt x="118" y="29"/>
                  <a:pt x="118" y="29"/>
                  <a:pt x="118" y="29"/>
                </a:cubicBezTo>
                <a:cubicBezTo>
                  <a:pt x="118" y="29"/>
                  <a:pt x="118" y="28"/>
                  <a:pt x="118" y="28"/>
                </a:cubicBezTo>
                <a:cubicBezTo>
                  <a:pt x="118" y="27"/>
                  <a:pt x="118" y="27"/>
                  <a:pt x="118" y="27"/>
                </a:cubicBezTo>
                <a:cubicBezTo>
                  <a:pt x="118" y="27"/>
                  <a:pt x="118" y="26"/>
                  <a:pt x="118" y="26"/>
                </a:cubicBezTo>
                <a:close/>
                <a:moveTo>
                  <a:pt x="96" y="30"/>
                </a:moveTo>
                <a:cubicBezTo>
                  <a:pt x="94" y="30"/>
                  <a:pt x="94" y="30"/>
                  <a:pt x="94" y="30"/>
                </a:cubicBezTo>
                <a:cubicBezTo>
                  <a:pt x="94" y="30"/>
                  <a:pt x="93" y="30"/>
                  <a:pt x="93" y="31"/>
                </a:cubicBezTo>
                <a:cubicBezTo>
                  <a:pt x="93" y="32"/>
                  <a:pt x="93" y="32"/>
                  <a:pt x="93" y="32"/>
                </a:cubicBezTo>
                <a:cubicBezTo>
                  <a:pt x="93" y="32"/>
                  <a:pt x="94" y="32"/>
                  <a:pt x="94" y="32"/>
                </a:cubicBezTo>
                <a:cubicBezTo>
                  <a:pt x="96" y="32"/>
                  <a:pt x="96" y="32"/>
                  <a:pt x="96" y="32"/>
                </a:cubicBezTo>
                <a:cubicBezTo>
                  <a:pt x="97" y="32"/>
                  <a:pt x="97" y="32"/>
                  <a:pt x="97" y="32"/>
                </a:cubicBezTo>
                <a:cubicBezTo>
                  <a:pt x="97" y="31"/>
                  <a:pt x="97" y="31"/>
                  <a:pt x="97" y="31"/>
                </a:cubicBezTo>
                <a:cubicBezTo>
                  <a:pt x="97" y="30"/>
                  <a:pt x="97" y="30"/>
                  <a:pt x="96" y="30"/>
                </a:cubicBezTo>
                <a:close/>
                <a:moveTo>
                  <a:pt x="102" y="30"/>
                </a:moveTo>
                <a:cubicBezTo>
                  <a:pt x="99" y="30"/>
                  <a:pt x="99" y="30"/>
                  <a:pt x="99" y="30"/>
                </a:cubicBezTo>
                <a:cubicBezTo>
                  <a:pt x="99" y="30"/>
                  <a:pt x="99" y="30"/>
                  <a:pt x="99" y="31"/>
                </a:cubicBezTo>
                <a:cubicBezTo>
                  <a:pt x="99" y="32"/>
                  <a:pt x="99" y="32"/>
                  <a:pt x="99" y="32"/>
                </a:cubicBezTo>
                <a:cubicBezTo>
                  <a:pt x="99" y="32"/>
                  <a:pt x="99" y="32"/>
                  <a:pt x="99" y="32"/>
                </a:cubicBezTo>
                <a:cubicBezTo>
                  <a:pt x="102" y="32"/>
                  <a:pt x="102" y="32"/>
                  <a:pt x="102" y="32"/>
                </a:cubicBezTo>
                <a:cubicBezTo>
                  <a:pt x="102" y="32"/>
                  <a:pt x="102" y="32"/>
                  <a:pt x="102" y="32"/>
                </a:cubicBezTo>
                <a:cubicBezTo>
                  <a:pt x="102" y="31"/>
                  <a:pt x="102" y="31"/>
                  <a:pt x="102" y="31"/>
                </a:cubicBezTo>
                <a:cubicBezTo>
                  <a:pt x="102" y="30"/>
                  <a:pt x="102" y="30"/>
                  <a:pt x="102" y="30"/>
                </a:cubicBezTo>
                <a:close/>
                <a:moveTo>
                  <a:pt x="86" y="30"/>
                </a:moveTo>
                <a:cubicBezTo>
                  <a:pt x="83" y="30"/>
                  <a:pt x="83" y="30"/>
                  <a:pt x="83" y="30"/>
                </a:cubicBezTo>
                <a:cubicBezTo>
                  <a:pt x="83" y="30"/>
                  <a:pt x="83" y="30"/>
                  <a:pt x="83" y="31"/>
                </a:cubicBezTo>
                <a:cubicBezTo>
                  <a:pt x="83" y="32"/>
                  <a:pt x="83" y="32"/>
                  <a:pt x="83" y="32"/>
                </a:cubicBezTo>
                <a:cubicBezTo>
                  <a:pt x="83" y="32"/>
                  <a:pt x="83" y="32"/>
                  <a:pt x="83" y="32"/>
                </a:cubicBezTo>
                <a:cubicBezTo>
                  <a:pt x="86" y="32"/>
                  <a:pt x="86" y="32"/>
                  <a:pt x="86" y="32"/>
                </a:cubicBezTo>
                <a:cubicBezTo>
                  <a:pt x="86" y="32"/>
                  <a:pt x="86" y="32"/>
                  <a:pt x="86" y="32"/>
                </a:cubicBezTo>
                <a:cubicBezTo>
                  <a:pt x="86" y="31"/>
                  <a:pt x="86" y="31"/>
                  <a:pt x="86" y="31"/>
                </a:cubicBezTo>
                <a:cubicBezTo>
                  <a:pt x="86" y="30"/>
                  <a:pt x="86" y="30"/>
                  <a:pt x="86" y="30"/>
                </a:cubicBezTo>
                <a:close/>
                <a:moveTo>
                  <a:pt x="91" y="30"/>
                </a:moveTo>
                <a:cubicBezTo>
                  <a:pt x="89" y="30"/>
                  <a:pt x="89" y="30"/>
                  <a:pt x="89" y="30"/>
                </a:cubicBezTo>
                <a:cubicBezTo>
                  <a:pt x="88" y="30"/>
                  <a:pt x="88" y="30"/>
                  <a:pt x="88" y="31"/>
                </a:cubicBezTo>
                <a:cubicBezTo>
                  <a:pt x="88" y="32"/>
                  <a:pt x="88" y="32"/>
                  <a:pt x="88" y="32"/>
                </a:cubicBezTo>
                <a:cubicBezTo>
                  <a:pt x="88" y="32"/>
                  <a:pt x="88" y="32"/>
                  <a:pt x="89" y="32"/>
                </a:cubicBezTo>
                <a:cubicBezTo>
                  <a:pt x="91" y="32"/>
                  <a:pt x="91" y="32"/>
                  <a:pt x="91" y="32"/>
                </a:cubicBezTo>
                <a:cubicBezTo>
                  <a:pt x="91" y="32"/>
                  <a:pt x="92" y="32"/>
                  <a:pt x="92" y="32"/>
                </a:cubicBezTo>
                <a:cubicBezTo>
                  <a:pt x="92" y="31"/>
                  <a:pt x="92" y="31"/>
                  <a:pt x="92" y="31"/>
                </a:cubicBezTo>
                <a:cubicBezTo>
                  <a:pt x="92" y="30"/>
                  <a:pt x="91" y="30"/>
                  <a:pt x="91" y="30"/>
                </a:cubicBezTo>
                <a:close/>
                <a:moveTo>
                  <a:pt x="107" y="30"/>
                </a:moveTo>
                <a:cubicBezTo>
                  <a:pt x="105" y="30"/>
                  <a:pt x="105" y="30"/>
                  <a:pt x="105" y="30"/>
                </a:cubicBezTo>
                <a:cubicBezTo>
                  <a:pt x="104" y="30"/>
                  <a:pt x="104" y="30"/>
                  <a:pt x="104" y="31"/>
                </a:cubicBezTo>
                <a:cubicBezTo>
                  <a:pt x="104" y="32"/>
                  <a:pt x="104" y="32"/>
                  <a:pt x="104" y="32"/>
                </a:cubicBezTo>
                <a:cubicBezTo>
                  <a:pt x="104" y="32"/>
                  <a:pt x="104" y="32"/>
                  <a:pt x="105" y="32"/>
                </a:cubicBezTo>
                <a:cubicBezTo>
                  <a:pt x="107" y="32"/>
                  <a:pt x="107" y="32"/>
                  <a:pt x="107" y="32"/>
                </a:cubicBezTo>
                <a:cubicBezTo>
                  <a:pt x="107" y="32"/>
                  <a:pt x="107" y="32"/>
                  <a:pt x="107" y="32"/>
                </a:cubicBezTo>
                <a:cubicBezTo>
                  <a:pt x="107" y="31"/>
                  <a:pt x="107" y="31"/>
                  <a:pt x="107" y="31"/>
                </a:cubicBezTo>
                <a:cubicBezTo>
                  <a:pt x="107" y="30"/>
                  <a:pt x="107" y="30"/>
                  <a:pt x="107" y="30"/>
                </a:cubicBezTo>
                <a:close/>
                <a:moveTo>
                  <a:pt x="112" y="30"/>
                </a:moveTo>
                <a:cubicBezTo>
                  <a:pt x="110" y="30"/>
                  <a:pt x="110" y="30"/>
                  <a:pt x="110" y="30"/>
                </a:cubicBezTo>
                <a:cubicBezTo>
                  <a:pt x="110" y="30"/>
                  <a:pt x="109" y="30"/>
                  <a:pt x="109" y="31"/>
                </a:cubicBezTo>
                <a:cubicBezTo>
                  <a:pt x="109" y="32"/>
                  <a:pt x="109" y="32"/>
                  <a:pt x="109" y="32"/>
                </a:cubicBezTo>
                <a:cubicBezTo>
                  <a:pt x="109" y="32"/>
                  <a:pt x="110" y="32"/>
                  <a:pt x="110" y="32"/>
                </a:cubicBezTo>
                <a:cubicBezTo>
                  <a:pt x="112" y="32"/>
                  <a:pt x="112" y="32"/>
                  <a:pt x="112" y="32"/>
                </a:cubicBezTo>
                <a:cubicBezTo>
                  <a:pt x="113" y="32"/>
                  <a:pt x="113" y="32"/>
                  <a:pt x="113" y="32"/>
                </a:cubicBezTo>
                <a:cubicBezTo>
                  <a:pt x="113" y="31"/>
                  <a:pt x="113" y="31"/>
                  <a:pt x="113" y="31"/>
                </a:cubicBezTo>
                <a:cubicBezTo>
                  <a:pt x="113" y="30"/>
                  <a:pt x="113" y="30"/>
                  <a:pt x="112" y="30"/>
                </a:cubicBezTo>
                <a:close/>
                <a:moveTo>
                  <a:pt x="118" y="30"/>
                </a:moveTo>
                <a:cubicBezTo>
                  <a:pt x="115" y="30"/>
                  <a:pt x="115" y="30"/>
                  <a:pt x="115" y="30"/>
                </a:cubicBezTo>
                <a:cubicBezTo>
                  <a:pt x="115" y="30"/>
                  <a:pt x="115" y="30"/>
                  <a:pt x="115" y="31"/>
                </a:cubicBezTo>
                <a:cubicBezTo>
                  <a:pt x="115" y="32"/>
                  <a:pt x="115" y="32"/>
                  <a:pt x="115" y="32"/>
                </a:cubicBezTo>
                <a:cubicBezTo>
                  <a:pt x="115" y="32"/>
                  <a:pt x="115" y="32"/>
                  <a:pt x="115" y="32"/>
                </a:cubicBezTo>
                <a:cubicBezTo>
                  <a:pt x="118" y="32"/>
                  <a:pt x="118" y="32"/>
                  <a:pt x="118" y="32"/>
                </a:cubicBezTo>
                <a:cubicBezTo>
                  <a:pt x="118" y="32"/>
                  <a:pt x="118" y="32"/>
                  <a:pt x="118" y="32"/>
                </a:cubicBezTo>
                <a:cubicBezTo>
                  <a:pt x="118" y="31"/>
                  <a:pt x="118" y="31"/>
                  <a:pt x="118" y="31"/>
                </a:cubicBezTo>
                <a:cubicBezTo>
                  <a:pt x="118" y="30"/>
                  <a:pt x="118" y="30"/>
                  <a:pt x="118" y="30"/>
                </a:cubicBezTo>
                <a:close/>
                <a:moveTo>
                  <a:pt x="96" y="34"/>
                </a:moveTo>
                <a:cubicBezTo>
                  <a:pt x="94" y="34"/>
                  <a:pt x="94" y="34"/>
                  <a:pt x="94" y="34"/>
                </a:cubicBezTo>
                <a:cubicBezTo>
                  <a:pt x="94" y="34"/>
                  <a:pt x="93" y="34"/>
                  <a:pt x="93" y="34"/>
                </a:cubicBezTo>
                <a:cubicBezTo>
                  <a:pt x="93" y="36"/>
                  <a:pt x="93" y="36"/>
                  <a:pt x="93" y="36"/>
                </a:cubicBezTo>
                <a:cubicBezTo>
                  <a:pt x="93" y="36"/>
                  <a:pt x="94" y="36"/>
                  <a:pt x="94" y="36"/>
                </a:cubicBezTo>
                <a:cubicBezTo>
                  <a:pt x="96" y="36"/>
                  <a:pt x="96" y="36"/>
                  <a:pt x="96" y="36"/>
                </a:cubicBezTo>
                <a:cubicBezTo>
                  <a:pt x="97" y="36"/>
                  <a:pt x="97" y="36"/>
                  <a:pt x="97" y="36"/>
                </a:cubicBezTo>
                <a:cubicBezTo>
                  <a:pt x="97" y="34"/>
                  <a:pt x="97" y="34"/>
                  <a:pt x="97" y="34"/>
                </a:cubicBezTo>
                <a:cubicBezTo>
                  <a:pt x="97" y="34"/>
                  <a:pt x="97" y="34"/>
                  <a:pt x="96" y="34"/>
                </a:cubicBezTo>
                <a:close/>
                <a:moveTo>
                  <a:pt x="102" y="34"/>
                </a:moveTo>
                <a:cubicBezTo>
                  <a:pt x="99" y="34"/>
                  <a:pt x="99" y="34"/>
                  <a:pt x="99" y="34"/>
                </a:cubicBezTo>
                <a:cubicBezTo>
                  <a:pt x="99" y="34"/>
                  <a:pt x="99" y="34"/>
                  <a:pt x="99" y="34"/>
                </a:cubicBezTo>
                <a:cubicBezTo>
                  <a:pt x="99" y="36"/>
                  <a:pt x="99" y="36"/>
                  <a:pt x="99" y="36"/>
                </a:cubicBezTo>
                <a:cubicBezTo>
                  <a:pt x="99" y="36"/>
                  <a:pt x="99" y="36"/>
                  <a:pt x="99" y="36"/>
                </a:cubicBezTo>
                <a:cubicBezTo>
                  <a:pt x="102" y="36"/>
                  <a:pt x="102" y="36"/>
                  <a:pt x="102" y="36"/>
                </a:cubicBezTo>
                <a:cubicBezTo>
                  <a:pt x="102" y="36"/>
                  <a:pt x="102" y="36"/>
                  <a:pt x="102" y="36"/>
                </a:cubicBezTo>
                <a:cubicBezTo>
                  <a:pt x="102" y="34"/>
                  <a:pt x="102" y="34"/>
                  <a:pt x="102" y="34"/>
                </a:cubicBezTo>
                <a:cubicBezTo>
                  <a:pt x="102" y="34"/>
                  <a:pt x="102" y="34"/>
                  <a:pt x="102" y="34"/>
                </a:cubicBezTo>
                <a:close/>
                <a:moveTo>
                  <a:pt x="86" y="34"/>
                </a:moveTo>
                <a:cubicBezTo>
                  <a:pt x="83" y="34"/>
                  <a:pt x="83" y="34"/>
                  <a:pt x="83" y="34"/>
                </a:cubicBezTo>
                <a:cubicBezTo>
                  <a:pt x="83" y="34"/>
                  <a:pt x="83" y="34"/>
                  <a:pt x="83" y="34"/>
                </a:cubicBezTo>
                <a:cubicBezTo>
                  <a:pt x="83" y="36"/>
                  <a:pt x="83" y="36"/>
                  <a:pt x="83" y="36"/>
                </a:cubicBezTo>
                <a:cubicBezTo>
                  <a:pt x="83" y="36"/>
                  <a:pt x="83" y="36"/>
                  <a:pt x="83" y="36"/>
                </a:cubicBezTo>
                <a:cubicBezTo>
                  <a:pt x="86" y="36"/>
                  <a:pt x="86" y="36"/>
                  <a:pt x="86" y="36"/>
                </a:cubicBezTo>
                <a:cubicBezTo>
                  <a:pt x="86" y="36"/>
                  <a:pt x="86" y="36"/>
                  <a:pt x="86" y="36"/>
                </a:cubicBezTo>
                <a:cubicBezTo>
                  <a:pt x="86" y="34"/>
                  <a:pt x="86" y="34"/>
                  <a:pt x="86" y="34"/>
                </a:cubicBezTo>
                <a:cubicBezTo>
                  <a:pt x="86" y="34"/>
                  <a:pt x="86" y="34"/>
                  <a:pt x="86" y="34"/>
                </a:cubicBezTo>
                <a:close/>
                <a:moveTo>
                  <a:pt x="91" y="34"/>
                </a:moveTo>
                <a:cubicBezTo>
                  <a:pt x="89" y="34"/>
                  <a:pt x="89" y="34"/>
                  <a:pt x="89" y="34"/>
                </a:cubicBezTo>
                <a:cubicBezTo>
                  <a:pt x="88" y="34"/>
                  <a:pt x="88" y="34"/>
                  <a:pt x="88" y="34"/>
                </a:cubicBezTo>
                <a:cubicBezTo>
                  <a:pt x="88" y="36"/>
                  <a:pt x="88" y="36"/>
                  <a:pt x="88" y="36"/>
                </a:cubicBezTo>
                <a:cubicBezTo>
                  <a:pt x="88" y="36"/>
                  <a:pt x="88" y="36"/>
                  <a:pt x="89" y="36"/>
                </a:cubicBezTo>
                <a:cubicBezTo>
                  <a:pt x="91" y="36"/>
                  <a:pt x="91" y="36"/>
                  <a:pt x="91" y="36"/>
                </a:cubicBezTo>
                <a:cubicBezTo>
                  <a:pt x="91" y="36"/>
                  <a:pt x="92" y="36"/>
                  <a:pt x="92" y="36"/>
                </a:cubicBezTo>
                <a:cubicBezTo>
                  <a:pt x="92" y="34"/>
                  <a:pt x="92" y="34"/>
                  <a:pt x="92" y="34"/>
                </a:cubicBezTo>
                <a:cubicBezTo>
                  <a:pt x="92" y="34"/>
                  <a:pt x="91" y="34"/>
                  <a:pt x="91" y="34"/>
                </a:cubicBezTo>
                <a:close/>
                <a:moveTo>
                  <a:pt x="107" y="34"/>
                </a:moveTo>
                <a:cubicBezTo>
                  <a:pt x="105" y="34"/>
                  <a:pt x="105" y="34"/>
                  <a:pt x="105" y="34"/>
                </a:cubicBezTo>
                <a:cubicBezTo>
                  <a:pt x="104" y="34"/>
                  <a:pt x="104" y="34"/>
                  <a:pt x="104" y="34"/>
                </a:cubicBezTo>
                <a:cubicBezTo>
                  <a:pt x="104" y="36"/>
                  <a:pt x="104" y="36"/>
                  <a:pt x="104" y="36"/>
                </a:cubicBezTo>
                <a:cubicBezTo>
                  <a:pt x="104" y="36"/>
                  <a:pt x="104" y="36"/>
                  <a:pt x="105" y="36"/>
                </a:cubicBezTo>
                <a:cubicBezTo>
                  <a:pt x="107" y="36"/>
                  <a:pt x="107" y="36"/>
                  <a:pt x="107" y="36"/>
                </a:cubicBezTo>
                <a:cubicBezTo>
                  <a:pt x="107" y="36"/>
                  <a:pt x="107" y="36"/>
                  <a:pt x="107" y="36"/>
                </a:cubicBezTo>
                <a:cubicBezTo>
                  <a:pt x="107" y="34"/>
                  <a:pt x="107" y="34"/>
                  <a:pt x="107" y="34"/>
                </a:cubicBezTo>
                <a:cubicBezTo>
                  <a:pt x="107" y="34"/>
                  <a:pt x="107" y="34"/>
                  <a:pt x="107" y="34"/>
                </a:cubicBezTo>
                <a:close/>
                <a:moveTo>
                  <a:pt x="112" y="34"/>
                </a:moveTo>
                <a:cubicBezTo>
                  <a:pt x="110" y="34"/>
                  <a:pt x="110" y="34"/>
                  <a:pt x="110" y="34"/>
                </a:cubicBezTo>
                <a:cubicBezTo>
                  <a:pt x="110" y="34"/>
                  <a:pt x="109" y="34"/>
                  <a:pt x="109" y="34"/>
                </a:cubicBezTo>
                <a:cubicBezTo>
                  <a:pt x="109" y="36"/>
                  <a:pt x="109" y="36"/>
                  <a:pt x="109" y="36"/>
                </a:cubicBezTo>
                <a:cubicBezTo>
                  <a:pt x="109" y="36"/>
                  <a:pt x="110" y="36"/>
                  <a:pt x="110" y="36"/>
                </a:cubicBezTo>
                <a:cubicBezTo>
                  <a:pt x="112" y="36"/>
                  <a:pt x="112" y="36"/>
                  <a:pt x="112" y="36"/>
                </a:cubicBezTo>
                <a:cubicBezTo>
                  <a:pt x="113" y="36"/>
                  <a:pt x="113" y="36"/>
                  <a:pt x="113" y="36"/>
                </a:cubicBezTo>
                <a:cubicBezTo>
                  <a:pt x="113" y="34"/>
                  <a:pt x="113" y="34"/>
                  <a:pt x="113" y="34"/>
                </a:cubicBezTo>
                <a:cubicBezTo>
                  <a:pt x="113" y="34"/>
                  <a:pt x="113" y="34"/>
                  <a:pt x="112" y="34"/>
                </a:cubicBezTo>
                <a:close/>
                <a:moveTo>
                  <a:pt x="118" y="34"/>
                </a:moveTo>
                <a:cubicBezTo>
                  <a:pt x="115" y="34"/>
                  <a:pt x="115" y="34"/>
                  <a:pt x="115" y="34"/>
                </a:cubicBezTo>
                <a:cubicBezTo>
                  <a:pt x="115" y="34"/>
                  <a:pt x="115" y="34"/>
                  <a:pt x="115" y="34"/>
                </a:cubicBezTo>
                <a:cubicBezTo>
                  <a:pt x="115" y="36"/>
                  <a:pt x="115" y="36"/>
                  <a:pt x="115" y="36"/>
                </a:cubicBezTo>
                <a:cubicBezTo>
                  <a:pt x="115" y="36"/>
                  <a:pt x="115" y="36"/>
                  <a:pt x="115" y="36"/>
                </a:cubicBezTo>
                <a:cubicBezTo>
                  <a:pt x="118" y="36"/>
                  <a:pt x="118" y="36"/>
                  <a:pt x="118" y="36"/>
                </a:cubicBezTo>
                <a:cubicBezTo>
                  <a:pt x="118" y="36"/>
                  <a:pt x="118" y="36"/>
                  <a:pt x="118" y="36"/>
                </a:cubicBezTo>
                <a:cubicBezTo>
                  <a:pt x="118" y="34"/>
                  <a:pt x="118" y="34"/>
                  <a:pt x="118" y="34"/>
                </a:cubicBezTo>
                <a:cubicBezTo>
                  <a:pt x="118" y="34"/>
                  <a:pt x="118" y="34"/>
                  <a:pt x="118" y="34"/>
                </a:cubicBezTo>
                <a:close/>
                <a:moveTo>
                  <a:pt x="96" y="38"/>
                </a:moveTo>
                <a:cubicBezTo>
                  <a:pt x="94" y="38"/>
                  <a:pt x="94" y="38"/>
                  <a:pt x="94" y="38"/>
                </a:cubicBezTo>
                <a:cubicBezTo>
                  <a:pt x="94" y="38"/>
                  <a:pt x="93" y="38"/>
                  <a:pt x="93" y="38"/>
                </a:cubicBezTo>
                <a:cubicBezTo>
                  <a:pt x="93" y="39"/>
                  <a:pt x="93" y="39"/>
                  <a:pt x="93" y="39"/>
                </a:cubicBezTo>
                <a:cubicBezTo>
                  <a:pt x="93" y="40"/>
                  <a:pt x="94" y="40"/>
                  <a:pt x="94" y="40"/>
                </a:cubicBezTo>
                <a:cubicBezTo>
                  <a:pt x="96" y="40"/>
                  <a:pt x="96" y="40"/>
                  <a:pt x="96" y="40"/>
                </a:cubicBezTo>
                <a:cubicBezTo>
                  <a:pt x="97" y="40"/>
                  <a:pt x="97" y="40"/>
                  <a:pt x="97" y="39"/>
                </a:cubicBezTo>
                <a:cubicBezTo>
                  <a:pt x="97" y="38"/>
                  <a:pt x="97" y="38"/>
                  <a:pt x="97" y="38"/>
                </a:cubicBezTo>
                <a:cubicBezTo>
                  <a:pt x="97" y="38"/>
                  <a:pt x="97" y="38"/>
                  <a:pt x="96" y="38"/>
                </a:cubicBezTo>
                <a:close/>
                <a:moveTo>
                  <a:pt x="102" y="38"/>
                </a:moveTo>
                <a:cubicBezTo>
                  <a:pt x="99" y="38"/>
                  <a:pt x="99" y="38"/>
                  <a:pt x="99" y="38"/>
                </a:cubicBezTo>
                <a:cubicBezTo>
                  <a:pt x="99" y="38"/>
                  <a:pt x="99" y="38"/>
                  <a:pt x="99" y="38"/>
                </a:cubicBezTo>
                <a:cubicBezTo>
                  <a:pt x="99" y="39"/>
                  <a:pt x="99" y="39"/>
                  <a:pt x="99" y="39"/>
                </a:cubicBezTo>
                <a:cubicBezTo>
                  <a:pt x="99" y="40"/>
                  <a:pt x="99" y="40"/>
                  <a:pt x="99" y="40"/>
                </a:cubicBezTo>
                <a:cubicBezTo>
                  <a:pt x="102" y="40"/>
                  <a:pt x="102" y="40"/>
                  <a:pt x="102" y="40"/>
                </a:cubicBezTo>
                <a:cubicBezTo>
                  <a:pt x="102" y="40"/>
                  <a:pt x="102" y="40"/>
                  <a:pt x="102" y="39"/>
                </a:cubicBezTo>
                <a:cubicBezTo>
                  <a:pt x="102" y="38"/>
                  <a:pt x="102" y="38"/>
                  <a:pt x="102" y="38"/>
                </a:cubicBezTo>
                <a:cubicBezTo>
                  <a:pt x="102" y="38"/>
                  <a:pt x="102" y="38"/>
                  <a:pt x="102" y="38"/>
                </a:cubicBezTo>
                <a:close/>
                <a:moveTo>
                  <a:pt x="86" y="38"/>
                </a:moveTo>
                <a:cubicBezTo>
                  <a:pt x="83" y="38"/>
                  <a:pt x="83" y="38"/>
                  <a:pt x="83" y="38"/>
                </a:cubicBezTo>
                <a:cubicBezTo>
                  <a:pt x="83" y="38"/>
                  <a:pt x="83" y="38"/>
                  <a:pt x="83" y="38"/>
                </a:cubicBezTo>
                <a:cubicBezTo>
                  <a:pt x="83" y="39"/>
                  <a:pt x="83" y="39"/>
                  <a:pt x="83" y="39"/>
                </a:cubicBezTo>
                <a:cubicBezTo>
                  <a:pt x="83" y="40"/>
                  <a:pt x="83" y="40"/>
                  <a:pt x="83" y="40"/>
                </a:cubicBezTo>
                <a:cubicBezTo>
                  <a:pt x="86" y="40"/>
                  <a:pt x="86" y="40"/>
                  <a:pt x="86" y="40"/>
                </a:cubicBezTo>
                <a:cubicBezTo>
                  <a:pt x="86" y="40"/>
                  <a:pt x="86" y="40"/>
                  <a:pt x="86" y="39"/>
                </a:cubicBezTo>
                <a:cubicBezTo>
                  <a:pt x="86" y="38"/>
                  <a:pt x="86" y="38"/>
                  <a:pt x="86" y="38"/>
                </a:cubicBezTo>
                <a:cubicBezTo>
                  <a:pt x="86" y="38"/>
                  <a:pt x="86" y="38"/>
                  <a:pt x="86" y="38"/>
                </a:cubicBezTo>
                <a:close/>
                <a:moveTo>
                  <a:pt x="91" y="38"/>
                </a:moveTo>
                <a:cubicBezTo>
                  <a:pt x="89" y="38"/>
                  <a:pt x="89" y="38"/>
                  <a:pt x="89" y="38"/>
                </a:cubicBezTo>
                <a:cubicBezTo>
                  <a:pt x="88" y="38"/>
                  <a:pt x="88" y="38"/>
                  <a:pt x="88" y="38"/>
                </a:cubicBezTo>
                <a:cubicBezTo>
                  <a:pt x="88" y="39"/>
                  <a:pt x="88" y="39"/>
                  <a:pt x="88" y="39"/>
                </a:cubicBezTo>
                <a:cubicBezTo>
                  <a:pt x="88" y="40"/>
                  <a:pt x="88" y="40"/>
                  <a:pt x="89" y="40"/>
                </a:cubicBezTo>
                <a:cubicBezTo>
                  <a:pt x="91" y="40"/>
                  <a:pt x="91" y="40"/>
                  <a:pt x="91" y="40"/>
                </a:cubicBezTo>
                <a:cubicBezTo>
                  <a:pt x="91" y="40"/>
                  <a:pt x="92" y="40"/>
                  <a:pt x="92" y="39"/>
                </a:cubicBezTo>
                <a:cubicBezTo>
                  <a:pt x="92" y="38"/>
                  <a:pt x="92" y="38"/>
                  <a:pt x="92" y="38"/>
                </a:cubicBezTo>
                <a:cubicBezTo>
                  <a:pt x="92" y="38"/>
                  <a:pt x="91" y="38"/>
                  <a:pt x="91" y="38"/>
                </a:cubicBezTo>
                <a:close/>
                <a:moveTo>
                  <a:pt x="86" y="41"/>
                </a:moveTo>
                <a:cubicBezTo>
                  <a:pt x="83" y="41"/>
                  <a:pt x="83" y="41"/>
                  <a:pt x="83" y="41"/>
                </a:cubicBezTo>
                <a:cubicBezTo>
                  <a:pt x="83" y="41"/>
                  <a:pt x="83" y="41"/>
                  <a:pt x="83" y="42"/>
                </a:cubicBezTo>
                <a:cubicBezTo>
                  <a:pt x="83" y="43"/>
                  <a:pt x="83" y="43"/>
                  <a:pt x="83" y="43"/>
                </a:cubicBezTo>
                <a:cubicBezTo>
                  <a:pt x="83" y="43"/>
                  <a:pt x="83" y="43"/>
                  <a:pt x="83" y="43"/>
                </a:cubicBezTo>
                <a:cubicBezTo>
                  <a:pt x="86" y="43"/>
                  <a:pt x="86" y="43"/>
                  <a:pt x="86" y="43"/>
                </a:cubicBezTo>
                <a:cubicBezTo>
                  <a:pt x="86" y="43"/>
                  <a:pt x="86" y="43"/>
                  <a:pt x="86" y="43"/>
                </a:cubicBezTo>
                <a:cubicBezTo>
                  <a:pt x="86" y="42"/>
                  <a:pt x="86" y="42"/>
                  <a:pt x="86" y="42"/>
                </a:cubicBezTo>
                <a:cubicBezTo>
                  <a:pt x="86" y="41"/>
                  <a:pt x="86" y="41"/>
                  <a:pt x="86" y="41"/>
                </a:cubicBezTo>
                <a:close/>
                <a:moveTo>
                  <a:pt x="91" y="41"/>
                </a:moveTo>
                <a:cubicBezTo>
                  <a:pt x="89" y="41"/>
                  <a:pt x="89" y="41"/>
                  <a:pt x="89" y="41"/>
                </a:cubicBezTo>
                <a:cubicBezTo>
                  <a:pt x="88" y="41"/>
                  <a:pt x="88" y="41"/>
                  <a:pt x="88" y="42"/>
                </a:cubicBezTo>
                <a:cubicBezTo>
                  <a:pt x="88" y="43"/>
                  <a:pt x="88" y="43"/>
                  <a:pt x="88" y="43"/>
                </a:cubicBezTo>
                <a:cubicBezTo>
                  <a:pt x="88" y="43"/>
                  <a:pt x="88" y="43"/>
                  <a:pt x="89" y="43"/>
                </a:cubicBezTo>
                <a:cubicBezTo>
                  <a:pt x="91" y="43"/>
                  <a:pt x="91" y="43"/>
                  <a:pt x="91" y="43"/>
                </a:cubicBezTo>
                <a:cubicBezTo>
                  <a:pt x="91" y="43"/>
                  <a:pt x="92" y="43"/>
                  <a:pt x="92" y="43"/>
                </a:cubicBezTo>
                <a:cubicBezTo>
                  <a:pt x="92" y="42"/>
                  <a:pt x="92" y="42"/>
                  <a:pt x="92" y="42"/>
                </a:cubicBezTo>
                <a:cubicBezTo>
                  <a:pt x="92" y="41"/>
                  <a:pt x="91" y="41"/>
                  <a:pt x="91" y="41"/>
                </a:cubicBezTo>
                <a:close/>
                <a:moveTo>
                  <a:pt x="96" y="41"/>
                </a:moveTo>
                <a:cubicBezTo>
                  <a:pt x="94" y="41"/>
                  <a:pt x="94" y="41"/>
                  <a:pt x="94" y="41"/>
                </a:cubicBezTo>
                <a:cubicBezTo>
                  <a:pt x="94" y="41"/>
                  <a:pt x="93" y="41"/>
                  <a:pt x="93" y="42"/>
                </a:cubicBezTo>
                <a:cubicBezTo>
                  <a:pt x="93" y="43"/>
                  <a:pt x="93" y="43"/>
                  <a:pt x="93" y="43"/>
                </a:cubicBezTo>
                <a:cubicBezTo>
                  <a:pt x="93" y="43"/>
                  <a:pt x="94" y="43"/>
                  <a:pt x="94" y="43"/>
                </a:cubicBezTo>
                <a:cubicBezTo>
                  <a:pt x="96" y="43"/>
                  <a:pt x="96" y="43"/>
                  <a:pt x="96" y="43"/>
                </a:cubicBezTo>
                <a:cubicBezTo>
                  <a:pt x="97" y="43"/>
                  <a:pt x="97" y="43"/>
                  <a:pt x="97" y="43"/>
                </a:cubicBezTo>
                <a:cubicBezTo>
                  <a:pt x="97" y="42"/>
                  <a:pt x="97" y="42"/>
                  <a:pt x="97" y="42"/>
                </a:cubicBezTo>
                <a:cubicBezTo>
                  <a:pt x="97" y="41"/>
                  <a:pt x="97" y="41"/>
                  <a:pt x="96" y="41"/>
                </a:cubicBezTo>
                <a:close/>
                <a:moveTo>
                  <a:pt x="102" y="41"/>
                </a:moveTo>
                <a:cubicBezTo>
                  <a:pt x="99" y="41"/>
                  <a:pt x="99" y="41"/>
                  <a:pt x="99" y="41"/>
                </a:cubicBezTo>
                <a:cubicBezTo>
                  <a:pt x="99" y="41"/>
                  <a:pt x="99" y="41"/>
                  <a:pt x="99" y="42"/>
                </a:cubicBezTo>
                <a:cubicBezTo>
                  <a:pt x="99" y="43"/>
                  <a:pt x="99" y="43"/>
                  <a:pt x="99" y="43"/>
                </a:cubicBezTo>
                <a:cubicBezTo>
                  <a:pt x="99" y="43"/>
                  <a:pt x="99" y="43"/>
                  <a:pt x="99" y="43"/>
                </a:cubicBezTo>
                <a:cubicBezTo>
                  <a:pt x="102" y="43"/>
                  <a:pt x="102" y="43"/>
                  <a:pt x="102" y="43"/>
                </a:cubicBezTo>
                <a:cubicBezTo>
                  <a:pt x="102" y="43"/>
                  <a:pt x="102" y="43"/>
                  <a:pt x="102" y="43"/>
                </a:cubicBezTo>
                <a:cubicBezTo>
                  <a:pt x="102" y="42"/>
                  <a:pt x="102" y="42"/>
                  <a:pt x="102" y="42"/>
                </a:cubicBezTo>
                <a:cubicBezTo>
                  <a:pt x="102" y="41"/>
                  <a:pt x="102" y="41"/>
                  <a:pt x="102" y="41"/>
                </a:cubicBezTo>
                <a:close/>
                <a:moveTo>
                  <a:pt x="107" y="41"/>
                </a:moveTo>
                <a:cubicBezTo>
                  <a:pt x="105" y="41"/>
                  <a:pt x="105" y="41"/>
                  <a:pt x="105" y="41"/>
                </a:cubicBezTo>
                <a:cubicBezTo>
                  <a:pt x="104" y="41"/>
                  <a:pt x="104" y="41"/>
                  <a:pt x="104" y="42"/>
                </a:cubicBezTo>
                <a:cubicBezTo>
                  <a:pt x="104" y="43"/>
                  <a:pt x="104" y="43"/>
                  <a:pt x="104" y="43"/>
                </a:cubicBezTo>
                <a:cubicBezTo>
                  <a:pt x="104" y="43"/>
                  <a:pt x="104" y="43"/>
                  <a:pt x="105" y="43"/>
                </a:cubicBezTo>
                <a:cubicBezTo>
                  <a:pt x="107" y="43"/>
                  <a:pt x="107" y="43"/>
                  <a:pt x="107" y="43"/>
                </a:cubicBezTo>
                <a:cubicBezTo>
                  <a:pt x="107" y="43"/>
                  <a:pt x="107" y="43"/>
                  <a:pt x="107" y="43"/>
                </a:cubicBezTo>
                <a:cubicBezTo>
                  <a:pt x="107" y="42"/>
                  <a:pt x="107" y="42"/>
                  <a:pt x="107" y="42"/>
                </a:cubicBezTo>
                <a:cubicBezTo>
                  <a:pt x="107" y="41"/>
                  <a:pt x="107" y="41"/>
                  <a:pt x="107" y="41"/>
                </a:cubicBezTo>
                <a:close/>
                <a:moveTo>
                  <a:pt x="107" y="38"/>
                </a:moveTo>
                <a:cubicBezTo>
                  <a:pt x="105" y="38"/>
                  <a:pt x="105" y="38"/>
                  <a:pt x="105" y="38"/>
                </a:cubicBezTo>
                <a:cubicBezTo>
                  <a:pt x="104" y="38"/>
                  <a:pt x="104" y="38"/>
                  <a:pt x="104" y="38"/>
                </a:cubicBezTo>
                <a:cubicBezTo>
                  <a:pt x="104" y="39"/>
                  <a:pt x="104" y="39"/>
                  <a:pt x="104" y="39"/>
                </a:cubicBezTo>
                <a:cubicBezTo>
                  <a:pt x="104" y="40"/>
                  <a:pt x="104" y="40"/>
                  <a:pt x="105" y="40"/>
                </a:cubicBezTo>
                <a:cubicBezTo>
                  <a:pt x="107" y="40"/>
                  <a:pt x="107" y="40"/>
                  <a:pt x="107" y="40"/>
                </a:cubicBezTo>
                <a:cubicBezTo>
                  <a:pt x="107" y="40"/>
                  <a:pt x="107" y="40"/>
                  <a:pt x="107" y="39"/>
                </a:cubicBezTo>
                <a:cubicBezTo>
                  <a:pt x="107" y="38"/>
                  <a:pt x="107" y="38"/>
                  <a:pt x="107" y="38"/>
                </a:cubicBezTo>
                <a:cubicBezTo>
                  <a:pt x="107" y="38"/>
                  <a:pt x="107" y="38"/>
                  <a:pt x="107" y="38"/>
                </a:cubicBezTo>
                <a:close/>
                <a:moveTo>
                  <a:pt x="112" y="38"/>
                </a:moveTo>
                <a:cubicBezTo>
                  <a:pt x="110" y="38"/>
                  <a:pt x="110" y="38"/>
                  <a:pt x="110" y="38"/>
                </a:cubicBezTo>
                <a:cubicBezTo>
                  <a:pt x="110" y="38"/>
                  <a:pt x="109" y="38"/>
                  <a:pt x="109" y="38"/>
                </a:cubicBezTo>
                <a:cubicBezTo>
                  <a:pt x="109" y="39"/>
                  <a:pt x="109" y="39"/>
                  <a:pt x="109" y="39"/>
                </a:cubicBezTo>
                <a:cubicBezTo>
                  <a:pt x="109" y="40"/>
                  <a:pt x="110" y="40"/>
                  <a:pt x="110" y="40"/>
                </a:cubicBezTo>
                <a:cubicBezTo>
                  <a:pt x="112" y="40"/>
                  <a:pt x="112" y="40"/>
                  <a:pt x="112" y="40"/>
                </a:cubicBezTo>
                <a:cubicBezTo>
                  <a:pt x="113" y="40"/>
                  <a:pt x="113" y="40"/>
                  <a:pt x="113" y="39"/>
                </a:cubicBezTo>
                <a:cubicBezTo>
                  <a:pt x="113" y="38"/>
                  <a:pt x="113" y="38"/>
                  <a:pt x="113" y="38"/>
                </a:cubicBezTo>
                <a:cubicBezTo>
                  <a:pt x="113" y="38"/>
                  <a:pt x="113" y="38"/>
                  <a:pt x="112" y="38"/>
                </a:cubicBezTo>
                <a:close/>
                <a:moveTo>
                  <a:pt x="118" y="38"/>
                </a:moveTo>
                <a:cubicBezTo>
                  <a:pt x="115" y="38"/>
                  <a:pt x="115" y="38"/>
                  <a:pt x="115" y="38"/>
                </a:cubicBezTo>
                <a:cubicBezTo>
                  <a:pt x="115" y="38"/>
                  <a:pt x="115" y="38"/>
                  <a:pt x="115" y="38"/>
                </a:cubicBezTo>
                <a:cubicBezTo>
                  <a:pt x="115" y="39"/>
                  <a:pt x="115" y="39"/>
                  <a:pt x="115" y="39"/>
                </a:cubicBezTo>
                <a:cubicBezTo>
                  <a:pt x="115" y="40"/>
                  <a:pt x="115" y="40"/>
                  <a:pt x="115" y="40"/>
                </a:cubicBezTo>
                <a:cubicBezTo>
                  <a:pt x="118" y="40"/>
                  <a:pt x="118" y="40"/>
                  <a:pt x="118" y="40"/>
                </a:cubicBezTo>
                <a:cubicBezTo>
                  <a:pt x="118" y="40"/>
                  <a:pt x="118" y="40"/>
                  <a:pt x="118" y="39"/>
                </a:cubicBezTo>
                <a:cubicBezTo>
                  <a:pt x="118" y="38"/>
                  <a:pt x="118" y="38"/>
                  <a:pt x="118" y="38"/>
                </a:cubicBezTo>
                <a:cubicBezTo>
                  <a:pt x="118" y="38"/>
                  <a:pt x="118" y="38"/>
                  <a:pt x="118" y="38"/>
                </a:cubicBezTo>
                <a:close/>
                <a:moveTo>
                  <a:pt x="47" y="36"/>
                </a:moveTo>
                <a:cubicBezTo>
                  <a:pt x="48" y="36"/>
                  <a:pt x="50" y="36"/>
                  <a:pt x="50" y="36"/>
                </a:cubicBezTo>
                <a:cubicBezTo>
                  <a:pt x="50" y="38"/>
                  <a:pt x="48" y="38"/>
                  <a:pt x="47" y="38"/>
                </a:cubicBezTo>
                <a:cubicBezTo>
                  <a:pt x="43" y="38"/>
                  <a:pt x="43" y="30"/>
                  <a:pt x="48" y="30"/>
                </a:cubicBezTo>
                <a:cubicBezTo>
                  <a:pt x="50" y="30"/>
                  <a:pt x="50" y="31"/>
                  <a:pt x="50" y="31"/>
                </a:cubicBezTo>
                <a:cubicBezTo>
                  <a:pt x="50" y="31"/>
                  <a:pt x="52" y="31"/>
                  <a:pt x="54" y="31"/>
                </a:cubicBezTo>
                <a:cubicBezTo>
                  <a:pt x="54" y="26"/>
                  <a:pt x="45" y="26"/>
                  <a:pt x="42" y="28"/>
                </a:cubicBezTo>
                <a:cubicBezTo>
                  <a:pt x="40" y="30"/>
                  <a:pt x="40" y="33"/>
                  <a:pt x="40" y="36"/>
                </a:cubicBezTo>
                <a:cubicBezTo>
                  <a:pt x="41" y="42"/>
                  <a:pt x="49" y="43"/>
                  <a:pt x="54" y="39"/>
                </a:cubicBezTo>
                <a:cubicBezTo>
                  <a:pt x="54" y="37"/>
                  <a:pt x="54" y="35"/>
                  <a:pt x="54" y="33"/>
                </a:cubicBezTo>
                <a:cubicBezTo>
                  <a:pt x="52" y="33"/>
                  <a:pt x="50" y="33"/>
                  <a:pt x="47" y="33"/>
                </a:cubicBezTo>
                <a:cubicBezTo>
                  <a:pt x="47" y="34"/>
                  <a:pt x="47" y="35"/>
                  <a:pt x="47" y="36"/>
                </a:cubicBezTo>
                <a:close/>
                <a:moveTo>
                  <a:pt x="18" y="27"/>
                </a:moveTo>
                <a:cubicBezTo>
                  <a:pt x="20" y="32"/>
                  <a:pt x="22" y="37"/>
                  <a:pt x="23" y="41"/>
                </a:cubicBezTo>
                <a:cubicBezTo>
                  <a:pt x="22" y="41"/>
                  <a:pt x="20" y="41"/>
                  <a:pt x="19" y="41"/>
                </a:cubicBezTo>
                <a:cubicBezTo>
                  <a:pt x="18" y="41"/>
                  <a:pt x="19" y="39"/>
                  <a:pt x="18" y="39"/>
                </a:cubicBezTo>
                <a:cubicBezTo>
                  <a:pt x="16" y="39"/>
                  <a:pt x="15" y="39"/>
                  <a:pt x="13" y="39"/>
                </a:cubicBezTo>
                <a:cubicBezTo>
                  <a:pt x="13" y="39"/>
                  <a:pt x="13" y="41"/>
                  <a:pt x="12" y="41"/>
                </a:cubicBezTo>
                <a:cubicBezTo>
                  <a:pt x="11" y="41"/>
                  <a:pt x="9" y="41"/>
                  <a:pt x="8" y="41"/>
                </a:cubicBezTo>
                <a:cubicBezTo>
                  <a:pt x="8" y="41"/>
                  <a:pt x="8" y="41"/>
                  <a:pt x="8" y="41"/>
                </a:cubicBezTo>
                <a:cubicBezTo>
                  <a:pt x="10" y="36"/>
                  <a:pt x="11" y="31"/>
                  <a:pt x="13" y="27"/>
                </a:cubicBezTo>
                <a:cubicBezTo>
                  <a:pt x="15" y="27"/>
                  <a:pt x="17" y="27"/>
                  <a:pt x="18" y="27"/>
                </a:cubicBezTo>
                <a:close/>
                <a:moveTo>
                  <a:pt x="17" y="36"/>
                </a:moveTo>
                <a:cubicBezTo>
                  <a:pt x="17" y="34"/>
                  <a:pt x="16" y="32"/>
                  <a:pt x="16" y="31"/>
                </a:cubicBezTo>
                <a:cubicBezTo>
                  <a:pt x="15" y="33"/>
                  <a:pt x="15" y="34"/>
                  <a:pt x="14" y="36"/>
                </a:cubicBezTo>
                <a:cubicBezTo>
                  <a:pt x="15" y="36"/>
                  <a:pt x="16" y="36"/>
                  <a:pt x="17" y="36"/>
                </a:cubicBezTo>
                <a:close/>
                <a:moveTo>
                  <a:pt x="37" y="27"/>
                </a:moveTo>
                <a:cubicBezTo>
                  <a:pt x="36" y="27"/>
                  <a:pt x="34" y="27"/>
                  <a:pt x="33" y="27"/>
                </a:cubicBezTo>
                <a:cubicBezTo>
                  <a:pt x="33" y="30"/>
                  <a:pt x="34" y="37"/>
                  <a:pt x="32" y="38"/>
                </a:cubicBezTo>
                <a:cubicBezTo>
                  <a:pt x="27" y="39"/>
                  <a:pt x="29" y="31"/>
                  <a:pt x="28" y="27"/>
                </a:cubicBezTo>
                <a:cubicBezTo>
                  <a:pt x="27" y="27"/>
                  <a:pt x="26" y="27"/>
                  <a:pt x="24" y="27"/>
                </a:cubicBezTo>
                <a:cubicBezTo>
                  <a:pt x="24" y="27"/>
                  <a:pt x="24" y="27"/>
                  <a:pt x="24" y="27"/>
                </a:cubicBezTo>
                <a:cubicBezTo>
                  <a:pt x="24" y="31"/>
                  <a:pt x="23" y="36"/>
                  <a:pt x="25" y="39"/>
                </a:cubicBezTo>
                <a:cubicBezTo>
                  <a:pt x="26" y="41"/>
                  <a:pt x="31" y="42"/>
                  <a:pt x="35" y="41"/>
                </a:cubicBezTo>
                <a:cubicBezTo>
                  <a:pt x="39" y="39"/>
                  <a:pt x="37" y="33"/>
                  <a:pt x="37" y="27"/>
                </a:cubicBezTo>
                <a:close/>
                <a:moveTo>
                  <a:pt x="126" y="28"/>
                </a:moveTo>
                <a:cubicBezTo>
                  <a:pt x="126" y="81"/>
                  <a:pt x="126" y="81"/>
                  <a:pt x="126" y="81"/>
                </a:cubicBezTo>
                <a:cubicBezTo>
                  <a:pt x="126" y="91"/>
                  <a:pt x="118" y="99"/>
                  <a:pt x="109" y="99"/>
                </a:cubicBezTo>
                <a:cubicBezTo>
                  <a:pt x="18" y="99"/>
                  <a:pt x="18" y="99"/>
                  <a:pt x="18" y="99"/>
                </a:cubicBezTo>
                <a:cubicBezTo>
                  <a:pt x="8" y="99"/>
                  <a:pt x="0" y="91"/>
                  <a:pt x="0" y="81"/>
                </a:cubicBezTo>
                <a:cubicBezTo>
                  <a:pt x="0" y="28"/>
                  <a:pt x="0" y="28"/>
                  <a:pt x="0" y="28"/>
                </a:cubicBezTo>
                <a:cubicBezTo>
                  <a:pt x="0" y="18"/>
                  <a:pt x="8" y="10"/>
                  <a:pt x="18" y="10"/>
                </a:cubicBezTo>
                <a:cubicBezTo>
                  <a:pt x="27" y="10"/>
                  <a:pt x="27" y="10"/>
                  <a:pt x="27" y="10"/>
                </a:cubicBezTo>
                <a:cubicBezTo>
                  <a:pt x="27" y="3"/>
                  <a:pt x="27" y="3"/>
                  <a:pt x="27" y="3"/>
                </a:cubicBezTo>
                <a:cubicBezTo>
                  <a:pt x="27" y="2"/>
                  <a:pt x="29" y="0"/>
                  <a:pt x="30" y="0"/>
                </a:cubicBezTo>
                <a:cubicBezTo>
                  <a:pt x="32" y="0"/>
                  <a:pt x="34" y="2"/>
                  <a:pt x="34" y="3"/>
                </a:cubicBezTo>
                <a:cubicBezTo>
                  <a:pt x="34" y="10"/>
                  <a:pt x="34" y="10"/>
                  <a:pt x="34" y="10"/>
                </a:cubicBezTo>
                <a:cubicBezTo>
                  <a:pt x="49" y="10"/>
                  <a:pt x="49" y="10"/>
                  <a:pt x="49" y="10"/>
                </a:cubicBezTo>
                <a:cubicBezTo>
                  <a:pt x="49" y="3"/>
                  <a:pt x="49" y="3"/>
                  <a:pt x="49" y="3"/>
                </a:cubicBezTo>
                <a:cubicBezTo>
                  <a:pt x="49" y="2"/>
                  <a:pt x="50" y="0"/>
                  <a:pt x="52" y="0"/>
                </a:cubicBezTo>
                <a:cubicBezTo>
                  <a:pt x="54" y="0"/>
                  <a:pt x="55" y="2"/>
                  <a:pt x="55" y="3"/>
                </a:cubicBezTo>
                <a:cubicBezTo>
                  <a:pt x="55" y="10"/>
                  <a:pt x="55" y="10"/>
                  <a:pt x="55" y="10"/>
                </a:cubicBezTo>
                <a:cubicBezTo>
                  <a:pt x="71" y="10"/>
                  <a:pt x="71" y="10"/>
                  <a:pt x="71" y="10"/>
                </a:cubicBezTo>
                <a:cubicBezTo>
                  <a:pt x="71" y="3"/>
                  <a:pt x="71" y="3"/>
                  <a:pt x="71" y="3"/>
                </a:cubicBezTo>
                <a:cubicBezTo>
                  <a:pt x="71" y="2"/>
                  <a:pt x="72" y="0"/>
                  <a:pt x="74" y="0"/>
                </a:cubicBezTo>
                <a:cubicBezTo>
                  <a:pt x="76" y="0"/>
                  <a:pt x="77" y="2"/>
                  <a:pt x="77" y="3"/>
                </a:cubicBezTo>
                <a:cubicBezTo>
                  <a:pt x="77" y="10"/>
                  <a:pt x="77" y="10"/>
                  <a:pt x="77" y="10"/>
                </a:cubicBezTo>
                <a:cubicBezTo>
                  <a:pt x="93" y="10"/>
                  <a:pt x="93" y="10"/>
                  <a:pt x="93" y="10"/>
                </a:cubicBezTo>
                <a:cubicBezTo>
                  <a:pt x="93" y="3"/>
                  <a:pt x="93" y="3"/>
                  <a:pt x="93" y="3"/>
                </a:cubicBezTo>
                <a:cubicBezTo>
                  <a:pt x="93" y="2"/>
                  <a:pt x="94" y="0"/>
                  <a:pt x="96" y="0"/>
                </a:cubicBezTo>
                <a:cubicBezTo>
                  <a:pt x="97" y="0"/>
                  <a:pt x="99" y="2"/>
                  <a:pt x="99" y="3"/>
                </a:cubicBezTo>
                <a:cubicBezTo>
                  <a:pt x="99" y="10"/>
                  <a:pt x="99" y="10"/>
                  <a:pt x="99" y="10"/>
                </a:cubicBezTo>
                <a:cubicBezTo>
                  <a:pt x="109" y="10"/>
                  <a:pt x="109" y="10"/>
                  <a:pt x="109" y="10"/>
                </a:cubicBezTo>
                <a:cubicBezTo>
                  <a:pt x="118" y="10"/>
                  <a:pt x="126" y="18"/>
                  <a:pt x="126" y="28"/>
                </a:cubicBezTo>
                <a:close/>
                <a:moveTo>
                  <a:pt x="61" y="84"/>
                </a:moveTo>
                <a:cubicBezTo>
                  <a:pt x="55" y="84"/>
                  <a:pt x="49" y="84"/>
                  <a:pt x="44" y="84"/>
                </a:cubicBezTo>
                <a:cubicBezTo>
                  <a:pt x="49" y="78"/>
                  <a:pt x="60" y="75"/>
                  <a:pt x="61" y="65"/>
                </a:cubicBezTo>
                <a:cubicBezTo>
                  <a:pt x="62" y="54"/>
                  <a:pt x="52" y="51"/>
                  <a:pt x="42" y="52"/>
                </a:cubicBezTo>
                <a:cubicBezTo>
                  <a:pt x="34" y="53"/>
                  <a:pt x="29" y="57"/>
                  <a:pt x="28" y="65"/>
                </a:cubicBezTo>
                <a:cubicBezTo>
                  <a:pt x="32" y="65"/>
                  <a:pt x="36" y="65"/>
                  <a:pt x="39" y="66"/>
                </a:cubicBezTo>
                <a:cubicBezTo>
                  <a:pt x="40" y="64"/>
                  <a:pt x="40" y="63"/>
                  <a:pt x="41" y="62"/>
                </a:cubicBezTo>
                <a:cubicBezTo>
                  <a:pt x="43" y="58"/>
                  <a:pt x="49" y="59"/>
                  <a:pt x="49" y="63"/>
                </a:cubicBezTo>
                <a:cubicBezTo>
                  <a:pt x="50" y="67"/>
                  <a:pt x="47" y="69"/>
                  <a:pt x="44" y="71"/>
                </a:cubicBezTo>
                <a:cubicBezTo>
                  <a:pt x="37" y="77"/>
                  <a:pt x="28" y="82"/>
                  <a:pt x="28" y="93"/>
                </a:cubicBezTo>
                <a:cubicBezTo>
                  <a:pt x="39" y="93"/>
                  <a:pt x="50" y="93"/>
                  <a:pt x="61" y="93"/>
                </a:cubicBezTo>
                <a:cubicBezTo>
                  <a:pt x="61" y="90"/>
                  <a:pt x="61" y="87"/>
                  <a:pt x="61" y="84"/>
                </a:cubicBezTo>
                <a:close/>
                <a:moveTo>
                  <a:pt x="98" y="53"/>
                </a:moveTo>
                <a:cubicBezTo>
                  <a:pt x="88" y="53"/>
                  <a:pt x="77" y="53"/>
                  <a:pt x="66" y="53"/>
                </a:cubicBezTo>
                <a:cubicBezTo>
                  <a:pt x="66" y="55"/>
                  <a:pt x="66" y="59"/>
                  <a:pt x="66" y="62"/>
                </a:cubicBezTo>
                <a:cubicBezTo>
                  <a:pt x="72" y="62"/>
                  <a:pt x="79" y="62"/>
                  <a:pt x="86" y="62"/>
                </a:cubicBezTo>
                <a:cubicBezTo>
                  <a:pt x="79" y="70"/>
                  <a:pt x="74" y="80"/>
                  <a:pt x="73" y="93"/>
                </a:cubicBezTo>
                <a:cubicBezTo>
                  <a:pt x="76" y="93"/>
                  <a:pt x="80" y="93"/>
                  <a:pt x="84" y="93"/>
                </a:cubicBezTo>
                <a:cubicBezTo>
                  <a:pt x="85" y="80"/>
                  <a:pt x="89" y="71"/>
                  <a:pt x="96" y="63"/>
                </a:cubicBezTo>
                <a:cubicBezTo>
                  <a:pt x="97" y="62"/>
                  <a:pt x="98" y="61"/>
                  <a:pt x="98" y="60"/>
                </a:cubicBezTo>
                <a:cubicBezTo>
                  <a:pt x="99" y="58"/>
                  <a:pt x="98" y="55"/>
                  <a:pt x="98" y="53"/>
                </a:cubicBezTo>
                <a:close/>
                <a:moveTo>
                  <a:pt x="125" y="28"/>
                </a:moveTo>
                <a:cubicBezTo>
                  <a:pt x="125" y="19"/>
                  <a:pt x="118" y="11"/>
                  <a:pt x="109" y="11"/>
                </a:cubicBezTo>
                <a:cubicBezTo>
                  <a:pt x="99" y="11"/>
                  <a:pt x="99" y="11"/>
                  <a:pt x="99" y="11"/>
                </a:cubicBezTo>
                <a:cubicBezTo>
                  <a:pt x="99" y="17"/>
                  <a:pt x="99" y="17"/>
                  <a:pt x="99" y="17"/>
                </a:cubicBezTo>
                <a:cubicBezTo>
                  <a:pt x="100" y="18"/>
                  <a:pt x="101" y="19"/>
                  <a:pt x="101" y="20"/>
                </a:cubicBezTo>
                <a:cubicBezTo>
                  <a:pt x="101" y="23"/>
                  <a:pt x="98" y="25"/>
                  <a:pt x="96" y="25"/>
                </a:cubicBezTo>
                <a:cubicBezTo>
                  <a:pt x="93" y="25"/>
                  <a:pt x="91" y="23"/>
                  <a:pt x="91" y="20"/>
                </a:cubicBezTo>
                <a:cubicBezTo>
                  <a:pt x="91" y="19"/>
                  <a:pt x="92" y="18"/>
                  <a:pt x="93" y="17"/>
                </a:cubicBezTo>
                <a:cubicBezTo>
                  <a:pt x="93" y="11"/>
                  <a:pt x="93" y="11"/>
                  <a:pt x="93" y="11"/>
                </a:cubicBezTo>
                <a:cubicBezTo>
                  <a:pt x="77" y="11"/>
                  <a:pt x="77" y="11"/>
                  <a:pt x="77" y="11"/>
                </a:cubicBezTo>
                <a:cubicBezTo>
                  <a:pt x="77" y="17"/>
                  <a:pt x="77" y="17"/>
                  <a:pt x="77" y="17"/>
                </a:cubicBezTo>
                <a:cubicBezTo>
                  <a:pt x="78" y="18"/>
                  <a:pt x="79" y="19"/>
                  <a:pt x="79" y="20"/>
                </a:cubicBezTo>
                <a:cubicBezTo>
                  <a:pt x="79" y="23"/>
                  <a:pt x="77" y="25"/>
                  <a:pt x="74" y="25"/>
                </a:cubicBezTo>
                <a:cubicBezTo>
                  <a:pt x="71" y="25"/>
                  <a:pt x="69" y="23"/>
                  <a:pt x="69" y="20"/>
                </a:cubicBezTo>
                <a:cubicBezTo>
                  <a:pt x="69" y="19"/>
                  <a:pt x="70" y="18"/>
                  <a:pt x="71" y="17"/>
                </a:cubicBezTo>
                <a:cubicBezTo>
                  <a:pt x="71" y="11"/>
                  <a:pt x="71" y="11"/>
                  <a:pt x="71" y="11"/>
                </a:cubicBezTo>
                <a:cubicBezTo>
                  <a:pt x="55" y="11"/>
                  <a:pt x="55" y="11"/>
                  <a:pt x="55" y="11"/>
                </a:cubicBezTo>
                <a:cubicBezTo>
                  <a:pt x="55" y="17"/>
                  <a:pt x="55" y="17"/>
                  <a:pt x="55" y="17"/>
                </a:cubicBezTo>
                <a:cubicBezTo>
                  <a:pt x="56" y="18"/>
                  <a:pt x="57" y="19"/>
                  <a:pt x="57" y="20"/>
                </a:cubicBezTo>
                <a:cubicBezTo>
                  <a:pt x="57" y="23"/>
                  <a:pt x="55" y="25"/>
                  <a:pt x="52" y="25"/>
                </a:cubicBezTo>
                <a:cubicBezTo>
                  <a:pt x="50" y="25"/>
                  <a:pt x="47" y="23"/>
                  <a:pt x="47" y="20"/>
                </a:cubicBezTo>
                <a:cubicBezTo>
                  <a:pt x="47" y="19"/>
                  <a:pt x="48" y="18"/>
                  <a:pt x="49" y="17"/>
                </a:cubicBezTo>
                <a:cubicBezTo>
                  <a:pt x="49" y="11"/>
                  <a:pt x="49" y="11"/>
                  <a:pt x="49" y="11"/>
                </a:cubicBezTo>
                <a:cubicBezTo>
                  <a:pt x="34" y="11"/>
                  <a:pt x="34" y="11"/>
                  <a:pt x="34" y="11"/>
                </a:cubicBezTo>
                <a:cubicBezTo>
                  <a:pt x="34" y="17"/>
                  <a:pt x="34" y="17"/>
                  <a:pt x="34" y="17"/>
                </a:cubicBezTo>
                <a:cubicBezTo>
                  <a:pt x="35" y="18"/>
                  <a:pt x="35" y="19"/>
                  <a:pt x="35" y="20"/>
                </a:cubicBezTo>
                <a:cubicBezTo>
                  <a:pt x="35" y="23"/>
                  <a:pt x="33" y="25"/>
                  <a:pt x="30" y="25"/>
                </a:cubicBezTo>
                <a:cubicBezTo>
                  <a:pt x="28" y="25"/>
                  <a:pt x="26" y="23"/>
                  <a:pt x="26" y="20"/>
                </a:cubicBezTo>
                <a:cubicBezTo>
                  <a:pt x="26" y="19"/>
                  <a:pt x="26" y="18"/>
                  <a:pt x="27" y="17"/>
                </a:cubicBezTo>
                <a:cubicBezTo>
                  <a:pt x="27" y="11"/>
                  <a:pt x="27" y="11"/>
                  <a:pt x="27" y="11"/>
                </a:cubicBezTo>
                <a:cubicBezTo>
                  <a:pt x="18" y="11"/>
                  <a:pt x="18" y="11"/>
                  <a:pt x="18" y="11"/>
                </a:cubicBezTo>
                <a:cubicBezTo>
                  <a:pt x="8" y="11"/>
                  <a:pt x="1" y="19"/>
                  <a:pt x="1" y="28"/>
                </a:cubicBezTo>
                <a:cubicBezTo>
                  <a:pt x="1" y="46"/>
                  <a:pt x="1" y="46"/>
                  <a:pt x="1" y="46"/>
                </a:cubicBezTo>
                <a:cubicBezTo>
                  <a:pt x="57" y="46"/>
                  <a:pt x="68" y="46"/>
                  <a:pt x="125" y="46"/>
                </a:cubicBezTo>
                <a:lnTo>
                  <a:pt x="125" y="28"/>
                </a:lnTo>
                <a:close/>
                <a:moveTo>
                  <a:pt x="27" y="19"/>
                </a:moveTo>
                <a:cubicBezTo>
                  <a:pt x="27" y="18"/>
                  <a:pt x="27" y="18"/>
                  <a:pt x="27" y="18"/>
                </a:cubicBezTo>
                <a:cubicBezTo>
                  <a:pt x="27" y="19"/>
                  <a:pt x="27" y="20"/>
                  <a:pt x="27" y="20"/>
                </a:cubicBezTo>
                <a:cubicBezTo>
                  <a:pt x="27" y="22"/>
                  <a:pt x="28" y="24"/>
                  <a:pt x="30" y="24"/>
                </a:cubicBezTo>
                <a:cubicBezTo>
                  <a:pt x="32" y="24"/>
                  <a:pt x="34" y="22"/>
                  <a:pt x="34" y="20"/>
                </a:cubicBezTo>
                <a:cubicBezTo>
                  <a:pt x="34" y="20"/>
                  <a:pt x="34" y="19"/>
                  <a:pt x="34" y="18"/>
                </a:cubicBezTo>
                <a:cubicBezTo>
                  <a:pt x="34" y="19"/>
                  <a:pt x="34" y="19"/>
                  <a:pt x="34" y="19"/>
                </a:cubicBezTo>
                <a:cubicBezTo>
                  <a:pt x="34" y="21"/>
                  <a:pt x="32" y="22"/>
                  <a:pt x="30" y="22"/>
                </a:cubicBezTo>
                <a:cubicBezTo>
                  <a:pt x="29" y="22"/>
                  <a:pt x="27" y="21"/>
                  <a:pt x="27" y="19"/>
                </a:cubicBezTo>
                <a:close/>
                <a:moveTo>
                  <a:pt x="49" y="19"/>
                </a:moveTo>
                <a:cubicBezTo>
                  <a:pt x="49" y="18"/>
                  <a:pt x="49" y="18"/>
                  <a:pt x="49" y="18"/>
                </a:cubicBezTo>
                <a:cubicBezTo>
                  <a:pt x="49" y="19"/>
                  <a:pt x="49" y="20"/>
                  <a:pt x="49" y="20"/>
                </a:cubicBezTo>
                <a:cubicBezTo>
                  <a:pt x="49" y="22"/>
                  <a:pt x="50" y="24"/>
                  <a:pt x="52" y="24"/>
                </a:cubicBezTo>
                <a:cubicBezTo>
                  <a:pt x="54" y="24"/>
                  <a:pt x="56" y="22"/>
                  <a:pt x="56" y="20"/>
                </a:cubicBezTo>
                <a:cubicBezTo>
                  <a:pt x="56" y="20"/>
                  <a:pt x="56" y="19"/>
                  <a:pt x="55" y="18"/>
                </a:cubicBezTo>
                <a:cubicBezTo>
                  <a:pt x="55" y="19"/>
                  <a:pt x="55" y="19"/>
                  <a:pt x="55" y="19"/>
                </a:cubicBezTo>
                <a:cubicBezTo>
                  <a:pt x="55" y="21"/>
                  <a:pt x="54" y="22"/>
                  <a:pt x="52" y="22"/>
                </a:cubicBezTo>
                <a:cubicBezTo>
                  <a:pt x="50" y="22"/>
                  <a:pt x="49" y="21"/>
                  <a:pt x="49" y="19"/>
                </a:cubicBezTo>
                <a:close/>
                <a:moveTo>
                  <a:pt x="71" y="19"/>
                </a:moveTo>
                <a:cubicBezTo>
                  <a:pt x="71" y="18"/>
                  <a:pt x="71" y="18"/>
                  <a:pt x="71" y="18"/>
                </a:cubicBezTo>
                <a:cubicBezTo>
                  <a:pt x="71" y="19"/>
                  <a:pt x="70" y="20"/>
                  <a:pt x="70" y="20"/>
                </a:cubicBezTo>
                <a:cubicBezTo>
                  <a:pt x="70" y="22"/>
                  <a:pt x="72" y="24"/>
                  <a:pt x="74" y="24"/>
                </a:cubicBezTo>
                <a:cubicBezTo>
                  <a:pt x="76" y="24"/>
                  <a:pt x="78" y="22"/>
                  <a:pt x="78" y="20"/>
                </a:cubicBezTo>
                <a:cubicBezTo>
                  <a:pt x="78" y="20"/>
                  <a:pt x="77" y="19"/>
                  <a:pt x="77" y="18"/>
                </a:cubicBezTo>
                <a:cubicBezTo>
                  <a:pt x="77" y="19"/>
                  <a:pt x="77" y="19"/>
                  <a:pt x="77" y="19"/>
                </a:cubicBezTo>
                <a:cubicBezTo>
                  <a:pt x="77" y="21"/>
                  <a:pt x="76" y="22"/>
                  <a:pt x="74" y="22"/>
                </a:cubicBezTo>
                <a:cubicBezTo>
                  <a:pt x="72" y="22"/>
                  <a:pt x="71" y="21"/>
                  <a:pt x="71" y="19"/>
                </a:cubicBezTo>
                <a:close/>
                <a:moveTo>
                  <a:pt x="93" y="19"/>
                </a:moveTo>
                <a:cubicBezTo>
                  <a:pt x="93" y="18"/>
                  <a:pt x="93" y="18"/>
                  <a:pt x="93" y="18"/>
                </a:cubicBezTo>
                <a:cubicBezTo>
                  <a:pt x="92" y="19"/>
                  <a:pt x="92" y="20"/>
                  <a:pt x="92" y="20"/>
                </a:cubicBezTo>
                <a:cubicBezTo>
                  <a:pt x="92" y="22"/>
                  <a:pt x="94" y="24"/>
                  <a:pt x="96" y="24"/>
                </a:cubicBezTo>
                <a:cubicBezTo>
                  <a:pt x="98" y="24"/>
                  <a:pt x="99" y="22"/>
                  <a:pt x="99" y="20"/>
                </a:cubicBezTo>
                <a:cubicBezTo>
                  <a:pt x="99" y="20"/>
                  <a:pt x="99" y="19"/>
                  <a:pt x="99" y="18"/>
                </a:cubicBezTo>
                <a:cubicBezTo>
                  <a:pt x="99" y="19"/>
                  <a:pt x="99" y="19"/>
                  <a:pt x="99" y="19"/>
                </a:cubicBezTo>
                <a:cubicBezTo>
                  <a:pt x="99" y="21"/>
                  <a:pt x="97" y="22"/>
                  <a:pt x="96" y="22"/>
                </a:cubicBezTo>
                <a:cubicBezTo>
                  <a:pt x="94" y="22"/>
                  <a:pt x="93" y="21"/>
                  <a:pt x="93" y="19"/>
                </a:cubicBezTo>
                <a:close/>
              </a:path>
            </a:pathLst>
          </a:custGeom>
          <a:solidFill>
            <a:srgbClr val="FB7F6B"/>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1" name="Freeform 6"/>
          <p:cNvSpPr>
            <a:spLocks noEditPoints="1"/>
          </p:cNvSpPr>
          <p:nvPr/>
        </p:nvSpPr>
        <p:spPr bwMode="auto">
          <a:xfrm>
            <a:off x="4932843" y="4406944"/>
            <a:ext cx="701928" cy="701928"/>
          </a:xfrm>
          <a:custGeom>
            <a:avLst/>
            <a:gdLst>
              <a:gd name="T0" fmla="*/ 69 w 132"/>
              <a:gd name="T1" fmla="*/ 101 h 132"/>
              <a:gd name="T2" fmla="*/ 69 w 132"/>
              <a:gd name="T3" fmla="*/ 112 h 132"/>
              <a:gd name="T4" fmla="*/ 66 w 132"/>
              <a:gd name="T5" fmla="*/ 114 h 132"/>
              <a:gd name="T6" fmla="*/ 64 w 132"/>
              <a:gd name="T7" fmla="*/ 112 h 132"/>
              <a:gd name="T8" fmla="*/ 64 w 132"/>
              <a:gd name="T9" fmla="*/ 101 h 132"/>
              <a:gd name="T10" fmla="*/ 66 w 132"/>
              <a:gd name="T11" fmla="*/ 99 h 132"/>
              <a:gd name="T12" fmla="*/ 69 w 132"/>
              <a:gd name="T13" fmla="*/ 101 h 132"/>
              <a:gd name="T14" fmla="*/ 31 w 132"/>
              <a:gd name="T15" fmla="*/ 63 h 132"/>
              <a:gd name="T16" fmla="*/ 20 w 132"/>
              <a:gd name="T17" fmla="*/ 63 h 132"/>
              <a:gd name="T18" fmla="*/ 18 w 132"/>
              <a:gd name="T19" fmla="*/ 66 h 132"/>
              <a:gd name="T20" fmla="*/ 20 w 132"/>
              <a:gd name="T21" fmla="*/ 68 h 132"/>
              <a:gd name="T22" fmla="*/ 31 w 132"/>
              <a:gd name="T23" fmla="*/ 68 h 132"/>
              <a:gd name="T24" fmla="*/ 33 w 132"/>
              <a:gd name="T25" fmla="*/ 66 h 132"/>
              <a:gd name="T26" fmla="*/ 31 w 132"/>
              <a:gd name="T27" fmla="*/ 63 h 132"/>
              <a:gd name="T28" fmla="*/ 66 w 132"/>
              <a:gd name="T29" fmla="*/ 32 h 132"/>
              <a:gd name="T30" fmla="*/ 69 w 132"/>
              <a:gd name="T31" fmla="*/ 30 h 132"/>
              <a:gd name="T32" fmla="*/ 69 w 132"/>
              <a:gd name="T33" fmla="*/ 19 h 132"/>
              <a:gd name="T34" fmla="*/ 66 w 132"/>
              <a:gd name="T35" fmla="*/ 17 h 132"/>
              <a:gd name="T36" fmla="*/ 64 w 132"/>
              <a:gd name="T37" fmla="*/ 19 h 132"/>
              <a:gd name="T38" fmla="*/ 64 w 132"/>
              <a:gd name="T39" fmla="*/ 30 h 132"/>
              <a:gd name="T40" fmla="*/ 66 w 132"/>
              <a:gd name="T41" fmla="*/ 32 h 132"/>
              <a:gd name="T42" fmla="*/ 88 w 132"/>
              <a:gd name="T43" fmla="*/ 48 h 132"/>
              <a:gd name="T44" fmla="*/ 67 w 132"/>
              <a:gd name="T45" fmla="*/ 63 h 132"/>
              <a:gd name="T46" fmla="*/ 36 w 132"/>
              <a:gd name="T47" fmla="*/ 37 h 132"/>
              <a:gd name="T48" fmla="*/ 65 w 132"/>
              <a:gd name="T49" fmla="*/ 70 h 132"/>
              <a:gd name="T50" fmla="*/ 65 w 132"/>
              <a:gd name="T51" fmla="*/ 70 h 132"/>
              <a:gd name="T52" fmla="*/ 66 w 132"/>
              <a:gd name="T53" fmla="*/ 71 h 132"/>
              <a:gd name="T54" fmla="*/ 66 w 132"/>
              <a:gd name="T55" fmla="*/ 71 h 132"/>
              <a:gd name="T56" fmla="*/ 68 w 132"/>
              <a:gd name="T57" fmla="*/ 72 h 132"/>
              <a:gd name="T58" fmla="*/ 70 w 132"/>
              <a:gd name="T59" fmla="*/ 71 h 132"/>
              <a:gd name="T60" fmla="*/ 70 w 132"/>
              <a:gd name="T61" fmla="*/ 71 h 132"/>
              <a:gd name="T62" fmla="*/ 88 w 132"/>
              <a:gd name="T63" fmla="*/ 48 h 132"/>
              <a:gd name="T64" fmla="*/ 113 w 132"/>
              <a:gd name="T65" fmla="*/ 63 h 132"/>
              <a:gd name="T66" fmla="*/ 102 w 132"/>
              <a:gd name="T67" fmla="*/ 63 h 132"/>
              <a:gd name="T68" fmla="*/ 100 w 132"/>
              <a:gd name="T69" fmla="*/ 66 h 132"/>
              <a:gd name="T70" fmla="*/ 102 w 132"/>
              <a:gd name="T71" fmla="*/ 68 h 132"/>
              <a:gd name="T72" fmla="*/ 113 w 132"/>
              <a:gd name="T73" fmla="*/ 68 h 132"/>
              <a:gd name="T74" fmla="*/ 115 w 132"/>
              <a:gd name="T75" fmla="*/ 66 h 132"/>
              <a:gd name="T76" fmla="*/ 113 w 132"/>
              <a:gd name="T77" fmla="*/ 63 h 132"/>
              <a:gd name="T78" fmla="*/ 132 w 132"/>
              <a:gd name="T79" fmla="*/ 66 h 132"/>
              <a:gd name="T80" fmla="*/ 66 w 132"/>
              <a:gd name="T81" fmla="*/ 132 h 132"/>
              <a:gd name="T82" fmla="*/ 0 w 132"/>
              <a:gd name="T83" fmla="*/ 66 h 132"/>
              <a:gd name="T84" fmla="*/ 66 w 132"/>
              <a:gd name="T85" fmla="*/ 0 h 132"/>
              <a:gd name="T86" fmla="*/ 132 w 132"/>
              <a:gd name="T87" fmla="*/ 66 h 132"/>
              <a:gd name="T88" fmla="*/ 121 w 132"/>
              <a:gd name="T89" fmla="*/ 66 h 132"/>
              <a:gd name="T90" fmla="*/ 66 w 132"/>
              <a:gd name="T91" fmla="*/ 11 h 132"/>
              <a:gd name="T92" fmla="*/ 12 w 132"/>
              <a:gd name="T93" fmla="*/ 66 h 132"/>
              <a:gd name="T94" fmla="*/ 66 w 132"/>
              <a:gd name="T95" fmla="*/ 120 h 132"/>
              <a:gd name="T96" fmla="*/ 121 w 132"/>
              <a:gd name="T97"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2" h="132">
                <a:moveTo>
                  <a:pt x="69" y="101"/>
                </a:moveTo>
                <a:cubicBezTo>
                  <a:pt x="69" y="112"/>
                  <a:pt x="69" y="112"/>
                  <a:pt x="69" y="112"/>
                </a:cubicBezTo>
                <a:cubicBezTo>
                  <a:pt x="69" y="113"/>
                  <a:pt x="68" y="114"/>
                  <a:pt x="66" y="114"/>
                </a:cubicBezTo>
                <a:cubicBezTo>
                  <a:pt x="65" y="114"/>
                  <a:pt x="64" y="113"/>
                  <a:pt x="64" y="112"/>
                </a:cubicBezTo>
                <a:cubicBezTo>
                  <a:pt x="64" y="101"/>
                  <a:pt x="64" y="101"/>
                  <a:pt x="64" y="101"/>
                </a:cubicBezTo>
                <a:cubicBezTo>
                  <a:pt x="64" y="100"/>
                  <a:pt x="65" y="99"/>
                  <a:pt x="66" y="99"/>
                </a:cubicBezTo>
                <a:cubicBezTo>
                  <a:pt x="68" y="99"/>
                  <a:pt x="69" y="100"/>
                  <a:pt x="69" y="101"/>
                </a:cubicBezTo>
                <a:close/>
                <a:moveTo>
                  <a:pt x="31" y="63"/>
                </a:moveTo>
                <a:cubicBezTo>
                  <a:pt x="20" y="63"/>
                  <a:pt x="20" y="63"/>
                  <a:pt x="20" y="63"/>
                </a:cubicBezTo>
                <a:cubicBezTo>
                  <a:pt x="19" y="63"/>
                  <a:pt x="18" y="64"/>
                  <a:pt x="18" y="66"/>
                </a:cubicBezTo>
                <a:cubicBezTo>
                  <a:pt x="18" y="67"/>
                  <a:pt x="19" y="68"/>
                  <a:pt x="20" y="68"/>
                </a:cubicBezTo>
                <a:cubicBezTo>
                  <a:pt x="31" y="68"/>
                  <a:pt x="31" y="68"/>
                  <a:pt x="31" y="68"/>
                </a:cubicBezTo>
                <a:cubicBezTo>
                  <a:pt x="32" y="68"/>
                  <a:pt x="33" y="67"/>
                  <a:pt x="33" y="66"/>
                </a:cubicBezTo>
                <a:cubicBezTo>
                  <a:pt x="33" y="64"/>
                  <a:pt x="32" y="63"/>
                  <a:pt x="31" y="63"/>
                </a:cubicBezTo>
                <a:close/>
                <a:moveTo>
                  <a:pt x="66" y="32"/>
                </a:moveTo>
                <a:cubicBezTo>
                  <a:pt x="68" y="32"/>
                  <a:pt x="69" y="31"/>
                  <a:pt x="69" y="30"/>
                </a:cubicBezTo>
                <a:cubicBezTo>
                  <a:pt x="69" y="19"/>
                  <a:pt x="69" y="19"/>
                  <a:pt x="69" y="19"/>
                </a:cubicBezTo>
                <a:cubicBezTo>
                  <a:pt x="69" y="18"/>
                  <a:pt x="68" y="17"/>
                  <a:pt x="66" y="17"/>
                </a:cubicBezTo>
                <a:cubicBezTo>
                  <a:pt x="65" y="17"/>
                  <a:pt x="64" y="18"/>
                  <a:pt x="64" y="19"/>
                </a:cubicBezTo>
                <a:cubicBezTo>
                  <a:pt x="64" y="30"/>
                  <a:pt x="64" y="30"/>
                  <a:pt x="64" y="30"/>
                </a:cubicBezTo>
                <a:cubicBezTo>
                  <a:pt x="64" y="31"/>
                  <a:pt x="65" y="32"/>
                  <a:pt x="66" y="32"/>
                </a:cubicBezTo>
                <a:close/>
                <a:moveTo>
                  <a:pt x="88" y="48"/>
                </a:moveTo>
                <a:cubicBezTo>
                  <a:pt x="86" y="47"/>
                  <a:pt x="73" y="58"/>
                  <a:pt x="67" y="63"/>
                </a:cubicBezTo>
                <a:cubicBezTo>
                  <a:pt x="58" y="56"/>
                  <a:pt x="37" y="36"/>
                  <a:pt x="36" y="37"/>
                </a:cubicBezTo>
                <a:cubicBezTo>
                  <a:pt x="35" y="38"/>
                  <a:pt x="59" y="63"/>
                  <a:pt x="65" y="70"/>
                </a:cubicBezTo>
                <a:cubicBezTo>
                  <a:pt x="65" y="70"/>
                  <a:pt x="65" y="70"/>
                  <a:pt x="65" y="70"/>
                </a:cubicBezTo>
                <a:cubicBezTo>
                  <a:pt x="65" y="70"/>
                  <a:pt x="65" y="70"/>
                  <a:pt x="66" y="71"/>
                </a:cubicBezTo>
                <a:cubicBezTo>
                  <a:pt x="66" y="71"/>
                  <a:pt x="66" y="71"/>
                  <a:pt x="66" y="71"/>
                </a:cubicBezTo>
                <a:cubicBezTo>
                  <a:pt x="66" y="71"/>
                  <a:pt x="67" y="72"/>
                  <a:pt x="68" y="72"/>
                </a:cubicBezTo>
                <a:cubicBezTo>
                  <a:pt x="68" y="72"/>
                  <a:pt x="69" y="72"/>
                  <a:pt x="70" y="71"/>
                </a:cubicBezTo>
                <a:cubicBezTo>
                  <a:pt x="70" y="71"/>
                  <a:pt x="70" y="71"/>
                  <a:pt x="70" y="71"/>
                </a:cubicBezTo>
                <a:cubicBezTo>
                  <a:pt x="70" y="71"/>
                  <a:pt x="89" y="49"/>
                  <a:pt x="88" y="48"/>
                </a:cubicBezTo>
                <a:close/>
                <a:moveTo>
                  <a:pt x="113" y="63"/>
                </a:moveTo>
                <a:cubicBezTo>
                  <a:pt x="102" y="63"/>
                  <a:pt x="102" y="63"/>
                  <a:pt x="102" y="63"/>
                </a:cubicBezTo>
                <a:cubicBezTo>
                  <a:pt x="101" y="63"/>
                  <a:pt x="100" y="64"/>
                  <a:pt x="100" y="66"/>
                </a:cubicBezTo>
                <a:cubicBezTo>
                  <a:pt x="100" y="67"/>
                  <a:pt x="101" y="68"/>
                  <a:pt x="102" y="68"/>
                </a:cubicBezTo>
                <a:cubicBezTo>
                  <a:pt x="113" y="68"/>
                  <a:pt x="113" y="68"/>
                  <a:pt x="113" y="68"/>
                </a:cubicBezTo>
                <a:cubicBezTo>
                  <a:pt x="114" y="68"/>
                  <a:pt x="115" y="67"/>
                  <a:pt x="115" y="66"/>
                </a:cubicBezTo>
                <a:cubicBezTo>
                  <a:pt x="115" y="64"/>
                  <a:pt x="114" y="63"/>
                  <a:pt x="113" y="63"/>
                </a:cubicBezTo>
                <a:close/>
                <a:moveTo>
                  <a:pt x="132" y="66"/>
                </a:moveTo>
                <a:cubicBezTo>
                  <a:pt x="132" y="102"/>
                  <a:pt x="103" y="132"/>
                  <a:pt x="66" y="132"/>
                </a:cubicBezTo>
                <a:cubicBezTo>
                  <a:pt x="30" y="132"/>
                  <a:pt x="0" y="102"/>
                  <a:pt x="0" y="66"/>
                </a:cubicBezTo>
                <a:cubicBezTo>
                  <a:pt x="0" y="29"/>
                  <a:pt x="30" y="0"/>
                  <a:pt x="66" y="0"/>
                </a:cubicBezTo>
                <a:cubicBezTo>
                  <a:pt x="103" y="0"/>
                  <a:pt x="132" y="29"/>
                  <a:pt x="132" y="66"/>
                </a:cubicBezTo>
                <a:close/>
                <a:moveTo>
                  <a:pt x="121" y="66"/>
                </a:moveTo>
                <a:cubicBezTo>
                  <a:pt x="121" y="35"/>
                  <a:pt x="96" y="11"/>
                  <a:pt x="66" y="11"/>
                </a:cubicBezTo>
                <a:cubicBezTo>
                  <a:pt x="36" y="11"/>
                  <a:pt x="12" y="35"/>
                  <a:pt x="12" y="66"/>
                </a:cubicBezTo>
                <a:cubicBezTo>
                  <a:pt x="12" y="96"/>
                  <a:pt x="36" y="120"/>
                  <a:pt x="66" y="120"/>
                </a:cubicBezTo>
                <a:cubicBezTo>
                  <a:pt x="96" y="120"/>
                  <a:pt x="121" y="96"/>
                  <a:pt x="121" y="66"/>
                </a:cubicBezTo>
                <a:close/>
              </a:path>
            </a:pathLst>
          </a:custGeom>
          <a:solidFill>
            <a:srgbClr val="4FB663"/>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62" name="Freeform 39"/>
          <p:cNvSpPr>
            <a:spLocks noEditPoints="1"/>
          </p:cNvSpPr>
          <p:nvPr/>
        </p:nvSpPr>
        <p:spPr bwMode="auto">
          <a:xfrm>
            <a:off x="6649299" y="2598478"/>
            <a:ext cx="664101" cy="542754"/>
          </a:xfrm>
          <a:custGeom>
            <a:avLst/>
            <a:gdLst>
              <a:gd name="T0" fmla="*/ 125 w 127"/>
              <a:gd name="T1" fmla="*/ 41 h 104"/>
              <a:gd name="T2" fmla="*/ 120 w 127"/>
              <a:gd name="T3" fmla="*/ 50 h 104"/>
              <a:gd name="T4" fmla="*/ 99 w 127"/>
              <a:gd name="T5" fmla="*/ 44 h 104"/>
              <a:gd name="T6" fmla="*/ 88 w 127"/>
              <a:gd name="T7" fmla="*/ 31 h 104"/>
              <a:gd name="T8" fmla="*/ 38 w 127"/>
              <a:gd name="T9" fmla="*/ 27 h 104"/>
              <a:gd name="T10" fmla="*/ 32 w 127"/>
              <a:gd name="T11" fmla="*/ 42 h 104"/>
              <a:gd name="T12" fmla="*/ 7 w 127"/>
              <a:gd name="T13" fmla="*/ 50 h 104"/>
              <a:gd name="T14" fmla="*/ 3 w 127"/>
              <a:gd name="T15" fmla="*/ 41 h 104"/>
              <a:gd name="T16" fmla="*/ 7 w 127"/>
              <a:gd name="T17" fmla="*/ 26 h 104"/>
              <a:gd name="T18" fmla="*/ 121 w 127"/>
              <a:gd name="T19" fmla="*/ 26 h 104"/>
              <a:gd name="T20" fmla="*/ 68 w 127"/>
              <a:gd name="T21" fmla="*/ 82 h 104"/>
              <a:gd name="T22" fmla="*/ 60 w 127"/>
              <a:gd name="T23" fmla="*/ 82 h 104"/>
              <a:gd name="T24" fmla="*/ 68 w 127"/>
              <a:gd name="T25" fmla="*/ 82 h 104"/>
              <a:gd name="T26" fmla="*/ 118 w 127"/>
              <a:gd name="T27" fmla="*/ 78 h 104"/>
              <a:gd name="T28" fmla="*/ 35 w 127"/>
              <a:gd name="T29" fmla="*/ 104 h 104"/>
              <a:gd name="T30" fmla="*/ 10 w 127"/>
              <a:gd name="T31" fmla="*/ 78 h 104"/>
              <a:gd name="T32" fmla="*/ 10 w 127"/>
              <a:gd name="T33" fmla="*/ 53 h 104"/>
              <a:gd name="T34" fmla="*/ 33 w 127"/>
              <a:gd name="T35" fmla="*/ 43 h 104"/>
              <a:gd name="T36" fmla="*/ 42 w 127"/>
              <a:gd name="T37" fmla="*/ 30 h 104"/>
              <a:gd name="T38" fmla="*/ 86 w 127"/>
              <a:gd name="T39" fmla="*/ 32 h 104"/>
              <a:gd name="T40" fmla="*/ 95 w 127"/>
              <a:gd name="T41" fmla="*/ 44 h 104"/>
              <a:gd name="T42" fmla="*/ 106 w 127"/>
              <a:gd name="T43" fmla="*/ 50 h 104"/>
              <a:gd name="T44" fmla="*/ 118 w 127"/>
              <a:gd name="T45" fmla="*/ 56 h 104"/>
              <a:gd name="T46" fmla="*/ 89 w 127"/>
              <a:gd name="T47" fmla="*/ 56 h 104"/>
              <a:gd name="T48" fmla="*/ 38 w 127"/>
              <a:gd name="T49" fmla="*/ 63 h 104"/>
              <a:gd name="T50" fmla="*/ 64 w 127"/>
              <a:gd name="T51" fmla="*/ 88 h 104"/>
              <a:gd name="T52" fmla="*/ 76 w 127"/>
              <a:gd name="T53" fmla="*/ 73 h 104"/>
              <a:gd name="T54" fmla="*/ 90 w 127"/>
              <a:gd name="T55" fmla="*/ 63 h 104"/>
              <a:gd name="T56" fmla="*/ 50 w 127"/>
              <a:gd name="T57" fmla="*/ 80 h 104"/>
              <a:gd name="T58" fmla="*/ 50 w 127"/>
              <a:gd name="T59" fmla="*/ 73 h 104"/>
              <a:gd name="T60" fmla="*/ 54 w 127"/>
              <a:gd name="T61" fmla="*/ 49 h 104"/>
              <a:gd name="T62" fmla="*/ 46 w 127"/>
              <a:gd name="T63" fmla="*/ 49 h 104"/>
              <a:gd name="T64" fmla="*/ 54 w 127"/>
              <a:gd name="T65" fmla="*/ 49 h 104"/>
              <a:gd name="T66" fmla="*/ 64 w 127"/>
              <a:gd name="T67" fmla="*/ 39 h 104"/>
              <a:gd name="T68" fmla="*/ 64 w 127"/>
              <a:gd name="T69" fmla="*/ 46 h 104"/>
              <a:gd name="T70" fmla="*/ 44 w 127"/>
              <a:gd name="T71" fmla="*/ 66 h 104"/>
              <a:gd name="T72" fmla="*/ 44 w 127"/>
              <a:gd name="T73" fmla="*/ 59 h 104"/>
              <a:gd name="T74" fmla="*/ 44 w 127"/>
              <a:gd name="T75" fmla="*/ 66 h 104"/>
              <a:gd name="T76" fmla="*/ 88 w 127"/>
              <a:gd name="T77" fmla="*/ 61 h 104"/>
              <a:gd name="T78" fmla="*/ 81 w 127"/>
              <a:gd name="T79" fmla="*/ 64 h 104"/>
              <a:gd name="T80" fmla="*/ 84 w 127"/>
              <a:gd name="T81" fmla="*/ 58 h 104"/>
              <a:gd name="T82" fmla="*/ 78 w 127"/>
              <a:gd name="T83" fmla="*/ 52 h 104"/>
              <a:gd name="T84" fmla="*/ 78 w 127"/>
              <a:gd name="T85" fmla="*/ 45 h 104"/>
              <a:gd name="T86" fmla="*/ 78 w 127"/>
              <a:gd name="T87" fmla="*/ 52 h 104"/>
              <a:gd name="T88" fmla="*/ 64 w 127"/>
              <a:gd name="T89" fmla="*/ 71 h 104"/>
              <a:gd name="T90" fmla="*/ 64 w 127"/>
              <a:gd name="T9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7" h="104">
                <a:moveTo>
                  <a:pt x="126" y="41"/>
                </a:moveTo>
                <a:cubicBezTo>
                  <a:pt x="126" y="41"/>
                  <a:pt x="125" y="41"/>
                  <a:pt x="125" y="41"/>
                </a:cubicBezTo>
                <a:cubicBezTo>
                  <a:pt x="125" y="42"/>
                  <a:pt x="125" y="42"/>
                  <a:pt x="125" y="43"/>
                </a:cubicBezTo>
                <a:cubicBezTo>
                  <a:pt x="120" y="50"/>
                  <a:pt x="120" y="50"/>
                  <a:pt x="120" y="50"/>
                </a:cubicBezTo>
                <a:cubicBezTo>
                  <a:pt x="119" y="53"/>
                  <a:pt x="113" y="52"/>
                  <a:pt x="107" y="49"/>
                </a:cubicBezTo>
                <a:cubicBezTo>
                  <a:pt x="99" y="44"/>
                  <a:pt x="99" y="44"/>
                  <a:pt x="99" y="44"/>
                </a:cubicBezTo>
                <a:cubicBezTo>
                  <a:pt x="96" y="42"/>
                  <a:pt x="96" y="42"/>
                  <a:pt x="96" y="42"/>
                </a:cubicBezTo>
                <a:cubicBezTo>
                  <a:pt x="90" y="38"/>
                  <a:pt x="86" y="33"/>
                  <a:pt x="88" y="31"/>
                </a:cubicBezTo>
                <a:cubicBezTo>
                  <a:pt x="90" y="27"/>
                  <a:pt x="90" y="27"/>
                  <a:pt x="90" y="27"/>
                </a:cubicBezTo>
                <a:cubicBezTo>
                  <a:pt x="73" y="21"/>
                  <a:pt x="55" y="21"/>
                  <a:pt x="38" y="27"/>
                </a:cubicBezTo>
                <a:cubicBezTo>
                  <a:pt x="40" y="30"/>
                  <a:pt x="40" y="30"/>
                  <a:pt x="40" y="30"/>
                </a:cubicBezTo>
                <a:cubicBezTo>
                  <a:pt x="41" y="33"/>
                  <a:pt x="38" y="38"/>
                  <a:pt x="32" y="42"/>
                </a:cubicBezTo>
                <a:cubicBezTo>
                  <a:pt x="21" y="48"/>
                  <a:pt x="21" y="48"/>
                  <a:pt x="21" y="48"/>
                </a:cubicBezTo>
                <a:cubicBezTo>
                  <a:pt x="15" y="52"/>
                  <a:pt x="9" y="52"/>
                  <a:pt x="7" y="50"/>
                </a:cubicBezTo>
                <a:cubicBezTo>
                  <a:pt x="3" y="42"/>
                  <a:pt x="3" y="42"/>
                  <a:pt x="3" y="42"/>
                </a:cubicBezTo>
                <a:cubicBezTo>
                  <a:pt x="3" y="42"/>
                  <a:pt x="3" y="42"/>
                  <a:pt x="3" y="41"/>
                </a:cubicBezTo>
                <a:cubicBezTo>
                  <a:pt x="2" y="41"/>
                  <a:pt x="2" y="41"/>
                  <a:pt x="2" y="41"/>
                </a:cubicBezTo>
                <a:cubicBezTo>
                  <a:pt x="0" y="37"/>
                  <a:pt x="2" y="30"/>
                  <a:pt x="7" y="26"/>
                </a:cubicBezTo>
                <a:cubicBezTo>
                  <a:pt x="38" y="1"/>
                  <a:pt x="81" y="0"/>
                  <a:pt x="113" y="21"/>
                </a:cubicBezTo>
                <a:cubicBezTo>
                  <a:pt x="116" y="22"/>
                  <a:pt x="118" y="24"/>
                  <a:pt x="121" y="26"/>
                </a:cubicBezTo>
                <a:cubicBezTo>
                  <a:pt x="125" y="30"/>
                  <a:pt x="127" y="37"/>
                  <a:pt x="126" y="41"/>
                </a:cubicBezTo>
                <a:close/>
                <a:moveTo>
                  <a:pt x="68" y="82"/>
                </a:moveTo>
                <a:cubicBezTo>
                  <a:pt x="68" y="85"/>
                  <a:pt x="66" y="86"/>
                  <a:pt x="64" y="86"/>
                </a:cubicBezTo>
                <a:cubicBezTo>
                  <a:pt x="62" y="86"/>
                  <a:pt x="60" y="85"/>
                  <a:pt x="60" y="82"/>
                </a:cubicBezTo>
                <a:cubicBezTo>
                  <a:pt x="60" y="80"/>
                  <a:pt x="62" y="79"/>
                  <a:pt x="64" y="79"/>
                </a:cubicBezTo>
                <a:cubicBezTo>
                  <a:pt x="66" y="79"/>
                  <a:pt x="68" y="80"/>
                  <a:pt x="68" y="82"/>
                </a:cubicBezTo>
                <a:close/>
                <a:moveTo>
                  <a:pt x="118" y="56"/>
                </a:moveTo>
                <a:cubicBezTo>
                  <a:pt x="118" y="78"/>
                  <a:pt x="118" y="78"/>
                  <a:pt x="118" y="78"/>
                </a:cubicBezTo>
                <a:cubicBezTo>
                  <a:pt x="118" y="93"/>
                  <a:pt x="107" y="104"/>
                  <a:pt x="93" y="104"/>
                </a:cubicBezTo>
                <a:cubicBezTo>
                  <a:pt x="35" y="104"/>
                  <a:pt x="35" y="104"/>
                  <a:pt x="35" y="104"/>
                </a:cubicBezTo>
                <a:cubicBezTo>
                  <a:pt x="29" y="104"/>
                  <a:pt x="23" y="102"/>
                  <a:pt x="19" y="98"/>
                </a:cubicBezTo>
                <a:cubicBezTo>
                  <a:pt x="13" y="93"/>
                  <a:pt x="10" y="86"/>
                  <a:pt x="10" y="78"/>
                </a:cubicBezTo>
                <a:cubicBezTo>
                  <a:pt x="10" y="56"/>
                  <a:pt x="10" y="56"/>
                  <a:pt x="10" y="56"/>
                </a:cubicBezTo>
                <a:cubicBezTo>
                  <a:pt x="10" y="55"/>
                  <a:pt x="10" y="54"/>
                  <a:pt x="10" y="53"/>
                </a:cubicBezTo>
                <a:cubicBezTo>
                  <a:pt x="13" y="54"/>
                  <a:pt x="17" y="53"/>
                  <a:pt x="22" y="50"/>
                </a:cubicBezTo>
                <a:cubicBezTo>
                  <a:pt x="33" y="43"/>
                  <a:pt x="33" y="43"/>
                  <a:pt x="33" y="43"/>
                </a:cubicBezTo>
                <a:cubicBezTo>
                  <a:pt x="39" y="40"/>
                  <a:pt x="42" y="36"/>
                  <a:pt x="42" y="32"/>
                </a:cubicBezTo>
                <a:cubicBezTo>
                  <a:pt x="42" y="31"/>
                  <a:pt x="42" y="31"/>
                  <a:pt x="42" y="30"/>
                </a:cubicBezTo>
                <a:cubicBezTo>
                  <a:pt x="86" y="30"/>
                  <a:pt x="86" y="30"/>
                  <a:pt x="86" y="30"/>
                </a:cubicBezTo>
                <a:cubicBezTo>
                  <a:pt x="86" y="31"/>
                  <a:pt x="86" y="31"/>
                  <a:pt x="86" y="32"/>
                </a:cubicBezTo>
                <a:cubicBezTo>
                  <a:pt x="86" y="33"/>
                  <a:pt x="86" y="33"/>
                  <a:pt x="86" y="34"/>
                </a:cubicBezTo>
                <a:cubicBezTo>
                  <a:pt x="87" y="37"/>
                  <a:pt x="90" y="41"/>
                  <a:pt x="95" y="44"/>
                </a:cubicBezTo>
                <a:cubicBezTo>
                  <a:pt x="97" y="45"/>
                  <a:pt x="97" y="45"/>
                  <a:pt x="97" y="45"/>
                </a:cubicBezTo>
                <a:cubicBezTo>
                  <a:pt x="106" y="50"/>
                  <a:pt x="106" y="50"/>
                  <a:pt x="106" y="50"/>
                </a:cubicBezTo>
                <a:cubicBezTo>
                  <a:pt x="110" y="53"/>
                  <a:pt x="115" y="54"/>
                  <a:pt x="118" y="54"/>
                </a:cubicBezTo>
                <a:cubicBezTo>
                  <a:pt x="118" y="54"/>
                  <a:pt x="118" y="55"/>
                  <a:pt x="118" y="56"/>
                </a:cubicBezTo>
                <a:close/>
                <a:moveTo>
                  <a:pt x="90" y="63"/>
                </a:moveTo>
                <a:cubicBezTo>
                  <a:pt x="90" y="60"/>
                  <a:pt x="89" y="58"/>
                  <a:pt x="89" y="56"/>
                </a:cubicBezTo>
                <a:cubicBezTo>
                  <a:pt x="86" y="45"/>
                  <a:pt x="76" y="37"/>
                  <a:pt x="64" y="37"/>
                </a:cubicBezTo>
                <a:cubicBezTo>
                  <a:pt x="50" y="37"/>
                  <a:pt x="38" y="48"/>
                  <a:pt x="38" y="63"/>
                </a:cubicBezTo>
                <a:cubicBezTo>
                  <a:pt x="38" y="72"/>
                  <a:pt x="43" y="80"/>
                  <a:pt x="51" y="85"/>
                </a:cubicBezTo>
                <a:cubicBezTo>
                  <a:pt x="55" y="87"/>
                  <a:pt x="59" y="88"/>
                  <a:pt x="64" y="88"/>
                </a:cubicBezTo>
                <a:cubicBezTo>
                  <a:pt x="71" y="88"/>
                  <a:pt x="77" y="86"/>
                  <a:pt x="81" y="82"/>
                </a:cubicBezTo>
                <a:cubicBezTo>
                  <a:pt x="79" y="78"/>
                  <a:pt x="75" y="74"/>
                  <a:pt x="76" y="73"/>
                </a:cubicBezTo>
                <a:cubicBezTo>
                  <a:pt x="77" y="72"/>
                  <a:pt x="81" y="76"/>
                  <a:pt x="84" y="78"/>
                </a:cubicBezTo>
                <a:cubicBezTo>
                  <a:pt x="88" y="74"/>
                  <a:pt x="90" y="69"/>
                  <a:pt x="90" y="63"/>
                </a:cubicBezTo>
                <a:close/>
                <a:moveTo>
                  <a:pt x="54" y="77"/>
                </a:moveTo>
                <a:cubicBezTo>
                  <a:pt x="54" y="79"/>
                  <a:pt x="52" y="80"/>
                  <a:pt x="50" y="80"/>
                </a:cubicBezTo>
                <a:cubicBezTo>
                  <a:pt x="48" y="80"/>
                  <a:pt x="46" y="79"/>
                  <a:pt x="46" y="77"/>
                </a:cubicBezTo>
                <a:cubicBezTo>
                  <a:pt x="46" y="74"/>
                  <a:pt x="48" y="73"/>
                  <a:pt x="50" y="73"/>
                </a:cubicBezTo>
                <a:cubicBezTo>
                  <a:pt x="52" y="73"/>
                  <a:pt x="54" y="74"/>
                  <a:pt x="54" y="77"/>
                </a:cubicBezTo>
                <a:close/>
                <a:moveTo>
                  <a:pt x="54" y="49"/>
                </a:moveTo>
                <a:cubicBezTo>
                  <a:pt x="54" y="51"/>
                  <a:pt x="52" y="52"/>
                  <a:pt x="50" y="52"/>
                </a:cubicBezTo>
                <a:cubicBezTo>
                  <a:pt x="48" y="52"/>
                  <a:pt x="46" y="51"/>
                  <a:pt x="46" y="49"/>
                </a:cubicBezTo>
                <a:cubicBezTo>
                  <a:pt x="46" y="47"/>
                  <a:pt x="48" y="45"/>
                  <a:pt x="50" y="45"/>
                </a:cubicBezTo>
                <a:cubicBezTo>
                  <a:pt x="52" y="45"/>
                  <a:pt x="54" y="47"/>
                  <a:pt x="54" y="49"/>
                </a:cubicBezTo>
                <a:close/>
                <a:moveTo>
                  <a:pt x="60" y="43"/>
                </a:moveTo>
                <a:cubicBezTo>
                  <a:pt x="60" y="41"/>
                  <a:pt x="62" y="39"/>
                  <a:pt x="64" y="39"/>
                </a:cubicBezTo>
                <a:cubicBezTo>
                  <a:pt x="66" y="39"/>
                  <a:pt x="68" y="41"/>
                  <a:pt x="68" y="43"/>
                </a:cubicBezTo>
                <a:cubicBezTo>
                  <a:pt x="68" y="45"/>
                  <a:pt x="66" y="46"/>
                  <a:pt x="64" y="46"/>
                </a:cubicBezTo>
                <a:cubicBezTo>
                  <a:pt x="62" y="46"/>
                  <a:pt x="60" y="45"/>
                  <a:pt x="60" y="43"/>
                </a:cubicBezTo>
                <a:close/>
                <a:moveTo>
                  <a:pt x="44" y="66"/>
                </a:moveTo>
                <a:cubicBezTo>
                  <a:pt x="42" y="66"/>
                  <a:pt x="40" y="65"/>
                  <a:pt x="40" y="63"/>
                </a:cubicBezTo>
                <a:cubicBezTo>
                  <a:pt x="40" y="60"/>
                  <a:pt x="42" y="59"/>
                  <a:pt x="44" y="59"/>
                </a:cubicBezTo>
                <a:cubicBezTo>
                  <a:pt x="46" y="59"/>
                  <a:pt x="48" y="60"/>
                  <a:pt x="48" y="63"/>
                </a:cubicBezTo>
                <a:cubicBezTo>
                  <a:pt x="48" y="65"/>
                  <a:pt x="46" y="66"/>
                  <a:pt x="44" y="66"/>
                </a:cubicBezTo>
                <a:close/>
                <a:moveTo>
                  <a:pt x="86" y="58"/>
                </a:moveTo>
                <a:cubicBezTo>
                  <a:pt x="87" y="59"/>
                  <a:pt x="88" y="60"/>
                  <a:pt x="88" y="61"/>
                </a:cubicBezTo>
                <a:cubicBezTo>
                  <a:pt x="88" y="64"/>
                  <a:pt x="86" y="65"/>
                  <a:pt x="84" y="65"/>
                </a:cubicBezTo>
                <a:cubicBezTo>
                  <a:pt x="83" y="65"/>
                  <a:pt x="81" y="65"/>
                  <a:pt x="81" y="64"/>
                </a:cubicBezTo>
                <a:cubicBezTo>
                  <a:pt x="80" y="63"/>
                  <a:pt x="80" y="62"/>
                  <a:pt x="80" y="61"/>
                </a:cubicBezTo>
                <a:cubicBezTo>
                  <a:pt x="80" y="59"/>
                  <a:pt x="82" y="58"/>
                  <a:pt x="84" y="58"/>
                </a:cubicBezTo>
                <a:cubicBezTo>
                  <a:pt x="85" y="58"/>
                  <a:pt x="86" y="58"/>
                  <a:pt x="86" y="58"/>
                </a:cubicBezTo>
                <a:close/>
                <a:moveTo>
                  <a:pt x="78" y="52"/>
                </a:moveTo>
                <a:cubicBezTo>
                  <a:pt x="76" y="52"/>
                  <a:pt x="74" y="51"/>
                  <a:pt x="74" y="49"/>
                </a:cubicBezTo>
                <a:cubicBezTo>
                  <a:pt x="74" y="47"/>
                  <a:pt x="76" y="45"/>
                  <a:pt x="78" y="45"/>
                </a:cubicBezTo>
                <a:cubicBezTo>
                  <a:pt x="80" y="45"/>
                  <a:pt x="82" y="47"/>
                  <a:pt x="82" y="49"/>
                </a:cubicBezTo>
                <a:cubicBezTo>
                  <a:pt x="82" y="51"/>
                  <a:pt x="80" y="52"/>
                  <a:pt x="78" y="52"/>
                </a:cubicBezTo>
                <a:close/>
                <a:moveTo>
                  <a:pt x="72" y="63"/>
                </a:moveTo>
                <a:cubicBezTo>
                  <a:pt x="72" y="67"/>
                  <a:pt x="68" y="71"/>
                  <a:pt x="64" y="71"/>
                </a:cubicBezTo>
                <a:cubicBezTo>
                  <a:pt x="59" y="71"/>
                  <a:pt x="56" y="67"/>
                  <a:pt x="56" y="63"/>
                </a:cubicBezTo>
                <a:cubicBezTo>
                  <a:pt x="56" y="58"/>
                  <a:pt x="59" y="55"/>
                  <a:pt x="64" y="55"/>
                </a:cubicBezTo>
                <a:cubicBezTo>
                  <a:pt x="68" y="55"/>
                  <a:pt x="72" y="58"/>
                  <a:pt x="72" y="63"/>
                </a:cubicBezTo>
                <a:close/>
              </a:path>
            </a:pathLst>
          </a:custGeom>
          <a:solidFill>
            <a:srgbClr val="19B9B9"/>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 name="十字星 1"/>
          <p:cNvSpPr/>
          <p:nvPr/>
        </p:nvSpPr>
        <p:spPr>
          <a:xfrm>
            <a:off x="5117042" y="2841318"/>
            <a:ext cx="2033780" cy="2033780"/>
          </a:xfrm>
          <a:prstGeom prst="star4">
            <a:avLst/>
          </a:prstGeom>
          <a:gradFill>
            <a:gsLst>
              <a:gs pos="74000">
                <a:schemeClr val="bg1">
                  <a:lumMod val="85000"/>
                </a:schemeClr>
              </a:gs>
              <a:gs pos="100000">
                <a:schemeClr val="bg1"/>
              </a:gs>
              <a:gs pos="42000">
                <a:schemeClr val="bg2">
                  <a:lumMod val="90000"/>
                </a:schemeClr>
              </a:gs>
            </a:gsLst>
            <a:lin ang="13500000" scaled="1"/>
          </a:gradFill>
          <a:ln>
            <a:solidFill>
              <a:schemeClr val="bg1">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KSO_Shape"/>
          <p:cNvSpPr>
            <a:spLocks noChangeAspect="1"/>
          </p:cNvSpPr>
          <p:nvPr/>
        </p:nvSpPr>
        <p:spPr>
          <a:xfrm>
            <a:off x="507727" y="343247"/>
            <a:ext cx="743313" cy="676415"/>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FFB44B"/>
          </a:solidFill>
          <a:ln>
            <a:solidFill>
              <a:srgbClr val="FFB44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70" name="矩形 69"/>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FFB44B"/>
                </a:solidFill>
                <a:effectLst/>
              </a:rPr>
              <a:t>添加标题</a:t>
            </a:r>
            <a:endParaRPr lang="en-US" altLang="zh-CN" sz="3200" b="1" cap="none" spc="0" dirty="0" smtClean="0">
              <a:solidFill>
                <a:srgbClr val="FFB44B"/>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checkerboard(across)">
                                      <p:cBhvr>
                                        <p:cTn id="1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703703" y="3002033"/>
            <a:ext cx="9006600" cy="16374"/>
          </a:xfrm>
          <a:prstGeom prst="line">
            <a:avLst/>
          </a:prstGeom>
          <a:ln w="15875">
            <a:solidFill>
              <a:schemeClr val="bg1">
                <a:lumMod val="65000"/>
              </a:schemeClr>
            </a:solidFill>
            <a:prstDash val="sysDash"/>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2052683" y="1287521"/>
            <a:ext cx="1357322" cy="1357322"/>
            <a:chOff x="1071538" y="1714488"/>
            <a:chExt cx="1724108" cy="1724108"/>
          </a:xfrm>
        </p:grpSpPr>
        <p:sp>
          <p:nvSpPr>
            <p:cNvPr id="4" name="泪滴形 5"/>
            <p:cNvSpPr/>
            <p:nvPr/>
          </p:nvSpPr>
          <p:spPr>
            <a:xfrm rot="8100000">
              <a:off x="1071538" y="1714488"/>
              <a:ext cx="1724108" cy="1724108"/>
            </a:xfrm>
            <a:prstGeom prst="teardrop">
              <a:avLst/>
            </a:prstGeom>
            <a:solidFill>
              <a:srgbClr val="EE6B61"/>
            </a:solidFill>
            <a:ln>
              <a:noFill/>
            </a:ln>
            <a:effectLst>
              <a:outerShdw blurRad="5715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5" name="椭圆 4"/>
            <p:cNvSpPr/>
            <p:nvPr/>
          </p:nvSpPr>
          <p:spPr>
            <a:xfrm>
              <a:off x="1243097" y="1891784"/>
              <a:ext cx="1371846" cy="1371846"/>
            </a:xfrm>
            <a:prstGeom prst="ellipse">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sp>
        <p:nvSpPr>
          <p:cNvPr id="6" name="五边形 5"/>
          <p:cNvSpPr/>
          <p:nvPr/>
        </p:nvSpPr>
        <p:spPr>
          <a:xfrm rot="16200000">
            <a:off x="969676" y="3829768"/>
            <a:ext cx="3512859" cy="2000264"/>
          </a:xfrm>
          <a:prstGeom prst="homePlate">
            <a:avLst>
              <a:gd name="adj" fmla="val 32222"/>
            </a:avLst>
          </a:prstGeom>
          <a:solidFill>
            <a:srgbClr val="EAEAEA"/>
          </a:solidFill>
          <a:ln>
            <a:noFill/>
          </a:ln>
          <a:effectLst>
            <a:innerShdw blurRad="127000" dist="635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五边形 6"/>
          <p:cNvSpPr/>
          <p:nvPr/>
        </p:nvSpPr>
        <p:spPr>
          <a:xfrm rot="16200000">
            <a:off x="3316565" y="3829768"/>
            <a:ext cx="3512859" cy="2000264"/>
          </a:xfrm>
          <a:prstGeom prst="homePlate">
            <a:avLst>
              <a:gd name="adj" fmla="val 32222"/>
            </a:avLst>
          </a:prstGeom>
          <a:solidFill>
            <a:srgbClr val="EAEAEA"/>
          </a:solidFill>
          <a:ln>
            <a:noFill/>
          </a:ln>
          <a:effectLst>
            <a:innerShdw blurRad="127000" dist="635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7"/>
          <p:cNvSpPr/>
          <p:nvPr/>
        </p:nvSpPr>
        <p:spPr>
          <a:xfrm rot="16200000">
            <a:off x="5636617" y="3829768"/>
            <a:ext cx="3512859" cy="2000264"/>
          </a:xfrm>
          <a:prstGeom prst="homePlate">
            <a:avLst>
              <a:gd name="adj" fmla="val 32222"/>
            </a:avLst>
          </a:prstGeom>
          <a:solidFill>
            <a:srgbClr val="EAEAEA"/>
          </a:solidFill>
          <a:ln>
            <a:noFill/>
          </a:ln>
          <a:effectLst>
            <a:innerShdw blurRad="127000" dist="635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389095" y="1287521"/>
            <a:ext cx="1357322" cy="1357322"/>
            <a:chOff x="1071538" y="1714488"/>
            <a:chExt cx="1724108" cy="1724108"/>
          </a:xfrm>
        </p:grpSpPr>
        <p:sp>
          <p:nvSpPr>
            <p:cNvPr id="10" name="泪滴形 5"/>
            <p:cNvSpPr/>
            <p:nvPr/>
          </p:nvSpPr>
          <p:spPr>
            <a:xfrm rot="8100000">
              <a:off x="1071538" y="1714488"/>
              <a:ext cx="1724108" cy="1724108"/>
            </a:xfrm>
            <a:prstGeom prst="teardrop">
              <a:avLst/>
            </a:prstGeom>
            <a:solidFill>
              <a:srgbClr val="19B9B9"/>
            </a:solidFill>
            <a:ln>
              <a:noFill/>
            </a:ln>
            <a:effectLst>
              <a:outerShdw blurRad="5715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1" name="椭圆 10"/>
            <p:cNvSpPr/>
            <p:nvPr/>
          </p:nvSpPr>
          <p:spPr>
            <a:xfrm>
              <a:off x="1243097" y="1891784"/>
              <a:ext cx="1371846" cy="1371846"/>
            </a:xfrm>
            <a:prstGeom prst="ellipse">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6709873" y="1287521"/>
            <a:ext cx="1357322" cy="1357322"/>
            <a:chOff x="1071538" y="1714488"/>
            <a:chExt cx="1724108" cy="1724108"/>
          </a:xfrm>
        </p:grpSpPr>
        <p:sp>
          <p:nvSpPr>
            <p:cNvPr id="13" name="泪滴形 5"/>
            <p:cNvSpPr/>
            <p:nvPr/>
          </p:nvSpPr>
          <p:spPr>
            <a:xfrm rot="8100000">
              <a:off x="1071538" y="1714488"/>
              <a:ext cx="1724108" cy="1724108"/>
            </a:xfrm>
            <a:prstGeom prst="teardrop">
              <a:avLst/>
            </a:prstGeom>
            <a:solidFill>
              <a:srgbClr val="4FB663"/>
            </a:solidFill>
            <a:ln>
              <a:noFill/>
            </a:ln>
            <a:effectLst>
              <a:outerShdw blurRad="5715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4" name="椭圆 13"/>
            <p:cNvSpPr/>
            <p:nvPr/>
          </p:nvSpPr>
          <p:spPr>
            <a:xfrm>
              <a:off x="1243097" y="1891784"/>
              <a:ext cx="1371846" cy="1371846"/>
            </a:xfrm>
            <a:prstGeom prst="ellipse">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sp>
        <p:nvSpPr>
          <p:cNvPr id="15" name="矩形 14"/>
          <p:cNvSpPr/>
          <p:nvPr/>
        </p:nvSpPr>
        <p:spPr>
          <a:xfrm>
            <a:off x="1746453" y="5194757"/>
            <a:ext cx="2000264" cy="1384995"/>
          </a:xfrm>
          <a:prstGeom prst="rect">
            <a:avLst/>
          </a:prstGeom>
        </p:spPr>
        <p:txBody>
          <a:bodyPr wrap="square" lIns="0" tIns="0" rIns="0" bIns="0">
            <a:spAutoFit/>
          </a:bodyPr>
          <a:lstStyle/>
          <a:p>
            <a:pPr algn="ctr">
              <a:lnSpc>
                <a:spcPct val="150000"/>
              </a:lnSpc>
            </a:pPr>
            <a:r>
              <a:rPr lang="zh-CN" altLang="en-US" dirty="0" smtClean="0">
                <a:solidFill>
                  <a:srgbClr val="EE6B61"/>
                </a:solidFill>
                <a:latin typeface="Arial" panose="020B0604020202020204" pitchFamily="34" charset="0"/>
                <a:ea typeface="微软雅黑" panose="020B0503020204020204" pitchFamily="34" charset="-122"/>
                <a:cs typeface="Arial" panose="020B0604020202020204" pitchFamily="34" charset="0"/>
              </a:rPr>
              <a:t>单击添加标题</a:t>
            </a:r>
            <a:endParaRPr lang="en-US" altLang="zh-CN" dirty="0" smtClean="0">
              <a:solidFill>
                <a:srgbClr val="EE6B61"/>
              </a:solidFill>
              <a:latin typeface="Arial" panose="020B0604020202020204" pitchFamily="34" charset="0"/>
              <a:ea typeface="微软雅黑" panose="020B0503020204020204" pitchFamily="34" charset="-122"/>
              <a:cs typeface="Arial" panose="020B0604020202020204" pitchFamily="34" charset="0"/>
            </a:endParaRPr>
          </a:p>
          <a:p>
            <a:pPr algn="ctr">
              <a:lnSpc>
                <a:spcPct val="150000"/>
              </a:lnSpc>
            </a:pPr>
            <a:r>
              <a:rPr lang="zh-CN" altLang="en-US" sz="1400" dirty="0" smtClean="0">
                <a:latin typeface="Arial" panose="020B0604020202020204" pitchFamily="34" charset="0"/>
                <a:ea typeface="微软雅黑" panose="020B0503020204020204" pitchFamily="34" charset="-122"/>
                <a:cs typeface="Arial" panose="020B0604020202020204" pitchFamily="34" charset="0"/>
              </a:rPr>
              <a:t>单击此处</a:t>
            </a:r>
            <a:r>
              <a:rPr lang="zh-CN" altLang="en-US" sz="1400" dirty="0">
                <a:latin typeface="Arial" panose="020B0604020202020204" pitchFamily="34" charset="0"/>
                <a:ea typeface="微软雅黑" panose="020B0503020204020204" pitchFamily="34" charset="-122"/>
                <a:cs typeface="Arial" panose="020B0604020202020204" pitchFamily="34" charset="0"/>
              </a:rPr>
              <a:t>添加文本单击此处添加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r>
              <a:rPr lang="zh-CN" altLang="en-US" sz="1400" dirty="0">
                <a:latin typeface="Arial" panose="020B0604020202020204" pitchFamily="34" charset="0"/>
                <a:ea typeface="微软雅黑" panose="020B0503020204020204" pitchFamily="34" charset="-122"/>
                <a:cs typeface="Arial" panose="020B0604020202020204" pitchFamily="34" charset="0"/>
              </a:rPr>
              <a:t>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r>
              <a:rPr lang="zh-CN" altLang="en-US" sz="1400" dirty="0">
                <a:latin typeface="Arial" panose="020B0604020202020204" pitchFamily="34" charset="0"/>
                <a:ea typeface="微软雅黑" panose="020B0503020204020204" pitchFamily="34" charset="-122"/>
                <a:cs typeface="Arial" panose="020B0604020202020204" pitchFamily="34" charset="0"/>
              </a:rPr>
              <a:t>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21" name="KSO_Shape"/>
          <p:cNvSpPr>
            <a:spLocks noChangeAspect="1"/>
          </p:cNvSpPr>
          <p:nvPr/>
        </p:nvSpPr>
        <p:spPr>
          <a:xfrm>
            <a:off x="507727" y="343247"/>
            <a:ext cx="743313" cy="676415"/>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FFB44B"/>
          </a:solidFill>
          <a:ln>
            <a:solidFill>
              <a:srgbClr val="FFB44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22" name="矩形 21"/>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FFB44B"/>
                </a:solidFill>
                <a:effectLst/>
              </a:rPr>
              <a:t>添加标题</a:t>
            </a:r>
            <a:endParaRPr lang="en-US" altLang="zh-CN" sz="3200" b="1" cap="none" spc="0" dirty="0" smtClean="0">
              <a:solidFill>
                <a:srgbClr val="FFB44B"/>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24" name="Freeform 95"/>
          <p:cNvSpPr>
            <a:spLocks noEditPoints="1"/>
          </p:cNvSpPr>
          <p:nvPr/>
        </p:nvSpPr>
        <p:spPr bwMode="auto">
          <a:xfrm>
            <a:off x="7055236" y="1693321"/>
            <a:ext cx="646594" cy="660017"/>
          </a:xfrm>
          <a:custGeom>
            <a:avLst/>
            <a:gdLst>
              <a:gd name="T0" fmla="*/ 118 w 122"/>
              <a:gd name="T1" fmla="*/ 0 h 125"/>
              <a:gd name="T2" fmla="*/ 122 w 122"/>
              <a:gd name="T3" fmla="*/ 3 h 125"/>
              <a:gd name="T4" fmla="*/ 121 w 122"/>
              <a:gd name="T5" fmla="*/ 7 h 125"/>
              <a:gd name="T6" fmla="*/ 117 w 122"/>
              <a:gd name="T7" fmla="*/ 8 h 125"/>
              <a:gd name="T8" fmla="*/ 112 w 122"/>
              <a:gd name="T9" fmla="*/ 19 h 125"/>
              <a:gd name="T10" fmla="*/ 108 w 122"/>
              <a:gd name="T11" fmla="*/ 19 h 125"/>
              <a:gd name="T12" fmla="*/ 83 w 122"/>
              <a:gd name="T13" fmla="*/ 46 h 125"/>
              <a:gd name="T14" fmla="*/ 84 w 122"/>
              <a:gd name="T15" fmla="*/ 55 h 125"/>
              <a:gd name="T16" fmla="*/ 95 w 122"/>
              <a:gd name="T17" fmla="*/ 55 h 125"/>
              <a:gd name="T18" fmla="*/ 82 w 122"/>
              <a:gd name="T19" fmla="*/ 66 h 125"/>
              <a:gd name="T20" fmla="*/ 70 w 122"/>
              <a:gd name="T21" fmla="*/ 94 h 125"/>
              <a:gd name="T22" fmla="*/ 29 w 122"/>
              <a:gd name="T23" fmla="*/ 56 h 125"/>
              <a:gd name="T24" fmla="*/ 57 w 122"/>
              <a:gd name="T25" fmla="*/ 42 h 125"/>
              <a:gd name="T26" fmla="*/ 71 w 122"/>
              <a:gd name="T27" fmla="*/ 21 h 125"/>
              <a:gd name="T28" fmla="*/ 72 w 122"/>
              <a:gd name="T29" fmla="*/ 25 h 125"/>
              <a:gd name="T30" fmla="*/ 75 w 122"/>
              <a:gd name="T31" fmla="*/ 39 h 125"/>
              <a:gd name="T32" fmla="*/ 102 w 122"/>
              <a:gd name="T33" fmla="*/ 13 h 125"/>
              <a:gd name="T34" fmla="*/ 100 w 122"/>
              <a:gd name="T35" fmla="*/ 10 h 125"/>
              <a:gd name="T36" fmla="*/ 115 w 122"/>
              <a:gd name="T37" fmla="*/ 1 h 125"/>
              <a:gd name="T38" fmla="*/ 118 w 122"/>
              <a:gd name="T39" fmla="*/ 0 h 125"/>
              <a:gd name="T40" fmla="*/ 57 w 122"/>
              <a:gd name="T41" fmla="*/ 54 h 125"/>
              <a:gd name="T42" fmla="*/ 55 w 122"/>
              <a:gd name="T43" fmla="*/ 57 h 125"/>
              <a:gd name="T44" fmla="*/ 66 w 122"/>
              <a:gd name="T45" fmla="*/ 67 h 125"/>
              <a:gd name="T46" fmla="*/ 69 w 122"/>
              <a:gd name="T47" fmla="*/ 65 h 125"/>
              <a:gd name="T48" fmla="*/ 57 w 122"/>
              <a:gd name="T49" fmla="*/ 54 h 125"/>
              <a:gd name="T50" fmla="*/ 64 w 122"/>
              <a:gd name="T51" fmla="*/ 46 h 125"/>
              <a:gd name="T52" fmla="*/ 62 w 122"/>
              <a:gd name="T53" fmla="*/ 49 h 125"/>
              <a:gd name="T54" fmla="*/ 73 w 122"/>
              <a:gd name="T55" fmla="*/ 59 h 125"/>
              <a:gd name="T56" fmla="*/ 75 w 122"/>
              <a:gd name="T57" fmla="*/ 57 h 125"/>
              <a:gd name="T58" fmla="*/ 64 w 122"/>
              <a:gd name="T59" fmla="*/ 46 h 125"/>
              <a:gd name="T60" fmla="*/ 42 w 122"/>
              <a:gd name="T61" fmla="*/ 71 h 125"/>
              <a:gd name="T62" fmla="*/ 37 w 122"/>
              <a:gd name="T63" fmla="*/ 75 h 125"/>
              <a:gd name="T64" fmla="*/ 49 w 122"/>
              <a:gd name="T65" fmla="*/ 87 h 125"/>
              <a:gd name="T66" fmla="*/ 54 w 122"/>
              <a:gd name="T67" fmla="*/ 82 h 125"/>
              <a:gd name="T68" fmla="*/ 65 w 122"/>
              <a:gd name="T69" fmla="*/ 79 h 125"/>
              <a:gd name="T70" fmla="*/ 66 w 122"/>
              <a:gd name="T71" fmla="*/ 79 h 125"/>
              <a:gd name="T72" fmla="*/ 66 w 122"/>
              <a:gd name="T73" fmla="*/ 79 h 125"/>
              <a:gd name="T74" fmla="*/ 66 w 122"/>
              <a:gd name="T75" fmla="*/ 78 h 125"/>
              <a:gd name="T76" fmla="*/ 67 w 122"/>
              <a:gd name="T77" fmla="*/ 78 h 125"/>
              <a:gd name="T78" fmla="*/ 70 w 122"/>
              <a:gd name="T79" fmla="*/ 73 h 125"/>
              <a:gd name="T80" fmla="*/ 66 w 122"/>
              <a:gd name="T81" fmla="*/ 71 h 125"/>
              <a:gd name="T82" fmla="*/ 63 w 122"/>
              <a:gd name="T83" fmla="*/ 76 h 125"/>
              <a:gd name="T84" fmla="*/ 64 w 122"/>
              <a:gd name="T85" fmla="*/ 76 h 125"/>
              <a:gd name="T86" fmla="*/ 64 w 122"/>
              <a:gd name="T87" fmla="*/ 77 h 125"/>
              <a:gd name="T88" fmla="*/ 52 w 122"/>
              <a:gd name="T89" fmla="*/ 80 h 125"/>
              <a:gd name="T90" fmla="*/ 42 w 122"/>
              <a:gd name="T91" fmla="*/ 7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2" h="125">
                <a:moveTo>
                  <a:pt x="118" y="0"/>
                </a:moveTo>
                <a:cubicBezTo>
                  <a:pt x="122" y="3"/>
                  <a:pt x="122" y="3"/>
                  <a:pt x="122" y="3"/>
                </a:cubicBezTo>
                <a:cubicBezTo>
                  <a:pt x="121" y="7"/>
                  <a:pt x="121" y="7"/>
                  <a:pt x="121" y="7"/>
                </a:cubicBezTo>
                <a:cubicBezTo>
                  <a:pt x="117" y="8"/>
                  <a:pt x="117" y="8"/>
                  <a:pt x="117" y="8"/>
                </a:cubicBezTo>
                <a:cubicBezTo>
                  <a:pt x="112" y="19"/>
                  <a:pt x="112" y="19"/>
                  <a:pt x="112" y="19"/>
                </a:cubicBezTo>
                <a:cubicBezTo>
                  <a:pt x="108" y="19"/>
                  <a:pt x="108" y="19"/>
                  <a:pt x="108" y="19"/>
                </a:cubicBezTo>
                <a:cubicBezTo>
                  <a:pt x="83" y="46"/>
                  <a:pt x="83" y="46"/>
                  <a:pt x="83" y="46"/>
                </a:cubicBezTo>
                <a:cubicBezTo>
                  <a:pt x="82" y="51"/>
                  <a:pt x="83" y="54"/>
                  <a:pt x="84" y="55"/>
                </a:cubicBezTo>
                <a:cubicBezTo>
                  <a:pt x="89" y="59"/>
                  <a:pt x="95" y="54"/>
                  <a:pt x="95" y="55"/>
                </a:cubicBezTo>
                <a:cubicBezTo>
                  <a:pt x="96" y="65"/>
                  <a:pt x="86" y="64"/>
                  <a:pt x="82" y="66"/>
                </a:cubicBezTo>
                <a:cubicBezTo>
                  <a:pt x="69" y="72"/>
                  <a:pt x="77" y="81"/>
                  <a:pt x="70" y="94"/>
                </a:cubicBezTo>
                <a:cubicBezTo>
                  <a:pt x="52" y="125"/>
                  <a:pt x="0" y="76"/>
                  <a:pt x="29" y="56"/>
                </a:cubicBezTo>
                <a:cubicBezTo>
                  <a:pt x="42" y="47"/>
                  <a:pt x="53" y="54"/>
                  <a:pt x="57" y="42"/>
                </a:cubicBezTo>
                <a:cubicBezTo>
                  <a:pt x="59" y="35"/>
                  <a:pt x="64" y="20"/>
                  <a:pt x="71" y="21"/>
                </a:cubicBezTo>
                <a:cubicBezTo>
                  <a:pt x="74" y="21"/>
                  <a:pt x="73" y="24"/>
                  <a:pt x="72" y="25"/>
                </a:cubicBezTo>
                <a:cubicBezTo>
                  <a:pt x="70" y="29"/>
                  <a:pt x="69" y="35"/>
                  <a:pt x="75" y="39"/>
                </a:cubicBezTo>
                <a:cubicBezTo>
                  <a:pt x="102" y="13"/>
                  <a:pt x="102" y="13"/>
                  <a:pt x="102" y="13"/>
                </a:cubicBezTo>
                <a:cubicBezTo>
                  <a:pt x="100" y="10"/>
                  <a:pt x="100" y="10"/>
                  <a:pt x="100" y="10"/>
                </a:cubicBezTo>
                <a:cubicBezTo>
                  <a:pt x="115" y="1"/>
                  <a:pt x="115" y="1"/>
                  <a:pt x="115" y="1"/>
                </a:cubicBezTo>
                <a:cubicBezTo>
                  <a:pt x="118" y="0"/>
                  <a:pt x="118" y="0"/>
                  <a:pt x="118" y="0"/>
                </a:cubicBezTo>
                <a:close/>
                <a:moveTo>
                  <a:pt x="57" y="54"/>
                </a:moveTo>
                <a:cubicBezTo>
                  <a:pt x="55" y="57"/>
                  <a:pt x="55" y="57"/>
                  <a:pt x="55" y="57"/>
                </a:cubicBezTo>
                <a:cubicBezTo>
                  <a:pt x="66" y="67"/>
                  <a:pt x="66" y="67"/>
                  <a:pt x="66" y="67"/>
                </a:cubicBezTo>
                <a:cubicBezTo>
                  <a:pt x="69" y="65"/>
                  <a:pt x="69" y="65"/>
                  <a:pt x="69" y="65"/>
                </a:cubicBezTo>
                <a:cubicBezTo>
                  <a:pt x="57" y="54"/>
                  <a:pt x="57" y="54"/>
                  <a:pt x="57" y="54"/>
                </a:cubicBezTo>
                <a:close/>
                <a:moveTo>
                  <a:pt x="64" y="46"/>
                </a:moveTo>
                <a:cubicBezTo>
                  <a:pt x="62" y="49"/>
                  <a:pt x="62" y="49"/>
                  <a:pt x="62" y="49"/>
                </a:cubicBezTo>
                <a:cubicBezTo>
                  <a:pt x="73" y="59"/>
                  <a:pt x="73" y="59"/>
                  <a:pt x="73" y="59"/>
                </a:cubicBezTo>
                <a:cubicBezTo>
                  <a:pt x="75" y="57"/>
                  <a:pt x="75" y="57"/>
                  <a:pt x="75" y="57"/>
                </a:cubicBezTo>
                <a:cubicBezTo>
                  <a:pt x="64" y="46"/>
                  <a:pt x="64" y="46"/>
                  <a:pt x="64" y="46"/>
                </a:cubicBezTo>
                <a:close/>
                <a:moveTo>
                  <a:pt x="42" y="71"/>
                </a:moveTo>
                <a:cubicBezTo>
                  <a:pt x="37" y="75"/>
                  <a:pt x="37" y="75"/>
                  <a:pt x="37" y="75"/>
                </a:cubicBezTo>
                <a:cubicBezTo>
                  <a:pt x="49" y="87"/>
                  <a:pt x="49" y="87"/>
                  <a:pt x="49" y="87"/>
                </a:cubicBezTo>
                <a:cubicBezTo>
                  <a:pt x="54" y="82"/>
                  <a:pt x="54" y="82"/>
                  <a:pt x="54" y="82"/>
                </a:cubicBezTo>
                <a:cubicBezTo>
                  <a:pt x="65" y="79"/>
                  <a:pt x="65" y="79"/>
                  <a:pt x="65" y="79"/>
                </a:cubicBezTo>
                <a:cubicBezTo>
                  <a:pt x="66" y="79"/>
                  <a:pt x="66" y="79"/>
                  <a:pt x="66" y="79"/>
                </a:cubicBezTo>
                <a:cubicBezTo>
                  <a:pt x="66" y="79"/>
                  <a:pt x="66" y="79"/>
                  <a:pt x="66" y="79"/>
                </a:cubicBezTo>
                <a:cubicBezTo>
                  <a:pt x="66" y="78"/>
                  <a:pt x="66" y="78"/>
                  <a:pt x="66" y="78"/>
                </a:cubicBezTo>
                <a:cubicBezTo>
                  <a:pt x="67" y="78"/>
                  <a:pt x="67" y="78"/>
                  <a:pt x="67" y="78"/>
                </a:cubicBezTo>
                <a:cubicBezTo>
                  <a:pt x="70" y="73"/>
                  <a:pt x="70" y="73"/>
                  <a:pt x="70" y="73"/>
                </a:cubicBezTo>
                <a:cubicBezTo>
                  <a:pt x="66" y="71"/>
                  <a:pt x="66" y="71"/>
                  <a:pt x="66" y="71"/>
                </a:cubicBezTo>
                <a:cubicBezTo>
                  <a:pt x="63" y="76"/>
                  <a:pt x="63" y="76"/>
                  <a:pt x="63" y="76"/>
                </a:cubicBezTo>
                <a:cubicBezTo>
                  <a:pt x="64" y="76"/>
                  <a:pt x="64" y="76"/>
                  <a:pt x="64" y="76"/>
                </a:cubicBezTo>
                <a:cubicBezTo>
                  <a:pt x="64" y="77"/>
                  <a:pt x="64" y="77"/>
                  <a:pt x="64" y="77"/>
                </a:cubicBezTo>
                <a:cubicBezTo>
                  <a:pt x="52" y="80"/>
                  <a:pt x="52" y="80"/>
                  <a:pt x="52" y="80"/>
                </a:cubicBezTo>
                <a:lnTo>
                  <a:pt x="42" y="71"/>
                </a:lnTo>
                <a:close/>
              </a:path>
            </a:pathLst>
          </a:custGeom>
          <a:solidFill>
            <a:srgbClr val="4FB663"/>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5" name="Freeform 96"/>
          <p:cNvSpPr>
            <a:spLocks noEditPoints="1"/>
          </p:cNvSpPr>
          <p:nvPr/>
        </p:nvSpPr>
        <p:spPr bwMode="auto">
          <a:xfrm>
            <a:off x="4759878" y="1720996"/>
            <a:ext cx="608558" cy="599609"/>
          </a:xfrm>
          <a:custGeom>
            <a:avLst/>
            <a:gdLst>
              <a:gd name="T0" fmla="*/ 111 w 115"/>
              <a:gd name="T1" fmla="*/ 0 h 113"/>
              <a:gd name="T2" fmla="*/ 115 w 115"/>
              <a:gd name="T3" fmla="*/ 3 h 113"/>
              <a:gd name="T4" fmla="*/ 114 w 115"/>
              <a:gd name="T5" fmla="*/ 7 h 113"/>
              <a:gd name="T6" fmla="*/ 110 w 115"/>
              <a:gd name="T7" fmla="*/ 8 h 113"/>
              <a:gd name="T8" fmla="*/ 104 w 115"/>
              <a:gd name="T9" fmla="*/ 20 h 113"/>
              <a:gd name="T10" fmla="*/ 100 w 115"/>
              <a:gd name="T11" fmla="*/ 20 h 113"/>
              <a:gd name="T12" fmla="*/ 76 w 115"/>
              <a:gd name="T13" fmla="*/ 46 h 113"/>
              <a:gd name="T14" fmla="*/ 78 w 115"/>
              <a:gd name="T15" fmla="*/ 48 h 113"/>
              <a:gd name="T16" fmla="*/ 56 w 115"/>
              <a:gd name="T17" fmla="*/ 109 h 113"/>
              <a:gd name="T18" fmla="*/ 50 w 115"/>
              <a:gd name="T19" fmla="*/ 107 h 113"/>
              <a:gd name="T20" fmla="*/ 43 w 115"/>
              <a:gd name="T21" fmla="*/ 77 h 113"/>
              <a:gd name="T22" fmla="*/ 38 w 115"/>
              <a:gd name="T23" fmla="*/ 71 h 113"/>
              <a:gd name="T24" fmla="*/ 3 w 115"/>
              <a:gd name="T25" fmla="*/ 66 h 113"/>
              <a:gd name="T26" fmla="*/ 1 w 115"/>
              <a:gd name="T27" fmla="*/ 61 h 113"/>
              <a:gd name="T28" fmla="*/ 67 w 115"/>
              <a:gd name="T29" fmla="*/ 36 h 113"/>
              <a:gd name="T30" fmla="*/ 69 w 115"/>
              <a:gd name="T31" fmla="*/ 38 h 113"/>
              <a:gd name="T32" fmla="*/ 94 w 115"/>
              <a:gd name="T33" fmla="*/ 14 h 113"/>
              <a:gd name="T34" fmla="*/ 92 w 115"/>
              <a:gd name="T35" fmla="*/ 10 h 113"/>
              <a:gd name="T36" fmla="*/ 107 w 115"/>
              <a:gd name="T37" fmla="*/ 1 h 113"/>
              <a:gd name="T38" fmla="*/ 111 w 115"/>
              <a:gd name="T39" fmla="*/ 0 h 113"/>
              <a:gd name="T40" fmla="*/ 54 w 115"/>
              <a:gd name="T41" fmla="*/ 81 h 113"/>
              <a:gd name="T42" fmla="*/ 52 w 115"/>
              <a:gd name="T43" fmla="*/ 83 h 113"/>
              <a:gd name="T44" fmla="*/ 54 w 115"/>
              <a:gd name="T45" fmla="*/ 86 h 113"/>
              <a:gd name="T46" fmla="*/ 57 w 115"/>
              <a:gd name="T47" fmla="*/ 83 h 113"/>
              <a:gd name="T48" fmla="*/ 54 w 115"/>
              <a:gd name="T49" fmla="*/ 81 h 113"/>
              <a:gd name="T50" fmla="*/ 59 w 115"/>
              <a:gd name="T51" fmla="*/ 74 h 113"/>
              <a:gd name="T52" fmla="*/ 56 w 115"/>
              <a:gd name="T53" fmla="*/ 76 h 113"/>
              <a:gd name="T54" fmla="*/ 59 w 115"/>
              <a:gd name="T55" fmla="*/ 79 h 113"/>
              <a:gd name="T56" fmla="*/ 61 w 115"/>
              <a:gd name="T57" fmla="*/ 76 h 113"/>
              <a:gd name="T58" fmla="*/ 59 w 115"/>
              <a:gd name="T59" fmla="*/ 74 h 113"/>
              <a:gd name="T60" fmla="*/ 44 w 115"/>
              <a:gd name="T61" fmla="*/ 59 h 113"/>
              <a:gd name="T62" fmla="*/ 40 w 115"/>
              <a:gd name="T63" fmla="*/ 62 h 113"/>
              <a:gd name="T64" fmla="*/ 51 w 115"/>
              <a:gd name="T65" fmla="*/ 73 h 113"/>
              <a:gd name="T66" fmla="*/ 54 w 115"/>
              <a:gd name="T67" fmla="*/ 70 h 113"/>
              <a:gd name="T68" fmla="*/ 44 w 115"/>
              <a:gd name="T69" fmla="*/ 59 h 113"/>
              <a:gd name="T70" fmla="*/ 49 w 115"/>
              <a:gd name="T71" fmla="*/ 54 h 113"/>
              <a:gd name="T72" fmla="*/ 47 w 115"/>
              <a:gd name="T73" fmla="*/ 56 h 113"/>
              <a:gd name="T74" fmla="*/ 57 w 115"/>
              <a:gd name="T75" fmla="*/ 67 h 113"/>
              <a:gd name="T76" fmla="*/ 60 w 115"/>
              <a:gd name="T77" fmla="*/ 65 h 113"/>
              <a:gd name="T78" fmla="*/ 49 w 115"/>
              <a:gd name="T79" fmla="*/ 5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 h="113">
                <a:moveTo>
                  <a:pt x="111" y="0"/>
                </a:moveTo>
                <a:cubicBezTo>
                  <a:pt x="115" y="3"/>
                  <a:pt x="115" y="3"/>
                  <a:pt x="115" y="3"/>
                </a:cubicBezTo>
                <a:cubicBezTo>
                  <a:pt x="114" y="7"/>
                  <a:pt x="114" y="7"/>
                  <a:pt x="114" y="7"/>
                </a:cubicBezTo>
                <a:cubicBezTo>
                  <a:pt x="110" y="8"/>
                  <a:pt x="110" y="8"/>
                  <a:pt x="110" y="8"/>
                </a:cubicBezTo>
                <a:cubicBezTo>
                  <a:pt x="104" y="20"/>
                  <a:pt x="104" y="20"/>
                  <a:pt x="104" y="20"/>
                </a:cubicBezTo>
                <a:cubicBezTo>
                  <a:pt x="100" y="20"/>
                  <a:pt x="100" y="20"/>
                  <a:pt x="100" y="20"/>
                </a:cubicBezTo>
                <a:cubicBezTo>
                  <a:pt x="76" y="46"/>
                  <a:pt x="76" y="46"/>
                  <a:pt x="76" y="46"/>
                </a:cubicBezTo>
                <a:cubicBezTo>
                  <a:pt x="78" y="48"/>
                  <a:pt x="78" y="48"/>
                  <a:pt x="78" y="48"/>
                </a:cubicBezTo>
                <a:cubicBezTo>
                  <a:pt x="56" y="109"/>
                  <a:pt x="56" y="109"/>
                  <a:pt x="56" y="109"/>
                </a:cubicBezTo>
                <a:cubicBezTo>
                  <a:pt x="54" y="113"/>
                  <a:pt x="50" y="112"/>
                  <a:pt x="50" y="107"/>
                </a:cubicBezTo>
                <a:cubicBezTo>
                  <a:pt x="43" y="77"/>
                  <a:pt x="43" y="77"/>
                  <a:pt x="43" y="77"/>
                </a:cubicBezTo>
                <a:cubicBezTo>
                  <a:pt x="42" y="74"/>
                  <a:pt x="42" y="72"/>
                  <a:pt x="38" y="71"/>
                </a:cubicBezTo>
                <a:cubicBezTo>
                  <a:pt x="3" y="66"/>
                  <a:pt x="3" y="66"/>
                  <a:pt x="3" y="66"/>
                </a:cubicBezTo>
                <a:cubicBezTo>
                  <a:pt x="1" y="65"/>
                  <a:pt x="0" y="63"/>
                  <a:pt x="1" y="61"/>
                </a:cubicBezTo>
                <a:cubicBezTo>
                  <a:pt x="67" y="36"/>
                  <a:pt x="67" y="36"/>
                  <a:pt x="67" y="36"/>
                </a:cubicBezTo>
                <a:cubicBezTo>
                  <a:pt x="67" y="37"/>
                  <a:pt x="68" y="37"/>
                  <a:pt x="69" y="38"/>
                </a:cubicBezTo>
                <a:cubicBezTo>
                  <a:pt x="94" y="14"/>
                  <a:pt x="94" y="14"/>
                  <a:pt x="94" y="14"/>
                </a:cubicBezTo>
                <a:cubicBezTo>
                  <a:pt x="92" y="10"/>
                  <a:pt x="92" y="10"/>
                  <a:pt x="92" y="10"/>
                </a:cubicBezTo>
                <a:cubicBezTo>
                  <a:pt x="107" y="1"/>
                  <a:pt x="107" y="1"/>
                  <a:pt x="107" y="1"/>
                </a:cubicBezTo>
                <a:cubicBezTo>
                  <a:pt x="111" y="0"/>
                  <a:pt x="111" y="0"/>
                  <a:pt x="111" y="0"/>
                </a:cubicBezTo>
                <a:close/>
                <a:moveTo>
                  <a:pt x="54" y="81"/>
                </a:moveTo>
                <a:cubicBezTo>
                  <a:pt x="53" y="81"/>
                  <a:pt x="52" y="82"/>
                  <a:pt x="52" y="83"/>
                </a:cubicBezTo>
                <a:cubicBezTo>
                  <a:pt x="52" y="84"/>
                  <a:pt x="53" y="86"/>
                  <a:pt x="54" y="86"/>
                </a:cubicBezTo>
                <a:cubicBezTo>
                  <a:pt x="56" y="86"/>
                  <a:pt x="57" y="84"/>
                  <a:pt x="57" y="83"/>
                </a:cubicBezTo>
                <a:cubicBezTo>
                  <a:pt x="57" y="82"/>
                  <a:pt x="56" y="81"/>
                  <a:pt x="54" y="81"/>
                </a:cubicBezTo>
                <a:close/>
                <a:moveTo>
                  <a:pt x="59" y="74"/>
                </a:moveTo>
                <a:cubicBezTo>
                  <a:pt x="58" y="74"/>
                  <a:pt x="56" y="75"/>
                  <a:pt x="56" y="76"/>
                </a:cubicBezTo>
                <a:cubicBezTo>
                  <a:pt x="56" y="78"/>
                  <a:pt x="58" y="79"/>
                  <a:pt x="59" y="79"/>
                </a:cubicBezTo>
                <a:cubicBezTo>
                  <a:pt x="60" y="79"/>
                  <a:pt x="61" y="78"/>
                  <a:pt x="61" y="76"/>
                </a:cubicBezTo>
                <a:cubicBezTo>
                  <a:pt x="61" y="75"/>
                  <a:pt x="60" y="74"/>
                  <a:pt x="59" y="74"/>
                </a:cubicBezTo>
                <a:close/>
                <a:moveTo>
                  <a:pt x="44" y="59"/>
                </a:moveTo>
                <a:cubicBezTo>
                  <a:pt x="40" y="62"/>
                  <a:pt x="40" y="62"/>
                  <a:pt x="40" y="62"/>
                </a:cubicBezTo>
                <a:cubicBezTo>
                  <a:pt x="51" y="73"/>
                  <a:pt x="51" y="73"/>
                  <a:pt x="51" y="73"/>
                </a:cubicBezTo>
                <a:cubicBezTo>
                  <a:pt x="54" y="70"/>
                  <a:pt x="54" y="70"/>
                  <a:pt x="54" y="70"/>
                </a:cubicBezTo>
                <a:cubicBezTo>
                  <a:pt x="44" y="59"/>
                  <a:pt x="44" y="59"/>
                  <a:pt x="44" y="59"/>
                </a:cubicBezTo>
                <a:close/>
                <a:moveTo>
                  <a:pt x="49" y="54"/>
                </a:moveTo>
                <a:cubicBezTo>
                  <a:pt x="47" y="56"/>
                  <a:pt x="47" y="56"/>
                  <a:pt x="47" y="56"/>
                </a:cubicBezTo>
                <a:cubicBezTo>
                  <a:pt x="57" y="67"/>
                  <a:pt x="57" y="67"/>
                  <a:pt x="57" y="67"/>
                </a:cubicBezTo>
                <a:cubicBezTo>
                  <a:pt x="60" y="65"/>
                  <a:pt x="60" y="65"/>
                  <a:pt x="60" y="65"/>
                </a:cubicBezTo>
                <a:lnTo>
                  <a:pt x="49" y="54"/>
                </a:lnTo>
                <a:close/>
              </a:path>
            </a:pathLst>
          </a:custGeom>
          <a:solidFill>
            <a:srgbClr val="19B9B9"/>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26" name="Freeform 116"/>
          <p:cNvSpPr>
            <a:spLocks noEditPoints="1"/>
          </p:cNvSpPr>
          <p:nvPr/>
        </p:nvSpPr>
        <p:spPr bwMode="auto">
          <a:xfrm>
            <a:off x="2419589" y="1640519"/>
            <a:ext cx="613033" cy="630932"/>
          </a:xfrm>
          <a:custGeom>
            <a:avLst/>
            <a:gdLst>
              <a:gd name="T0" fmla="*/ 19 w 116"/>
              <a:gd name="T1" fmla="*/ 110 h 119"/>
              <a:gd name="T2" fmla="*/ 56 w 116"/>
              <a:gd name="T3" fmla="*/ 31 h 119"/>
              <a:gd name="T4" fmla="*/ 44 w 116"/>
              <a:gd name="T5" fmla="*/ 49 h 119"/>
              <a:gd name="T6" fmla="*/ 27 w 116"/>
              <a:gd name="T7" fmla="*/ 64 h 119"/>
              <a:gd name="T8" fmla="*/ 10 w 116"/>
              <a:gd name="T9" fmla="*/ 84 h 119"/>
              <a:gd name="T10" fmla="*/ 21 w 116"/>
              <a:gd name="T11" fmla="*/ 89 h 119"/>
              <a:gd name="T12" fmla="*/ 25 w 116"/>
              <a:gd name="T13" fmla="*/ 109 h 119"/>
              <a:gd name="T14" fmla="*/ 64 w 116"/>
              <a:gd name="T15" fmla="*/ 94 h 119"/>
              <a:gd name="T16" fmla="*/ 76 w 116"/>
              <a:gd name="T17" fmla="*/ 75 h 119"/>
              <a:gd name="T18" fmla="*/ 91 w 116"/>
              <a:gd name="T19" fmla="*/ 59 h 119"/>
              <a:gd name="T20" fmla="*/ 100 w 116"/>
              <a:gd name="T21" fmla="*/ 20 h 119"/>
              <a:gd name="T22" fmla="*/ 103 w 116"/>
              <a:gd name="T23" fmla="*/ 19 h 119"/>
              <a:gd name="T24" fmla="*/ 103 w 116"/>
              <a:gd name="T25" fmla="*/ 19 h 119"/>
              <a:gd name="T26" fmla="*/ 105 w 116"/>
              <a:gd name="T27" fmla="*/ 18 h 119"/>
              <a:gd name="T28" fmla="*/ 110 w 116"/>
              <a:gd name="T29" fmla="*/ 20 h 119"/>
              <a:gd name="T30" fmla="*/ 106 w 116"/>
              <a:gd name="T31" fmla="*/ 16 h 119"/>
              <a:gd name="T32" fmla="*/ 106 w 116"/>
              <a:gd name="T33" fmla="*/ 13 h 119"/>
              <a:gd name="T34" fmla="*/ 108 w 116"/>
              <a:gd name="T35" fmla="*/ 13 h 119"/>
              <a:gd name="T36" fmla="*/ 108 w 116"/>
              <a:gd name="T37" fmla="*/ 10 h 119"/>
              <a:gd name="T38" fmla="*/ 111 w 116"/>
              <a:gd name="T39" fmla="*/ 15 h 119"/>
              <a:gd name="T40" fmla="*/ 114 w 116"/>
              <a:gd name="T41" fmla="*/ 10 h 119"/>
              <a:gd name="T42" fmla="*/ 109 w 116"/>
              <a:gd name="T43" fmla="*/ 9 h 119"/>
              <a:gd name="T44" fmla="*/ 106 w 116"/>
              <a:gd name="T45" fmla="*/ 2 h 119"/>
              <a:gd name="T46" fmla="*/ 101 w 116"/>
              <a:gd name="T47" fmla="*/ 2 h 119"/>
              <a:gd name="T48" fmla="*/ 102 w 116"/>
              <a:gd name="T49" fmla="*/ 5 h 119"/>
              <a:gd name="T50" fmla="*/ 98 w 116"/>
              <a:gd name="T51" fmla="*/ 5 h 119"/>
              <a:gd name="T52" fmla="*/ 94 w 116"/>
              <a:gd name="T53" fmla="*/ 2 h 119"/>
              <a:gd name="T54" fmla="*/ 97 w 116"/>
              <a:gd name="T55" fmla="*/ 6 h 119"/>
              <a:gd name="T56" fmla="*/ 98 w 116"/>
              <a:gd name="T57" fmla="*/ 10 h 119"/>
              <a:gd name="T58" fmla="*/ 95 w 116"/>
              <a:gd name="T59" fmla="*/ 10 h 119"/>
              <a:gd name="T60" fmla="*/ 95 w 116"/>
              <a:gd name="T61" fmla="*/ 12 h 119"/>
              <a:gd name="T62" fmla="*/ 93 w 116"/>
              <a:gd name="T63" fmla="*/ 7 h 119"/>
              <a:gd name="T64" fmla="*/ 89 w 116"/>
              <a:gd name="T65" fmla="*/ 12 h 119"/>
              <a:gd name="T66" fmla="*/ 94 w 116"/>
              <a:gd name="T67" fmla="*/ 13 h 119"/>
              <a:gd name="T68" fmla="*/ 94 w 116"/>
              <a:gd name="T69" fmla="*/ 15 h 119"/>
              <a:gd name="T70" fmla="*/ 55 w 116"/>
              <a:gd name="T71" fmla="*/ 61 h 119"/>
              <a:gd name="T72" fmla="*/ 55 w 116"/>
              <a:gd name="T73" fmla="*/ 60 h 119"/>
              <a:gd name="T74" fmla="*/ 56 w 116"/>
              <a:gd name="T75" fmla="*/ 31 h 119"/>
              <a:gd name="T76" fmla="*/ 34 w 116"/>
              <a:gd name="T77" fmla="*/ 74 h 119"/>
              <a:gd name="T78" fmla="*/ 46 w 116"/>
              <a:gd name="T79" fmla="*/ 65 h 119"/>
              <a:gd name="T80" fmla="*/ 49 w 116"/>
              <a:gd name="T81" fmla="*/ 66 h 119"/>
              <a:gd name="T82" fmla="*/ 47 w 116"/>
              <a:gd name="T83" fmla="*/ 69 h 119"/>
              <a:gd name="T84" fmla="*/ 47 w 116"/>
              <a:gd name="T85" fmla="*/ 67 h 119"/>
              <a:gd name="T86" fmla="*/ 47 w 116"/>
              <a:gd name="T87" fmla="*/ 67 h 119"/>
              <a:gd name="T88" fmla="*/ 42 w 116"/>
              <a:gd name="T89" fmla="*/ 70 h 119"/>
              <a:gd name="T90" fmla="*/ 34 w 116"/>
              <a:gd name="T91" fmla="*/ 70 h 119"/>
              <a:gd name="T92" fmla="*/ 57 w 116"/>
              <a:gd name="T93" fmla="*/ 89 h 119"/>
              <a:gd name="T94" fmla="*/ 55 w 116"/>
              <a:gd name="T95" fmla="*/ 81 h 119"/>
              <a:gd name="T96" fmla="*/ 58 w 116"/>
              <a:gd name="T97" fmla="*/ 75 h 119"/>
              <a:gd name="T98" fmla="*/ 57 w 116"/>
              <a:gd name="T99" fmla="*/ 75 h 119"/>
              <a:gd name="T100" fmla="*/ 55 w 116"/>
              <a:gd name="T101" fmla="*/ 76 h 119"/>
              <a:gd name="T102" fmla="*/ 58 w 116"/>
              <a:gd name="T103" fmla="*/ 73 h 119"/>
              <a:gd name="T104" fmla="*/ 60 w 116"/>
              <a:gd name="T105" fmla="*/ 76 h 119"/>
              <a:gd name="T106" fmla="*/ 53 w 116"/>
              <a:gd name="T107" fmla="*/ 90 h 119"/>
              <a:gd name="T108" fmla="*/ 57 w 116"/>
              <a:gd name="T109"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 h="119">
                <a:moveTo>
                  <a:pt x="17" y="92"/>
                </a:moveTo>
                <a:cubicBezTo>
                  <a:pt x="25" y="98"/>
                  <a:pt x="29" y="100"/>
                  <a:pt x="19" y="110"/>
                </a:cubicBezTo>
                <a:cubicBezTo>
                  <a:pt x="5" y="99"/>
                  <a:pt x="0" y="80"/>
                  <a:pt x="17" y="92"/>
                </a:cubicBezTo>
                <a:close/>
                <a:moveTo>
                  <a:pt x="56" y="31"/>
                </a:moveTo>
                <a:cubicBezTo>
                  <a:pt x="50" y="34"/>
                  <a:pt x="49" y="43"/>
                  <a:pt x="45" y="46"/>
                </a:cubicBezTo>
                <a:cubicBezTo>
                  <a:pt x="44" y="47"/>
                  <a:pt x="44" y="48"/>
                  <a:pt x="44" y="49"/>
                </a:cubicBezTo>
                <a:cubicBezTo>
                  <a:pt x="54" y="52"/>
                  <a:pt x="33" y="73"/>
                  <a:pt x="31" y="63"/>
                </a:cubicBezTo>
                <a:cubicBezTo>
                  <a:pt x="29" y="63"/>
                  <a:pt x="28" y="64"/>
                  <a:pt x="27" y="64"/>
                </a:cubicBezTo>
                <a:cubicBezTo>
                  <a:pt x="25" y="72"/>
                  <a:pt x="12" y="71"/>
                  <a:pt x="9" y="84"/>
                </a:cubicBezTo>
                <a:cubicBezTo>
                  <a:pt x="9" y="84"/>
                  <a:pt x="9" y="84"/>
                  <a:pt x="10" y="84"/>
                </a:cubicBezTo>
                <a:cubicBezTo>
                  <a:pt x="12" y="84"/>
                  <a:pt x="15" y="85"/>
                  <a:pt x="20" y="89"/>
                </a:cubicBezTo>
                <a:cubicBezTo>
                  <a:pt x="21" y="89"/>
                  <a:pt x="21" y="89"/>
                  <a:pt x="21" y="89"/>
                </a:cubicBezTo>
                <a:cubicBezTo>
                  <a:pt x="24" y="92"/>
                  <a:pt x="26" y="93"/>
                  <a:pt x="28" y="95"/>
                </a:cubicBezTo>
                <a:cubicBezTo>
                  <a:pt x="31" y="99"/>
                  <a:pt x="31" y="102"/>
                  <a:pt x="25" y="109"/>
                </a:cubicBezTo>
                <a:cubicBezTo>
                  <a:pt x="33" y="115"/>
                  <a:pt x="41" y="119"/>
                  <a:pt x="46" y="117"/>
                </a:cubicBezTo>
                <a:cubicBezTo>
                  <a:pt x="61" y="112"/>
                  <a:pt x="56" y="98"/>
                  <a:pt x="64" y="94"/>
                </a:cubicBezTo>
                <a:cubicBezTo>
                  <a:pt x="64" y="93"/>
                  <a:pt x="64" y="92"/>
                  <a:pt x="64" y="91"/>
                </a:cubicBezTo>
                <a:cubicBezTo>
                  <a:pt x="55" y="90"/>
                  <a:pt x="70" y="65"/>
                  <a:pt x="76" y="75"/>
                </a:cubicBezTo>
                <a:cubicBezTo>
                  <a:pt x="77" y="74"/>
                  <a:pt x="78" y="74"/>
                  <a:pt x="78" y="73"/>
                </a:cubicBezTo>
                <a:cubicBezTo>
                  <a:pt x="80" y="68"/>
                  <a:pt x="89" y="66"/>
                  <a:pt x="91" y="59"/>
                </a:cubicBezTo>
                <a:cubicBezTo>
                  <a:pt x="93" y="54"/>
                  <a:pt x="90" y="46"/>
                  <a:pt x="84" y="40"/>
                </a:cubicBezTo>
                <a:cubicBezTo>
                  <a:pt x="100" y="20"/>
                  <a:pt x="100" y="20"/>
                  <a:pt x="100" y="20"/>
                </a:cubicBezTo>
                <a:cubicBezTo>
                  <a:pt x="102" y="21"/>
                  <a:pt x="102" y="21"/>
                  <a:pt x="102" y="21"/>
                </a:cubicBezTo>
                <a:cubicBezTo>
                  <a:pt x="103" y="19"/>
                  <a:pt x="103" y="19"/>
                  <a:pt x="103" y="19"/>
                </a:cubicBezTo>
                <a:cubicBezTo>
                  <a:pt x="103" y="19"/>
                  <a:pt x="103" y="19"/>
                  <a:pt x="103" y="19"/>
                </a:cubicBezTo>
                <a:cubicBezTo>
                  <a:pt x="103" y="19"/>
                  <a:pt x="103" y="19"/>
                  <a:pt x="103" y="19"/>
                </a:cubicBezTo>
                <a:cubicBezTo>
                  <a:pt x="104" y="17"/>
                  <a:pt x="104" y="17"/>
                  <a:pt x="104" y="17"/>
                </a:cubicBezTo>
                <a:cubicBezTo>
                  <a:pt x="105" y="18"/>
                  <a:pt x="105" y="18"/>
                  <a:pt x="105" y="18"/>
                </a:cubicBezTo>
                <a:cubicBezTo>
                  <a:pt x="105" y="19"/>
                  <a:pt x="105" y="20"/>
                  <a:pt x="106" y="21"/>
                </a:cubicBezTo>
                <a:cubicBezTo>
                  <a:pt x="107" y="22"/>
                  <a:pt x="109" y="22"/>
                  <a:pt x="110" y="20"/>
                </a:cubicBezTo>
                <a:cubicBezTo>
                  <a:pt x="111" y="19"/>
                  <a:pt x="110" y="17"/>
                  <a:pt x="109" y="16"/>
                </a:cubicBezTo>
                <a:cubicBezTo>
                  <a:pt x="108" y="16"/>
                  <a:pt x="107" y="16"/>
                  <a:pt x="106" y="16"/>
                </a:cubicBezTo>
                <a:cubicBezTo>
                  <a:pt x="105" y="16"/>
                  <a:pt x="105" y="16"/>
                  <a:pt x="105" y="16"/>
                </a:cubicBezTo>
                <a:cubicBezTo>
                  <a:pt x="106" y="13"/>
                  <a:pt x="106" y="13"/>
                  <a:pt x="106" y="13"/>
                </a:cubicBezTo>
                <a:cubicBezTo>
                  <a:pt x="107" y="14"/>
                  <a:pt x="107" y="14"/>
                  <a:pt x="107" y="14"/>
                </a:cubicBezTo>
                <a:cubicBezTo>
                  <a:pt x="108" y="13"/>
                  <a:pt x="108" y="13"/>
                  <a:pt x="108" y="13"/>
                </a:cubicBezTo>
                <a:cubicBezTo>
                  <a:pt x="107" y="12"/>
                  <a:pt x="107" y="12"/>
                  <a:pt x="107" y="12"/>
                </a:cubicBezTo>
                <a:cubicBezTo>
                  <a:pt x="108" y="10"/>
                  <a:pt x="108" y="10"/>
                  <a:pt x="108" y="10"/>
                </a:cubicBezTo>
                <a:cubicBezTo>
                  <a:pt x="110" y="12"/>
                  <a:pt x="110" y="12"/>
                  <a:pt x="110" y="12"/>
                </a:cubicBezTo>
                <a:cubicBezTo>
                  <a:pt x="109" y="13"/>
                  <a:pt x="110" y="14"/>
                  <a:pt x="111" y="15"/>
                </a:cubicBezTo>
                <a:cubicBezTo>
                  <a:pt x="112" y="16"/>
                  <a:pt x="114" y="16"/>
                  <a:pt x="115" y="14"/>
                </a:cubicBezTo>
                <a:cubicBezTo>
                  <a:pt x="116" y="13"/>
                  <a:pt x="115" y="11"/>
                  <a:pt x="114" y="10"/>
                </a:cubicBezTo>
                <a:cubicBezTo>
                  <a:pt x="113" y="10"/>
                  <a:pt x="112" y="10"/>
                  <a:pt x="111" y="10"/>
                </a:cubicBezTo>
                <a:cubicBezTo>
                  <a:pt x="109" y="9"/>
                  <a:pt x="109" y="9"/>
                  <a:pt x="109" y="9"/>
                </a:cubicBezTo>
                <a:cubicBezTo>
                  <a:pt x="111" y="6"/>
                  <a:pt x="111" y="6"/>
                  <a:pt x="111" y="6"/>
                </a:cubicBezTo>
                <a:cubicBezTo>
                  <a:pt x="106" y="2"/>
                  <a:pt x="106" y="2"/>
                  <a:pt x="106" y="2"/>
                </a:cubicBezTo>
                <a:cubicBezTo>
                  <a:pt x="103" y="4"/>
                  <a:pt x="103" y="4"/>
                  <a:pt x="103" y="4"/>
                </a:cubicBezTo>
                <a:cubicBezTo>
                  <a:pt x="101" y="2"/>
                  <a:pt x="101" y="2"/>
                  <a:pt x="101" y="2"/>
                </a:cubicBezTo>
                <a:cubicBezTo>
                  <a:pt x="100" y="4"/>
                  <a:pt x="100" y="4"/>
                  <a:pt x="100" y="4"/>
                </a:cubicBezTo>
                <a:cubicBezTo>
                  <a:pt x="102" y="5"/>
                  <a:pt x="102" y="5"/>
                  <a:pt x="102" y="5"/>
                </a:cubicBezTo>
                <a:cubicBezTo>
                  <a:pt x="101" y="7"/>
                  <a:pt x="101" y="7"/>
                  <a:pt x="101" y="7"/>
                </a:cubicBezTo>
                <a:cubicBezTo>
                  <a:pt x="98" y="5"/>
                  <a:pt x="98" y="5"/>
                  <a:pt x="98" y="5"/>
                </a:cubicBezTo>
                <a:cubicBezTo>
                  <a:pt x="99" y="4"/>
                  <a:pt x="99" y="2"/>
                  <a:pt x="98" y="1"/>
                </a:cubicBezTo>
                <a:cubicBezTo>
                  <a:pt x="97" y="0"/>
                  <a:pt x="95" y="1"/>
                  <a:pt x="94" y="2"/>
                </a:cubicBezTo>
                <a:cubicBezTo>
                  <a:pt x="93" y="3"/>
                  <a:pt x="93" y="5"/>
                  <a:pt x="94" y="6"/>
                </a:cubicBezTo>
                <a:cubicBezTo>
                  <a:pt x="95" y="7"/>
                  <a:pt x="96" y="6"/>
                  <a:pt x="97" y="6"/>
                </a:cubicBezTo>
                <a:cubicBezTo>
                  <a:pt x="100" y="8"/>
                  <a:pt x="100" y="8"/>
                  <a:pt x="100" y="8"/>
                </a:cubicBezTo>
                <a:cubicBezTo>
                  <a:pt x="98" y="10"/>
                  <a:pt x="98" y="10"/>
                  <a:pt x="98" y="10"/>
                </a:cubicBezTo>
                <a:cubicBezTo>
                  <a:pt x="96" y="8"/>
                  <a:pt x="96" y="8"/>
                  <a:pt x="96" y="8"/>
                </a:cubicBezTo>
                <a:cubicBezTo>
                  <a:pt x="95" y="10"/>
                  <a:pt x="95" y="10"/>
                  <a:pt x="95" y="10"/>
                </a:cubicBezTo>
                <a:cubicBezTo>
                  <a:pt x="97" y="11"/>
                  <a:pt x="97" y="11"/>
                  <a:pt x="97" y="11"/>
                </a:cubicBezTo>
                <a:cubicBezTo>
                  <a:pt x="95" y="12"/>
                  <a:pt x="95" y="12"/>
                  <a:pt x="95" y="12"/>
                </a:cubicBezTo>
                <a:cubicBezTo>
                  <a:pt x="93" y="11"/>
                  <a:pt x="93" y="11"/>
                  <a:pt x="93" y="11"/>
                </a:cubicBezTo>
                <a:cubicBezTo>
                  <a:pt x="94" y="10"/>
                  <a:pt x="94" y="8"/>
                  <a:pt x="93" y="7"/>
                </a:cubicBezTo>
                <a:cubicBezTo>
                  <a:pt x="92" y="6"/>
                  <a:pt x="90" y="7"/>
                  <a:pt x="89" y="8"/>
                </a:cubicBezTo>
                <a:cubicBezTo>
                  <a:pt x="88" y="9"/>
                  <a:pt x="88" y="11"/>
                  <a:pt x="89" y="12"/>
                </a:cubicBezTo>
                <a:cubicBezTo>
                  <a:pt x="90" y="13"/>
                  <a:pt x="91" y="12"/>
                  <a:pt x="92" y="12"/>
                </a:cubicBezTo>
                <a:cubicBezTo>
                  <a:pt x="94" y="13"/>
                  <a:pt x="94" y="13"/>
                  <a:pt x="94" y="13"/>
                </a:cubicBezTo>
                <a:cubicBezTo>
                  <a:pt x="93" y="14"/>
                  <a:pt x="93" y="14"/>
                  <a:pt x="93" y="14"/>
                </a:cubicBezTo>
                <a:cubicBezTo>
                  <a:pt x="94" y="15"/>
                  <a:pt x="94" y="15"/>
                  <a:pt x="94" y="15"/>
                </a:cubicBezTo>
                <a:cubicBezTo>
                  <a:pt x="56" y="61"/>
                  <a:pt x="56" y="61"/>
                  <a:pt x="56" y="61"/>
                </a:cubicBezTo>
                <a:cubicBezTo>
                  <a:pt x="55" y="61"/>
                  <a:pt x="55" y="61"/>
                  <a:pt x="55" y="61"/>
                </a:cubicBezTo>
                <a:cubicBezTo>
                  <a:pt x="54" y="60"/>
                  <a:pt x="54" y="60"/>
                  <a:pt x="54" y="60"/>
                </a:cubicBezTo>
                <a:cubicBezTo>
                  <a:pt x="55" y="60"/>
                  <a:pt x="55" y="60"/>
                  <a:pt x="55" y="60"/>
                </a:cubicBezTo>
                <a:cubicBezTo>
                  <a:pt x="76" y="34"/>
                  <a:pt x="76" y="34"/>
                  <a:pt x="76" y="34"/>
                </a:cubicBezTo>
                <a:cubicBezTo>
                  <a:pt x="69" y="30"/>
                  <a:pt x="61" y="28"/>
                  <a:pt x="56" y="31"/>
                </a:cubicBezTo>
                <a:close/>
                <a:moveTo>
                  <a:pt x="35" y="72"/>
                </a:moveTo>
                <a:cubicBezTo>
                  <a:pt x="35" y="72"/>
                  <a:pt x="33" y="73"/>
                  <a:pt x="34" y="74"/>
                </a:cubicBezTo>
                <a:cubicBezTo>
                  <a:pt x="35" y="75"/>
                  <a:pt x="38" y="72"/>
                  <a:pt x="41" y="69"/>
                </a:cubicBezTo>
                <a:cubicBezTo>
                  <a:pt x="43" y="67"/>
                  <a:pt x="45" y="65"/>
                  <a:pt x="46" y="65"/>
                </a:cubicBezTo>
                <a:cubicBezTo>
                  <a:pt x="47" y="65"/>
                  <a:pt x="48" y="65"/>
                  <a:pt x="48" y="65"/>
                </a:cubicBezTo>
                <a:cubicBezTo>
                  <a:pt x="49" y="66"/>
                  <a:pt x="49" y="66"/>
                  <a:pt x="49" y="66"/>
                </a:cubicBezTo>
                <a:cubicBezTo>
                  <a:pt x="49" y="67"/>
                  <a:pt x="49" y="67"/>
                  <a:pt x="49" y="67"/>
                </a:cubicBezTo>
                <a:cubicBezTo>
                  <a:pt x="49" y="68"/>
                  <a:pt x="48" y="69"/>
                  <a:pt x="47" y="69"/>
                </a:cubicBezTo>
                <a:cubicBezTo>
                  <a:pt x="47" y="67"/>
                  <a:pt x="47" y="67"/>
                  <a:pt x="47" y="67"/>
                </a:cubicBezTo>
                <a:cubicBezTo>
                  <a:pt x="47" y="67"/>
                  <a:pt x="47" y="67"/>
                  <a:pt x="47" y="67"/>
                </a:cubicBezTo>
                <a:cubicBezTo>
                  <a:pt x="47" y="67"/>
                  <a:pt x="47" y="67"/>
                  <a:pt x="47" y="67"/>
                </a:cubicBezTo>
                <a:cubicBezTo>
                  <a:pt x="47" y="67"/>
                  <a:pt x="47" y="67"/>
                  <a:pt x="47" y="67"/>
                </a:cubicBezTo>
                <a:cubicBezTo>
                  <a:pt x="47" y="67"/>
                  <a:pt x="47" y="67"/>
                  <a:pt x="46" y="67"/>
                </a:cubicBezTo>
                <a:cubicBezTo>
                  <a:pt x="46" y="67"/>
                  <a:pt x="44" y="69"/>
                  <a:pt x="42" y="70"/>
                </a:cubicBezTo>
                <a:cubicBezTo>
                  <a:pt x="39" y="74"/>
                  <a:pt x="35" y="78"/>
                  <a:pt x="33" y="76"/>
                </a:cubicBezTo>
                <a:cubicBezTo>
                  <a:pt x="29" y="73"/>
                  <a:pt x="34" y="70"/>
                  <a:pt x="34" y="70"/>
                </a:cubicBezTo>
                <a:cubicBezTo>
                  <a:pt x="35" y="72"/>
                  <a:pt x="35" y="72"/>
                  <a:pt x="35" y="72"/>
                </a:cubicBezTo>
                <a:close/>
                <a:moveTo>
                  <a:pt x="57" y="89"/>
                </a:moveTo>
                <a:cubicBezTo>
                  <a:pt x="57" y="89"/>
                  <a:pt x="55" y="94"/>
                  <a:pt x="52" y="91"/>
                </a:cubicBezTo>
                <a:cubicBezTo>
                  <a:pt x="49" y="90"/>
                  <a:pt x="53" y="85"/>
                  <a:pt x="55" y="81"/>
                </a:cubicBezTo>
                <a:cubicBezTo>
                  <a:pt x="57" y="79"/>
                  <a:pt x="58" y="77"/>
                  <a:pt x="58" y="76"/>
                </a:cubicBezTo>
                <a:cubicBezTo>
                  <a:pt x="58" y="76"/>
                  <a:pt x="58" y="76"/>
                  <a:pt x="58" y="75"/>
                </a:cubicBezTo>
                <a:cubicBezTo>
                  <a:pt x="58" y="75"/>
                  <a:pt x="58" y="75"/>
                  <a:pt x="58" y="75"/>
                </a:cubicBezTo>
                <a:cubicBezTo>
                  <a:pt x="58" y="75"/>
                  <a:pt x="57" y="75"/>
                  <a:pt x="57" y="75"/>
                </a:cubicBezTo>
                <a:cubicBezTo>
                  <a:pt x="57" y="76"/>
                  <a:pt x="57" y="76"/>
                  <a:pt x="57" y="76"/>
                </a:cubicBezTo>
                <a:cubicBezTo>
                  <a:pt x="55" y="76"/>
                  <a:pt x="55" y="76"/>
                  <a:pt x="55" y="76"/>
                </a:cubicBezTo>
                <a:cubicBezTo>
                  <a:pt x="55" y="75"/>
                  <a:pt x="56" y="74"/>
                  <a:pt x="57" y="74"/>
                </a:cubicBezTo>
                <a:cubicBezTo>
                  <a:pt x="57" y="74"/>
                  <a:pt x="57" y="73"/>
                  <a:pt x="58" y="73"/>
                </a:cubicBezTo>
                <a:cubicBezTo>
                  <a:pt x="58" y="74"/>
                  <a:pt x="58" y="74"/>
                  <a:pt x="59" y="74"/>
                </a:cubicBezTo>
                <a:cubicBezTo>
                  <a:pt x="59" y="74"/>
                  <a:pt x="60" y="75"/>
                  <a:pt x="60" y="76"/>
                </a:cubicBezTo>
                <a:cubicBezTo>
                  <a:pt x="60" y="77"/>
                  <a:pt x="58" y="79"/>
                  <a:pt x="57" y="82"/>
                </a:cubicBezTo>
                <a:cubicBezTo>
                  <a:pt x="55" y="85"/>
                  <a:pt x="52" y="89"/>
                  <a:pt x="53" y="90"/>
                </a:cubicBezTo>
                <a:cubicBezTo>
                  <a:pt x="54" y="91"/>
                  <a:pt x="55" y="89"/>
                  <a:pt x="55" y="89"/>
                </a:cubicBezTo>
                <a:lnTo>
                  <a:pt x="57" y="89"/>
                </a:lnTo>
                <a:close/>
              </a:path>
            </a:pathLst>
          </a:custGeom>
          <a:solidFill>
            <a:srgbClr val="FB7F6B"/>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pic>
        <p:nvPicPr>
          <p:cNvPr id="27" name="Picture 7" descr="C:\Documents and Settings\tdz\桌面\10012-120405002K8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1026" y="3293769"/>
            <a:ext cx="1546261" cy="20107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C:\Documents and Settings\tdz\桌面\xpic5234.jpg"/>
          <p:cNvPicPr>
            <a:picLocks noChangeAspect="1" noChangeArrowheads="1"/>
          </p:cNvPicPr>
          <p:nvPr/>
        </p:nvPicPr>
        <p:blipFill>
          <a:blip r:embed="rId3" cstate="print">
            <a:extLst>
              <a:ext uri="{28A0092B-C50C-407E-A947-70E740481C1C}">
                <a14:useLocalDpi xmlns:a14="http://schemas.microsoft.com/office/drawing/2010/main" val="0"/>
              </a:ext>
            </a:extLst>
          </a:blip>
          <a:srcRect l="33304"/>
          <a:stretch>
            <a:fillRect/>
          </a:stretch>
        </p:blipFill>
        <p:spPr bwMode="auto">
          <a:xfrm>
            <a:off x="1952412" y="3293769"/>
            <a:ext cx="1547385" cy="20129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p:cNvSpPr/>
          <p:nvPr/>
        </p:nvSpPr>
        <p:spPr>
          <a:xfrm>
            <a:off x="4075721" y="5194756"/>
            <a:ext cx="1997406" cy="1384995"/>
          </a:xfrm>
          <a:prstGeom prst="rect">
            <a:avLst/>
          </a:prstGeom>
        </p:spPr>
        <p:txBody>
          <a:bodyPr wrap="square" lIns="0" tIns="0" rIns="0" bIns="0">
            <a:spAutoFit/>
          </a:bodyPr>
          <a:lstStyle/>
          <a:p>
            <a:pPr algn="ctr">
              <a:lnSpc>
                <a:spcPct val="150000"/>
              </a:lnSpc>
            </a:pPr>
            <a:r>
              <a:rPr lang="zh-CN" altLang="en-US" dirty="0" smtClean="0">
                <a:solidFill>
                  <a:srgbClr val="19B9B9"/>
                </a:solidFill>
                <a:latin typeface="Arial" panose="020B0604020202020204" pitchFamily="34" charset="0"/>
                <a:ea typeface="微软雅黑" panose="020B0503020204020204" pitchFamily="34" charset="-122"/>
                <a:cs typeface="Arial" panose="020B0604020202020204" pitchFamily="34" charset="0"/>
              </a:rPr>
              <a:t>单击添加标题</a:t>
            </a:r>
            <a:endParaRPr lang="en-US" altLang="zh-CN" dirty="0" smtClean="0">
              <a:solidFill>
                <a:srgbClr val="19B9B9"/>
              </a:solidFill>
              <a:latin typeface="Arial" panose="020B0604020202020204" pitchFamily="34" charset="0"/>
              <a:ea typeface="微软雅黑" panose="020B0503020204020204" pitchFamily="34" charset="-122"/>
              <a:cs typeface="Arial" panose="020B0604020202020204" pitchFamily="34" charset="0"/>
            </a:endParaRPr>
          </a:p>
          <a:p>
            <a:pPr algn="ctr">
              <a:lnSpc>
                <a:spcPct val="150000"/>
              </a:lnSpc>
            </a:pPr>
            <a:r>
              <a:rPr lang="zh-CN" altLang="en-US" sz="1400" dirty="0" smtClean="0">
                <a:latin typeface="Arial" panose="020B0604020202020204" pitchFamily="34" charset="0"/>
                <a:ea typeface="微软雅黑" panose="020B0503020204020204" pitchFamily="34" charset="-122"/>
                <a:cs typeface="Arial" panose="020B0604020202020204" pitchFamily="34" charset="0"/>
              </a:rPr>
              <a:t>单击此处</a:t>
            </a:r>
            <a:r>
              <a:rPr lang="zh-CN" altLang="en-US" sz="1400" dirty="0">
                <a:latin typeface="Arial" panose="020B0604020202020204" pitchFamily="34" charset="0"/>
                <a:ea typeface="微软雅黑" panose="020B0503020204020204" pitchFamily="34" charset="-122"/>
                <a:cs typeface="Arial" panose="020B0604020202020204" pitchFamily="34" charset="0"/>
              </a:rPr>
              <a:t>添加文本单击此处添加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r>
              <a:rPr lang="zh-CN" altLang="en-US" sz="1400" dirty="0">
                <a:latin typeface="Arial" panose="020B0604020202020204" pitchFamily="34" charset="0"/>
                <a:ea typeface="微软雅黑" panose="020B0503020204020204" pitchFamily="34" charset="-122"/>
                <a:cs typeface="Arial" panose="020B0604020202020204" pitchFamily="34" charset="0"/>
              </a:rPr>
              <a:t>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r>
              <a:rPr lang="zh-CN" altLang="en-US" sz="1400" dirty="0">
                <a:latin typeface="Arial" panose="020B0604020202020204" pitchFamily="34" charset="0"/>
                <a:ea typeface="微软雅黑" panose="020B0503020204020204" pitchFamily="34" charset="-122"/>
                <a:cs typeface="Arial" panose="020B0604020202020204" pitchFamily="34" charset="0"/>
              </a:rPr>
              <a:t>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31" name="矩形 30"/>
          <p:cNvSpPr/>
          <p:nvPr/>
        </p:nvSpPr>
        <p:spPr>
          <a:xfrm>
            <a:off x="6426904" y="5201335"/>
            <a:ext cx="2000264" cy="1384995"/>
          </a:xfrm>
          <a:prstGeom prst="rect">
            <a:avLst/>
          </a:prstGeom>
        </p:spPr>
        <p:txBody>
          <a:bodyPr wrap="square" lIns="0" tIns="0" rIns="0" bIns="0">
            <a:spAutoFit/>
          </a:bodyPr>
          <a:lstStyle/>
          <a:p>
            <a:pPr algn="ctr">
              <a:lnSpc>
                <a:spcPct val="150000"/>
              </a:lnSpc>
            </a:pPr>
            <a:r>
              <a:rPr lang="zh-CN" altLang="en-US" dirty="0" smtClean="0">
                <a:solidFill>
                  <a:srgbClr val="4FB663"/>
                </a:solidFill>
                <a:latin typeface="Arial" panose="020B0604020202020204" pitchFamily="34" charset="0"/>
                <a:ea typeface="微软雅黑" panose="020B0503020204020204" pitchFamily="34" charset="-122"/>
                <a:cs typeface="Arial" panose="020B0604020202020204" pitchFamily="34" charset="0"/>
              </a:rPr>
              <a:t>单击添加标题</a:t>
            </a:r>
            <a:endParaRPr lang="en-US" altLang="zh-CN" dirty="0" smtClean="0">
              <a:solidFill>
                <a:srgbClr val="4FB663"/>
              </a:solidFill>
              <a:latin typeface="Arial" panose="020B0604020202020204" pitchFamily="34" charset="0"/>
              <a:ea typeface="微软雅黑" panose="020B0503020204020204" pitchFamily="34" charset="-122"/>
              <a:cs typeface="Arial" panose="020B0604020202020204" pitchFamily="34" charset="0"/>
            </a:endParaRPr>
          </a:p>
          <a:p>
            <a:pPr algn="ctr">
              <a:lnSpc>
                <a:spcPct val="150000"/>
              </a:lnSpc>
            </a:pPr>
            <a:r>
              <a:rPr lang="zh-CN" altLang="en-US" sz="1400" dirty="0" smtClean="0">
                <a:latin typeface="Arial" panose="020B0604020202020204" pitchFamily="34" charset="0"/>
                <a:ea typeface="微软雅黑" panose="020B0503020204020204" pitchFamily="34" charset="-122"/>
                <a:cs typeface="Arial" panose="020B0604020202020204" pitchFamily="34" charset="0"/>
              </a:rPr>
              <a:t>单击此处</a:t>
            </a:r>
            <a:r>
              <a:rPr lang="zh-CN" altLang="en-US" sz="1400" dirty="0">
                <a:latin typeface="Arial" panose="020B0604020202020204" pitchFamily="34" charset="0"/>
                <a:ea typeface="微软雅黑" panose="020B0503020204020204" pitchFamily="34" charset="-122"/>
                <a:cs typeface="Arial" panose="020B0604020202020204" pitchFamily="34" charset="0"/>
              </a:rPr>
              <a:t>添加文本单击此处添加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r>
              <a:rPr lang="zh-CN" altLang="en-US" sz="1400" dirty="0">
                <a:latin typeface="Arial" panose="020B0604020202020204" pitchFamily="34" charset="0"/>
                <a:ea typeface="微软雅黑" panose="020B0503020204020204" pitchFamily="34" charset="-122"/>
                <a:cs typeface="Arial" panose="020B0604020202020204" pitchFamily="34" charset="0"/>
              </a:rPr>
              <a:t>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r>
              <a:rPr lang="zh-CN" altLang="en-US" sz="1400" dirty="0">
                <a:latin typeface="Arial" panose="020B0604020202020204" pitchFamily="34" charset="0"/>
                <a:ea typeface="微软雅黑" panose="020B0503020204020204" pitchFamily="34" charset="-122"/>
                <a:cs typeface="Arial" panose="020B0604020202020204" pitchFamily="34" charset="0"/>
              </a:rPr>
              <a:t>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33" name="五边形 32"/>
          <p:cNvSpPr/>
          <p:nvPr/>
        </p:nvSpPr>
        <p:spPr>
          <a:xfrm rot="16200000">
            <a:off x="7919752" y="3823190"/>
            <a:ext cx="3512859" cy="2000264"/>
          </a:xfrm>
          <a:prstGeom prst="homePlate">
            <a:avLst>
              <a:gd name="adj" fmla="val 32222"/>
            </a:avLst>
          </a:prstGeom>
          <a:solidFill>
            <a:srgbClr val="EAEAEA"/>
          </a:solidFill>
          <a:ln>
            <a:noFill/>
          </a:ln>
          <a:effectLst>
            <a:innerShdw blurRad="127000" dist="635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8993008" y="1280943"/>
            <a:ext cx="1357322" cy="1357322"/>
            <a:chOff x="1071538" y="1714488"/>
            <a:chExt cx="1724108" cy="1724108"/>
          </a:xfrm>
        </p:grpSpPr>
        <p:sp>
          <p:nvSpPr>
            <p:cNvPr id="35" name="泪滴形 5"/>
            <p:cNvSpPr/>
            <p:nvPr/>
          </p:nvSpPr>
          <p:spPr>
            <a:xfrm rot="8100000">
              <a:off x="1071538" y="1714488"/>
              <a:ext cx="1724108" cy="1724108"/>
            </a:xfrm>
            <a:prstGeom prst="teardrop">
              <a:avLst/>
            </a:prstGeom>
            <a:solidFill>
              <a:srgbClr val="FFB44B"/>
            </a:solidFill>
            <a:ln>
              <a:noFill/>
            </a:ln>
            <a:effectLst>
              <a:outerShdw blurRad="5715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36" name="椭圆 35"/>
            <p:cNvSpPr/>
            <p:nvPr/>
          </p:nvSpPr>
          <p:spPr>
            <a:xfrm>
              <a:off x="1243097" y="1891784"/>
              <a:ext cx="1371846" cy="1371846"/>
            </a:xfrm>
            <a:prstGeom prst="ellipse">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sp>
        <p:nvSpPr>
          <p:cNvPr id="39" name="矩形 38"/>
          <p:cNvSpPr/>
          <p:nvPr/>
        </p:nvSpPr>
        <p:spPr>
          <a:xfrm>
            <a:off x="8710039" y="5194757"/>
            <a:ext cx="2000264" cy="1384995"/>
          </a:xfrm>
          <a:prstGeom prst="rect">
            <a:avLst/>
          </a:prstGeom>
        </p:spPr>
        <p:txBody>
          <a:bodyPr wrap="square" lIns="0" tIns="0" rIns="0" bIns="0">
            <a:spAutoFit/>
          </a:bodyPr>
          <a:lstStyle/>
          <a:p>
            <a:pPr algn="ctr">
              <a:lnSpc>
                <a:spcPct val="150000"/>
              </a:lnSpc>
            </a:pPr>
            <a:r>
              <a:rPr lang="zh-CN" altLang="en-US" dirty="0" smtClean="0">
                <a:solidFill>
                  <a:srgbClr val="4FB663"/>
                </a:solidFill>
                <a:latin typeface="Arial" panose="020B0604020202020204" pitchFamily="34" charset="0"/>
                <a:ea typeface="微软雅黑" panose="020B0503020204020204" pitchFamily="34" charset="-122"/>
                <a:cs typeface="Arial" panose="020B0604020202020204" pitchFamily="34" charset="0"/>
              </a:rPr>
              <a:t>单击添加标题</a:t>
            </a:r>
            <a:endParaRPr lang="en-US" altLang="zh-CN" dirty="0" smtClean="0">
              <a:solidFill>
                <a:srgbClr val="4FB663"/>
              </a:solidFill>
              <a:latin typeface="Arial" panose="020B0604020202020204" pitchFamily="34" charset="0"/>
              <a:ea typeface="微软雅黑" panose="020B0503020204020204" pitchFamily="34" charset="-122"/>
              <a:cs typeface="Arial" panose="020B0604020202020204" pitchFamily="34" charset="0"/>
            </a:endParaRPr>
          </a:p>
          <a:p>
            <a:pPr algn="ctr">
              <a:lnSpc>
                <a:spcPct val="150000"/>
              </a:lnSpc>
            </a:pPr>
            <a:r>
              <a:rPr lang="zh-CN" altLang="en-US" sz="1400" dirty="0" smtClean="0">
                <a:latin typeface="Arial" panose="020B0604020202020204" pitchFamily="34" charset="0"/>
                <a:ea typeface="微软雅黑" panose="020B0503020204020204" pitchFamily="34" charset="-122"/>
                <a:cs typeface="Arial" panose="020B0604020202020204" pitchFamily="34" charset="0"/>
              </a:rPr>
              <a:t>单击此处</a:t>
            </a:r>
            <a:r>
              <a:rPr lang="zh-CN" altLang="en-US" sz="1400" dirty="0">
                <a:latin typeface="Arial" panose="020B0604020202020204" pitchFamily="34" charset="0"/>
                <a:ea typeface="微软雅黑" panose="020B0503020204020204" pitchFamily="34" charset="-122"/>
                <a:cs typeface="Arial" panose="020B0604020202020204" pitchFamily="34" charset="0"/>
              </a:rPr>
              <a:t>添加文本单击此处添加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r>
              <a:rPr lang="zh-CN" altLang="en-US" sz="1400" dirty="0">
                <a:latin typeface="Arial" panose="020B0604020202020204" pitchFamily="34" charset="0"/>
                <a:ea typeface="微软雅黑" panose="020B0503020204020204" pitchFamily="34" charset="-122"/>
                <a:cs typeface="Arial" panose="020B0604020202020204" pitchFamily="34" charset="0"/>
              </a:rPr>
              <a:t>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r>
              <a:rPr lang="zh-CN" altLang="en-US" sz="1400" dirty="0">
                <a:latin typeface="Arial" panose="020B0604020202020204" pitchFamily="34" charset="0"/>
                <a:ea typeface="微软雅黑" panose="020B0503020204020204" pitchFamily="34" charset="-122"/>
                <a:cs typeface="Arial" panose="020B0604020202020204" pitchFamily="34" charset="0"/>
              </a:rPr>
              <a:t>单击此处添加</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文本</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41" name="Freeform 21"/>
          <p:cNvSpPr>
            <a:spLocks noChangeAspect="1" noEditPoints="1"/>
          </p:cNvSpPr>
          <p:nvPr/>
        </p:nvSpPr>
        <p:spPr bwMode="auto">
          <a:xfrm>
            <a:off x="9347763" y="1694538"/>
            <a:ext cx="640613" cy="658800"/>
          </a:xfrm>
          <a:custGeom>
            <a:avLst/>
            <a:gdLst>
              <a:gd name="T0" fmla="*/ 126 w 134"/>
              <a:gd name="T1" fmla="*/ 0 h 138"/>
              <a:gd name="T2" fmla="*/ 134 w 134"/>
              <a:gd name="T3" fmla="*/ 7 h 138"/>
              <a:gd name="T4" fmla="*/ 133 w 134"/>
              <a:gd name="T5" fmla="*/ 11 h 138"/>
              <a:gd name="T6" fmla="*/ 120 w 134"/>
              <a:gd name="T7" fmla="*/ 24 h 138"/>
              <a:gd name="T8" fmla="*/ 119 w 134"/>
              <a:gd name="T9" fmla="*/ 23 h 138"/>
              <a:gd name="T10" fmla="*/ 96 w 134"/>
              <a:gd name="T11" fmla="*/ 47 h 138"/>
              <a:gd name="T12" fmla="*/ 102 w 134"/>
              <a:gd name="T13" fmla="*/ 61 h 138"/>
              <a:gd name="T14" fmla="*/ 90 w 134"/>
              <a:gd name="T15" fmla="*/ 74 h 138"/>
              <a:gd name="T16" fmla="*/ 77 w 134"/>
              <a:gd name="T17" fmla="*/ 103 h 138"/>
              <a:gd name="T18" fmla="*/ 34 w 134"/>
              <a:gd name="T19" fmla="*/ 62 h 138"/>
              <a:gd name="T20" fmla="*/ 62 w 134"/>
              <a:gd name="T21" fmla="*/ 47 h 138"/>
              <a:gd name="T22" fmla="*/ 76 w 134"/>
              <a:gd name="T23" fmla="*/ 35 h 138"/>
              <a:gd name="T24" fmla="*/ 85 w 134"/>
              <a:gd name="T25" fmla="*/ 38 h 138"/>
              <a:gd name="T26" fmla="*/ 72 w 134"/>
              <a:gd name="T27" fmla="*/ 54 h 138"/>
              <a:gd name="T28" fmla="*/ 73 w 134"/>
              <a:gd name="T29" fmla="*/ 55 h 138"/>
              <a:gd name="T30" fmla="*/ 89 w 134"/>
              <a:gd name="T31" fmla="*/ 40 h 138"/>
              <a:gd name="T32" fmla="*/ 89 w 134"/>
              <a:gd name="T33" fmla="*/ 40 h 138"/>
              <a:gd name="T34" fmla="*/ 112 w 134"/>
              <a:gd name="T35" fmla="*/ 17 h 138"/>
              <a:gd name="T36" fmla="*/ 111 w 134"/>
              <a:gd name="T37" fmla="*/ 15 h 138"/>
              <a:gd name="T38" fmla="*/ 123 w 134"/>
              <a:gd name="T39" fmla="*/ 1 h 138"/>
              <a:gd name="T40" fmla="*/ 126 w 134"/>
              <a:gd name="T41" fmla="*/ 0 h 138"/>
              <a:gd name="T42" fmla="*/ 43 w 134"/>
              <a:gd name="T43" fmla="*/ 77 h 138"/>
              <a:gd name="T44" fmla="*/ 39 w 134"/>
              <a:gd name="T45" fmla="*/ 80 h 138"/>
              <a:gd name="T46" fmla="*/ 59 w 134"/>
              <a:gd name="T47" fmla="*/ 99 h 138"/>
              <a:gd name="T48" fmla="*/ 63 w 134"/>
              <a:gd name="T49" fmla="*/ 95 h 138"/>
              <a:gd name="T50" fmla="*/ 43 w 134"/>
              <a:gd name="T51" fmla="*/ 77 h 138"/>
              <a:gd name="T52" fmla="*/ 72 w 134"/>
              <a:gd name="T53" fmla="*/ 65 h 138"/>
              <a:gd name="T54" fmla="*/ 64 w 134"/>
              <a:gd name="T55" fmla="*/ 62 h 138"/>
              <a:gd name="T56" fmla="*/ 56 w 134"/>
              <a:gd name="T57" fmla="*/ 65 h 138"/>
              <a:gd name="T58" fmla="*/ 53 w 134"/>
              <a:gd name="T59" fmla="*/ 73 h 138"/>
              <a:gd name="T60" fmla="*/ 57 w 134"/>
              <a:gd name="T61" fmla="*/ 81 h 138"/>
              <a:gd name="T62" fmla="*/ 64 w 134"/>
              <a:gd name="T63" fmla="*/ 84 h 138"/>
              <a:gd name="T64" fmla="*/ 72 w 134"/>
              <a:gd name="T65" fmla="*/ 80 h 138"/>
              <a:gd name="T66" fmla="*/ 75 w 134"/>
              <a:gd name="T67" fmla="*/ 73 h 138"/>
              <a:gd name="T68" fmla="*/ 72 w 134"/>
              <a:gd name="T69" fmla="*/ 65 h 138"/>
              <a:gd name="T70" fmla="*/ 71 w 134"/>
              <a:gd name="T71" fmla="*/ 73 h 138"/>
              <a:gd name="T72" fmla="*/ 69 w 134"/>
              <a:gd name="T73" fmla="*/ 68 h 138"/>
              <a:gd name="T74" fmla="*/ 64 w 134"/>
              <a:gd name="T75" fmla="*/ 66 h 138"/>
              <a:gd name="T76" fmla="*/ 59 w 134"/>
              <a:gd name="T77" fmla="*/ 68 h 138"/>
              <a:gd name="T78" fmla="*/ 57 w 134"/>
              <a:gd name="T79" fmla="*/ 73 h 138"/>
              <a:gd name="T80" fmla="*/ 59 w 134"/>
              <a:gd name="T81" fmla="*/ 78 h 138"/>
              <a:gd name="T82" fmla="*/ 64 w 134"/>
              <a:gd name="T83" fmla="*/ 80 h 138"/>
              <a:gd name="T84" fmla="*/ 69 w 134"/>
              <a:gd name="T85" fmla="*/ 78 h 138"/>
              <a:gd name="T86" fmla="*/ 71 w 134"/>
              <a:gd name="T87" fmla="*/ 7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 h="138">
                <a:moveTo>
                  <a:pt x="126" y="0"/>
                </a:moveTo>
                <a:cubicBezTo>
                  <a:pt x="134" y="7"/>
                  <a:pt x="134" y="7"/>
                  <a:pt x="134" y="7"/>
                </a:cubicBezTo>
                <a:cubicBezTo>
                  <a:pt x="133" y="11"/>
                  <a:pt x="133" y="11"/>
                  <a:pt x="133" y="11"/>
                </a:cubicBezTo>
                <a:cubicBezTo>
                  <a:pt x="120" y="24"/>
                  <a:pt x="120" y="24"/>
                  <a:pt x="120" y="24"/>
                </a:cubicBezTo>
                <a:cubicBezTo>
                  <a:pt x="119" y="23"/>
                  <a:pt x="119" y="23"/>
                  <a:pt x="119" y="23"/>
                </a:cubicBezTo>
                <a:cubicBezTo>
                  <a:pt x="96" y="47"/>
                  <a:pt x="96" y="47"/>
                  <a:pt x="96" y="47"/>
                </a:cubicBezTo>
                <a:cubicBezTo>
                  <a:pt x="100" y="52"/>
                  <a:pt x="102" y="57"/>
                  <a:pt x="102" y="61"/>
                </a:cubicBezTo>
                <a:cubicBezTo>
                  <a:pt x="101" y="66"/>
                  <a:pt x="95" y="72"/>
                  <a:pt x="90" y="74"/>
                </a:cubicBezTo>
                <a:cubicBezTo>
                  <a:pt x="77" y="80"/>
                  <a:pt x="86" y="89"/>
                  <a:pt x="77" y="103"/>
                </a:cubicBezTo>
                <a:cubicBezTo>
                  <a:pt x="56" y="138"/>
                  <a:pt x="0" y="85"/>
                  <a:pt x="34" y="62"/>
                </a:cubicBezTo>
                <a:cubicBezTo>
                  <a:pt x="48" y="53"/>
                  <a:pt x="57" y="61"/>
                  <a:pt x="62" y="47"/>
                </a:cubicBezTo>
                <a:cubicBezTo>
                  <a:pt x="65" y="41"/>
                  <a:pt x="69" y="35"/>
                  <a:pt x="76" y="35"/>
                </a:cubicBezTo>
                <a:cubicBezTo>
                  <a:pt x="79" y="35"/>
                  <a:pt x="82" y="36"/>
                  <a:pt x="85" y="38"/>
                </a:cubicBezTo>
                <a:cubicBezTo>
                  <a:pt x="72" y="54"/>
                  <a:pt x="72" y="54"/>
                  <a:pt x="72" y="54"/>
                </a:cubicBezTo>
                <a:cubicBezTo>
                  <a:pt x="73" y="55"/>
                  <a:pt x="73" y="55"/>
                  <a:pt x="73" y="55"/>
                </a:cubicBezTo>
                <a:cubicBezTo>
                  <a:pt x="89" y="40"/>
                  <a:pt x="89" y="40"/>
                  <a:pt x="89" y="40"/>
                </a:cubicBezTo>
                <a:cubicBezTo>
                  <a:pt x="89" y="40"/>
                  <a:pt x="89" y="40"/>
                  <a:pt x="89" y="40"/>
                </a:cubicBezTo>
                <a:cubicBezTo>
                  <a:pt x="112" y="17"/>
                  <a:pt x="112" y="17"/>
                  <a:pt x="112" y="17"/>
                </a:cubicBezTo>
                <a:cubicBezTo>
                  <a:pt x="111" y="15"/>
                  <a:pt x="111" y="15"/>
                  <a:pt x="111" y="15"/>
                </a:cubicBezTo>
                <a:cubicBezTo>
                  <a:pt x="123" y="1"/>
                  <a:pt x="123" y="1"/>
                  <a:pt x="123" y="1"/>
                </a:cubicBezTo>
                <a:cubicBezTo>
                  <a:pt x="126" y="0"/>
                  <a:pt x="126" y="0"/>
                  <a:pt x="126" y="0"/>
                </a:cubicBezTo>
                <a:close/>
                <a:moveTo>
                  <a:pt x="43" y="77"/>
                </a:moveTo>
                <a:cubicBezTo>
                  <a:pt x="39" y="80"/>
                  <a:pt x="39" y="80"/>
                  <a:pt x="39" y="80"/>
                </a:cubicBezTo>
                <a:cubicBezTo>
                  <a:pt x="59" y="99"/>
                  <a:pt x="59" y="99"/>
                  <a:pt x="59" y="99"/>
                </a:cubicBezTo>
                <a:cubicBezTo>
                  <a:pt x="63" y="95"/>
                  <a:pt x="63" y="95"/>
                  <a:pt x="63" y="95"/>
                </a:cubicBezTo>
                <a:cubicBezTo>
                  <a:pt x="43" y="77"/>
                  <a:pt x="43" y="77"/>
                  <a:pt x="43" y="77"/>
                </a:cubicBezTo>
                <a:close/>
                <a:moveTo>
                  <a:pt x="72" y="65"/>
                </a:moveTo>
                <a:cubicBezTo>
                  <a:pt x="70" y="63"/>
                  <a:pt x="67" y="62"/>
                  <a:pt x="64" y="62"/>
                </a:cubicBezTo>
                <a:cubicBezTo>
                  <a:pt x="61" y="62"/>
                  <a:pt x="58" y="63"/>
                  <a:pt x="56" y="65"/>
                </a:cubicBezTo>
                <a:cubicBezTo>
                  <a:pt x="54" y="67"/>
                  <a:pt x="53" y="70"/>
                  <a:pt x="53" y="73"/>
                </a:cubicBezTo>
                <a:cubicBezTo>
                  <a:pt x="53" y="76"/>
                  <a:pt x="54" y="79"/>
                  <a:pt x="57" y="81"/>
                </a:cubicBezTo>
                <a:cubicBezTo>
                  <a:pt x="59" y="83"/>
                  <a:pt x="62" y="84"/>
                  <a:pt x="64" y="84"/>
                </a:cubicBezTo>
                <a:cubicBezTo>
                  <a:pt x="67" y="84"/>
                  <a:pt x="70" y="83"/>
                  <a:pt x="72" y="80"/>
                </a:cubicBezTo>
                <a:cubicBezTo>
                  <a:pt x="74" y="78"/>
                  <a:pt x="75" y="75"/>
                  <a:pt x="75" y="73"/>
                </a:cubicBezTo>
                <a:cubicBezTo>
                  <a:pt x="75" y="70"/>
                  <a:pt x="74" y="67"/>
                  <a:pt x="72" y="65"/>
                </a:cubicBezTo>
                <a:close/>
                <a:moveTo>
                  <a:pt x="71" y="73"/>
                </a:moveTo>
                <a:cubicBezTo>
                  <a:pt x="71" y="71"/>
                  <a:pt x="71" y="69"/>
                  <a:pt x="69" y="68"/>
                </a:cubicBezTo>
                <a:cubicBezTo>
                  <a:pt x="68" y="66"/>
                  <a:pt x="66" y="66"/>
                  <a:pt x="64" y="66"/>
                </a:cubicBezTo>
                <a:cubicBezTo>
                  <a:pt x="62" y="66"/>
                  <a:pt x="60" y="66"/>
                  <a:pt x="59" y="68"/>
                </a:cubicBezTo>
                <a:cubicBezTo>
                  <a:pt x="58" y="69"/>
                  <a:pt x="57" y="71"/>
                  <a:pt x="57" y="73"/>
                </a:cubicBezTo>
                <a:cubicBezTo>
                  <a:pt x="57" y="75"/>
                  <a:pt x="58" y="77"/>
                  <a:pt x="59" y="78"/>
                </a:cubicBezTo>
                <a:cubicBezTo>
                  <a:pt x="61" y="79"/>
                  <a:pt x="63" y="80"/>
                  <a:pt x="64" y="80"/>
                </a:cubicBezTo>
                <a:cubicBezTo>
                  <a:pt x="66" y="80"/>
                  <a:pt x="68" y="79"/>
                  <a:pt x="69" y="78"/>
                </a:cubicBezTo>
                <a:cubicBezTo>
                  <a:pt x="71" y="76"/>
                  <a:pt x="71" y="74"/>
                  <a:pt x="71" y="73"/>
                </a:cubicBezTo>
                <a:close/>
              </a:path>
            </a:pathLst>
          </a:custGeom>
          <a:solidFill>
            <a:srgbClr val="FFB44B"/>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pic>
        <p:nvPicPr>
          <p:cNvPr id="43" name="Picture 7" descr="C:\Documents and Settings\tdz\桌面\10012-120405002K8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6722" y="3348892"/>
            <a:ext cx="1546261" cy="20107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descr="C:\Documents and Settings\tdz\桌面\xpic5234.jpg"/>
          <p:cNvPicPr>
            <a:picLocks noChangeAspect="1" noChangeArrowheads="1"/>
          </p:cNvPicPr>
          <p:nvPr/>
        </p:nvPicPr>
        <p:blipFill>
          <a:blip r:embed="rId3" cstate="print">
            <a:extLst>
              <a:ext uri="{28A0092B-C50C-407E-A947-70E740481C1C}">
                <a14:useLocalDpi xmlns:a14="http://schemas.microsoft.com/office/drawing/2010/main" val="0"/>
              </a:ext>
            </a:extLst>
          </a:blip>
          <a:srcRect l="33304"/>
          <a:stretch>
            <a:fillRect/>
          </a:stretch>
        </p:blipFill>
        <p:spPr bwMode="auto">
          <a:xfrm>
            <a:off x="6600896" y="3330175"/>
            <a:ext cx="1547385" cy="20129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heckerboard(across)">
                                      <p:cBhvr>
                                        <p:cTn id="11" dur="500"/>
                                        <p:tgtEl>
                                          <p:spTgt spid="22"/>
                                        </p:tgtEl>
                                      </p:cBhvr>
                                    </p:animEffect>
                                  </p:childTnLst>
                                </p:cTn>
                              </p:par>
                            </p:childTnLst>
                          </p:cTn>
                        </p:par>
                        <p:par>
                          <p:cTn id="12" fill="hold">
                            <p:stCondLst>
                              <p:cond delay="1000"/>
                            </p:stCondLst>
                            <p:childTnLst>
                              <p:par>
                                <p:cTn id="13" presetID="55"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1000" fill="hold"/>
                                        <p:tgtEl>
                                          <p:spTgt spid="28"/>
                                        </p:tgtEl>
                                        <p:attrNameLst>
                                          <p:attrName>ppt_w</p:attrName>
                                        </p:attrNameLst>
                                      </p:cBhvr>
                                      <p:tavLst>
                                        <p:tav tm="0">
                                          <p:val>
                                            <p:strVal val="#ppt_w*0.70"/>
                                          </p:val>
                                        </p:tav>
                                        <p:tav tm="100000">
                                          <p:val>
                                            <p:strVal val="#ppt_w"/>
                                          </p:val>
                                        </p:tav>
                                      </p:tavLst>
                                    </p:anim>
                                    <p:anim calcmode="lin" valueType="num">
                                      <p:cBhvr>
                                        <p:cTn id="16" dur="1000" fill="hold"/>
                                        <p:tgtEl>
                                          <p:spTgt spid="28"/>
                                        </p:tgtEl>
                                        <p:attrNameLst>
                                          <p:attrName>ppt_h</p:attrName>
                                        </p:attrNameLst>
                                      </p:cBhvr>
                                      <p:tavLst>
                                        <p:tav tm="0">
                                          <p:val>
                                            <p:strVal val="#ppt_h"/>
                                          </p:val>
                                        </p:tav>
                                        <p:tav tm="100000">
                                          <p:val>
                                            <p:strVal val="#ppt_h"/>
                                          </p:val>
                                        </p:tav>
                                      </p:tavLst>
                                    </p:anim>
                                    <p:animEffect transition="in" filter="fade">
                                      <p:cBhvr>
                                        <p:cTn id="17" dur="1000"/>
                                        <p:tgtEl>
                                          <p:spTgt spid="28"/>
                                        </p:tgtEl>
                                      </p:cBhvr>
                                    </p:animEffect>
                                  </p:childTnLst>
                                </p:cTn>
                              </p:par>
                            </p:childTnLst>
                          </p:cTn>
                        </p:par>
                        <p:par>
                          <p:cTn id="18" fill="hold">
                            <p:stCondLst>
                              <p:cond delay="2000"/>
                            </p:stCondLst>
                            <p:childTnLst>
                              <p:par>
                                <p:cTn id="19" presetID="55" presetClass="entr" presetSubtype="0"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par>
                          <p:cTn id="24" fill="hold">
                            <p:stCondLst>
                              <p:cond delay="3000"/>
                            </p:stCondLst>
                            <p:childTnLst>
                              <p:par>
                                <p:cTn id="25" presetID="55"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1000" fill="hold"/>
                                        <p:tgtEl>
                                          <p:spTgt spid="44"/>
                                        </p:tgtEl>
                                        <p:attrNameLst>
                                          <p:attrName>ppt_w</p:attrName>
                                        </p:attrNameLst>
                                      </p:cBhvr>
                                      <p:tavLst>
                                        <p:tav tm="0">
                                          <p:val>
                                            <p:strVal val="#ppt_w*0.70"/>
                                          </p:val>
                                        </p:tav>
                                        <p:tav tm="100000">
                                          <p:val>
                                            <p:strVal val="#ppt_w"/>
                                          </p:val>
                                        </p:tav>
                                      </p:tavLst>
                                    </p:anim>
                                    <p:anim calcmode="lin" valueType="num">
                                      <p:cBhvr>
                                        <p:cTn id="28" dur="1000" fill="hold"/>
                                        <p:tgtEl>
                                          <p:spTgt spid="44"/>
                                        </p:tgtEl>
                                        <p:attrNameLst>
                                          <p:attrName>ppt_h</p:attrName>
                                        </p:attrNameLst>
                                      </p:cBhvr>
                                      <p:tavLst>
                                        <p:tav tm="0">
                                          <p:val>
                                            <p:strVal val="#ppt_h"/>
                                          </p:val>
                                        </p:tav>
                                        <p:tav tm="100000">
                                          <p:val>
                                            <p:strVal val="#ppt_h"/>
                                          </p:val>
                                        </p:tav>
                                      </p:tavLst>
                                    </p:anim>
                                    <p:animEffect transition="in" filter="fade">
                                      <p:cBhvr>
                                        <p:cTn id="29" dur="1000"/>
                                        <p:tgtEl>
                                          <p:spTgt spid="44"/>
                                        </p:tgtEl>
                                      </p:cBhvr>
                                    </p:animEffect>
                                  </p:childTnLst>
                                </p:cTn>
                              </p:par>
                            </p:childTnLst>
                          </p:cTn>
                        </p:par>
                        <p:par>
                          <p:cTn id="30" fill="hold">
                            <p:stCondLst>
                              <p:cond delay="4000"/>
                            </p:stCondLst>
                            <p:childTnLst>
                              <p:par>
                                <p:cTn id="31" presetID="55"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strVal val="#ppt_w*0.70"/>
                                          </p:val>
                                        </p:tav>
                                        <p:tav tm="100000">
                                          <p:val>
                                            <p:strVal val="#ppt_w"/>
                                          </p:val>
                                        </p:tav>
                                      </p:tavLst>
                                    </p:anim>
                                    <p:anim calcmode="lin" valueType="num">
                                      <p:cBhvr>
                                        <p:cTn id="34" dur="1000" fill="hold"/>
                                        <p:tgtEl>
                                          <p:spTgt spid="43"/>
                                        </p:tgtEl>
                                        <p:attrNameLst>
                                          <p:attrName>ppt_h</p:attrName>
                                        </p:attrNameLst>
                                      </p:cBhvr>
                                      <p:tavLst>
                                        <p:tav tm="0">
                                          <p:val>
                                            <p:strVal val="#ppt_h"/>
                                          </p:val>
                                        </p:tav>
                                        <p:tav tm="100000">
                                          <p:val>
                                            <p:strVal val="#ppt_h"/>
                                          </p:val>
                                        </p:tav>
                                      </p:tavLst>
                                    </p:anim>
                                    <p:animEffect transition="in" filter="fade">
                                      <p:cBhvr>
                                        <p:cTn id="35"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4"/>
          <p:cNvSpPr/>
          <p:nvPr/>
        </p:nvSpPr>
        <p:spPr bwMode="auto">
          <a:xfrm>
            <a:off x="6064251" y="4377267"/>
            <a:ext cx="1151467" cy="1250951"/>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connsiteX0" fmla="*/ 0 w 10000"/>
              <a:gd name="connsiteY0" fmla="*/ 315 h 10000"/>
              <a:gd name="connsiteX1" fmla="*/ 0 w 10000"/>
              <a:gd name="connsiteY1" fmla="*/ 5168 h 10000"/>
              <a:gd name="connsiteX2" fmla="*/ 10000 w 10000"/>
              <a:gd name="connsiteY2" fmla="*/ 10000 h 10000"/>
              <a:gd name="connsiteX3" fmla="*/ 8500 w 10000"/>
              <a:gd name="connsiteY3" fmla="*/ 0 h 10000"/>
              <a:gd name="connsiteX4" fmla="*/ 4315 w 10000"/>
              <a:gd name="connsiteY4" fmla="*/ 0 h 10000"/>
              <a:gd name="connsiteX5" fmla="*/ 4817 w 10000"/>
              <a:gd name="connsiteY5" fmla="*/ 2647 h 10000"/>
              <a:gd name="connsiteX6" fmla="*/ 0 w 10000"/>
              <a:gd name="connsiteY6" fmla="*/ 315 h 10000"/>
              <a:gd name="connsiteX0-1" fmla="*/ 0 w 10000"/>
              <a:gd name="connsiteY0-2" fmla="*/ 315 h 10000"/>
              <a:gd name="connsiteX1-3" fmla="*/ 0 w 10000"/>
              <a:gd name="connsiteY1-4" fmla="*/ 5168 h 10000"/>
              <a:gd name="connsiteX2-5" fmla="*/ 10000 w 10000"/>
              <a:gd name="connsiteY2-6" fmla="*/ 10000 h 10000"/>
              <a:gd name="connsiteX3-7" fmla="*/ 8748 w 10000"/>
              <a:gd name="connsiteY3-8" fmla="*/ 0 h 10000"/>
              <a:gd name="connsiteX4-9" fmla="*/ 4315 w 10000"/>
              <a:gd name="connsiteY4-10" fmla="*/ 0 h 10000"/>
              <a:gd name="connsiteX5-11" fmla="*/ 4817 w 10000"/>
              <a:gd name="connsiteY5-12" fmla="*/ 2647 h 10000"/>
              <a:gd name="connsiteX6-13" fmla="*/ 0 w 10000"/>
              <a:gd name="connsiteY6-14" fmla="*/ 315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0000">
                <a:moveTo>
                  <a:pt x="0" y="315"/>
                </a:moveTo>
                <a:lnTo>
                  <a:pt x="0" y="5168"/>
                </a:lnTo>
                <a:lnTo>
                  <a:pt x="10000" y="10000"/>
                </a:lnTo>
                <a:lnTo>
                  <a:pt x="8748" y="0"/>
                </a:lnTo>
                <a:lnTo>
                  <a:pt x="4315" y="0"/>
                </a:lnTo>
                <a:lnTo>
                  <a:pt x="4817" y="2647"/>
                </a:lnTo>
                <a:lnTo>
                  <a:pt x="0" y="315"/>
                </a:lnTo>
                <a:close/>
              </a:path>
            </a:pathLst>
          </a:custGeom>
          <a:gradFill>
            <a:gsLst>
              <a:gs pos="66000">
                <a:srgbClr val="FFB44B"/>
              </a:gs>
              <a:gs pos="66000">
                <a:schemeClr val="bg1"/>
              </a:gs>
            </a:gsLst>
            <a:lin ang="5400000" scaled="1"/>
          </a:gradFill>
          <a:ln w="38100">
            <a:gradFill>
              <a:gsLst>
                <a:gs pos="0">
                  <a:srgbClr val="FFB44B"/>
                </a:gs>
                <a:gs pos="100000">
                  <a:srgbClr val="FFB44B"/>
                </a:gs>
              </a:gsLst>
              <a:lin ang="5400000" scaled="1"/>
            </a:gradFill>
          </a:ln>
          <a:effectLst>
            <a:innerShdw blurRad="190500" dist="76200" dir="18900000">
              <a:prstClr val="black">
                <a:alpha val="50000"/>
              </a:prstClr>
            </a:innerShdw>
          </a:effectLst>
        </p:spPr>
        <p:txBody>
          <a:bodyPr/>
          <a:lstStyle/>
          <a:p>
            <a:pPr fontAlgn="base">
              <a:spcBef>
                <a:spcPct val="0"/>
              </a:spcBef>
              <a:spcAft>
                <a:spcPct val="0"/>
              </a:spcAft>
            </a:pPr>
            <a:endParaRPr lang="zh-CN" altLang="en-US" sz="2400">
              <a:solidFill>
                <a:prstClr val="black"/>
              </a:solidFill>
            </a:endParaRPr>
          </a:p>
        </p:txBody>
      </p:sp>
      <p:sp>
        <p:nvSpPr>
          <p:cNvPr id="5" name="Freeform 105"/>
          <p:cNvSpPr/>
          <p:nvPr/>
        </p:nvSpPr>
        <p:spPr bwMode="auto">
          <a:xfrm>
            <a:off x="6064251" y="4377267"/>
            <a:ext cx="1151467" cy="1250951"/>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2400">
              <a:solidFill>
                <a:prstClr val="black"/>
              </a:solidFill>
            </a:endParaRPr>
          </a:p>
        </p:txBody>
      </p:sp>
      <p:sp>
        <p:nvSpPr>
          <p:cNvPr id="6" name="Freeform 106"/>
          <p:cNvSpPr/>
          <p:nvPr/>
        </p:nvSpPr>
        <p:spPr bwMode="auto">
          <a:xfrm>
            <a:off x="4736573" y="4377267"/>
            <a:ext cx="1155700" cy="1250951"/>
          </a:xfrm>
          <a:custGeom>
            <a:avLst/>
            <a:gdLst>
              <a:gd name="T0" fmla="*/ 854256123 w 878"/>
              <a:gd name="T1" fmla="*/ 29138806 h 952"/>
              <a:gd name="T2" fmla="*/ 443668360 w 878"/>
              <a:gd name="T3" fmla="*/ 244763215 h 952"/>
              <a:gd name="T4" fmla="*/ 484532161 w 878"/>
              <a:gd name="T5" fmla="*/ 0 h 952"/>
              <a:gd name="T6" fmla="*/ 159564590 w 878"/>
              <a:gd name="T7" fmla="*/ 0 h 952"/>
              <a:gd name="T8" fmla="*/ 0 w 878"/>
              <a:gd name="T9" fmla="*/ 924662129 h 952"/>
              <a:gd name="T10" fmla="*/ 854256123 w 878"/>
              <a:gd name="T11" fmla="*/ 477871696 h 952"/>
              <a:gd name="T12" fmla="*/ 854256123 w 878"/>
              <a:gd name="T13" fmla="*/ 29138806 h 952"/>
              <a:gd name="T14" fmla="*/ 0 60000 65536"/>
              <a:gd name="T15" fmla="*/ 0 60000 65536"/>
              <a:gd name="T16" fmla="*/ 0 60000 65536"/>
              <a:gd name="T17" fmla="*/ 0 60000 65536"/>
              <a:gd name="T18" fmla="*/ 0 60000 65536"/>
              <a:gd name="T19" fmla="*/ 0 60000 65536"/>
              <a:gd name="T20" fmla="*/ 0 60000 65536"/>
              <a:gd name="connsiteX0" fmla="*/ 10000 w 10000"/>
              <a:gd name="connsiteY0" fmla="*/ 315 h 10000"/>
              <a:gd name="connsiteX1" fmla="*/ 5194 w 10000"/>
              <a:gd name="connsiteY1" fmla="*/ 2647 h 10000"/>
              <a:gd name="connsiteX2" fmla="*/ 5672 w 10000"/>
              <a:gd name="connsiteY2" fmla="*/ 0 h 10000"/>
              <a:gd name="connsiteX3" fmla="*/ 1373 w 10000"/>
              <a:gd name="connsiteY3" fmla="*/ 0 h 10000"/>
              <a:gd name="connsiteX4" fmla="*/ 0 w 10000"/>
              <a:gd name="connsiteY4" fmla="*/ 10000 h 10000"/>
              <a:gd name="connsiteX5" fmla="*/ 10000 w 10000"/>
              <a:gd name="connsiteY5" fmla="*/ 5168 h 10000"/>
              <a:gd name="connsiteX6" fmla="*/ 10000 w 10000"/>
              <a:gd name="connsiteY6" fmla="*/ 31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315"/>
                </a:moveTo>
                <a:lnTo>
                  <a:pt x="5194" y="2647"/>
                </a:lnTo>
                <a:lnTo>
                  <a:pt x="5672" y="0"/>
                </a:lnTo>
                <a:lnTo>
                  <a:pt x="1373" y="0"/>
                </a:lnTo>
                <a:lnTo>
                  <a:pt x="0" y="10000"/>
                </a:lnTo>
                <a:lnTo>
                  <a:pt x="10000" y="5168"/>
                </a:lnTo>
                <a:lnTo>
                  <a:pt x="10000" y="315"/>
                </a:lnTo>
                <a:close/>
              </a:path>
            </a:pathLst>
          </a:custGeom>
          <a:gradFill>
            <a:gsLst>
              <a:gs pos="65000">
                <a:srgbClr val="4FB663"/>
              </a:gs>
              <a:gs pos="65000">
                <a:schemeClr val="bg1"/>
              </a:gs>
            </a:gsLst>
            <a:lin ang="5400000" scaled="1"/>
          </a:gradFill>
          <a:ln w="38100">
            <a:gradFill>
              <a:gsLst>
                <a:gs pos="2000">
                  <a:srgbClr val="4FB663"/>
                </a:gs>
                <a:gs pos="100000">
                  <a:srgbClr val="4FB663"/>
                </a:gs>
              </a:gsLst>
              <a:lin ang="5400000" scaled="1"/>
            </a:gradFill>
          </a:ln>
          <a:effectLst>
            <a:innerShdw blurRad="190500" dist="76200" dir="13500000">
              <a:prstClr val="black">
                <a:alpha val="50000"/>
              </a:prstClr>
            </a:innerShdw>
          </a:effectLst>
        </p:spPr>
        <p:txBody>
          <a:bodyPr/>
          <a:lstStyle/>
          <a:p>
            <a:pPr fontAlgn="base">
              <a:spcBef>
                <a:spcPct val="0"/>
              </a:spcBef>
              <a:spcAft>
                <a:spcPct val="0"/>
              </a:spcAft>
            </a:pPr>
            <a:endParaRPr lang="zh-CN" altLang="en-US" sz="2400">
              <a:solidFill>
                <a:prstClr val="black"/>
              </a:solidFill>
            </a:endParaRPr>
          </a:p>
        </p:txBody>
      </p:sp>
      <p:sp>
        <p:nvSpPr>
          <p:cNvPr id="7" name="Freeform 107"/>
          <p:cNvSpPr/>
          <p:nvPr/>
        </p:nvSpPr>
        <p:spPr bwMode="auto">
          <a:xfrm>
            <a:off x="4722285" y="4377267"/>
            <a:ext cx="1155700" cy="1250951"/>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defRPr/>
            </a:pPr>
            <a:endParaRPr lang="zh-CN" altLang="en-US" sz="2400">
              <a:solidFill>
                <a:prstClr val="black"/>
              </a:solidFill>
              <a:effectLst>
                <a:outerShdw blurRad="60007" dist="310007" dir="7680000" sy="30000" kx="1300200" algn="ctr" rotWithShape="0">
                  <a:prstClr val="black">
                    <a:alpha val="32000"/>
                  </a:prstClr>
                </a:outerShdw>
              </a:effectLst>
            </a:endParaRPr>
          </a:p>
        </p:txBody>
      </p:sp>
      <p:sp>
        <p:nvSpPr>
          <p:cNvPr id="8" name="Freeform 108"/>
          <p:cNvSpPr/>
          <p:nvPr/>
        </p:nvSpPr>
        <p:spPr bwMode="auto">
          <a:xfrm>
            <a:off x="6008272" y="1794933"/>
            <a:ext cx="2015067" cy="2370667"/>
          </a:xfrm>
          <a:custGeom>
            <a:avLst/>
            <a:gdLst>
              <a:gd name="T0" fmla="*/ 460241095 w 1534"/>
              <a:gd name="T1" fmla="*/ 934440516 h 1804"/>
              <a:gd name="T2" fmla="*/ 0 w 1534"/>
              <a:gd name="T3" fmla="*/ 0 h 1804"/>
              <a:gd name="T4" fmla="*/ 0 w 1534"/>
              <a:gd name="T5" fmla="*/ 679947018 h 1804"/>
              <a:gd name="T6" fmla="*/ 238859290 w 1534"/>
              <a:gd name="T7" fmla="*/ 1165622896 h 1804"/>
              <a:gd name="T8" fmla="*/ 774835825 w 1534"/>
              <a:gd name="T9" fmla="*/ 1243330563 h 1804"/>
              <a:gd name="T10" fmla="*/ 388389322 w 1534"/>
              <a:gd name="T11" fmla="*/ 1622157906 h 1804"/>
              <a:gd name="T12" fmla="*/ 409750474 w 1534"/>
              <a:gd name="T13" fmla="*/ 1752319530 h 1804"/>
              <a:gd name="T14" fmla="*/ 802023462 w 1534"/>
              <a:gd name="T15" fmla="*/ 1752319530 h 1804"/>
              <a:gd name="T16" fmla="*/ 1489471863 w 1534"/>
              <a:gd name="T17" fmla="*/ 1084029057 h 1804"/>
              <a:gd name="T18" fmla="*/ 460241095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gradFill flip="none" rotWithShape="1">
            <a:gsLst>
              <a:gs pos="66000">
                <a:srgbClr val="19B9B9"/>
              </a:gs>
              <a:gs pos="66000">
                <a:schemeClr val="bg1"/>
              </a:gs>
            </a:gsLst>
            <a:lin ang="13500000" scaled="1"/>
            <a:tileRect/>
          </a:gradFill>
          <a:ln w="38100">
            <a:gradFill flip="none" rotWithShape="1">
              <a:gsLst>
                <a:gs pos="0">
                  <a:srgbClr val="19B9B9"/>
                </a:gs>
                <a:gs pos="100000">
                  <a:srgbClr val="19B9B9"/>
                </a:gs>
              </a:gsLst>
              <a:lin ang="8100000" scaled="1"/>
              <a:tileRect/>
            </a:gradFill>
          </a:ln>
          <a:effectLst>
            <a:innerShdw blurRad="190500" dist="76200" dir="18900000">
              <a:prstClr val="black">
                <a:alpha val="50000"/>
              </a:prstClr>
            </a:innerShdw>
          </a:effectLst>
        </p:spPr>
        <p:txBody>
          <a:bodyPr/>
          <a:lstStyle/>
          <a:p>
            <a:pPr fontAlgn="base">
              <a:spcBef>
                <a:spcPct val="0"/>
              </a:spcBef>
              <a:spcAft>
                <a:spcPct val="0"/>
              </a:spcAft>
            </a:pPr>
            <a:endParaRPr lang="zh-CN" altLang="en-US" sz="2400">
              <a:solidFill>
                <a:prstClr val="black"/>
              </a:solidFill>
            </a:endParaRPr>
          </a:p>
        </p:txBody>
      </p:sp>
      <p:sp>
        <p:nvSpPr>
          <p:cNvPr id="9" name="Freeform 109"/>
          <p:cNvSpPr/>
          <p:nvPr/>
        </p:nvSpPr>
        <p:spPr bwMode="auto">
          <a:xfrm>
            <a:off x="3953933" y="1794933"/>
            <a:ext cx="2015067" cy="2370667"/>
          </a:xfrm>
          <a:custGeom>
            <a:avLst/>
            <a:gdLst>
              <a:gd name="T0" fmla="*/ 1029230767 w 1534"/>
              <a:gd name="T1" fmla="*/ 934440516 h 1804"/>
              <a:gd name="T2" fmla="*/ 0 w 1534"/>
              <a:gd name="T3" fmla="*/ 1084029057 h 1804"/>
              <a:gd name="T4" fmla="*/ 687448400 w 1534"/>
              <a:gd name="T5" fmla="*/ 1752319530 h 1804"/>
              <a:gd name="T6" fmla="*/ 1079721389 w 1534"/>
              <a:gd name="T7" fmla="*/ 1752319530 h 1804"/>
              <a:gd name="T8" fmla="*/ 1103024374 w 1534"/>
              <a:gd name="T9" fmla="*/ 1622157906 h 1804"/>
              <a:gd name="T10" fmla="*/ 714636037 w 1534"/>
              <a:gd name="T11" fmla="*/ 1243330563 h 1804"/>
              <a:gd name="T12" fmla="*/ 1250612572 w 1534"/>
              <a:gd name="T13" fmla="*/ 1165622896 h 1804"/>
              <a:gd name="T14" fmla="*/ 1489471863 w 1534"/>
              <a:gd name="T15" fmla="*/ 679947018 h 1804"/>
              <a:gd name="T16" fmla="*/ 1489471863 w 1534"/>
              <a:gd name="T17" fmla="*/ 0 h 1804"/>
              <a:gd name="T18" fmla="*/ 1029230767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gradFill flip="none" rotWithShape="1">
            <a:gsLst>
              <a:gs pos="66000">
                <a:srgbClr val="FB7F6B"/>
              </a:gs>
              <a:gs pos="66000">
                <a:schemeClr val="bg1"/>
              </a:gs>
            </a:gsLst>
            <a:lin ang="18900000" scaled="1"/>
            <a:tileRect/>
          </a:gradFill>
          <a:ln w="38100">
            <a:gradFill flip="none" rotWithShape="1">
              <a:gsLst>
                <a:gs pos="0">
                  <a:srgbClr val="FB7F6B"/>
                </a:gs>
                <a:gs pos="100000">
                  <a:srgbClr val="F4A09A"/>
                </a:gs>
              </a:gsLst>
              <a:lin ang="2700000" scaled="1"/>
              <a:tileRect/>
            </a:gradFill>
          </a:ln>
          <a:effectLst>
            <a:innerShdw blurRad="190500" dist="76200" dir="13500000">
              <a:prstClr val="black">
                <a:alpha val="50000"/>
              </a:prstClr>
            </a:innerShdw>
          </a:effectLst>
        </p:spPr>
        <p:txBody>
          <a:bodyPr/>
          <a:lstStyle/>
          <a:p>
            <a:pPr fontAlgn="base">
              <a:spcBef>
                <a:spcPct val="0"/>
              </a:spcBef>
              <a:spcAft>
                <a:spcPct val="0"/>
              </a:spcAft>
            </a:pPr>
            <a:endParaRPr lang="zh-CN" altLang="en-US" sz="2400">
              <a:solidFill>
                <a:prstClr val="black"/>
              </a:solidFill>
            </a:endParaRPr>
          </a:p>
        </p:txBody>
      </p:sp>
      <p:sp>
        <p:nvSpPr>
          <p:cNvPr id="14" name="矩形 1"/>
          <p:cNvSpPr>
            <a:spLocks noChangeArrowheads="1"/>
          </p:cNvSpPr>
          <p:nvPr/>
        </p:nvSpPr>
        <p:spPr bwMode="auto">
          <a:xfrm>
            <a:off x="8456085" y="1824567"/>
            <a:ext cx="2298700" cy="169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sz="1865" b="1">
                <a:solidFill>
                  <a:srgbClr val="595959"/>
                </a:solidFill>
                <a:latin typeface="微软雅黑" panose="020B0503020204020204" pitchFamily="34" charset="-122"/>
                <a:ea typeface="微软雅黑" panose="020B0503020204020204" pitchFamily="34" charset="-122"/>
              </a:rPr>
              <a:t>此处添加标题内容</a:t>
            </a:r>
            <a:endParaRPr lang="en-US" altLang="zh-CN" sz="1865" b="1">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a:solidFill>
                  <a:srgbClr val="595959"/>
                </a:solidFill>
                <a:latin typeface="微软雅黑" panose="020B0503020204020204" pitchFamily="34" charset="-122"/>
                <a:ea typeface="微软雅黑" panose="020B0503020204020204" pitchFamily="34" charset="-122"/>
              </a:rPr>
              <a:t>点击此处添加内容</a:t>
            </a:r>
            <a:endParaRPr lang="en-US" altLang="zh-CN" sz="160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a:solidFill>
                  <a:srgbClr val="595959"/>
                </a:solidFill>
                <a:latin typeface="微软雅黑" panose="020B0503020204020204" pitchFamily="34" charset="-122"/>
                <a:ea typeface="微软雅黑" panose="020B0503020204020204" pitchFamily="34" charset="-122"/>
              </a:rPr>
              <a:t>点击此处添加内容</a:t>
            </a:r>
            <a:endParaRPr lang="zh-CN" altLang="zh-CN" sz="160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endParaRPr lang="zh-CN" altLang="zh-CN" sz="1865" b="1">
              <a:solidFill>
                <a:srgbClr val="595959"/>
              </a:solidFill>
              <a:latin typeface="微软雅黑" panose="020B0503020204020204" pitchFamily="34" charset="-122"/>
              <a:ea typeface="微软雅黑" panose="020B0503020204020204" pitchFamily="34" charset="-122"/>
            </a:endParaRPr>
          </a:p>
        </p:txBody>
      </p:sp>
      <p:sp>
        <p:nvSpPr>
          <p:cNvPr id="15" name="任意多边形 14"/>
          <p:cNvSpPr/>
          <p:nvPr/>
        </p:nvSpPr>
        <p:spPr>
          <a:xfrm flipH="1">
            <a:off x="1771969" y="237278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rgbClr val="458994"/>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a:solidFill>
                <a:prstClr val="white"/>
              </a:solidFill>
            </a:endParaRPr>
          </a:p>
        </p:txBody>
      </p:sp>
      <p:sp>
        <p:nvSpPr>
          <p:cNvPr id="16" name="矩形 1"/>
          <p:cNvSpPr>
            <a:spLocks noChangeArrowheads="1"/>
          </p:cNvSpPr>
          <p:nvPr/>
        </p:nvSpPr>
        <p:spPr bwMode="auto">
          <a:xfrm>
            <a:off x="2127251" y="1824567"/>
            <a:ext cx="2298700" cy="169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sz="1865" b="1" dirty="0">
                <a:solidFill>
                  <a:srgbClr val="595959"/>
                </a:solidFill>
                <a:latin typeface="微软雅黑" panose="020B0503020204020204" pitchFamily="34" charset="-122"/>
                <a:ea typeface="微软雅黑" panose="020B0503020204020204" pitchFamily="34" charset="-122"/>
              </a:rPr>
              <a:t>此处添加标题内容</a:t>
            </a:r>
            <a:endParaRPr lang="en-US" altLang="zh-CN" sz="1865" b="1" dirty="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a:t>
            </a:r>
            <a:endParaRPr lang="en-US" altLang="zh-CN" sz="1600" dirty="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a:t>
            </a:r>
            <a:endParaRPr lang="zh-CN" altLang="zh-CN" sz="1600" dirty="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endParaRPr lang="zh-CN" altLang="zh-CN" sz="1865" b="1" dirty="0">
              <a:solidFill>
                <a:srgbClr val="595959"/>
              </a:solidFill>
              <a:latin typeface="微软雅黑" panose="020B0503020204020204" pitchFamily="34" charset="-122"/>
              <a:ea typeface="微软雅黑" panose="020B0503020204020204" pitchFamily="34" charset="-122"/>
            </a:endParaRPr>
          </a:p>
        </p:txBody>
      </p:sp>
      <p:sp>
        <p:nvSpPr>
          <p:cNvPr id="17" name="任意多边形 16"/>
          <p:cNvSpPr/>
          <p:nvPr/>
        </p:nvSpPr>
        <p:spPr>
          <a:xfrm flipH="1">
            <a:off x="1552728" y="4935161"/>
            <a:ext cx="3651248" cy="594783"/>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 name="connsiteX0-13" fmla="*/ 0 w 2720695"/>
              <a:gd name="connsiteY0-14" fmla="*/ 401718 h 401718"/>
              <a:gd name="connsiteX1-15" fmla="*/ 525640 w 2720695"/>
              <a:gd name="connsiteY1-16" fmla="*/ 6002 h 401718"/>
              <a:gd name="connsiteX2-17" fmla="*/ 2720695 w 2720695"/>
              <a:gd name="connsiteY2-18" fmla="*/ 0 h 401718"/>
              <a:gd name="connsiteX0-19" fmla="*/ 0 w 2720695"/>
              <a:gd name="connsiteY0-20" fmla="*/ 401718 h 819304"/>
              <a:gd name="connsiteX1-21" fmla="*/ 683977 w 2720695"/>
              <a:gd name="connsiteY1-22" fmla="*/ 819304 h 819304"/>
              <a:gd name="connsiteX2-23" fmla="*/ 2720695 w 2720695"/>
              <a:gd name="connsiteY2-24" fmla="*/ 0 h 819304"/>
              <a:gd name="connsiteX0-25" fmla="*/ 0 w 2845102"/>
              <a:gd name="connsiteY0-26" fmla="*/ 0 h 417586"/>
              <a:gd name="connsiteX1-27" fmla="*/ 683977 w 2845102"/>
              <a:gd name="connsiteY1-28" fmla="*/ 417586 h 417586"/>
              <a:gd name="connsiteX2-29" fmla="*/ 2845102 w 2845102"/>
              <a:gd name="connsiteY2-30" fmla="*/ 390994 h 417586"/>
              <a:gd name="connsiteX0-31" fmla="*/ 0 w 2845102"/>
              <a:gd name="connsiteY0-32" fmla="*/ 0 h 421879"/>
              <a:gd name="connsiteX1-33" fmla="*/ 683977 w 2845102"/>
              <a:gd name="connsiteY1-34" fmla="*/ 417586 h 421879"/>
              <a:gd name="connsiteX2-35" fmla="*/ 2845102 w 2845102"/>
              <a:gd name="connsiteY2-36" fmla="*/ 421879 h 421879"/>
            </a:gdLst>
            <a:ahLst/>
            <a:cxnLst>
              <a:cxn ang="0">
                <a:pos x="connsiteX0-1" y="connsiteY0-2"/>
              </a:cxn>
              <a:cxn ang="0">
                <a:pos x="connsiteX1-3" y="connsiteY1-4"/>
              </a:cxn>
              <a:cxn ang="0">
                <a:pos x="connsiteX2-5" y="connsiteY2-6"/>
              </a:cxn>
            </a:cxnLst>
            <a:rect l="l" t="t" r="r" b="b"/>
            <a:pathLst>
              <a:path w="2845102" h="421879">
                <a:moveTo>
                  <a:pt x="0" y="0"/>
                </a:moveTo>
                <a:lnTo>
                  <a:pt x="683977" y="417586"/>
                </a:lnTo>
                <a:lnTo>
                  <a:pt x="2845102" y="421879"/>
                </a:lnTo>
              </a:path>
            </a:pathLst>
          </a:custGeom>
          <a:noFill/>
          <a:ln w="12700">
            <a:solidFill>
              <a:srgbClr val="458994"/>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dirty="0">
              <a:solidFill>
                <a:prstClr val="white"/>
              </a:solidFill>
            </a:endParaRPr>
          </a:p>
        </p:txBody>
      </p:sp>
      <p:sp>
        <p:nvSpPr>
          <p:cNvPr id="18" name="矩形 1"/>
          <p:cNvSpPr>
            <a:spLocks noChangeArrowheads="1"/>
          </p:cNvSpPr>
          <p:nvPr/>
        </p:nvSpPr>
        <p:spPr bwMode="auto">
          <a:xfrm>
            <a:off x="2032001" y="5063196"/>
            <a:ext cx="2298700" cy="12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sz="1865" b="1" dirty="0">
                <a:solidFill>
                  <a:srgbClr val="595959"/>
                </a:solidFill>
                <a:latin typeface="微软雅黑" panose="020B0503020204020204" pitchFamily="34" charset="-122"/>
                <a:ea typeface="微软雅黑" panose="020B0503020204020204" pitchFamily="34" charset="-122"/>
              </a:rPr>
              <a:t>此处添加标题内容</a:t>
            </a:r>
            <a:endParaRPr lang="en-US" altLang="zh-CN" sz="1865" b="1" dirty="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a:t>
            </a:r>
            <a:endParaRPr lang="en-US" altLang="zh-CN" sz="1600" dirty="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sp>
        <p:nvSpPr>
          <p:cNvPr id="19" name="矩形 1"/>
          <p:cNvSpPr>
            <a:spLocks noChangeArrowheads="1"/>
          </p:cNvSpPr>
          <p:nvPr/>
        </p:nvSpPr>
        <p:spPr bwMode="auto">
          <a:xfrm>
            <a:off x="8447256" y="4947706"/>
            <a:ext cx="2298700" cy="181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fontAlgn="base" hangingPunct="1">
              <a:lnSpc>
                <a:spcPct val="150000"/>
              </a:lnSpc>
              <a:spcBef>
                <a:spcPct val="0"/>
              </a:spcBef>
              <a:spcAft>
                <a:spcPct val="0"/>
              </a:spcAft>
            </a:pPr>
            <a:r>
              <a:rPr lang="zh-CN" altLang="en-US" sz="1865" b="1" dirty="0">
                <a:solidFill>
                  <a:srgbClr val="595959"/>
                </a:solidFill>
                <a:latin typeface="微软雅黑" panose="020B0503020204020204" pitchFamily="34" charset="-122"/>
                <a:ea typeface="微软雅黑" panose="020B0503020204020204" pitchFamily="34" charset="-122"/>
              </a:rPr>
              <a:t>此处添加标题内容</a:t>
            </a:r>
            <a:endParaRPr lang="en-US" altLang="zh-CN" sz="1865" b="1" dirty="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a:t>
            </a:r>
            <a:endParaRPr lang="en-US" altLang="zh-CN" sz="1600" dirty="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a:t>
            </a:r>
            <a:endParaRPr lang="zh-CN" altLang="zh-CN" sz="1600" dirty="0">
              <a:solidFill>
                <a:srgbClr val="595959"/>
              </a:solidFill>
              <a:latin typeface="微软雅黑" panose="020B0503020204020204" pitchFamily="34" charset="-122"/>
              <a:ea typeface="微软雅黑" panose="020B0503020204020204" pitchFamily="34" charset="-122"/>
            </a:endParaRPr>
          </a:p>
          <a:p>
            <a:pPr algn="just" eaLnBrk="1" fontAlgn="base" hangingPunct="1">
              <a:lnSpc>
                <a:spcPct val="150000"/>
              </a:lnSpc>
              <a:spcBef>
                <a:spcPct val="0"/>
              </a:spcBef>
              <a:spcAft>
                <a:spcPct val="0"/>
              </a:spcAft>
            </a:pPr>
            <a:endParaRPr lang="zh-CN" altLang="zh-CN" sz="2400" dirty="0">
              <a:solidFill>
                <a:prstClr val="black"/>
              </a:solidFill>
            </a:endParaRPr>
          </a:p>
        </p:txBody>
      </p:sp>
      <p:grpSp>
        <p:nvGrpSpPr>
          <p:cNvPr id="21" name="组合 122"/>
          <p:cNvGrpSpPr/>
          <p:nvPr/>
        </p:nvGrpSpPr>
        <p:grpSpPr bwMode="auto">
          <a:xfrm>
            <a:off x="8163624" y="5092224"/>
            <a:ext cx="256116" cy="258233"/>
            <a:chOff x="3889445" y="2973091"/>
            <a:chExt cx="319708" cy="324921"/>
          </a:xfrm>
          <a:solidFill>
            <a:srgbClr val="FFB44B"/>
          </a:solidFill>
        </p:grpSpPr>
        <p:sp>
          <p:nvSpPr>
            <p:cNvPr id="22" name="Rectangle 12"/>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endParaRPr>
            </a:p>
          </p:txBody>
        </p:sp>
        <p:sp>
          <p:nvSpPr>
            <p:cNvPr id="23" name="Rectangle 13"/>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endParaRPr>
            </a:p>
          </p:txBody>
        </p:sp>
        <p:sp>
          <p:nvSpPr>
            <p:cNvPr id="24" name="Rectangle 14"/>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endParaRPr>
            </a:p>
          </p:txBody>
        </p:sp>
        <p:sp>
          <p:nvSpPr>
            <p:cNvPr id="25" name="Rectangle 15"/>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endParaRPr lang="zh-CN" altLang="en-US" sz="2400">
                <a:solidFill>
                  <a:prstClr val="black"/>
                </a:solidFill>
              </a:endParaRPr>
            </a:p>
          </p:txBody>
        </p:sp>
      </p:grpSp>
      <p:grpSp>
        <p:nvGrpSpPr>
          <p:cNvPr id="26" name="组合 13321"/>
          <p:cNvGrpSpPr/>
          <p:nvPr/>
        </p:nvGrpSpPr>
        <p:grpSpPr bwMode="auto">
          <a:xfrm>
            <a:off x="8153421" y="1979978"/>
            <a:ext cx="281517" cy="279400"/>
            <a:chOff x="1057275" y="3008313"/>
            <a:chExt cx="368300" cy="368300"/>
          </a:xfrm>
          <a:solidFill>
            <a:srgbClr val="19B9B9"/>
          </a:solidFill>
        </p:grpSpPr>
        <p:sp>
          <p:nvSpPr>
            <p:cNvPr id="27" name="Freeform 11"/>
            <p:cNvSpPr/>
            <p:nvPr/>
          </p:nvSpPr>
          <p:spPr bwMode="auto">
            <a:xfrm>
              <a:off x="1057275" y="3033713"/>
              <a:ext cx="342900" cy="342900"/>
            </a:xfrm>
            <a:custGeom>
              <a:avLst/>
              <a:gdLst>
                <a:gd name="T0" fmla="*/ 252015625 w 216"/>
                <a:gd name="T1" fmla="*/ 0 h 216"/>
                <a:gd name="T2" fmla="*/ 252015625 w 216"/>
                <a:gd name="T3" fmla="*/ 0 h 216"/>
                <a:gd name="T4" fmla="*/ 201612500 w 216"/>
                <a:gd name="T5" fmla="*/ 5040313 h 216"/>
                <a:gd name="T6" fmla="*/ 156249688 w 216"/>
                <a:gd name="T7" fmla="*/ 25201563 h 216"/>
                <a:gd name="T8" fmla="*/ 115927188 w 216"/>
                <a:gd name="T9" fmla="*/ 45362813 h 216"/>
                <a:gd name="T10" fmla="*/ 75604688 w 216"/>
                <a:gd name="T11" fmla="*/ 80645000 h 216"/>
                <a:gd name="T12" fmla="*/ 75604688 w 216"/>
                <a:gd name="T13" fmla="*/ 80645000 h 216"/>
                <a:gd name="T14" fmla="*/ 40322500 w 216"/>
                <a:gd name="T15" fmla="*/ 120967500 h 216"/>
                <a:gd name="T16" fmla="*/ 15120938 w 216"/>
                <a:gd name="T17" fmla="*/ 171370625 h 216"/>
                <a:gd name="T18" fmla="*/ 0 w 216"/>
                <a:gd name="T19" fmla="*/ 221773750 h 216"/>
                <a:gd name="T20" fmla="*/ 0 w 216"/>
                <a:gd name="T21" fmla="*/ 272176875 h 216"/>
                <a:gd name="T22" fmla="*/ 0 w 216"/>
                <a:gd name="T23" fmla="*/ 322580000 h 216"/>
                <a:gd name="T24" fmla="*/ 15120938 w 216"/>
                <a:gd name="T25" fmla="*/ 372983125 h 216"/>
                <a:gd name="T26" fmla="*/ 40322500 w 216"/>
                <a:gd name="T27" fmla="*/ 423386250 h 216"/>
                <a:gd name="T28" fmla="*/ 75604688 w 216"/>
                <a:gd name="T29" fmla="*/ 463708750 h 216"/>
                <a:gd name="T30" fmla="*/ 75604688 w 216"/>
                <a:gd name="T31" fmla="*/ 463708750 h 216"/>
                <a:gd name="T32" fmla="*/ 120967500 w 216"/>
                <a:gd name="T33" fmla="*/ 498990938 h 216"/>
                <a:gd name="T34" fmla="*/ 166330313 w 216"/>
                <a:gd name="T35" fmla="*/ 524192500 h 216"/>
                <a:gd name="T36" fmla="*/ 216733438 w 216"/>
                <a:gd name="T37" fmla="*/ 539313438 h 216"/>
                <a:gd name="T38" fmla="*/ 272176875 w 216"/>
                <a:gd name="T39" fmla="*/ 544353750 h 216"/>
                <a:gd name="T40" fmla="*/ 322580000 w 216"/>
                <a:gd name="T41" fmla="*/ 539313438 h 216"/>
                <a:gd name="T42" fmla="*/ 372983125 w 216"/>
                <a:gd name="T43" fmla="*/ 524192500 h 216"/>
                <a:gd name="T44" fmla="*/ 423386250 w 216"/>
                <a:gd name="T45" fmla="*/ 498990938 h 216"/>
                <a:gd name="T46" fmla="*/ 463708750 w 216"/>
                <a:gd name="T47" fmla="*/ 463708750 h 216"/>
                <a:gd name="T48" fmla="*/ 463708750 w 216"/>
                <a:gd name="T49" fmla="*/ 463708750 h 216"/>
                <a:gd name="T50" fmla="*/ 498990938 w 216"/>
                <a:gd name="T51" fmla="*/ 428426563 h 216"/>
                <a:gd name="T52" fmla="*/ 519152188 w 216"/>
                <a:gd name="T53" fmla="*/ 383063750 h 216"/>
                <a:gd name="T54" fmla="*/ 534273125 w 216"/>
                <a:gd name="T55" fmla="*/ 337700938 h 216"/>
                <a:gd name="T56" fmla="*/ 544353750 w 216"/>
                <a:gd name="T57" fmla="*/ 292338125 h 216"/>
                <a:gd name="T58" fmla="*/ 252015625 w 216"/>
                <a:gd name="T59" fmla="*/ 292338125 h 216"/>
                <a:gd name="T60" fmla="*/ 252015625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2400">
                <a:solidFill>
                  <a:prstClr val="black"/>
                </a:solidFill>
              </a:endParaRPr>
            </a:p>
          </p:txBody>
        </p:sp>
        <p:sp>
          <p:nvSpPr>
            <p:cNvPr id="28" name="Freeform 12"/>
            <p:cNvSpPr/>
            <p:nvPr/>
          </p:nvSpPr>
          <p:spPr bwMode="auto">
            <a:xfrm>
              <a:off x="1238250" y="3008313"/>
              <a:ext cx="187325" cy="184150"/>
            </a:xfrm>
            <a:custGeom>
              <a:avLst/>
              <a:gdLst>
                <a:gd name="T0" fmla="*/ 216733438 w 118"/>
                <a:gd name="T1" fmla="*/ 80645000 h 116"/>
                <a:gd name="T2" fmla="*/ 216733438 w 118"/>
                <a:gd name="T3" fmla="*/ 80645000 h 116"/>
                <a:gd name="T4" fmla="*/ 196572188 w 118"/>
                <a:gd name="T5" fmla="*/ 60483750 h 116"/>
                <a:gd name="T6" fmla="*/ 171370625 w 118"/>
                <a:gd name="T7" fmla="*/ 40322500 h 116"/>
                <a:gd name="T8" fmla="*/ 141128750 w 118"/>
                <a:gd name="T9" fmla="*/ 25201563 h 116"/>
                <a:gd name="T10" fmla="*/ 115927188 w 118"/>
                <a:gd name="T11" fmla="*/ 15120938 h 116"/>
                <a:gd name="T12" fmla="*/ 90725625 w 118"/>
                <a:gd name="T13" fmla="*/ 5040313 h 116"/>
                <a:gd name="T14" fmla="*/ 60483750 w 118"/>
                <a:gd name="T15" fmla="*/ 0 h 116"/>
                <a:gd name="T16" fmla="*/ 30241875 w 118"/>
                <a:gd name="T17" fmla="*/ 0 h 116"/>
                <a:gd name="T18" fmla="*/ 0 w 118"/>
                <a:gd name="T19" fmla="*/ 0 h 116"/>
                <a:gd name="T20" fmla="*/ 0 w 118"/>
                <a:gd name="T21" fmla="*/ 292338125 h 116"/>
                <a:gd name="T22" fmla="*/ 297378438 w 118"/>
                <a:gd name="T23" fmla="*/ 292338125 h 116"/>
                <a:gd name="T24" fmla="*/ 297378438 w 118"/>
                <a:gd name="T25" fmla="*/ 292338125 h 116"/>
                <a:gd name="T26" fmla="*/ 297378438 w 118"/>
                <a:gd name="T27" fmla="*/ 267136563 h 116"/>
                <a:gd name="T28" fmla="*/ 297378438 w 118"/>
                <a:gd name="T29" fmla="*/ 236894688 h 116"/>
                <a:gd name="T30" fmla="*/ 287297813 w 118"/>
                <a:gd name="T31" fmla="*/ 206652813 h 116"/>
                <a:gd name="T32" fmla="*/ 282257500 w 118"/>
                <a:gd name="T33" fmla="*/ 181451250 h 116"/>
                <a:gd name="T34" fmla="*/ 272176875 w 118"/>
                <a:gd name="T35" fmla="*/ 151209375 h 116"/>
                <a:gd name="T36" fmla="*/ 257055938 w 118"/>
                <a:gd name="T37" fmla="*/ 126007813 h 116"/>
                <a:gd name="T38" fmla="*/ 236894688 w 118"/>
                <a:gd name="T39" fmla="*/ 100806250 h 116"/>
                <a:gd name="T40" fmla="*/ 216733438 w 118"/>
                <a:gd name="T41" fmla="*/ 80645000 h 116"/>
                <a:gd name="T42" fmla="*/ 216733438 w 118"/>
                <a:gd name="T43" fmla="*/ 8064500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2400">
                <a:solidFill>
                  <a:prstClr val="black"/>
                </a:solidFill>
              </a:endParaRPr>
            </a:p>
          </p:txBody>
        </p:sp>
      </p:grpSp>
      <p:sp>
        <p:nvSpPr>
          <p:cNvPr id="34" name="任意多边形 33"/>
          <p:cNvSpPr/>
          <p:nvPr/>
        </p:nvSpPr>
        <p:spPr>
          <a:xfrm>
            <a:off x="6553525" y="2361355"/>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rgbClr val="458994"/>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a:solidFill>
                <a:prstClr val="white"/>
              </a:solidFill>
            </a:endParaRPr>
          </a:p>
        </p:txBody>
      </p:sp>
      <p:sp>
        <p:nvSpPr>
          <p:cNvPr id="35" name="任意多边形 34"/>
          <p:cNvSpPr/>
          <p:nvPr/>
        </p:nvSpPr>
        <p:spPr>
          <a:xfrm>
            <a:off x="6737350" y="4947706"/>
            <a:ext cx="3820582" cy="501646"/>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 name="connsiteX0-13" fmla="*/ 0 w 2640025"/>
              <a:gd name="connsiteY0-14" fmla="*/ 422307 h 422307"/>
              <a:gd name="connsiteX1-15" fmla="*/ 444970 w 2640025"/>
              <a:gd name="connsiteY1-16" fmla="*/ 6002 h 422307"/>
              <a:gd name="connsiteX2-17" fmla="*/ 2640025 w 2640025"/>
              <a:gd name="connsiteY2-18" fmla="*/ 0 h 422307"/>
              <a:gd name="connsiteX0-19" fmla="*/ 0 w 2640025"/>
              <a:gd name="connsiteY0-20" fmla="*/ 422307 h 778124"/>
              <a:gd name="connsiteX1-21" fmla="*/ 526130 w 2640025"/>
              <a:gd name="connsiteY1-22" fmla="*/ 778124 h 778124"/>
              <a:gd name="connsiteX2-23" fmla="*/ 2640025 w 2640025"/>
              <a:gd name="connsiteY2-24" fmla="*/ 0 h 778124"/>
              <a:gd name="connsiteX0-25" fmla="*/ 0 w 2670459"/>
              <a:gd name="connsiteY0-26" fmla="*/ 0 h 355817"/>
              <a:gd name="connsiteX1-27" fmla="*/ 526130 w 2670459"/>
              <a:gd name="connsiteY1-28" fmla="*/ 355817 h 355817"/>
              <a:gd name="connsiteX2-29" fmla="*/ 2670459 w 2670459"/>
              <a:gd name="connsiteY2-30" fmla="*/ 288046 h 355817"/>
              <a:gd name="connsiteX0-31" fmla="*/ 0 w 2670459"/>
              <a:gd name="connsiteY0-32" fmla="*/ 0 h 355817"/>
              <a:gd name="connsiteX1-33" fmla="*/ 526130 w 2670459"/>
              <a:gd name="connsiteY1-34" fmla="*/ 355817 h 355817"/>
              <a:gd name="connsiteX2-35" fmla="*/ 2670459 w 2670459"/>
              <a:gd name="connsiteY2-36" fmla="*/ 349816 h 355817"/>
            </a:gdLst>
            <a:ahLst/>
            <a:cxnLst>
              <a:cxn ang="0">
                <a:pos x="connsiteX0-1" y="connsiteY0-2"/>
              </a:cxn>
              <a:cxn ang="0">
                <a:pos x="connsiteX1-3" y="connsiteY1-4"/>
              </a:cxn>
              <a:cxn ang="0">
                <a:pos x="connsiteX2-5" y="connsiteY2-6"/>
              </a:cxn>
            </a:cxnLst>
            <a:rect l="l" t="t" r="r" b="b"/>
            <a:pathLst>
              <a:path w="2670459" h="355817">
                <a:moveTo>
                  <a:pt x="0" y="0"/>
                </a:moveTo>
                <a:lnTo>
                  <a:pt x="526130" y="355817"/>
                </a:lnTo>
                <a:lnTo>
                  <a:pt x="2670459" y="349816"/>
                </a:lnTo>
              </a:path>
            </a:pathLst>
          </a:custGeom>
          <a:noFill/>
          <a:ln w="12700">
            <a:solidFill>
              <a:srgbClr val="458994"/>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2400">
              <a:solidFill>
                <a:prstClr val="white"/>
              </a:solidFill>
            </a:endParaRPr>
          </a:p>
        </p:txBody>
      </p:sp>
      <p:sp>
        <p:nvSpPr>
          <p:cNvPr id="36" name="Oval 54"/>
          <p:cNvSpPr>
            <a:spLocks noChangeArrowheads="1"/>
          </p:cNvSpPr>
          <p:nvPr/>
        </p:nvSpPr>
        <p:spPr bwMode="auto">
          <a:xfrm>
            <a:off x="5368079" y="3144308"/>
            <a:ext cx="110067" cy="110067"/>
          </a:xfrm>
          <a:prstGeom prst="ellipse">
            <a:avLst/>
          </a:prstGeom>
          <a:solidFill>
            <a:srgbClr val="458994"/>
          </a:solidFill>
          <a:ln>
            <a:noFill/>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endParaRPr>
          </a:p>
        </p:txBody>
      </p:sp>
      <p:sp>
        <p:nvSpPr>
          <p:cNvPr id="37" name="Oval 54"/>
          <p:cNvSpPr>
            <a:spLocks noChangeArrowheads="1"/>
          </p:cNvSpPr>
          <p:nvPr/>
        </p:nvSpPr>
        <p:spPr bwMode="auto">
          <a:xfrm>
            <a:off x="6496250" y="3148914"/>
            <a:ext cx="110067" cy="110067"/>
          </a:xfrm>
          <a:prstGeom prst="ellipse">
            <a:avLst/>
          </a:prstGeom>
          <a:solidFill>
            <a:srgbClr val="458994"/>
          </a:solidFill>
          <a:ln>
            <a:noFill/>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endParaRPr>
          </a:p>
        </p:txBody>
      </p:sp>
      <p:sp>
        <p:nvSpPr>
          <p:cNvPr id="38" name="Oval 54"/>
          <p:cNvSpPr>
            <a:spLocks noChangeArrowheads="1"/>
          </p:cNvSpPr>
          <p:nvPr/>
        </p:nvSpPr>
        <p:spPr bwMode="auto">
          <a:xfrm>
            <a:off x="6682317" y="4892673"/>
            <a:ext cx="110067" cy="110067"/>
          </a:xfrm>
          <a:prstGeom prst="ellipse">
            <a:avLst/>
          </a:prstGeom>
          <a:solidFill>
            <a:srgbClr val="458994"/>
          </a:solidFill>
          <a:ln>
            <a:noFill/>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endParaRPr>
          </a:p>
        </p:txBody>
      </p:sp>
      <p:sp>
        <p:nvSpPr>
          <p:cNvPr id="39" name="Oval 54"/>
          <p:cNvSpPr>
            <a:spLocks noChangeArrowheads="1"/>
          </p:cNvSpPr>
          <p:nvPr/>
        </p:nvSpPr>
        <p:spPr bwMode="auto">
          <a:xfrm>
            <a:off x="5192926" y="4892674"/>
            <a:ext cx="110067" cy="110067"/>
          </a:xfrm>
          <a:prstGeom prst="ellipse">
            <a:avLst/>
          </a:prstGeom>
          <a:solidFill>
            <a:srgbClr val="458994"/>
          </a:solidFill>
          <a:ln>
            <a:noFill/>
          </a:ln>
          <a:effectLst>
            <a:outerShdw blurRad="63500" sx="102000" sy="102000" algn="ctr" rotWithShape="0">
              <a:prstClr val="black">
                <a:alpha val="40000"/>
              </a:prstClr>
            </a:outerShdw>
          </a:effectLst>
          <a:scene3d>
            <a:camera prst="orthographicFront"/>
            <a:lightRig rig="threePt" dir="t"/>
          </a:scene3d>
          <a:sp3d>
            <a:bevelT prst="angle"/>
          </a:sp3d>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2400">
              <a:solidFill>
                <a:prstClr val="black"/>
              </a:solidFill>
            </a:endParaRPr>
          </a:p>
        </p:txBody>
      </p:sp>
      <p:sp>
        <p:nvSpPr>
          <p:cNvPr id="42" name="KSO_Shape"/>
          <p:cNvSpPr>
            <a:spLocks noChangeAspect="1"/>
          </p:cNvSpPr>
          <p:nvPr/>
        </p:nvSpPr>
        <p:spPr>
          <a:xfrm>
            <a:off x="507727" y="343247"/>
            <a:ext cx="743313" cy="676415"/>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FFB44B"/>
          </a:solidFill>
          <a:ln>
            <a:solidFill>
              <a:srgbClr val="FFB44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43" name="矩形 42"/>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FFB44B"/>
                </a:solidFill>
                <a:effectLst/>
              </a:rPr>
              <a:t>添加标题</a:t>
            </a:r>
            <a:endParaRPr lang="en-US" altLang="zh-CN" sz="3200" b="1" cap="none" spc="0" dirty="0" smtClean="0">
              <a:solidFill>
                <a:srgbClr val="FFB44B"/>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grpSp>
        <p:nvGrpSpPr>
          <p:cNvPr id="53" name="组合 52"/>
          <p:cNvGrpSpPr/>
          <p:nvPr/>
        </p:nvGrpSpPr>
        <p:grpSpPr>
          <a:xfrm>
            <a:off x="5429054" y="3299726"/>
            <a:ext cx="1122230" cy="1122231"/>
            <a:chOff x="5426925" y="3297580"/>
            <a:chExt cx="1122230" cy="1122231"/>
          </a:xfrm>
        </p:grpSpPr>
        <p:grpSp>
          <p:nvGrpSpPr>
            <p:cNvPr id="46" name="组合 45"/>
            <p:cNvGrpSpPr/>
            <p:nvPr/>
          </p:nvGrpSpPr>
          <p:grpSpPr>
            <a:xfrm>
              <a:off x="5426925" y="3297580"/>
              <a:ext cx="1122230" cy="1122231"/>
              <a:chOff x="6797972" y="2855353"/>
              <a:chExt cx="1878483" cy="1878485"/>
            </a:xfrm>
          </p:grpSpPr>
          <p:sp>
            <p:nvSpPr>
              <p:cNvPr id="47" name="Freeform 39"/>
              <p:cNvSpPr/>
              <p:nvPr/>
            </p:nvSpPr>
            <p:spPr bwMode="auto">
              <a:xfrm>
                <a:off x="6797972" y="2855353"/>
                <a:ext cx="1878483" cy="1878485"/>
              </a:xfrm>
              <a:custGeom>
                <a:avLst/>
                <a:gdLst>
                  <a:gd name="T0" fmla="*/ 382 w 465"/>
                  <a:gd name="T1" fmla="*/ 83 h 465"/>
                  <a:gd name="T2" fmla="*/ 382 w 465"/>
                  <a:gd name="T3" fmla="*/ 382 h 465"/>
                  <a:gd name="T4" fmla="*/ 83 w 465"/>
                  <a:gd name="T5" fmla="*/ 382 h 465"/>
                  <a:gd name="T6" fmla="*/ 83 w 465"/>
                  <a:gd name="T7" fmla="*/ 83 h 465"/>
                  <a:gd name="T8" fmla="*/ 382 w 465"/>
                  <a:gd name="T9" fmla="*/ 83 h 465"/>
                </a:gdLst>
                <a:ahLst/>
                <a:cxnLst>
                  <a:cxn ang="0">
                    <a:pos x="T0" y="T1"/>
                  </a:cxn>
                  <a:cxn ang="0">
                    <a:pos x="T2" y="T3"/>
                  </a:cxn>
                  <a:cxn ang="0">
                    <a:pos x="T4" y="T5"/>
                  </a:cxn>
                  <a:cxn ang="0">
                    <a:pos x="T6" y="T7"/>
                  </a:cxn>
                  <a:cxn ang="0">
                    <a:pos x="T8" y="T9"/>
                  </a:cxn>
                </a:cxnLst>
                <a:rect l="0" t="0" r="r" b="b"/>
                <a:pathLst>
                  <a:path w="465" h="465">
                    <a:moveTo>
                      <a:pt x="382" y="83"/>
                    </a:moveTo>
                    <a:cubicBezTo>
                      <a:pt x="465" y="166"/>
                      <a:pt x="465" y="300"/>
                      <a:pt x="382" y="382"/>
                    </a:cubicBezTo>
                    <a:cubicBezTo>
                      <a:pt x="299" y="465"/>
                      <a:pt x="165" y="465"/>
                      <a:pt x="83" y="382"/>
                    </a:cubicBezTo>
                    <a:cubicBezTo>
                      <a:pt x="0" y="300"/>
                      <a:pt x="0" y="166"/>
                      <a:pt x="83" y="83"/>
                    </a:cubicBezTo>
                    <a:cubicBezTo>
                      <a:pt x="165" y="0"/>
                      <a:pt x="299" y="0"/>
                      <a:pt x="382" y="83"/>
                    </a:cubicBezTo>
                    <a:close/>
                  </a:path>
                </a:pathLst>
              </a:custGeom>
              <a:gradFill flip="none" rotWithShape="1">
                <a:gsLst>
                  <a:gs pos="100000">
                    <a:schemeClr val="bg1">
                      <a:lumMod val="0"/>
                      <a:lumOff val="100000"/>
                    </a:schemeClr>
                  </a:gs>
                  <a:gs pos="50000">
                    <a:srgbClr val="8E8E8E">
                      <a:lumMod val="50000"/>
                      <a:lumOff val="50000"/>
                    </a:srgbClr>
                  </a:gs>
                  <a:gs pos="0">
                    <a:srgbClr val="D2D4D5">
                      <a:lumMod val="79000"/>
                    </a:srgb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48" name="Freeform 34"/>
              <p:cNvSpPr/>
              <p:nvPr/>
            </p:nvSpPr>
            <p:spPr bwMode="auto">
              <a:xfrm>
                <a:off x="6901037" y="2956731"/>
                <a:ext cx="1672351" cy="1675728"/>
              </a:xfrm>
              <a:custGeom>
                <a:avLst/>
                <a:gdLst>
                  <a:gd name="T0" fmla="*/ 345 w 419"/>
                  <a:gd name="T1" fmla="*/ 345 h 420"/>
                  <a:gd name="T2" fmla="*/ 75 w 419"/>
                  <a:gd name="T3" fmla="*/ 345 h 420"/>
                  <a:gd name="T4" fmla="*/ 75 w 419"/>
                  <a:gd name="T5" fmla="*/ 75 h 420"/>
                  <a:gd name="T6" fmla="*/ 345 w 419"/>
                  <a:gd name="T7" fmla="*/ 75 h 420"/>
                  <a:gd name="T8" fmla="*/ 345 w 419"/>
                  <a:gd name="T9" fmla="*/ 345 h 420"/>
                </a:gdLst>
                <a:ahLst/>
                <a:cxnLst>
                  <a:cxn ang="0">
                    <a:pos x="T0" y="T1"/>
                  </a:cxn>
                  <a:cxn ang="0">
                    <a:pos x="T2" y="T3"/>
                  </a:cxn>
                  <a:cxn ang="0">
                    <a:pos x="T4" y="T5"/>
                  </a:cxn>
                  <a:cxn ang="0">
                    <a:pos x="T6" y="T7"/>
                  </a:cxn>
                  <a:cxn ang="0">
                    <a:pos x="T8" y="T9"/>
                  </a:cxn>
                </a:cxnLst>
                <a:rect l="0" t="0" r="r" b="b"/>
                <a:pathLst>
                  <a:path w="419" h="420">
                    <a:moveTo>
                      <a:pt x="345" y="345"/>
                    </a:moveTo>
                    <a:cubicBezTo>
                      <a:pt x="270" y="420"/>
                      <a:pt x="149" y="420"/>
                      <a:pt x="75" y="345"/>
                    </a:cubicBezTo>
                    <a:cubicBezTo>
                      <a:pt x="0" y="271"/>
                      <a:pt x="0" y="149"/>
                      <a:pt x="75" y="75"/>
                    </a:cubicBezTo>
                    <a:cubicBezTo>
                      <a:pt x="149" y="0"/>
                      <a:pt x="270" y="0"/>
                      <a:pt x="345" y="75"/>
                    </a:cubicBezTo>
                    <a:cubicBezTo>
                      <a:pt x="419" y="149"/>
                      <a:pt x="419" y="271"/>
                      <a:pt x="345" y="345"/>
                    </a:cubicBezTo>
                    <a:close/>
                  </a:path>
                </a:pathLst>
              </a:custGeom>
              <a:gradFill flip="none" rotWithShape="1">
                <a:gsLst>
                  <a:gs pos="0">
                    <a:schemeClr val="bg1"/>
                  </a:gs>
                  <a:gs pos="50000">
                    <a:srgbClr val="8E8E8E">
                      <a:lumMod val="50000"/>
                      <a:lumOff val="50000"/>
                    </a:srgbClr>
                  </a:gs>
                  <a:gs pos="100000">
                    <a:srgbClr val="D2D4D5">
                      <a:lumMod val="79000"/>
                    </a:srgbClr>
                  </a:gs>
                </a:gsLst>
                <a:lin ang="18900000" scaled="1"/>
                <a:tileRect/>
              </a:gradFill>
              <a:ln>
                <a:noFill/>
              </a:ln>
            </p:spPr>
            <p:txBody>
              <a:bodyPr vert="horz" wrap="square" lIns="91440" tIns="45720" rIns="91440" bIns="45720" numCol="1" anchor="t" anchorCtr="0" compatLnSpc="1"/>
              <a:lstStyle/>
              <a:p>
                <a:endParaRPr lang="zh-CN" altLang="en-US"/>
              </a:p>
            </p:txBody>
          </p:sp>
        </p:grpSp>
        <p:pic>
          <p:nvPicPr>
            <p:cNvPr id="49" name="Picture 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6193" y="3605971"/>
              <a:ext cx="767189" cy="51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5" name="Freeform 342"/>
          <p:cNvSpPr>
            <a:spLocks noEditPoints="1"/>
          </p:cNvSpPr>
          <p:nvPr/>
        </p:nvSpPr>
        <p:spPr bwMode="auto">
          <a:xfrm>
            <a:off x="1714274" y="5186830"/>
            <a:ext cx="303213" cy="274638"/>
          </a:xfrm>
          <a:custGeom>
            <a:avLst/>
            <a:gdLst>
              <a:gd name="T0" fmla="*/ 14 w 86"/>
              <a:gd name="T1" fmla="*/ 9 h 78"/>
              <a:gd name="T2" fmla="*/ 22 w 86"/>
              <a:gd name="T3" fmla="*/ 0 h 78"/>
              <a:gd name="T4" fmla="*/ 30 w 86"/>
              <a:gd name="T5" fmla="*/ 10 h 78"/>
              <a:gd name="T6" fmla="*/ 37 w 86"/>
              <a:gd name="T7" fmla="*/ 3 h 78"/>
              <a:gd name="T8" fmla="*/ 49 w 86"/>
              <a:gd name="T9" fmla="*/ 3 h 78"/>
              <a:gd name="T10" fmla="*/ 56 w 86"/>
              <a:gd name="T11" fmla="*/ 10 h 78"/>
              <a:gd name="T12" fmla="*/ 64 w 86"/>
              <a:gd name="T13" fmla="*/ 0 h 78"/>
              <a:gd name="T14" fmla="*/ 73 w 86"/>
              <a:gd name="T15" fmla="*/ 9 h 78"/>
              <a:gd name="T16" fmla="*/ 86 w 86"/>
              <a:gd name="T17" fmla="*/ 10 h 78"/>
              <a:gd name="T18" fmla="*/ 86 w 86"/>
              <a:gd name="T19" fmla="*/ 78 h 78"/>
              <a:gd name="T20" fmla="*/ 23 w 86"/>
              <a:gd name="T21" fmla="*/ 78 h 78"/>
              <a:gd name="T22" fmla="*/ 0 w 86"/>
              <a:gd name="T23" fmla="*/ 69 h 78"/>
              <a:gd name="T24" fmla="*/ 0 w 86"/>
              <a:gd name="T25" fmla="*/ 10 h 78"/>
              <a:gd name="T26" fmla="*/ 15 w 86"/>
              <a:gd name="T27" fmla="*/ 56 h 78"/>
              <a:gd name="T28" fmla="*/ 28 w 86"/>
              <a:gd name="T29" fmla="*/ 68 h 78"/>
              <a:gd name="T30" fmla="*/ 73 w 86"/>
              <a:gd name="T31" fmla="*/ 20 h 78"/>
              <a:gd name="T32" fmla="*/ 64 w 86"/>
              <a:gd name="T33" fmla="*/ 29 h 78"/>
              <a:gd name="T34" fmla="*/ 56 w 86"/>
              <a:gd name="T35" fmla="*/ 21 h 78"/>
              <a:gd name="T36" fmla="*/ 52 w 86"/>
              <a:gd name="T37" fmla="*/ 21 h 78"/>
              <a:gd name="T38" fmla="*/ 43 w 86"/>
              <a:gd name="T39" fmla="*/ 29 h 78"/>
              <a:gd name="T40" fmla="*/ 35 w 86"/>
              <a:gd name="T41" fmla="*/ 20 h 78"/>
              <a:gd name="T42" fmla="*/ 28 w 86"/>
              <a:gd name="T43" fmla="*/ 27 h 78"/>
              <a:gd name="T44" fmla="*/ 16 w 86"/>
              <a:gd name="T45" fmla="*/ 27 h 78"/>
              <a:gd name="T46" fmla="*/ 10 w 86"/>
              <a:gd name="T47" fmla="*/ 20 h 78"/>
              <a:gd name="T48" fmla="*/ 16 w 86"/>
              <a:gd name="T49" fmla="*/ 62 h 78"/>
              <a:gd name="T50" fmla="*/ 54 w 86"/>
              <a:gd name="T51" fmla="*/ 49 h 78"/>
              <a:gd name="T52" fmla="*/ 66 w 86"/>
              <a:gd name="T53" fmla="*/ 49 h 78"/>
              <a:gd name="T54" fmla="*/ 38 w 86"/>
              <a:gd name="T55" fmla="*/ 56 h 78"/>
              <a:gd name="T56" fmla="*/ 38 w 86"/>
              <a:gd name="T57" fmla="*/ 49 h 78"/>
              <a:gd name="T58" fmla="*/ 32 w 86"/>
              <a:gd name="T59" fmla="*/ 56 h 78"/>
              <a:gd name="T60" fmla="*/ 54 w 86"/>
              <a:gd name="T61" fmla="*/ 36 h 78"/>
              <a:gd name="T62" fmla="*/ 66 w 86"/>
              <a:gd name="T63" fmla="*/ 36 h 78"/>
              <a:gd name="T64" fmla="*/ 38 w 86"/>
              <a:gd name="T65" fmla="*/ 43 h 78"/>
              <a:gd name="T66" fmla="*/ 38 w 86"/>
              <a:gd name="T67" fmla="*/ 36 h 78"/>
              <a:gd name="T68" fmla="*/ 32 w 86"/>
              <a:gd name="T69" fmla="*/ 43 h 78"/>
              <a:gd name="T70" fmla="*/ 64 w 86"/>
              <a:gd name="T71" fmla="*/ 5 h 78"/>
              <a:gd name="T72" fmla="*/ 61 w 86"/>
              <a:gd name="T73" fmla="*/ 9 h 78"/>
              <a:gd name="T74" fmla="*/ 64 w 86"/>
              <a:gd name="T75" fmla="*/ 25 h 78"/>
              <a:gd name="T76" fmla="*/ 68 w 86"/>
              <a:gd name="T77" fmla="*/ 21 h 78"/>
              <a:gd name="T78" fmla="*/ 64 w 86"/>
              <a:gd name="T79" fmla="*/ 5 h 78"/>
              <a:gd name="T80" fmla="*/ 41 w 86"/>
              <a:gd name="T81" fmla="*/ 6 h 78"/>
              <a:gd name="T82" fmla="*/ 41 w 86"/>
              <a:gd name="T83" fmla="*/ 23 h 78"/>
              <a:gd name="T84" fmla="*/ 46 w 86"/>
              <a:gd name="T85" fmla="*/ 23 h 78"/>
              <a:gd name="T86" fmla="*/ 46 w 86"/>
              <a:gd name="T87" fmla="*/ 6 h 78"/>
              <a:gd name="T88" fmla="*/ 22 w 86"/>
              <a:gd name="T89" fmla="*/ 5 h 78"/>
              <a:gd name="T90" fmla="*/ 19 w 86"/>
              <a:gd name="T91" fmla="*/ 21 h 78"/>
              <a:gd name="T92" fmla="*/ 22 w 86"/>
              <a:gd name="T93" fmla="*/ 25 h 78"/>
              <a:gd name="T94" fmla="*/ 25 w 86"/>
              <a:gd name="T95" fmla="*/ 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78">
                <a:moveTo>
                  <a:pt x="5" y="10"/>
                </a:moveTo>
                <a:cubicBezTo>
                  <a:pt x="14" y="10"/>
                  <a:pt x="14" y="10"/>
                  <a:pt x="14" y="10"/>
                </a:cubicBezTo>
                <a:cubicBezTo>
                  <a:pt x="14" y="9"/>
                  <a:pt x="14" y="9"/>
                  <a:pt x="14" y="9"/>
                </a:cubicBezTo>
                <a:cubicBezTo>
                  <a:pt x="14" y="6"/>
                  <a:pt x="14" y="4"/>
                  <a:pt x="16" y="3"/>
                </a:cubicBezTo>
                <a:cubicBezTo>
                  <a:pt x="18" y="1"/>
                  <a:pt x="20" y="0"/>
                  <a:pt x="22" y="0"/>
                </a:cubicBezTo>
                <a:cubicBezTo>
                  <a:pt x="22" y="0"/>
                  <a:pt x="22" y="0"/>
                  <a:pt x="22" y="0"/>
                </a:cubicBezTo>
                <a:cubicBezTo>
                  <a:pt x="24" y="0"/>
                  <a:pt x="26" y="1"/>
                  <a:pt x="28" y="3"/>
                </a:cubicBezTo>
                <a:cubicBezTo>
                  <a:pt x="29" y="4"/>
                  <a:pt x="30" y="6"/>
                  <a:pt x="30" y="9"/>
                </a:cubicBezTo>
                <a:cubicBezTo>
                  <a:pt x="30" y="10"/>
                  <a:pt x="30" y="10"/>
                  <a:pt x="30" y="10"/>
                </a:cubicBezTo>
                <a:cubicBezTo>
                  <a:pt x="35" y="10"/>
                  <a:pt x="35" y="10"/>
                  <a:pt x="35" y="10"/>
                </a:cubicBezTo>
                <a:cubicBezTo>
                  <a:pt x="35" y="9"/>
                  <a:pt x="35" y="9"/>
                  <a:pt x="35" y="9"/>
                </a:cubicBezTo>
                <a:cubicBezTo>
                  <a:pt x="35" y="6"/>
                  <a:pt x="36" y="4"/>
                  <a:pt x="37" y="3"/>
                </a:cubicBezTo>
                <a:cubicBezTo>
                  <a:pt x="39" y="1"/>
                  <a:pt x="41" y="0"/>
                  <a:pt x="43" y="0"/>
                </a:cubicBezTo>
                <a:cubicBezTo>
                  <a:pt x="43" y="0"/>
                  <a:pt x="43" y="0"/>
                  <a:pt x="43" y="0"/>
                </a:cubicBezTo>
                <a:cubicBezTo>
                  <a:pt x="46" y="0"/>
                  <a:pt x="48" y="1"/>
                  <a:pt x="49" y="3"/>
                </a:cubicBezTo>
                <a:cubicBezTo>
                  <a:pt x="51" y="4"/>
                  <a:pt x="52" y="6"/>
                  <a:pt x="52" y="9"/>
                </a:cubicBezTo>
                <a:cubicBezTo>
                  <a:pt x="52" y="10"/>
                  <a:pt x="52" y="10"/>
                  <a:pt x="52" y="10"/>
                </a:cubicBezTo>
                <a:cubicBezTo>
                  <a:pt x="56" y="10"/>
                  <a:pt x="56" y="10"/>
                  <a:pt x="56" y="10"/>
                </a:cubicBezTo>
                <a:cubicBezTo>
                  <a:pt x="56" y="9"/>
                  <a:pt x="56" y="9"/>
                  <a:pt x="56" y="9"/>
                </a:cubicBezTo>
                <a:cubicBezTo>
                  <a:pt x="56" y="6"/>
                  <a:pt x="57" y="4"/>
                  <a:pt x="58" y="3"/>
                </a:cubicBezTo>
                <a:cubicBezTo>
                  <a:pt x="60" y="1"/>
                  <a:pt x="62" y="0"/>
                  <a:pt x="64" y="0"/>
                </a:cubicBezTo>
                <a:cubicBezTo>
                  <a:pt x="64" y="0"/>
                  <a:pt x="64" y="0"/>
                  <a:pt x="64" y="0"/>
                </a:cubicBezTo>
                <a:cubicBezTo>
                  <a:pt x="67" y="0"/>
                  <a:pt x="69" y="1"/>
                  <a:pt x="70" y="3"/>
                </a:cubicBezTo>
                <a:cubicBezTo>
                  <a:pt x="72" y="4"/>
                  <a:pt x="73" y="6"/>
                  <a:pt x="73" y="9"/>
                </a:cubicBezTo>
                <a:cubicBezTo>
                  <a:pt x="73" y="10"/>
                  <a:pt x="73" y="10"/>
                  <a:pt x="73" y="10"/>
                </a:cubicBezTo>
                <a:cubicBezTo>
                  <a:pt x="81" y="10"/>
                  <a:pt x="81" y="10"/>
                  <a:pt x="81" y="10"/>
                </a:cubicBezTo>
                <a:cubicBezTo>
                  <a:pt x="86" y="10"/>
                  <a:pt x="86" y="10"/>
                  <a:pt x="86" y="10"/>
                </a:cubicBezTo>
                <a:cubicBezTo>
                  <a:pt x="86" y="15"/>
                  <a:pt x="86" y="15"/>
                  <a:pt x="86" y="15"/>
                </a:cubicBezTo>
                <a:cubicBezTo>
                  <a:pt x="86" y="73"/>
                  <a:pt x="86" y="73"/>
                  <a:pt x="86" y="73"/>
                </a:cubicBezTo>
                <a:cubicBezTo>
                  <a:pt x="86" y="78"/>
                  <a:pt x="86" y="78"/>
                  <a:pt x="86" y="78"/>
                </a:cubicBezTo>
                <a:cubicBezTo>
                  <a:pt x="81" y="78"/>
                  <a:pt x="81" y="78"/>
                  <a:pt x="81" y="78"/>
                </a:cubicBezTo>
                <a:cubicBezTo>
                  <a:pt x="24" y="78"/>
                  <a:pt x="24" y="78"/>
                  <a:pt x="24" y="78"/>
                </a:cubicBezTo>
                <a:cubicBezTo>
                  <a:pt x="23" y="78"/>
                  <a:pt x="23" y="78"/>
                  <a:pt x="23" y="78"/>
                </a:cubicBezTo>
                <a:cubicBezTo>
                  <a:pt x="22" y="78"/>
                  <a:pt x="22" y="78"/>
                  <a:pt x="22" y="78"/>
                </a:cubicBezTo>
                <a:cubicBezTo>
                  <a:pt x="3" y="71"/>
                  <a:pt x="3" y="71"/>
                  <a:pt x="3" y="71"/>
                </a:cubicBezTo>
                <a:cubicBezTo>
                  <a:pt x="0" y="69"/>
                  <a:pt x="0" y="69"/>
                  <a:pt x="0" y="69"/>
                </a:cubicBezTo>
                <a:cubicBezTo>
                  <a:pt x="0" y="66"/>
                  <a:pt x="0" y="66"/>
                  <a:pt x="0" y="66"/>
                </a:cubicBezTo>
                <a:cubicBezTo>
                  <a:pt x="0" y="15"/>
                  <a:pt x="0" y="15"/>
                  <a:pt x="0" y="15"/>
                </a:cubicBezTo>
                <a:cubicBezTo>
                  <a:pt x="0" y="10"/>
                  <a:pt x="0" y="10"/>
                  <a:pt x="0" y="10"/>
                </a:cubicBezTo>
                <a:cubicBezTo>
                  <a:pt x="5" y="10"/>
                  <a:pt x="5" y="10"/>
                  <a:pt x="5" y="10"/>
                </a:cubicBezTo>
                <a:close/>
                <a:moveTo>
                  <a:pt x="10" y="59"/>
                </a:moveTo>
                <a:cubicBezTo>
                  <a:pt x="15" y="56"/>
                  <a:pt x="15" y="56"/>
                  <a:pt x="15" y="56"/>
                </a:cubicBezTo>
                <a:cubicBezTo>
                  <a:pt x="17" y="55"/>
                  <a:pt x="17" y="55"/>
                  <a:pt x="17" y="55"/>
                </a:cubicBezTo>
                <a:cubicBezTo>
                  <a:pt x="18" y="57"/>
                  <a:pt x="18" y="57"/>
                  <a:pt x="18" y="57"/>
                </a:cubicBezTo>
                <a:cubicBezTo>
                  <a:pt x="28" y="68"/>
                  <a:pt x="28" y="68"/>
                  <a:pt x="28" y="68"/>
                </a:cubicBezTo>
                <a:cubicBezTo>
                  <a:pt x="76" y="68"/>
                  <a:pt x="76" y="68"/>
                  <a:pt x="76" y="68"/>
                </a:cubicBezTo>
                <a:cubicBezTo>
                  <a:pt x="76" y="20"/>
                  <a:pt x="76" y="20"/>
                  <a:pt x="76" y="20"/>
                </a:cubicBezTo>
                <a:cubicBezTo>
                  <a:pt x="73" y="20"/>
                  <a:pt x="73" y="20"/>
                  <a:pt x="73" y="20"/>
                </a:cubicBezTo>
                <a:cubicBezTo>
                  <a:pt x="73" y="21"/>
                  <a:pt x="73" y="21"/>
                  <a:pt x="73" y="21"/>
                </a:cubicBezTo>
                <a:cubicBezTo>
                  <a:pt x="73" y="23"/>
                  <a:pt x="72" y="25"/>
                  <a:pt x="70" y="27"/>
                </a:cubicBezTo>
                <a:cubicBezTo>
                  <a:pt x="69" y="29"/>
                  <a:pt x="67" y="29"/>
                  <a:pt x="64" y="29"/>
                </a:cubicBezTo>
                <a:cubicBezTo>
                  <a:pt x="64" y="29"/>
                  <a:pt x="64" y="29"/>
                  <a:pt x="64" y="29"/>
                </a:cubicBezTo>
                <a:cubicBezTo>
                  <a:pt x="62" y="29"/>
                  <a:pt x="60" y="29"/>
                  <a:pt x="58" y="27"/>
                </a:cubicBezTo>
                <a:cubicBezTo>
                  <a:pt x="57" y="25"/>
                  <a:pt x="56" y="23"/>
                  <a:pt x="56" y="21"/>
                </a:cubicBezTo>
                <a:cubicBezTo>
                  <a:pt x="56" y="20"/>
                  <a:pt x="56" y="20"/>
                  <a:pt x="56" y="20"/>
                </a:cubicBezTo>
                <a:cubicBezTo>
                  <a:pt x="52" y="20"/>
                  <a:pt x="52" y="20"/>
                  <a:pt x="52" y="20"/>
                </a:cubicBezTo>
                <a:cubicBezTo>
                  <a:pt x="52" y="21"/>
                  <a:pt x="52" y="21"/>
                  <a:pt x="52" y="21"/>
                </a:cubicBezTo>
                <a:cubicBezTo>
                  <a:pt x="52" y="23"/>
                  <a:pt x="51" y="25"/>
                  <a:pt x="49" y="27"/>
                </a:cubicBezTo>
                <a:cubicBezTo>
                  <a:pt x="48" y="29"/>
                  <a:pt x="46" y="29"/>
                  <a:pt x="43" y="29"/>
                </a:cubicBezTo>
                <a:cubicBezTo>
                  <a:pt x="43" y="29"/>
                  <a:pt x="43" y="29"/>
                  <a:pt x="43" y="29"/>
                </a:cubicBezTo>
                <a:cubicBezTo>
                  <a:pt x="41" y="29"/>
                  <a:pt x="39" y="29"/>
                  <a:pt x="37" y="27"/>
                </a:cubicBezTo>
                <a:cubicBezTo>
                  <a:pt x="36" y="25"/>
                  <a:pt x="35" y="23"/>
                  <a:pt x="35" y="21"/>
                </a:cubicBezTo>
                <a:cubicBezTo>
                  <a:pt x="35" y="20"/>
                  <a:pt x="35" y="20"/>
                  <a:pt x="35" y="20"/>
                </a:cubicBezTo>
                <a:cubicBezTo>
                  <a:pt x="30" y="20"/>
                  <a:pt x="30" y="20"/>
                  <a:pt x="30" y="20"/>
                </a:cubicBezTo>
                <a:cubicBezTo>
                  <a:pt x="30" y="21"/>
                  <a:pt x="30" y="21"/>
                  <a:pt x="30" y="21"/>
                </a:cubicBezTo>
                <a:cubicBezTo>
                  <a:pt x="30" y="23"/>
                  <a:pt x="29" y="25"/>
                  <a:pt x="28" y="27"/>
                </a:cubicBezTo>
                <a:cubicBezTo>
                  <a:pt x="26" y="29"/>
                  <a:pt x="24" y="29"/>
                  <a:pt x="22" y="29"/>
                </a:cubicBezTo>
                <a:cubicBezTo>
                  <a:pt x="22" y="29"/>
                  <a:pt x="22" y="29"/>
                  <a:pt x="22" y="29"/>
                </a:cubicBezTo>
                <a:cubicBezTo>
                  <a:pt x="20" y="29"/>
                  <a:pt x="18" y="29"/>
                  <a:pt x="16" y="27"/>
                </a:cubicBezTo>
                <a:cubicBezTo>
                  <a:pt x="14" y="25"/>
                  <a:pt x="14" y="23"/>
                  <a:pt x="14" y="21"/>
                </a:cubicBezTo>
                <a:cubicBezTo>
                  <a:pt x="14" y="20"/>
                  <a:pt x="14" y="20"/>
                  <a:pt x="14" y="20"/>
                </a:cubicBezTo>
                <a:cubicBezTo>
                  <a:pt x="10" y="20"/>
                  <a:pt x="10" y="20"/>
                  <a:pt x="10" y="20"/>
                </a:cubicBezTo>
                <a:cubicBezTo>
                  <a:pt x="10" y="59"/>
                  <a:pt x="10" y="59"/>
                  <a:pt x="10" y="59"/>
                </a:cubicBezTo>
                <a:close/>
                <a:moveTo>
                  <a:pt x="20" y="67"/>
                </a:moveTo>
                <a:cubicBezTo>
                  <a:pt x="16" y="62"/>
                  <a:pt x="16" y="62"/>
                  <a:pt x="16" y="62"/>
                </a:cubicBezTo>
                <a:cubicBezTo>
                  <a:pt x="13" y="64"/>
                  <a:pt x="13" y="64"/>
                  <a:pt x="13" y="64"/>
                </a:cubicBezTo>
                <a:cubicBezTo>
                  <a:pt x="20" y="67"/>
                  <a:pt x="20" y="67"/>
                  <a:pt x="20" y="67"/>
                </a:cubicBezTo>
                <a:close/>
                <a:moveTo>
                  <a:pt x="54" y="49"/>
                </a:moveTo>
                <a:cubicBezTo>
                  <a:pt x="54" y="56"/>
                  <a:pt x="54" y="56"/>
                  <a:pt x="54" y="56"/>
                </a:cubicBezTo>
                <a:cubicBezTo>
                  <a:pt x="66" y="56"/>
                  <a:pt x="66" y="56"/>
                  <a:pt x="66" y="56"/>
                </a:cubicBezTo>
                <a:cubicBezTo>
                  <a:pt x="66" y="49"/>
                  <a:pt x="66" y="49"/>
                  <a:pt x="66" y="49"/>
                </a:cubicBezTo>
                <a:cubicBezTo>
                  <a:pt x="54" y="49"/>
                  <a:pt x="54" y="49"/>
                  <a:pt x="54" y="49"/>
                </a:cubicBezTo>
                <a:close/>
                <a:moveTo>
                  <a:pt x="38" y="49"/>
                </a:moveTo>
                <a:cubicBezTo>
                  <a:pt x="38" y="56"/>
                  <a:pt x="38" y="56"/>
                  <a:pt x="38" y="56"/>
                </a:cubicBezTo>
                <a:cubicBezTo>
                  <a:pt x="49" y="56"/>
                  <a:pt x="49" y="56"/>
                  <a:pt x="49" y="56"/>
                </a:cubicBezTo>
                <a:cubicBezTo>
                  <a:pt x="49" y="49"/>
                  <a:pt x="49" y="49"/>
                  <a:pt x="49" y="49"/>
                </a:cubicBezTo>
                <a:cubicBezTo>
                  <a:pt x="38" y="49"/>
                  <a:pt x="38" y="49"/>
                  <a:pt x="38" y="49"/>
                </a:cubicBezTo>
                <a:close/>
                <a:moveTo>
                  <a:pt x="20" y="49"/>
                </a:moveTo>
                <a:cubicBezTo>
                  <a:pt x="20" y="56"/>
                  <a:pt x="20" y="56"/>
                  <a:pt x="20" y="56"/>
                </a:cubicBezTo>
                <a:cubicBezTo>
                  <a:pt x="32" y="56"/>
                  <a:pt x="32" y="56"/>
                  <a:pt x="32" y="56"/>
                </a:cubicBezTo>
                <a:cubicBezTo>
                  <a:pt x="32" y="49"/>
                  <a:pt x="32" y="49"/>
                  <a:pt x="32" y="49"/>
                </a:cubicBezTo>
                <a:cubicBezTo>
                  <a:pt x="20" y="49"/>
                  <a:pt x="20" y="49"/>
                  <a:pt x="20" y="49"/>
                </a:cubicBezTo>
                <a:close/>
                <a:moveTo>
                  <a:pt x="54" y="36"/>
                </a:moveTo>
                <a:cubicBezTo>
                  <a:pt x="54" y="43"/>
                  <a:pt x="54" y="43"/>
                  <a:pt x="54" y="43"/>
                </a:cubicBezTo>
                <a:cubicBezTo>
                  <a:pt x="66" y="43"/>
                  <a:pt x="66" y="43"/>
                  <a:pt x="66" y="43"/>
                </a:cubicBezTo>
                <a:cubicBezTo>
                  <a:pt x="66" y="36"/>
                  <a:pt x="66" y="36"/>
                  <a:pt x="66" y="36"/>
                </a:cubicBezTo>
                <a:cubicBezTo>
                  <a:pt x="54" y="36"/>
                  <a:pt x="54" y="36"/>
                  <a:pt x="54" y="36"/>
                </a:cubicBezTo>
                <a:close/>
                <a:moveTo>
                  <a:pt x="38" y="36"/>
                </a:moveTo>
                <a:cubicBezTo>
                  <a:pt x="38" y="43"/>
                  <a:pt x="38" y="43"/>
                  <a:pt x="38" y="43"/>
                </a:cubicBezTo>
                <a:cubicBezTo>
                  <a:pt x="49" y="43"/>
                  <a:pt x="49" y="43"/>
                  <a:pt x="49" y="43"/>
                </a:cubicBezTo>
                <a:cubicBezTo>
                  <a:pt x="49" y="36"/>
                  <a:pt x="49" y="36"/>
                  <a:pt x="49" y="36"/>
                </a:cubicBezTo>
                <a:cubicBezTo>
                  <a:pt x="38" y="36"/>
                  <a:pt x="38" y="36"/>
                  <a:pt x="38" y="36"/>
                </a:cubicBezTo>
                <a:close/>
                <a:moveTo>
                  <a:pt x="20" y="36"/>
                </a:moveTo>
                <a:cubicBezTo>
                  <a:pt x="20" y="43"/>
                  <a:pt x="20" y="43"/>
                  <a:pt x="20" y="43"/>
                </a:cubicBezTo>
                <a:cubicBezTo>
                  <a:pt x="32" y="43"/>
                  <a:pt x="32" y="43"/>
                  <a:pt x="32" y="43"/>
                </a:cubicBezTo>
                <a:cubicBezTo>
                  <a:pt x="32" y="36"/>
                  <a:pt x="32" y="36"/>
                  <a:pt x="32" y="36"/>
                </a:cubicBezTo>
                <a:cubicBezTo>
                  <a:pt x="20" y="36"/>
                  <a:pt x="20" y="36"/>
                  <a:pt x="20" y="36"/>
                </a:cubicBezTo>
                <a:close/>
                <a:moveTo>
                  <a:pt x="64" y="5"/>
                </a:moveTo>
                <a:cubicBezTo>
                  <a:pt x="64" y="5"/>
                  <a:pt x="64" y="5"/>
                  <a:pt x="64" y="5"/>
                </a:cubicBezTo>
                <a:cubicBezTo>
                  <a:pt x="63" y="5"/>
                  <a:pt x="63" y="5"/>
                  <a:pt x="62" y="6"/>
                </a:cubicBezTo>
                <a:cubicBezTo>
                  <a:pt x="61" y="7"/>
                  <a:pt x="61" y="8"/>
                  <a:pt x="61" y="9"/>
                </a:cubicBezTo>
                <a:cubicBezTo>
                  <a:pt x="61" y="21"/>
                  <a:pt x="61" y="21"/>
                  <a:pt x="61" y="21"/>
                </a:cubicBezTo>
                <a:cubicBezTo>
                  <a:pt x="61" y="22"/>
                  <a:pt x="61" y="23"/>
                  <a:pt x="62" y="23"/>
                </a:cubicBezTo>
                <a:cubicBezTo>
                  <a:pt x="63" y="24"/>
                  <a:pt x="63" y="25"/>
                  <a:pt x="64" y="25"/>
                </a:cubicBezTo>
                <a:cubicBezTo>
                  <a:pt x="64" y="25"/>
                  <a:pt x="64" y="25"/>
                  <a:pt x="64" y="25"/>
                </a:cubicBezTo>
                <a:cubicBezTo>
                  <a:pt x="65" y="25"/>
                  <a:pt x="66" y="24"/>
                  <a:pt x="67" y="23"/>
                </a:cubicBezTo>
                <a:cubicBezTo>
                  <a:pt x="67" y="23"/>
                  <a:pt x="68" y="22"/>
                  <a:pt x="68" y="21"/>
                </a:cubicBezTo>
                <a:cubicBezTo>
                  <a:pt x="68" y="9"/>
                  <a:pt x="68" y="9"/>
                  <a:pt x="68" y="9"/>
                </a:cubicBezTo>
                <a:cubicBezTo>
                  <a:pt x="68" y="8"/>
                  <a:pt x="67" y="7"/>
                  <a:pt x="67" y="6"/>
                </a:cubicBezTo>
                <a:cubicBezTo>
                  <a:pt x="66" y="5"/>
                  <a:pt x="65" y="5"/>
                  <a:pt x="64" y="5"/>
                </a:cubicBezTo>
                <a:close/>
                <a:moveTo>
                  <a:pt x="43" y="5"/>
                </a:moveTo>
                <a:cubicBezTo>
                  <a:pt x="43" y="5"/>
                  <a:pt x="43" y="5"/>
                  <a:pt x="43" y="5"/>
                </a:cubicBezTo>
                <a:cubicBezTo>
                  <a:pt x="42" y="5"/>
                  <a:pt x="42" y="5"/>
                  <a:pt x="41" y="6"/>
                </a:cubicBezTo>
                <a:cubicBezTo>
                  <a:pt x="40" y="7"/>
                  <a:pt x="40" y="8"/>
                  <a:pt x="40" y="9"/>
                </a:cubicBezTo>
                <a:cubicBezTo>
                  <a:pt x="40" y="21"/>
                  <a:pt x="40" y="21"/>
                  <a:pt x="40" y="21"/>
                </a:cubicBezTo>
                <a:cubicBezTo>
                  <a:pt x="40" y="22"/>
                  <a:pt x="40" y="23"/>
                  <a:pt x="41" y="23"/>
                </a:cubicBezTo>
                <a:cubicBezTo>
                  <a:pt x="42" y="24"/>
                  <a:pt x="42" y="25"/>
                  <a:pt x="43" y="25"/>
                </a:cubicBezTo>
                <a:cubicBezTo>
                  <a:pt x="43" y="25"/>
                  <a:pt x="43" y="25"/>
                  <a:pt x="43" y="25"/>
                </a:cubicBezTo>
                <a:cubicBezTo>
                  <a:pt x="44" y="25"/>
                  <a:pt x="45" y="24"/>
                  <a:pt x="46" y="23"/>
                </a:cubicBezTo>
                <a:cubicBezTo>
                  <a:pt x="46" y="23"/>
                  <a:pt x="47" y="22"/>
                  <a:pt x="47" y="21"/>
                </a:cubicBezTo>
                <a:cubicBezTo>
                  <a:pt x="47" y="9"/>
                  <a:pt x="47" y="9"/>
                  <a:pt x="47" y="9"/>
                </a:cubicBezTo>
                <a:cubicBezTo>
                  <a:pt x="47" y="8"/>
                  <a:pt x="46" y="7"/>
                  <a:pt x="46" y="6"/>
                </a:cubicBezTo>
                <a:cubicBezTo>
                  <a:pt x="45" y="5"/>
                  <a:pt x="44" y="5"/>
                  <a:pt x="43" y="5"/>
                </a:cubicBezTo>
                <a:close/>
                <a:moveTo>
                  <a:pt x="22" y="5"/>
                </a:moveTo>
                <a:cubicBezTo>
                  <a:pt x="22" y="5"/>
                  <a:pt x="22" y="5"/>
                  <a:pt x="22" y="5"/>
                </a:cubicBezTo>
                <a:cubicBezTo>
                  <a:pt x="21" y="5"/>
                  <a:pt x="20" y="5"/>
                  <a:pt x="20" y="6"/>
                </a:cubicBezTo>
                <a:cubicBezTo>
                  <a:pt x="19" y="7"/>
                  <a:pt x="19" y="8"/>
                  <a:pt x="19" y="9"/>
                </a:cubicBezTo>
                <a:cubicBezTo>
                  <a:pt x="19" y="21"/>
                  <a:pt x="19" y="21"/>
                  <a:pt x="19" y="21"/>
                </a:cubicBezTo>
                <a:cubicBezTo>
                  <a:pt x="19" y="22"/>
                  <a:pt x="19" y="23"/>
                  <a:pt x="20" y="23"/>
                </a:cubicBezTo>
                <a:cubicBezTo>
                  <a:pt x="20" y="24"/>
                  <a:pt x="21" y="25"/>
                  <a:pt x="22" y="25"/>
                </a:cubicBezTo>
                <a:cubicBezTo>
                  <a:pt x="22" y="25"/>
                  <a:pt x="22" y="25"/>
                  <a:pt x="22" y="25"/>
                </a:cubicBezTo>
                <a:cubicBezTo>
                  <a:pt x="23" y="25"/>
                  <a:pt x="24" y="24"/>
                  <a:pt x="24" y="23"/>
                </a:cubicBezTo>
                <a:cubicBezTo>
                  <a:pt x="25" y="23"/>
                  <a:pt x="25" y="22"/>
                  <a:pt x="25" y="21"/>
                </a:cubicBezTo>
                <a:cubicBezTo>
                  <a:pt x="25" y="9"/>
                  <a:pt x="25" y="9"/>
                  <a:pt x="25" y="9"/>
                </a:cubicBezTo>
                <a:cubicBezTo>
                  <a:pt x="25" y="8"/>
                  <a:pt x="25" y="7"/>
                  <a:pt x="24" y="6"/>
                </a:cubicBezTo>
                <a:cubicBezTo>
                  <a:pt x="24" y="5"/>
                  <a:pt x="23" y="5"/>
                  <a:pt x="22" y="5"/>
                </a:cubicBezTo>
                <a:close/>
              </a:path>
            </a:pathLst>
          </a:custGeom>
          <a:solidFill>
            <a:srgbClr val="4FB663"/>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56" name="Freeform 267"/>
          <p:cNvSpPr>
            <a:spLocks noEditPoints="1"/>
          </p:cNvSpPr>
          <p:nvPr/>
        </p:nvSpPr>
        <p:spPr bwMode="auto">
          <a:xfrm>
            <a:off x="1824395" y="1972458"/>
            <a:ext cx="282575" cy="314325"/>
          </a:xfrm>
          <a:custGeom>
            <a:avLst/>
            <a:gdLst>
              <a:gd name="T0" fmla="*/ 70 w 80"/>
              <a:gd name="T1" fmla="*/ 82 h 89"/>
              <a:gd name="T2" fmla="*/ 57 w 80"/>
              <a:gd name="T3" fmla="*/ 78 h 89"/>
              <a:gd name="T4" fmla="*/ 54 w 80"/>
              <a:gd name="T5" fmla="*/ 63 h 89"/>
              <a:gd name="T6" fmla="*/ 54 w 80"/>
              <a:gd name="T7" fmla="*/ 51 h 89"/>
              <a:gd name="T8" fmla="*/ 60 w 80"/>
              <a:gd name="T9" fmla="*/ 66 h 89"/>
              <a:gd name="T10" fmla="*/ 66 w 80"/>
              <a:gd name="T11" fmla="*/ 66 h 89"/>
              <a:gd name="T12" fmla="*/ 64 w 80"/>
              <a:gd name="T13" fmla="*/ 53 h 89"/>
              <a:gd name="T14" fmla="*/ 54 w 80"/>
              <a:gd name="T15" fmla="*/ 33 h 89"/>
              <a:gd name="T16" fmla="*/ 54 w 80"/>
              <a:gd name="T17" fmla="*/ 12 h 89"/>
              <a:gd name="T18" fmla="*/ 57 w 80"/>
              <a:gd name="T19" fmla="*/ 7 h 89"/>
              <a:gd name="T20" fmla="*/ 70 w 80"/>
              <a:gd name="T21" fmla="*/ 11 h 89"/>
              <a:gd name="T22" fmla="*/ 79 w 80"/>
              <a:gd name="T23" fmla="*/ 34 h 89"/>
              <a:gd name="T24" fmla="*/ 66 w 80"/>
              <a:gd name="T25" fmla="*/ 22 h 89"/>
              <a:gd name="T26" fmla="*/ 61 w 80"/>
              <a:gd name="T27" fmla="*/ 23 h 89"/>
              <a:gd name="T28" fmla="*/ 66 w 80"/>
              <a:gd name="T29" fmla="*/ 37 h 89"/>
              <a:gd name="T30" fmla="*/ 80 w 80"/>
              <a:gd name="T31" fmla="*/ 57 h 89"/>
              <a:gd name="T32" fmla="*/ 70 w 80"/>
              <a:gd name="T33" fmla="*/ 78 h 89"/>
              <a:gd name="T34" fmla="*/ 48 w 80"/>
              <a:gd name="T35" fmla="*/ 0 h 89"/>
              <a:gd name="T36" fmla="*/ 48 w 80"/>
              <a:gd name="T37" fmla="*/ 26 h 89"/>
              <a:gd name="T38" fmla="*/ 48 w 80"/>
              <a:gd name="T39" fmla="*/ 56 h 89"/>
              <a:gd name="T40" fmla="*/ 48 w 80"/>
              <a:gd name="T41" fmla="*/ 78 h 89"/>
              <a:gd name="T42" fmla="*/ 45 w 80"/>
              <a:gd name="T43" fmla="*/ 89 h 89"/>
              <a:gd name="T44" fmla="*/ 0 w 80"/>
              <a:gd name="T45" fmla="*/ 45 h 89"/>
              <a:gd name="T46" fmla="*/ 45 w 80"/>
              <a:gd name="T47" fmla="*/ 0 h 89"/>
              <a:gd name="T48" fmla="*/ 29 w 80"/>
              <a:gd name="T49" fmla="*/ 61 h 89"/>
              <a:gd name="T50" fmla="*/ 38 w 80"/>
              <a:gd name="T51" fmla="*/ 75 h 89"/>
              <a:gd name="T52" fmla="*/ 21 w 80"/>
              <a:gd name="T53" fmla="*/ 59 h 89"/>
              <a:gd name="T54" fmla="*/ 13 w 80"/>
              <a:gd name="T55" fmla="*/ 54 h 89"/>
              <a:gd name="T56" fmla="*/ 27 w 80"/>
              <a:gd name="T57" fmla="*/ 74 h 89"/>
              <a:gd name="T58" fmla="*/ 13 w 80"/>
              <a:gd name="T59" fmla="*/ 35 h 89"/>
              <a:gd name="T60" fmla="*/ 21 w 80"/>
              <a:gd name="T61" fmla="*/ 31 h 89"/>
              <a:gd name="T62" fmla="*/ 21 w 80"/>
              <a:gd name="T63" fmla="*/ 21 h 89"/>
              <a:gd name="T64" fmla="*/ 29 w 80"/>
              <a:gd name="T65" fmla="*/ 28 h 89"/>
              <a:gd name="T66" fmla="*/ 38 w 80"/>
              <a:gd name="T67" fmla="*/ 14 h 89"/>
              <a:gd name="T68" fmla="*/ 29 w 80"/>
              <a:gd name="T69" fmla="*/ 28 h 89"/>
              <a:gd name="T70" fmla="*/ 27 w 80"/>
              <a:gd name="T71" fmla="*/ 36 h 89"/>
              <a:gd name="T72" fmla="*/ 27 w 80"/>
              <a:gd name="T73" fmla="*/ 53 h 89"/>
              <a:gd name="T74" fmla="*/ 38 w 80"/>
              <a:gd name="T75" fmla="*/ 34 h 89"/>
              <a:gd name="T76" fmla="*/ 14 w 80"/>
              <a:gd name="T77" fmla="*/ 45 h 89"/>
              <a:gd name="T78" fmla="*/ 20 w 80"/>
              <a:gd name="T79" fmla="*/ 4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89">
                <a:moveTo>
                  <a:pt x="70" y="78"/>
                </a:moveTo>
                <a:cubicBezTo>
                  <a:pt x="70" y="82"/>
                  <a:pt x="70" y="82"/>
                  <a:pt x="70" y="82"/>
                </a:cubicBezTo>
                <a:cubicBezTo>
                  <a:pt x="57" y="82"/>
                  <a:pt x="57" y="82"/>
                  <a:pt x="57" y="82"/>
                </a:cubicBezTo>
                <a:cubicBezTo>
                  <a:pt x="57" y="78"/>
                  <a:pt x="57" y="78"/>
                  <a:pt x="57" y="78"/>
                </a:cubicBezTo>
                <a:cubicBezTo>
                  <a:pt x="56" y="77"/>
                  <a:pt x="55" y="77"/>
                  <a:pt x="54" y="77"/>
                </a:cubicBezTo>
                <a:cubicBezTo>
                  <a:pt x="54" y="63"/>
                  <a:pt x="54" y="63"/>
                  <a:pt x="54" y="63"/>
                </a:cubicBezTo>
                <a:cubicBezTo>
                  <a:pt x="54" y="56"/>
                  <a:pt x="54" y="56"/>
                  <a:pt x="54" y="56"/>
                </a:cubicBezTo>
                <a:cubicBezTo>
                  <a:pt x="54" y="51"/>
                  <a:pt x="54" y="51"/>
                  <a:pt x="54" y="51"/>
                </a:cubicBezTo>
                <a:cubicBezTo>
                  <a:pt x="60" y="51"/>
                  <a:pt x="60" y="51"/>
                  <a:pt x="60" y="51"/>
                </a:cubicBezTo>
                <a:cubicBezTo>
                  <a:pt x="60" y="66"/>
                  <a:pt x="60" y="66"/>
                  <a:pt x="60" y="66"/>
                </a:cubicBezTo>
                <a:cubicBezTo>
                  <a:pt x="60" y="68"/>
                  <a:pt x="61" y="69"/>
                  <a:pt x="63" y="69"/>
                </a:cubicBezTo>
                <a:cubicBezTo>
                  <a:pt x="65" y="69"/>
                  <a:pt x="66" y="68"/>
                  <a:pt x="66" y="66"/>
                </a:cubicBezTo>
                <a:cubicBezTo>
                  <a:pt x="66" y="59"/>
                  <a:pt x="66" y="59"/>
                  <a:pt x="66" y="59"/>
                </a:cubicBezTo>
                <a:cubicBezTo>
                  <a:pt x="66" y="57"/>
                  <a:pt x="65" y="55"/>
                  <a:pt x="64" y="53"/>
                </a:cubicBezTo>
                <a:cubicBezTo>
                  <a:pt x="63" y="52"/>
                  <a:pt x="59" y="49"/>
                  <a:pt x="54" y="43"/>
                </a:cubicBezTo>
                <a:cubicBezTo>
                  <a:pt x="54" y="33"/>
                  <a:pt x="54" y="33"/>
                  <a:pt x="54" y="33"/>
                </a:cubicBezTo>
                <a:cubicBezTo>
                  <a:pt x="54" y="26"/>
                  <a:pt x="54" y="26"/>
                  <a:pt x="54" y="26"/>
                </a:cubicBezTo>
                <a:cubicBezTo>
                  <a:pt x="54" y="12"/>
                  <a:pt x="54" y="12"/>
                  <a:pt x="54" y="12"/>
                </a:cubicBezTo>
                <a:cubicBezTo>
                  <a:pt x="55" y="12"/>
                  <a:pt x="56" y="11"/>
                  <a:pt x="57" y="11"/>
                </a:cubicBezTo>
                <a:cubicBezTo>
                  <a:pt x="57" y="7"/>
                  <a:pt x="57" y="7"/>
                  <a:pt x="57" y="7"/>
                </a:cubicBezTo>
                <a:cubicBezTo>
                  <a:pt x="70" y="7"/>
                  <a:pt x="70" y="7"/>
                  <a:pt x="70" y="7"/>
                </a:cubicBezTo>
                <a:cubicBezTo>
                  <a:pt x="70" y="11"/>
                  <a:pt x="70" y="11"/>
                  <a:pt x="70" y="11"/>
                </a:cubicBezTo>
                <a:cubicBezTo>
                  <a:pt x="76" y="13"/>
                  <a:pt x="79" y="16"/>
                  <a:pt x="79" y="22"/>
                </a:cubicBezTo>
                <a:cubicBezTo>
                  <a:pt x="79" y="34"/>
                  <a:pt x="79" y="34"/>
                  <a:pt x="79" y="34"/>
                </a:cubicBezTo>
                <a:cubicBezTo>
                  <a:pt x="66" y="34"/>
                  <a:pt x="66" y="34"/>
                  <a:pt x="66" y="34"/>
                </a:cubicBezTo>
                <a:cubicBezTo>
                  <a:pt x="66" y="22"/>
                  <a:pt x="66" y="22"/>
                  <a:pt x="66" y="22"/>
                </a:cubicBezTo>
                <a:cubicBezTo>
                  <a:pt x="66" y="20"/>
                  <a:pt x="65" y="20"/>
                  <a:pt x="63" y="20"/>
                </a:cubicBezTo>
                <a:cubicBezTo>
                  <a:pt x="62" y="20"/>
                  <a:pt x="61" y="21"/>
                  <a:pt x="61" y="23"/>
                </a:cubicBezTo>
                <a:cubicBezTo>
                  <a:pt x="61" y="28"/>
                  <a:pt x="61" y="28"/>
                  <a:pt x="61" y="28"/>
                </a:cubicBezTo>
                <a:cubicBezTo>
                  <a:pt x="61" y="30"/>
                  <a:pt x="63" y="33"/>
                  <a:pt x="66" y="37"/>
                </a:cubicBezTo>
                <a:cubicBezTo>
                  <a:pt x="73" y="43"/>
                  <a:pt x="77" y="47"/>
                  <a:pt x="78" y="50"/>
                </a:cubicBezTo>
                <a:cubicBezTo>
                  <a:pt x="80" y="52"/>
                  <a:pt x="80" y="54"/>
                  <a:pt x="80" y="57"/>
                </a:cubicBezTo>
                <a:cubicBezTo>
                  <a:pt x="80" y="65"/>
                  <a:pt x="80" y="65"/>
                  <a:pt x="80" y="65"/>
                </a:cubicBezTo>
                <a:cubicBezTo>
                  <a:pt x="80" y="72"/>
                  <a:pt x="77" y="77"/>
                  <a:pt x="70" y="78"/>
                </a:cubicBezTo>
                <a:close/>
                <a:moveTo>
                  <a:pt x="45" y="0"/>
                </a:moveTo>
                <a:cubicBezTo>
                  <a:pt x="46" y="0"/>
                  <a:pt x="47" y="0"/>
                  <a:pt x="48" y="0"/>
                </a:cubicBezTo>
                <a:cubicBezTo>
                  <a:pt x="48" y="11"/>
                  <a:pt x="48" y="11"/>
                  <a:pt x="48" y="11"/>
                </a:cubicBezTo>
                <a:cubicBezTo>
                  <a:pt x="48" y="26"/>
                  <a:pt x="48" y="26"/>
                  <a:pt x="48" y="26"/>
                </a:cubicBezTo>
                <a:cubicBezTo>
                  <a:pt x="48" y="33"/>
                  <a:pt x="48" y="33"/>
                  <a:pt x="48" y="33"/>
                </a:cubicBezTo>
                <a:cubicBezTo>
                  <a:pt x="48" y="56"/>
                  <a:pt x="48" y="56"/>
                  <a:pt x="48" y="56"/>
                </a:cubicBezTo>
                <a:cubicBezTo>
                  <a:pt x="48" y="63"/>
                  <a:pt x="48" y="63"/>
                  <a:pt x="48" y="63"/>
                </a:cubicBezTo>
                <a:cubicBezTo>
                  <a:pt x="48" y="78"/>
                  <a:pt x="48" y="78"/>
                  <a:pt x="48" y="78"/>
                </a:cubicBezTo>
                <a:cubicBezTo>
                  <a:pt x="48" y="89"/>
                  <a:pt x="48" y="89"/>
                  <a:pt x="48" y="89"/>
                </a:cubicBezTo>
                <a:cubicBezTo>
                  <a:pt x="47" y="89"/>
                  <a:pt x="46" y="89"/>
                  <a:pt x="45" y="89"/>
                </a:cubicBezTo>
                <a:cubicBezTo>
                  <a:pt x="33" y="89"/>
                  <a:pt x="22" y="84"/>
                  <a:pt x="13" y="76"/>
                </a:cubicBezTo>
                <a:cubicBezTo>
                  <a:pt x="5" y="68"/>
                  <a:pt x="0" y="57"/>
                  <a:pt x="0" y="45"/>
                </a:cubicBezTo>
                <a:cubicBezTo>
                  <a:pt x="0" y="32"/>
                  <a:pt x="5" y="21"/>
                  <a:pt x="13" y="13"/>
                </a:cubicBezTo>
                <a:cubicBezTo>
                  <a:pt x="22" y="5"/>
                  <a:pt x="33" y="0"/>
                  <a:pt x="45" y="0"/>
                </a:cubicBezTo>
                <a:close/>
                <a:moveTo>
                  <a:pt x="38" y="63"/>
                </a:moveTo>
                <a:cubicBezTo>
                  <a:pt x="35" y="62"/>
                  <a:pt x="32" y="62"/>
                  <a:pt x="29" y="61"/>
                </a:cubicBezTo>
                <a:cubicBezTo>
                  <a:pt x="31" y="65"/>
                  <a:pt x="32" y="68"/>
                  <a:pt x="34" y="70"/>
                </a:cubicBezTo>
                <a:cubicBezTo>
                  <a:pt x="35" y="72"/>
                  <a:pt x="37" y="74"/>
                  <a:pt x="38" y="75"/>
                </a:cubicBezTo>
                <a:cubicBezTo>
                  <a:pt x="38" y="63"/>
                  <a:pt x="38" y="63"/>
                  <a:pt x="38" y="63"/>
                </a:cubicBezTo>
                <a:close/>
                <a:moveTo>
                  <a:pt x="21" y="59"/>
                </a:moveTo>
                <a:cubicBezTo>
                  <a:pt x="21" y="59"/>
                  <a:pt x="21" y="59"/>
                  <a:pt x="21" y="59"/>
                </a:cubicBezTo>
                <a:cubicBezTo>
                  <a:pt x="18" y="57"/>
                  <a:pt x="15" y="56"/>
                  <a:pt x="13" y="54"/>
                </a:cubicBezTo>
                <a:cubicBezTo>
                  <a:pt x="14" y="60"/>
                  <a:pt x="17" y="65"/>
                  <a:pt x="21" y="69"/>
                </a:cubicBezTo>
                <a:cubicBezTo>
                  <a:pt x="23" y="70"/>
                  <a:pt x="25" y="72"/>
                  <a:pt x="27" y="74"/>
                </a:cubicBezTo>
                <a:cubicBezTo>
                  <a:pt x="25" y="69"/>
                  <a:pt x="23" y="64"/>
                  <a:pt x="21" y="59"/>
                </a:cubicBezTo>
                <a:close/>
                <a:moveTo>
                  <a:pt x="13" y="35"/>
                </a:moveTo>
                <a:cubicBezTo>
                  <a:pt x="15" y="34"/>
                  <a:pt x="18" y="32"/>
                  <a:pt x="21" y="31"/>
                </a:cubicBezTo>
                <a:cubicBezTo>
                  <a:pt x="21" y="31"/>
                  <a:pt x="21" y="31"/>
                  <a:pt x="21" y="31"/>
                </a:cubicBezTo>
                <a:cubicBezTo>
                  <a:pt x="23" y="25"/>
                  <a:pt x="25" y="20"/>
                  <a:pt x="27" y="16"/>
                </a:cubicBezTo>
                <a:cubicBezTo>
                  <a:pt x="25" y="17"/>
                  <a:pt x="23" y="19"/>
                  <a:pt x="21" y="21"/>
                </a:cubicBezTo>
                <a:cubicBezTo>
                  <a:pt x="17" y="25"/>
                  <a:pt x="14" y="30"/>
                  <a:pt x="13" y="35"/>
                </a:cubicBezTo>
                <a:close/>
                <a:moveTo>
                  <a:pt x="29" y="28"/>
                </a:moveTo>
                <a:cubicBezTo>
                  <a:pt x="32" y="28"/>
                  <a:pt x="35" y="27"/>
                  <a:pt x="38" y="27"/>
                </a:cubicBezTo>
                <a:cubicBezTo>
                  <a:pt x="38" y="14"/>
                  <a:pt x="38" y="14"/>
                  <a:pt x="38" y="14"/>
                </a:cubicBezTo>
                <a:cubicBezTo>
                  <a:pt x="37" y="15"/>
                  <a:pt x="35" y="17"/>
                  <a:pt x="34" y="19"/>
                </a:cubicBezTo>
                <a:cubicBezTo>
                  <a:pt x="32" y="22"/>
                  <a:pt x="31" y="25"/>
                  <a:pt x="29" y="28"/>
                </a:cubicBezTo>
                <a:close/>
                <a:moveTo>
                  <a:pt x="38" y="34"/>
                </a:moveTo>
                <a:cubicBezTo>
                  <a:pt x="34" y="34"/>
                  <a:pt x="31" y="35"/>
                  <a:pt x="27" y="36"/>
                </a:cubicBezTo>
                <a:cubicBezTo>
                  <a:pt x="27" y="39"/>
                  <a:pt x="27" y="42"/>
                  <a:pt x="27" y="45"/>
                </a:cubicBezTo>
                <a:cubicBezTo>
                  <a:pt x="27" y="48"/>
                  <a:pt x="27" y="51"/>
                  <a:pt x="27" y="53"/>
                </a:cubicBezTo>
                <a:cubicBezTo>
                  <a:pt x="31" y="54"/>
                  <a:pt x="34" y="55"/>
                  <a:pt x="38" y="56"/>
                </a:cubicBezTo>
                <a:cubicBezTo>
                  <a:pt x="38" y="34"/>
                  <a:pt x="38" y="34"/>
                  <a:pt x="38" y="34"/>
                </a:cubicBezTo>
                <a:close/>
                <a:moveTo>
                  <a:pt x="20" y="39"/>
                </a:moveTo>
                <a:cubicBezTo>
                  <a:pt x="16" y="41"/>
                  <a:pt x="14" y="43"/>
                  <a:pt x="14" y="45"/>
                </a:cubicBezTo>
                <a:cubicBezTo>
                  <a:pt x="14" y="47"/>
                  <a:pt x="16" y="49"/>
                  <a:pt x="20" y="50"/>
                </a:cubicBezTo>
                <a:cubicBezTo>
                  <a:pt x="20" y="49"/>
                  <a:pt x="20" y="47"/>
                  <a:pt x="20" y="45"/>
                </a:cubicBezTo>
                <a:cubicBezTo>
                  <a:pt x="20" y="43"/>
                  <a:pt x="20" y="41"/>
                  <a:pt x="20" y="39"/>
                </a:cubicBezTo>
                <a:close/>
              </a:path>
            </a:pathLst>
          </a:custGeom>
          <a:solidFill>
            <a:srgbClr val="FB7F6B"/>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checkerboard(across)">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758190" y="1573535"/>
            <a:ext cx="2005595" cy="2005595"/>
            <a:chOff x="1251040" y="1829620"/>
            <a:chExt cx="2005595" cy="2005595"/>
          </a:xfrm>
        </p:grpSpPr>
        <p:grpSp>
          <p:nvGrpSpPr>
            <p:cNvPr id="5" name="组合 4"/>
            <p:cNvGrpSpPr/>
            <p:nvPr/>
          </p:nvGrpSpPr>
          <p:grpSpPr>
            <a:xfrm>
              <a:off x="1251040" y="1829620"/>
              <a:ext cx="2005595" cy="2005595"/>
              <a:chOff x="2000232" y="2928934"/>
              <a:chExt cx="1928826" cy="1928826"/>
            </a:xfrm>
            <a:effectLst>
              <a:outerShdw blurRad="50800" dist="38100" dir="2700000" algn="tl" rotWithShape="0">
                <a:prstClr val="black">
                  <a:alpha val="40000"/>
                </a:prstClr>
              </a:outerShdw>
            </a:effectLst>
          </p:grpSpPr>
          <p:sp>
            <p:nvSpPr>
              <p:cNvPr id="6" name="泪滴形 5"/>
              <p:cNvSpPr/>
              <p:nvPr/>
            </p:nvSpPr>
            <p:spPr>
              <a:xfrm rot="5400000">
                <a:off x="2000232" y="2928934"/>
                <a:ext cx="1928826" cy="1928826"/>
              </a:xfrm>
              <a:prstGeom prst="teardrop">
                <a:avLst/>
              </a:prstGeom>
              <a:gradFill flip="none" rotWithShape="1">
                <a:gsLst>
                  <a:gs pos="0">
                    <a:schemeClr val="bg1">
                      <a:lumMod val="85000"/>
                    </a:schemeClr>
                  </a:gs>
                  <a:gs pos="100000">
                    <a:schemeClr val="bg1"/>
                  </a:gs>
                </a:gsLst>
                <a:lin ang="13500000" scaled="1"/>
                <a:tileRect/>
              </a:gradFill>
              <a:ln>
                <a:noFill/>
              </a:ln>
              <a:effectLst>
                <a:outerShdw blurRad="584200" dist="2032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7" name="椭圆 6"/>
              <p:cNvSpPr/>
              <p:nvPr/>
            </p:nvSpPr>
            <p:spPr>
              <a:xfrm>
                <a:off x="2153458" y="3066920"/>
                <a:ext cx="1657896" cy="1657895"/>
              </a:xfrm>
              <a:prstGeom prst="ellipse">
                <a:avLst/>
              </a:prstGeom>
              <a:gradFill flip="none" rotWithShape="1">
                <a:gsLst>
                  <a:gs pos="0">
                    <a:schemeClr val="tx1">
                      <a:lumMod val="50000"/>
                      <a:lumOff val="50000"/>
                      <a:alpha val="34000"/>
                    </a:schemeClr>
                  </a:gs>
                  <a:gs pos="59000">
                    <a:schemeClr val="bg1"/>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476028" y="2041528"/>
              <a:ext cx="1573025" cy="1573025"/>
              <a:chOff x="6954238" y="1852842"/>
              <a:chExt cx="1573025" cy="1573025"/>
            </a:xfrm>
            <a:effectLst>
              <a:outerShdw blurRad="50800" dist="38100" dir="2700000" algn="tl" rotWithShape="0">
                <a:prstClr val="black">
                  <a:alpha val="40000"/>
                </a:prstClr>
              </a:outerShdw>
            </a:effectLst>
          </p:grpSpPr>
          <p:sp>
            <p:nvSpPr>
              <p:cNvPr id="15" name="椭圆 14"/>
              <p:cNvSpPr/>
              <p:nvPr/>
            </p:nvSpPr>
            <p:spPr>
              <a:xfrm flipV="1">
                <a:off x="6954238" y="1852842"/>
                <a:ext cx="1573025" cy="1573025"/>
              </a:xfrm>
              <a:prstGeom prst="ellipse">
                <a:avLst/>
              </a:prstGeom>
              <a:solidFill>
                <a:srgbClr val="FB7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饼形 15"/>
              <p:cNvSpPr/>
              <p:nvPr/>
            </p:nvSpPr>
            <p:spPr>
              <a:xfrm flipV="1">
                <a:off x="7055689" y="1949397"/>
                <a:ext cx="1368152" cy="1368152"/>
              </a:xfrm>
              <a:prstGeom prst="pi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nvSpPr>
            <p:spPr>
              <a:xfrm>
                <a:off x="7750516" y="2644845"/>
                <a:ext cx="627095" cy="646331"/>
              </a:xfrm>
              <a:prstGeom prst="rect">
                <a:avLst/>
              </a:prstGeom>
              <a:noFill/>
            </p:spPr>
            <p:txBody>
              <a:bodyPr wrap="none" rtlCol="0">
                <a:spAutoFit/>
              </a:bodyPr>
              <a:lstStyle/>
              <a:p>
                <a:r>
                  <a:rPr lang="en-US" altLang="zh-CN" sz="3600" dirty="0" smtClean="0">
                    <a:solidFill>
                      <a:schemeClr val="bg1"/>
                    </a:solidFill>
                    <a:latin typeface="Bernard MT Condensed" panose="02050806060905020404" pitchFamily="18" charset="0"/>
                  </a:rPr>
                  <a:t>AA</a:t>
                </a:r>
                <a:endParaRPr lang="zh-CN" altLang="en-US" sz="3600" dirty="0">
                  <a:solidFill>
                    <a:schemeClr val="bg1"/>
                  </a:solidFill>
                  <a:latin typeface="Bernard MT Condensed" panose="02050806060905020404" pitchFamily="18" charset="0"/>
                </a:endParaRPr>
              </a:p>
            </p:txBody>
          </p:sp>
        </p:grpSp>
      </p:grpSp>
      <p:grpSp>
        <p:nvGrpSpPr>
          <p:cNvPr id="38" name="组合 37"/>
          <p:cNvGrpSpPr/>
          <p:nvPr/>
        </p:nvGrpSpPr>
        <p:grpSpPr>
          <a:xfrm>
            <a:off x="6758190" y="3639907"/>
            <a:ext cx="2005595" cy="2005595"/>
            <a:chOff x="1251040" y="3895992"/>
            <a:chExt cx="2005595" cy="2005595"/>
          </a:xfrm>
        </p:grpSpPr>
        <p:grpSp>
          <p:nvGrpSpPr>
            <p:cNvPr id="11" name="组合 10"/>
            <p:cNvGrpSpPr/>
            <p:nvPr/>
          </p:nvGrpSpPr>
          <p:grpSpPr>
            <a:xfrm flipV="1">
              <a:off x="1251040" y="3895992"/>
              <a:ext cx="2005595" cy="2005595"/>
              <a:chOff x="2000232" y="2928934"/>
              <a:chExt cx="1928826" cy="1928826"/>
            </a:xfrm>
            <a:effectLst>
              <a:outerShdw blurRad="50800" dist="38100" dir="2700000" algn="tl" rotWithShape="0">
                <a:prstClr val="black">
                  <a:alpha val="40000"/>
                </a:prstClr>
              </a:outerShdw>
            </a:effectLst>
          </p:grpSpPr>
          <p:sp>
            <p:nvSpPr>
              <p:cNvPr id="12" name="泪滴形 11"/>
              <p:cNvSpPr/>
              <p:nvPr/>
            </p:nvSpPr>
            <p:spPr>
              <a:xfrm rot="5400000">
                <a:off x="2000232" y="2928934"/>
                <a:ext cx="1928826" cy="1928826"/>
              </a:xfrm>
              <a:prstGeom prst="teardrop">
                <a:avLst/>
              </a:prstGeom>
              <a:gradFill flip="none" rotWithShape="1">
                <a:gsLst>
                  <a:gs pos="0">
                    <a:schemeClr val="bg1">
                      <a:lumMod val="85000"/>
                    </a:schemeClr>
                  </a:gs>
                  <a:gs pos="100000">
                    <a:schemeClr val="bg1"/>
                  </a:gs>
                </a:gsLst>
                <a:lin ang="18900000" scaled="1"/>
                <a:tileRect/>
              </a:gradFill>
              <a:ln>
                <a:noFill/>
              </a:ln>
              <a:effectLst>
                <a:outerShdw blurRad="584200" dist="2032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3" name="椭圆 12"/>
              <p:cNvSpPr/>
              <p:nvPr/>
            </p:nvSpPr>
            <p:spPr>
              <a:xfrm flipV="1">
                <a:off x="2153458" y="3066920"/>
                <a:ext cx="1657896" cy="1657895"/>
              </a:xfrm>
              <a:prstGeom prst="ellipse">
                <a:avLst/>
              </a:prstGeom>
              <a:gradFill flip="none" rotWithShape="1">
                <a:gsLst>
                  <a:gs pos="0">
                    <a:schemeClr val="tx1">
                      <a:lumMod val="50000"/>
                      <a:lumOff val="50000"/>
                      <a:alpha val="34000"/>
                    </a:schemeClr>
                  </a:gs>
                  <a:gs pos="59000">
                    <a:schemeClr val="bg1"/>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zh-CN" altLang="en-US" sz="3200" b="1" dirty="0">
                  <a:solidFill>
                    <a:srgbClr val="00B0F0"/>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481139" y="4108322"/>
              <a:ext cx="1573025" cy="1573025"/>
              <a:chOff x="6954238" y="1852842"/>
              <a:chExt cx="1573025" cy="1573025"/>
            </a:xfrm>
            <a:effectLst>
              <a:outerShdw blurRad="50800" dist="38100" dir="2700000" algn="tl" rotWithShape="0">
                <a:prstClr val="black">
                  <a:alpha val="40000"/>
                </a:prstClr>
              </a:outerShdw>
            </a:effectLst>
          </p:grpSpPr>
          <p:sp>
            <p:nvSpPr>
              <p:cNvPr id="19" name="椭圆 18"/>
              <p:cNvSpPr/>
              <p:nvPr/>
            </p:nvSpPr>
            <p:spPr>
              <a:xfrm flipV="1">
                <a:off x="6954238" y="1852842"/>
                <a:ext cx="1573025" cy="1573025"/>
              </a:xfrm>
              <a:prstGeom prst="ellipse">
                <a:avLst/>
              </a:prstGeom>
              <a:solidFill>
                <a:srgbClr val="FF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饼形 19"/>
              <p:cNvSpPr/>
              <p:nvPr/>
            </p:nvSpPr>
            <p:spPr>
              <a:xfrm rot="16200000" flipV="1">
                <a:off x="7055689" y="1949397"/>
                <a:ext cx="1368152" cy="1368152"/>
              </a:xfrm>
              <a:prstGeom prst="pi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文本框 20"/>
              <p:cNvSpPr txBox="1"/>
              <p:nvPr/>
            </p:nvSpPr>
            <p:spPr>
              <a:xfrm>
                <a:off x="7739321" y="2054159"/>
                <a:ext cx="559769" cy="646331"/>
              </a:xfrm>
              <a:prstGeom prst="rect">
                <a:avLst/>
              </a:prstGeom>
              <a:noFill/>
            </p:spPr>
            <p:txBody>
              <a:bodyPr wrap="none" rtlCol="0">
                <a:spAutoFit/>
              </a:bodyPr>
              <a:lstStyle/>
              <a:p>
                <a:r>
                  <a:rPr lang="en-US" altLang="zh-CN" sz="3600" dirty="0" smtClean="0">
                    <a:solidFill>
                      <a:schemeClr val="bg1"/>
                    </a:solidFill>
                    <a:latin typeface="Bernard MT Condensed" panose="02050806060905020404" pitchFamily="18" charset="0"/>
                  </a:rPr>
                  <a:t>CC</a:t>
                </a:r>
                <a:endParaRPr lang="zh-CN" altLang="en-US" sz="3600" dirty="0">
                  <a:solidFill>
                    <a:schemeClr val="bg1"/>
                  </a:solidFill>
                  <a:latin typeface="Bernard MT Condensed" panose="02050806060905020404" pitchFamily="18" charset="0"/>
                </a:endParaRPr>
              </a:p>
            </p:txBody>
          </p:sp>
        </p:grpSp>
      </p:grpSp>
      <p:grpSp>
        <p:nvGrpSpPr>
          <p:cNvPr id="36" name="组合 35"/>
          <p:cNvGrpSpPr/>
          <p:nvPr/>
        </p:nvGrpSpPr>
        <p:grpSpPr>
          <a:xfrm>
            <a:off x="8824560" y="1573534"/>
            <a:ext cx="2005595" cy="2005595"/>
            <a:chOff x="3317410" y="1829619"/>
            <a:chExt cx="2005595" cy="2005595"/>
          </a:xfrm>
        </p:grpSpPr>
        <p:grpSp>
          <p:nvGrpSpPr>
            <p:cNvPr id="2" name="组合 1"/>
            <p:cNvGrpSpPr/>
            <p:nvPr/>
          </p:nvGrpSpPr>
          <p:grpSpPr>
            <a:xfrm rot="5400000">
              <a:off x="3317410" y="1829619"/>
              <a:ext cx="2005595" cy="2005595"/>
              <a:chOff x="2000232" y="2928934"/>
              <a:chExt cx="1928826" cy="1928826"/>
            </a:xfrm>
            <a:effectLst>
              <a:outerShdw blurRad="50800" dist="38100" dir="2700000" algn="tl" rotWithShape="0">
                <a:prstClr val="black">
                  <a:alpha val="40000"/>
                </a:prstClr>
              </a:outerShdw>
            </a:effectLst>
          </p:grpSpPr>
          <p:sp>
            <p:nvSpPr>
              <p:cNvPr id="3" name="泪滴形 2"/>
              <p:cNvSpPr/>
              <p:nvPr/>
            </p:nvSpPr>
            <p:spPr>
              <a:xfrm rot="5400000">
                <a:off x="2000232" y="2928934"/>
                <a:ext cx="1928826" cy="1928826"/>
              </a:xfrm>
              <a:prstGeom prst="teardrop">
                <a:avLst/>
              </a:prstGeom>
              <a:gradFill flip="none" rotWithShape="1">
                <a:gsLst>
                  <a:gs pos="0">
                    <a:schemeClr val="bg1">
                      <a:lumMod val="85000"/>
                    </a:schemeClr>
                  </a:gs>
                  <a:gs pos="100000">
                    <a:schemeClr val="bg1"/>
                  </a:gs>
                </a:gsLst>
                <a:lin ang="8100000" scaled="1"/>
                <a:tileRect/>
              </a:gradFill>
              <a:ln>
                <a:noFill/>
              </a:ln>
              <a:effectLst>
                <a:outerShdw blurRad="584200" dist="2032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4" name="椭圆 3"/>
              <p:cNvSpPr/>
              <p:nvPr/>
            </p:nvSpPr>
            <p:spPr>
              <a:xfrm rot="16200000">
                <a:off x="2153458" y="3066920"/>
                <a:ext cx="1657896" cy="1657895"/>
              </a:xfrm>
              <a:prstGeom prst="ellipse">
                <a:avLst/>
              </a:prstGeom>
              <a:gradFill flip="none" rotWithShape="1">
                <a:gsLst>
                  <a:gs pos="0">
                    <a:schemeClr val="tx1">
                      <a:lumMod val="50000"/>
                      <a:lumOff val="50000"/>
                      <a:alpha val="34000"/>
                    </a:schemeClr>
                  </a:gs>
                  <a:gs pos="59000">
                    <a:schemeClr val="bg1"/>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zh-CN" altLang="en-US" sz="3200" b="1" dirty="0">
                  <a:solidFill>
                    <a:srgbClr val="08A850"/>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531074" y="2070556"/>
              <a:ext cx="1573025" cy="1573025"/>
              <a:chOff x="6954238" y="1852842"/>
              <a:chExt cx="1573025" cy="1573025"/>
            </a:xfrm>
            <a:effectLst>
              <a:outerShdw blurRad="50800" dist="38100" dir="2700000" algn="tl" rotWithShape="0">
                <a:prstClr val="black">
                  <a:alpha val="40000"/>
                </a:prstClr>
              </a:outerShdw>
            </a:effectLst>
          </p:grpSpPr>
          <p:sp>
            <p:nvSpPr>
              <p:cNvPr id="23" name="椭圆 22"/>
              <p:cNvSpPr/>
              <p:nvPr/>
            </p:nvSpPr>
            <p:spPr>
              <a:xfrm flipV="1">
                <a:off x="6954238" y="1852842"/>
                <a:ext cx="1573025" cy="1573025"/>
              </a:xfrm>
              <a:prstGeom prst="ellipse">
                <a:avLst/>
              </a:prstGeom>
              <a:solidFill>
                <a:srgbClr val="1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饼形 23"/>
              <p:cNvSpPr/>
              <p:nvPr/>
            </p:nvSpPr>
            <p:spPr>
              <a:xfrm rot="5400000" flipV="1">
                <a:off x="7055689" y="1963911"/>
                <a:ext cx="1368152" cy="1368152"/>
              </a:xfrm>
              <a:prstGeom prst="pi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文本框 24"/>
              <p:cNvSpPr txBox="1"/>
              <p:nvPr/>
            </p:nvSpPr>
            <p:spPr>
              <a:xfrm>
                <a:off x="7103052" y="2647987"/>
                <a:ext cx="684803" cy="646331"/>
              </a:xfrm>
              <a:prstGeom prst="rect">
                <a:avLst/>
              </a:prstGeom>
              <a:noFill/>
            </p:spPr>
            <p:txBody>
              <a:bodyPr wrap="none" rtlCol="0">
                <a:spAutoFit/>
              </a:bodyPr>
              <a:lstStyle/>
              <a:p>
                <a:r>
                  <a:rPr lang="en-US" altLang="zh-CN" sz="3600" dirty="0" smtClean="0">
                    <a:solidFill>
                      <a:schemeClr val="bg1"/>
                    </a:solidFill>
                    <a:latin typeface="Bernard MT Condensed" panose="02050806060905020404" pitchFamily="18" charset="0"/>
                  </a:rPr>
                  <a:t>BB</a:t>
                </a:r>
                <a:endParaRPr lang="zh-CN" altLang="en-US" sz="3600" dirty="0">
                  <a:solidFill>
                    <a:schemeClr val="bg1"/>
                  </a:solidFill>
                  <a:latin typeface="Bernard MT Condensed" panose="02050806060905020404" pitchFamily="18" charset="0"/>
                </a:endParaRPr>
              </a:p>
            </p:txBody>
          </p:sp>
        </p:grpSp>
      </p:grpSp>
      <p:grpSp>
        <p:nvGrpSpPr>
          <p:cNvPr id="37" name="组合 36"/>
          <p:cNvGrpSpPr/>
          <p:nvPr/>
        </p:nvGrpSpPr>
        <p:grpSpPr>
          <a:xfrm>
            <a:off x="8824560" y="3639906"/>
            <a:ext cx="2005595" cy="2005595"/>
            <a:chOff x="3317410" y="3895991"/>
            <a:chExt cx="2005595" cy="2005595"/>
          </a:xfrm>
        </p:grpSpPr>
        <p:grpSp>
          <p:nvGrpSpPr>
            <p:cNvPr id="8" name="组合 7"/>
            <p:cNvGrpSpPr/>
            <p:nvPr/>
          </p:nvGrpSpPr>
          <p:grpSpPr>
            <a:xfrm rot="16200000" flipV="1">
              <a:off x="3317410" y="3895991"/>
              <a:ext cx="2005595" cy="2005595"/>
              <a:chOff x="2000232" y="2928934"/>
              <a:chExt cx="1928826" cy="1928826"/>
            </a:xfrm>
            <a:effectLst>
              <a:outerShdw blurRad="50800" dist="38100" dir="2700000" algn="tl" rotWithShape="0">
                <a:prstClr val="black">
                  <a:alpha val="40000"/>
                </a:prstClr>
              </a:outerShdw>
            </a:effectLst>
          </p:grpSpPr>
          <p:sp>
            <p:nvSpPr>
              <p:cNvPr id="9" name="泪滴形 8"/>
              <p:cNvSpPr/>
              <p:nvPr/>
            </p:nvSpPr>
            <p:spPr>
              <a:xfrm rot="5400000">
                <a:off x="2000232" y="2928934"/>
                <a:ext cx="1928826" cy="1928826"/>
              </a:xfrm>
              <a:prstGeom prst="teardrop">
                <a:avLst/>
              </a:prstGeom>
              <a:gradFill flip="none" rotWithShape="1">
                <a:gsLst>
                  <a:gs pos="0">
                    <a:schemeClr val="bg1">
                      <a:lumMod val="85000"/>
                    </a:schemeClr>
                  </a:gs>
                  <a:gs pos="100000">
                    <a:schemeClr val="bg1"/>
                  </a:gs>
                </a:gsLst>
                <a:lin ang="16200000" scaled="1"/>
                <a:tileRect/>
              </a:gradFill>
              <a:ln>
                <a:noFill/>
              </a:ln>
              <a:effectLst>
                <a:outerShdw blurRad="584200" dist="2032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0" name="椭圆 9"/>
              <p:cNvSpPr/>
              <p:nvPr/>
            </p:nvSpPr>
            <p:spPr>
              <a:xfrm rot="5400000">
                <a:off x="2153458" y="3066920"/>
                <a:ext cx="1657896" cy="1657895"/>
              </a:xfrm>
              <a:prstGeom prst="ellipse">
                <a:avLst/>
              </a:prstGeom>
              <a:gradFill flip="none" rotWithShape="1">
                <a:gsLst>
                  <a:gs pos="0">
                    <a:schemeClr val="tx1">
                      <a:lumMod val="50000"/>
                      <a:lumOff val="50000"/>
                      <a:alpha val="34000"/>
                    </a:schemeClr>
                  </a:gs>
                  <a:gs pos="59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zh-CN" altLang="en-US" sz="3200" b="1" dirty="0">
                  <a:solidFill>
                    <a:srgbClr val="FFC000"/>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3533694" y="4108321"/>
              <a:ext cx="1573025" cy="1573025"/>
              <a:chOff x="6954238" y="1852842"/>
              <a:chExt cx="1573025" cy="1573025"/>
            </a:xfrm>
            <a:effectLst>
              <a:outerShdw blurRad="50800" dist="38100" dir="2700000" algn="tl" rotWithShape="0">
                <a:prstClr val="black">
                  <a:alpha val="40000"/>
                </a:prstClr>
              </a:outerShdw>
            </a:effectLst>
          </p:grpSpPr>
          <p:sp>
            <p:nvSpPr>
              <p:cNvPr id="27" name="椭圆 26"/>
              <p:cNvSpPr/>
              <p:nvPr/>
            </p:nvSpPr>
            <p:spPr>
              <a:xfrm flipV="1">
                <a:off x="6954238" y="1852842"/>
                <a:ext cx="1573025" cy="1573025"/>
              </a:xfrm>
              <a:prstGeom prst="ellipse">
                <a:avLst/>
              </a:prstGeom>
              <a:solidFill>
                <a:srgbClr val="4FB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饼形 27"/>
              <p:cNvSpPr/>
              <p:nvPr/>
            </p:nvSpPr>
            <p:spPr>
              <a:xfrm rot="10800000" flipV="1">
                <a:off x="7055689" y="1949397"/>
                <a:ext cx="1368152" cy="1368152"/>
              </a:xfrm>
              <a:prstGeom prst="pi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文本框 28"/>
              <p:cNvSpPr txBox="1"/>
              <p:nvPr/>
            </p:nvSpPr>
            <p:spPr>
              <a:xfrm>
                <a:off x="7083766" y="2055086"/>
                <a:ext cx="684803" cy="646331"/>
              </a:xfrm>
              <a:prstGeom prst="rect">
                <a:avLst/>
              </a:prstGeom>
              <a:noFill/>
            </p:spPr>
            <p:txBody>
              <a:bodyPr wrap="none" rtlCol="0">
                <a:spAutoFit/>
              </a:bodyPr>
              <a:lstStyle/>
              <a:p>
                <a:r>
                  <a:rPr lang="en-US" altLang="zh-CN" sz="3600" dirty="0" smtClean="0">
                    <a:solidFill>
                      <a:schemeClr val="bg1"/>
                    </a:solidFill>
                    <a:latin typeface="Bernard MT Condensed" panose="02050806060905020404" pitchFamily="18" charset="0"/>
                  </a:rPr>
                  <a:t>DD</a:t>
                </a:r>
                <a:endParaRPr lang="zh-CN" altLang="en-US" sz="3600" dirty="0">
                  <a:solidFill>
                    <a:schemeClr val="bg1"/>
                  </a:solidFill>
                  <a:latin typeface="Bernard MT Condensed" panose="02050806060905020404" pitchFamily="18" charset="0"/>
                </a:endParaRPr>
              </a:p>
            </p:txBody>
          </p:sp>
        </p:grpSp>
      </p:grpSp>
      <p:sp>
        <p:nvSpPr>
          <p:cNvPr id="30" name="KSO_Shape"/>
          <p:cNvSpPr>
            <a:spLocks noChangeAspect="1"/>
          </p:cNvSpPr>
          <p:nvPr/>
        </p:nvSpPr>
        <p:spPr>
          <a:xfrm>
            <a:off x="507727" y="343247"/>
            <a:ext cx="743313" cy="676415"/>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FFB44B"/>
          </a:solidFill>
          <a:ln>
            <a:solidFill>
              <a:srgbClr val="FFB44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31" name="矩形 30"/>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FFB44B"/>
                </a:solidFill>
                <a:effectLst/>
              </a:rPr>
              <a:t>添加标题</a:t>
            </a:r>
            <a:endParaRPr lang="en-US" altLang="zh-CN" sz="3200" b="1" cap="none" spc="0" dirty="0" smtClean="0">
              <a:solidFill>
                <a:srgbClr val="FFB44B"/>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grpSp>
        <p:nvGrpSpPr>
          <p:cNvPr id="39" name="组合 38"/>
          <p:cNvGrpSpPr/>
          <p:nvPr/>
        </p:nvGrpSpPr>
        <p:grpSpPr>
          <a:xfrm rot="2700000">
            <a:off x="641536" y="1829722"/>
            <a:ext cx="646086" cy="646086"/>
            <a:chOff x="1251040" y="1829620"/>
            <a:chExt cx="2005595" cy="2005595"/>
          </a:xfrm>
        </p:grpSpPr>
        <p:grpSp>
          <p:nvGrpSpPr>
            <p:cNvPr id="40" name="组合 39"/>
            <p:cNvGrpSpPr/>
            <p:nvPr/>
          </p:nvGrpSpPr>
          <p:grpSpPr>
            <a:xfrm>
              <a:off x="1251040" y="1829620"/>
              <a:ext cx="2005595" cy="2005595"/>
              <a:chOff x="2000232" y="2928934"/>
              <a:chExt cx="1928826" cy="1928826"/>
            </a:xfrm>
            <a:effectLst>
              <a:outerShdw blurRad="50800" dist="38100" dir="2700000" algn="tl" rotWithShape="0">
                <a:prstClr val="black">
                  <a:alpha val="40000"/>
                </a:prstClr>
              </a:outerShdw>
            </a:effectLst>
          </p:grpSpPr>
          <p:sp>
            <p:nvSpPr>
              <p:cNvPr id="45" name="泪滴形 44"/>
              <p:cNvSpPr/>
              <p:nvPr/>
            </p:nvSpPr>
            <p:spPr>
              <a:xfrm rot="5400000">
                <a:off x="2000232" y="2928934"/>
                <a:ext cx="1928826" cy="1928826"/>
              </a:xfrm>
              <a:prstGeom prst="teardrop">
                <a:avLst/>
              </a:prstGeom>
              <a:gradFill flip="none" rotWithShape="1">
                <a:gsLst>
                  <a:gs pos="0">
                    <a:schemeClr val="bg1">
                      <a:lumMod val="85000"/>
                    </a:schemeClr>
                  </a:gs>
                  <a:gs pos="100000">
                    <a:schemeClr val="bg1"/>
                  </a:gs>
                </a:gsLst>
                <a:lin ang="13500000" scaled="1"/>
                <a:tileRect/>
              </a:gra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46" name="椭圆 45"/>
              <p:cNvSpPr/>
              <p:nvPr/>
            </p:nvSpPr>
            <p:spPr>
              <a:xfrm>
                <a:off x="2153458" y="3066920"/>
                <a:ext cx="1657896" cy="1657895"/>
              </a:xfrm>
              <a:prstGeom prst="ellipse">
                <a:avLst/>
              </a:prstGeom>
              <a:gradFill flip="none" rotWithShape="1">
                <a:gsLst>
                  <a:gs pos="0">
                    <a:schemeClr val="tx1">
                      <a:lumMod val="50000"/>
                      <a:lumOff val="50000"/>
                      <a:alpha val="34000"/>
                    </a:schemeClr>
                  </a:gs>
                  <a:gs pos="59000">
                    <a:schemeClr val="bg1"/>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1476028" y="2041528"/>
              <a:ext cx="1584719" cy="1573025"/>
              <a:chOff x="6954238" y="1852842"/>
              <a:chExt cx="1584719" cy="1573025"/>
            </a:xfrm>
            <a:effectLst>
              <a:outerShdw blurRad="50800" dist="38100" dir="2700000" algn="tl" rotWithShape="0">
                <a:prstClr val="black">
                  <a:alpha val="40000"/>
                </a:prstClr>
              </a:outerShdw>
            </a:effectLst>
          </p:grpSpPr>
          <p:sp>
            <p:nvSpPr>
              <p:cNvPr id="42" name="椭圆 41"/>
              <p:cNvSpPr/>
              <p:nvPr/>
            </p:nvSpPr>
            <p:spPr>
              <a:xfrm flipV="1">
                <a:off x="6954238" y="1852842"/>
                <a:ext cx="1573025" cy="1573025"/>
              </a:xfrm>
              <a:prstGeom prst="ellipse">
                <a:avLst/>
              </a:prstGeom>
              <a:solidFill>
                <a:srgbClr val="FB7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文本框 43"/>
              <p:cNvSpPr txBox="1"/>
              <p:nvPr/>
            </p:nvSpPr>
            <p:spPr>
              <a:xfrm rot="18900000">
                <a:off x="7120898" y="2043626"/>
                <a:ext cx="1418059" cy="1242031"/>
              </a:xfrm>
              <a:prstGeom prst="rect">
                <a:avLst/>
              </a:prstGeom>
              <a:noFill/>
            </p:spPr>
            <p:txBody>
              <a:bodyPr wrap="square" rtlCol="0">
                <a:spAutoFit/>
              </a:bodyPr>
              <a:lstStyle/>
              <a:p>
                <a:r>
                  <a:rPr lang="en-US" altLang="zh-CN" sz="2000" dirty="0" smtClean="0">
                    <a:solidFill>
                      <a:schemeClr val="bg1"/>
                    </a:solidFill>
                    <a:latin typeface="Bernard MT Condensed" panose="02050806060905020404" pitchFamily="18" charset="0"/>
                  </a:rPr>
                  <a:t>AA</a:t>
                </a:r>
                <a:endParaRPr lang="zh-CN" altLang="en-US" sz="2000" dirty="0">
                  <a:solidFill>
                    <a:schemeClr val="bg1"/>
                  </a:solidFill>
                  <a:latin typeface="Bernard MT Condensed" panose="02050806060905020404" pitchFamily="18" charset="0"/>
                </a:endParaRPr>
              </a:p>
            </p:txBody>
          </p:sp>
        </p:grpSp>
      </p:grpSp>
      <p:sp>
        <p:nvSpPr>
          <p:cNvPr id="48" name="矩形 1"/>
          <p:cNvSpPr>
            <a:spLocks noChangeArrowheads="1"/>
          </p:cNvSpPr>
          <p:nvPr/>
        </p:nvSpPr>
        <p:spPr bwMode="auto">
          <a:xfrm>
            <a:off x="1520195" y="1795433"/>
            <a:ext cx="3438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lnSpc>
                <a:spcPct val="150000"/>
              </a:lnSpc>
              <a:spcBef>
                <a:spcPct val="0"/>
              </a:spcBef>
              <a:spcAft>
                <a:spcPct val="0"/>
              </a:spcAft>
            </a:pPr>
            <a:r>
              <a:rPr lang="zh-CN" altLang="en-US" sz="1600" dirty="0" smtClean="0">
                <a:solidFill>
                  <a:srgbClr val="595959"/>
                </a:solidFill>
                <a:latin typeface="微软雅黑" panose="020B0503020204020204" pitchFamily="34" charset="-122"/>
                <a:ea typeface="微软雅黑" panose="020B0503020204020204" pitchFamily="34" charset="-122"/>
              </a:rPr>
              <a:t>点击</a:t>
            </a:r>
            <a:r>
              <a:rPr lang="zh-CN" altLang="en-US" sz="1600" dirty="0">
                <a:solidFill>
                  <a:srgbClr val="595959"/>
                </a:solidFill>
                <a:latin typeface="微软雅黑" panose="020B0503020204020204" pitchFamily="34" charset="-122"/>
                <a:ea typeface="微软雅黑" panose="020B0503020204020204" pitchFamily="34" charset="-122"/>
              </a:rPr>
              <a:t>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内容点击</a:t>
            </a:r>
            <a:r>
              <a:rPr lang="zh-CN" altLang="en-US" sz="1600" dirty="0">
                <a:solidFill>
                  <a:srgbClr val="595959"/>
                </a:solidFill>
                <a:latin typeface="微软雅黑" panose="020B0503020204020204" pitchFamily="34" charset="-122"/>
                <a:ea typeface="微软雅黑" panose="020B0503020204020204" pitchFamily="34" charset="-122"/>
              </a:rPr>
              <a:t>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r>
              <a:rPr lang="zh-CN" altLang="en-US" sz="1600" dirty="0">
                <a:solidFill>
                  <a:srgbClr val="595959"/>
                </a:solidFill>
                <a:latin typeface="微软雅黑" panose="020B0503020204020204" pitchFamily="34" charset="-122"/>
                <a:ea typeface="微软雅黑" panose="020B0503020204020204" pitchFamily="34" charset="-122"/>
              </a:rPr>
              <a:t>点击此处添加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r>
              <a:rPr lang="zh-CN" altLang="en-US" sz="1600" dirty="0">
                <a:solidFill>
                  <a:srgbClr val="595959"/>
                </a:solidFill>
                <a:latin typeface="微软雅黑" panose="020B0503020204020204" pitchFamily="34" charset="-122"/>
                <a:ea typeface="微软雅黑" panose="020B0503020204020204" pitchFamily="34" charset="-122"/>
              </a:rPr>
              <a:t>点击此处添加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6175441" y="1406426"/>
            <a:ext cx="0" cy="4650973"/>
          </a:xfrm>
          <a:prstGeom prst="line">
            <a:avLst/>
          </a:prstGeom>
          <a:ln w="31750">
            <a:solidFill>
              <a:srgbClr val="DFD2A0"/>
            </a:solidFill>
            <a:prstDash val="sys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a:off x="6175441" y="6057399"/>
            <a:ext cx="5098786" cy="0"/>
          </a:xfrm>
          <a:prstGeom prst="line">
            <a:avLst/>
          </a:prstGeom>
          <a:ln w="31750">
            <a:solidFill>
              <a:srgbClr val="DFD2A0"/>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a:off x="710913" y="1406426"/>
            <a:ext cx="5464528" cy="6350"/>
          </a:xfrm>
          <a:prstGeom prst="line">
            <a:avLst/>
          </a:prstGeom>
          <a:ln w="31750">
            <a:solidFill>
              <a:srgbClr val="DFD2A0"/>
            </a:solidFill>
            <a:prstDash val="sysDash"/>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rot="2700000">
            <a:off x="1012661" y="2857385"/>
            <a:ext cx="646087" cy="646086"/>
            <a:chOff x="1251040" y="1829620"/>
            <a:chExt cx="2005595" cy="2005595"/>
          </a:xfrm>
        </p:grpSpPr>
        <p:grpSp>
          <p:nvGrpSpPr>
            <p:cNvPr id="55" name="组合 54"/>
            <p:cNvGrpSpPr/>
            <p:nvPr/>
          </p:nvGrpSpPr>
          <p:grpSpPr>
            <a:xfrm>
              <a:off x="1251040" y="1829620"/>
              <a:ext cx="2005595" cy="2005595"/>
              <a:chOff x="2000232" y="2928934"/>
              <a:chExt cx="1928826" cy="1928826"/>
            </a:xfrm>
            <a:effectLst>
              <a:outerShdw blurRad="50800" dist="38100" dir="2700000" algn="tl" rotWithShape="0">
                <a:prstClr val="black">
                  <a:alpha val="40000"/>
                </a:prstClr>
              </a:outerShdw>
            </a:effectLst>
          </p:grpSpPr>
          <p:sp>
            <p:nvSpPr>
              <p:cNvPr id="59" name="泪滴形 58"/>
              <p:cNvSpPr/>
              <p:nvPr/>
            </p:nvSpPr>
            <p:spPr>
              <a:xfrm rot="5400000">
                <a:off x="2000232" y="2928934"/>
                <a:ext cx="1928826" cy="1928826"/>
              </a:xfrm>
              <a:prstGeom prst="teardrop">
                <a:avLst/>
              </a:prstGeom>
              <a:gradFill flip="none" rotWithShape="1">
                <a:gsLst>
                  <a:gs pos="0">
                    <a:schemeClr val="bg1">
                      <a:lumMod val="85000"/>
                    </a:schemeClr>
                  </a:gs>
                  <a:gs pos="100000">
                    <a:schemeClr val="bg1"/>
                  </a:gs>
                </a:gsLst>
                <a:lin ang="13500000" scaled="1"/>
                <a:tileRect/>
              </a:gra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60" name="椭圆 59"/>
              <p:cNvSpPr/>
              <p:nvPr/>
            </p:nvSpPr>
            <p:spPr>
              <a:xfrm>
                <a:off x="2153458" y="3066920"/>
                <a:ext cx="1657896" cy="1657895"/>
              </a:xfrm>
              <a:prstGeom prst="ellipse">
                <a:avLst/>
              </a:prstGeom>
              <a:gradFill flip="none" rotWithShape="1">
                <a:gsLst>
                  <a:gs pos="0">
                    <a:schemeClr val="tx1">
                      <a:lumMod val="50000"/>
                      <a:lumOff val="50000"/>
                      <a:alpha val="34000"/>
                    </a:schemeClr>
                  </a:gs>
                  <a:gs pos="59000">
                    <a:schemeClr val="bg1"/>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1476028" y="2041528"/>
              <a:ext cx="1740441" cy="1573025"/>
              <a:chOff x="6954238" y="1852842"/>
              <a:chExt cx="1740441" cy="1573025"/>
            </a:xfrm>
            <a:effectLst>
              <a:outerShdw blurRad="50800" dist="38100" dir="2700000" algn="tl" rotWithShape="0">
                <a:prstClr val="black">
                  <a:alpha val="40000"/>
                </a:prstClr>
              </a:outerShdw>
            </a:effectLst>
          </p:grpSpPr>
          <p:sp>
            <p:nvSpPr>
              <p:cNvPr id="57" name="椭圆 56"/>
              <p:cNvSpPr/>
              <p:nvPr/>
            </p:nvSpPr>
            <p:spPr>
              <a:xfrm flipV="1">
                <a:off x="6954238" y="1852842"/>
                <a:ext cx="1573025" cy="1573025"/>
              </a:xfrm>
              <a:prstGeom prst="ellipse">
                <a:avLst/>
              </a:prstGeom>
              <a:solidFill>
                <a:srgbClr val="1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文本框 57"/>
              <p:cNvSpPr txBox="1"/>
              <p:nvPr/>
            </p:nvSpPr>
            <p:spPr>
              <a:xfrm rot="18900000">
                <a:off x="7094181" y="1979123"/>
                <a:ext cx="1600498" cy="1242031"/>
              </a:xfrm>
              <a:prstGeom prst="rect">
                <a:avLst/>
              </a:prstGeom>
              <a:noFill/>
            </p:spPr>
            <p:txBody>
              <a:bodyPr wrap="square" rtlCol="0">
                <a:spAutoFit/>
              </a:bodyPr>
              <a:lstStyle/>
              <a:p>
                <a:r>
                  <a:rPr lang="en-US" altLang="zh-CN" sz="2000" dirty="0" smtClean="0">
                    <a:solidFill>
                      <a:schemeClr val="bg1"/>
                    </a:solidFill>
                    <a:latin typeface="Bernard MT Condensed" panose="02050806060905020404" pitchFamily="18" charset="0"/>
                  </a:rPr>
                  <a:t>BB</a:t>
                </a:r>
                <a:endParaRPr lang="zh-CN" altLang="en-US" sz="2000" dirty="0">
                  <a:solidFill>
                    <a:schemeClr val="bg1"/>
                  </a:solidFill>
                  <a:latin typeface="Bernard MT Condensed" panose="02050806060905020404" pitchFamily="18" charset="0"/>
                </a:endParaRPr>
              </a:p>
            </p:txBody>
          </p:sp>
        </p:grpSp>
      </p:grpSp>
      <p:sp>
        <p:nvSpPr>
          <p:cNvPr id="61" name="矩形 1"/>
          <p:cNvSpPr>
            <a:spLocks noChangeArrowheads="1"/>
          </p:cNvSpPr>
          <p:nvPr/>
        </p:nvSpPr>
        <p:spPr bwMode="auto">
          <a:xfrm>
            <a:off x="1891320" y="2823095"/>
            <a:ext cx="3438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lnSpc>
                <a:spcPct val="150000"/>
              </a:lnSpc>
              <a:spcBef>
                <a:spcPct val="0"/>
              </a:spcBef>
              <a:spcAft>
                <a:spcPct val="0"/>
              </a:spcAft>
            </a:pPr>
            <a:r>
              <a:rPr lang="zh-CN" altLang="en-US" sz="1600" dirty="0" smtClean="0">
                <a:solidFill>
                  <a:srgbClr val="595959"/>
                </a:solidFill>
                <a:latin typeface="微软雅黑" panose="020B0503020204020204" pitchFamily="34" charset="-122"/>
                <a:ea typeface="微软雅黑" panose="020B0503020204020204" pitchFamily="34" charset="-122"/>
              </a:rPr>
              <a:t>点击</a:t>
            </a:r>
            <a:r>
              <a:rPr lang="zh-CN" altLang="en-US" sz="1600" dirty="0">
                <a:solidFill>
                  <a:srgbClr val="595959"/>
                </a:solidFill>
                <a:latin typeface="微软雅黑" panose="020B0503020204020204" pitchFamily="34" charset="-122"/>
                <a:ea typeface="微软雅黑" panose="020B0503020204020204" pitchFamily="34" charset="-122"/>
              </a:rPr>
              <a:t>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内容点击</a:t>
            </a:r>
            <a:r>
              <a:rPr lang="zh-CN" altLang="en-US" sz="1600" dirty="0">
                <a:solidFill>
                  <a:srgbClr val="595959"/>
                </a:solidFill>
                <a:latin typeface="微软雅黑" panose="020B0503020204020204" pitchFamily="34" charset="-122"/>
                <a:ea typeface="微软雅黑" panose="020B0503020204020204" pitchFamily="34" charset="-122"/>
              </a:rPr>
              <a:t>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r>
              <a:rPr lang="zh-CN" altLang="en-US" sz="1600" dirty="0">
                <a:solidFill>
                  <a:srgbClr val="595959"/>
                </a:solidFill>
                <a:latin typeface="微软雅黑" panose="020B0503020204020204" pitchFamily="34" charset="-122"/>
                <a:ea typeface="微软雅黑" panose="020B0503020204020204" pitchFamily="34" charset="-122"/>
              </a:rPr>
              <a:t>点击此处添加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r>
              <a:rPr lang="zh-CN" altLang="en-US" sz="1600" dirty="0">
                <a:solidFill>
                  <a:srgbClr val="595959"/>
                </a:solidFill>
                <a:latin typeface="微软雅黑" panose="020B0503020204020204" pitchFamily="34" charset="-122"/>
                <a:ea typeface="微软雅黑" panose="020B0503020204020204" pitchFamily="34" charset="-122"/>
              </a:rPr>
              <a:t>点击此处添加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grpSp>
        <p:nvGrpSpPr>
          <p:cNvPr id="62" name="组合 61"/>
          <p:cNvGrpSpPr/>
          <p:nvPr/>
        </p:nvGrpSpPr>
        <p:grpSpPr>
          <a:xfrm rot="2700000">
            <a:off x="1314209" y="3955034"/>
            <a:ext cx="646086" cy="646086"/>
            <a:chOff x="1251040" y="1829620"/>
            <a:chExt cx="2005595" cy="2005595"/>
          </a:xfrm>
        </p:grpSpPr>
        <p:grpSp>
          <p:nvGrpSpPr>
            <p:cNvPr id="63" name="组合 62"/>
            <p:cNvGrpSpPr/>
            <p:nvPr/>
          </p:nvGrpSpPr>
          <p:grpSpPr>
            <a:xfrm>
              <a:off x="1251040" y="1829620"/>
              <a:ext cx="2005595" cy="2005595"/>
              <a:chOff x="2000232" y="2928934"/>
              <a:chExt cx="1928826" cy="1928826"/>
            </a:xfrm>
            <a:effectLst>
              <a:outerShdw blurRad="50800" dist="38100" dir="2700000" algn="tl" rotWithShape="0">
                <a:prstClr val="black">
                  <a:alpha val="40000"/>
                </a:prstClr>
              </a:outerShdw>
            </a:effectLst>
          </p:grpSpPr>
          <p:sp>
            <p:nvSpPr>
              <p:cNvPr id="67" name="泪滴形 66"/>
              <p:cNvSpPr/>
              <p:nvPr/>
            </p:nvSpPr>
            <p:spPr>
              <a:xfrm rot="5400000">
                <a:off x="2000232" y="2928934"/>
                <a:ext cx="1928826" cy="1928826"/>
              </a:xfrm>
              <a:prstGeom prst="teardrop">
                <a:avLst/>
              </a:prstGeom>
              <a:gradFill flip="none" rotWithShape="1">
                <a:gsLst>
                  <a:gs pos="0">
                    <a:schemeClr val="bg1">
                      <a:lumMod val="85000"/>
                    </a:schemeClr>
                  </a:gs>
                  <a:gs pos="100000">
                    <a:schemeClr val="bg1"/>
                  </a:gs>
                </a:gsLst>
                <a:lin ang="13500000" scaled="1"/>
                <a:tileRect/>
              </a:gra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68" name="椭圆 67"/>
              <p:cNvSpPr/>
              <p:nvPr/>
            </p:nvSpPr>
            <p:spPr>
              <a:xfrm>
                <a:off x="2153458" y="3066920"/>
                <a:ext cx="1657896" cy="1657895"/>
              </a:xfrm>
              <a:prstGeom prst="ellipse">
                <a:avLst/>
              </a:prstGeom>
              <a:gradFill flip="none" rotWithShape="1">
                <a:gsLst>
                  <a:gs pos="0">
                    <a:schemeClr val="tx1">
                      <a:lumMod val="50000"/>
                      <a:lumOff val="50000"/>
                      <a:alpha val="34000"/>
                    </a:schemeClr>
                  </a:gs>
                  <a:gs pos="59000">
                    <a:schemeClr val="bg1"/>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grpSp>
          <p:nvGrpSpPr>
            <p:cNvPr id="64" name="组合 63"/>
            <p:cNvGrpSpPr/>
            <p:nvPr/>
          </p:nvGrpSpPr>
          <p:grpSpPr>
            <a:xfrm>
              <a:off x="1476028" y="2041528"/>
              <a:ext cx="1584719" cy="1573025"/>
              <a:chOff x="6954238" y="1852842"/>
              <a:chExt cx="1584719" cy="1573025"/>
            </a:xfrm>
            <a:effectLst>
              <a:outerShdw blurRad="50800" dist="38100" dir="2700000" algn="tl" rotWithShape="0">
                <a:prstClr val="black">
                  <a:alpha val="40000"/>
                </a:prstClr>
              </a:outerShdw>
            </a:effectLst>
          </p:grpSpPr>
          <p:sp>
            <p:nvSpPr>
              <p:cNvPr id="65" name="椭圆 64"/>
              <p:cNvSpPr/>
              <p:nvPr/>
            </p:nvSpPr>
            <p:spPr>
              <a:xfrm flipV="1">
                <a:off x="6954238" y="1852842"/>
                <a:ext cx="1573025" cy="1573025"/>
              </a:xfrm>
              <a:prstGeom prst="ellipse">
                <a:avLst/>
              </a:prstGeom>
              <a:solidFill>
                <a:srgbClr val="FF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文本框 65"/>
              <p:cNvSpPr txBox="1"/>
              <p:nvPr/>
            </p:nvSpPr>
            <p:spPr>
              <a:xfrm rot="18900000">
                <a:off x="7120898" y="2043626"/>
                <a:ext cx="1418059" cy="1242031"/>
              </a:xfrm>
              <a:prstGeom prst="rect">
                <a:avLst/>
              </a:prstGeom>
              <a:noFill/>
            </p:spPr>
            <p:txBody>
              <a:bodyPr wrap="square" rtlCol="0">
                <a:spAutoFit/>
              </a:bodyPr>
              <a:lstStyle/>
              <a:p>
                <a:r>
                  <a:rPr lang="en-US" altLang="zh-CN" sz="2000" dirty="0" smtClean="0">
                    <a:solidFill>
                      <a:schemeClr val="bg1"/>
                    </a:solidFill>
                    <a:latin typeface="Bernard MT Condensed" panose="02050806060905020404" pitchFamily="18" charset="0"/>
                  </a:rPr>
                  <a:t>CC</a:t>
                </a:r>
                <a:endParaRPr lang="zh-CN" altLang="en-US" sz="2000" dirty="0">
                  <a:solidFill>
                    <a:schemeClr val="bg1"/>
                  </a:solidFill>
                  <a:latin typeface="Bernard MT Condensed" panose="02050806060905020404" pitchFamily="18" charset="0"/>
                </a:endParaRPr>
              </a:p>
            </p:txBody>
          </p:sp>
        </p:grpSp>
      </p:grpSp>
      <p:sp>
        <p:nvSpPr>
          <p:cNvPr id="69" name="矩形 1"/>
          <p:cNvSpPr>
            <a:spLocks noChangeArrowheads="1"/>
          </p:cNvSpPr>
          <p:nvPr/>
        </p:nvSpPr>
        <p:spPr bwMode="auto">
          <a:xfrm>
            <a:off x="2192868" y="3920745"/>
            <a:ext cx="3438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lnSpc>
                <a:spcPct val="150000"/>
              </a:lnSpc>
              <a:spcBef>
                <a:spcPct val="0"/>
              </a:spcBef>
              <a:spcAft>
                <a:spcPct val="0"/>
              </a:spcAft>
            </a:pPr>
            <a:r>
              <a:rPr lang="zh-CN" altLang="en-US" sz="1600" dirty="0" smtClean="0">
                <a:solidFill>
                  <a:srgbClr val="595959"/>
                </a:solidFill>
                <a:latin typeface="微软雅黑" panose="020B0503020204020204" pitchFamily="34" charset="-122"/>
                <a:ea typeface="微软雅黑" panose="020B0503020204020204" pitchFamily="34" charset="-122"/>
              </a:rPr>
              <a:t>点击</a:t>
            </a:r>
            <a:r>
              <a:rPr lang="zh-CN" altLang="en-US" sz="1600" dirty="0">
                <a:solidFill>
                  <a:srgbClr val="595959"/>
                </a:solidFill>
                <a:latin typeface="微软雅黑" panose="020B0503020204020204" pitchFamily="34" charset="-122"/>
                <a:ea typeface="微软雅黑" panose="020B0503020204020204" pitchFamily="34" charset="-122"/>
              </a:rPr>
              <a:t>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内容点击</a:t>
            </a:r>
            <a:r>
              <a:rPr lang="zh-CN" altLang="en-US" sz="1600" dirty="0">
                <a:solidFill>
                  <a:srgbClr val="595959"/>
                </a:solidFill>
                <a:latin typeface="微软雅黑" panose="020B0503020204020204" pitchFamily="34" charset="-122"/>
                <a:ea typeface="微软雅黑" panose="020B0503020204020204" pitchFamily="34" charset="-122"/>
              </a:rPr>
              <a:t>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r>
              <a:rPr lang="zh-CN" altLang="en-US" sz="1600" dirty="0">
                <a:solidFill>
                  <a:srgbClr val="595959"/>
                </a:solidFill>
                <a:latin typeface="微软雅黑" panose="020B0503020204020204" pitchFamily="34" charset="-122"/>
                <a:ea typeface="微软雅黑" panose="020B0503020204020204" pitchFamily="34" charset="-122"/>
              </a:rPr>
              <a:t>点击此处添加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r>
              <a:rPr lang="zh-CN" altLang="en-US" sz="1600" dirty="0">
                <a:solidFill>
                  <a:srgbClr val="595959"/>
                </a:solidFill>
                <a:latin typeface="微软雅黑" panose="020B0503020204020204" pitchFamily="34" charset="-122"/>
                <a:ea typeface="微软雅黑" panose="020B0503020204020204" pitchFamily="34" charset="-122"/>
              </a:rPr>
              <a:t>点击此处添加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grpSp>
        <p:nvGrpSpPr>
          <p:cNvPr id="78" name="组合 77"/>
          <p:cNvGrpSpPr/>
          <p:nvPr/>
        </p:nvGrpSpPr>
        <p:grpSpPr>
          <a:xfrm rot="2700000">
            <a:off x="1706445" y="5063273"/>
            <a:ext cx="646086" cy="646086"/>
            <a:chOff x="1251040" y="1829620"/>
            <a:chExt cx="2005595" cy="2005595"/>
          </a:xfrm>
        </p:grpSpPr>
        <p:grpSp>
          <p:nvGrpSpPr>
            <p:cNvPr id="79" name="组合 78"/>
            <p:cNvGrpSpPr/>
            <p:nvPr/>
          </p:nvGrpSpPr>
          <p:grpSpPr>
            <a:xfrm>
              <a:off x="1251040" y="1829620"/>
              <a:ext cx="2005595" cy="2005595"/>
              <a:chOff x="2000232" y="2928934"/>
              <a:chExt cx="1928826" cy="1928826"/>
            </a:xfrm>
            <a:effectLst>
              <a:outerShdw blurRad="50800" dist="38100" dir="2700000" algn="tl" rotWithShape="0">
                <a:prstClr val="black">
                  <a:alpha val="40000"/>
                </a:prstClr>
              </a:outerShdw>
            </a:effectLst>
          </p:grpSpPr>
          <p:sp>
            <p:nvSpPr>
              <p:cNvPr id="83" name="泪滴形 82"/>
              <p:cNvSpPr/>
              <p:nvPr/>
            </p:nvSpPr>
            <p:spPr>
              <a:xfrm rot="5400000">
                <a:off x="2000232" y="2928934"/>
                <a:ext cx="1928826" cy="1928826"/>
              </a:xfrm>
              <a:prstGeom prst="teardrop">
                <a:avLst/>
              </a:prstGeom>
              <a:gradFill flip="none" rotWithShape="1">
                <a:gsLst>
                  <a:gs pos="0">
                    <a:schemeClr val="bg1">
                      <a:lumMod val="85000"/>
                    </a:schemeClr>
                  </a:gs>
                  <a:gs pos="100000">
                    <a:schemeClr val="bg1"/>
                  </a:gs>
                </a:gsLst>
                <a:lin ang="13500000" scaled="1"/>
                <a:tileRect/>
              </a:gra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84" name="椭圆 83"/>
              <p:cNvSpPr/>
              <p:nvPr/>
            </p:nvSpPr>
            <p:spPr>
              <a:xfrm>
                <a:off x="2153458" y="3066920"/>
                <a:ext cx="1657896" cy="1657895"/>
              </a:xfrm>
              <a:prstGeom prst="ellipse">
                <a:avLst/>
              </a:prstGeom>
              <a:gradFill flip="none" rotWithShape="1">
                <a:gsLst>
                  <a:gs pos="0">
                    <a:schemeClr val="tx1">
                      <a:lumMod val="50000"/>
                      <a:lumOff val="50000"/>
                      <a:alpha val="34000"/>
                    </a:schemeClr>
                  </a:gs>
                  <a:gs pos="59000">
                    <a:schemeClr val="bg1"/>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1476028" y="2041528"/>
              <a:ext cx="1670411" cy="1573025"/>
              <a:chOff x="6954238" y="1852842"/>
              <a:chExt cx="1670411" cy="1573025"/>
            </a:xfrm>
            <a:effectLst>
              <a:outerShdw blurRad="50800" dist="38100" dir="2700000" algn="tl" rotWithShape="0">
                <a:prstClr val="black">
                  <a:alpha val="40000"/>
                </a:prstClr>
              </a:outerShdw>
            </a:effectLst>
          </p:grpSpPr>
          <p:sp>
            <p:nvSpPr>
              <p:cNvPr id="81" name="椭圆 80"/>
              <p:cNvSpPr/>
              <p:nvPr/>
            </p:nvSpPr>
            <p:spPr>
              <a:xfrm flipV="1">
                <a:off x="6954238" y="1852842"/>
                <a:ext cx="1573025" cy="1573025"/>
              </a:xfrm>
              <a:prstGeom prst="ellipse">
                <a:avLst/>
              </a:prstGeom>
              <a:solidFill>
                <a:srgbClr val="4FB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2" name="文本框 81"/>
              <p:cNvSpPr txBox="1"/>
              <p:nvPr/>
            </p:nvSpPr>
            <p:spPr>
              <a:xfrm rot="18900000">
                <a:off x="7106195" y="2008130"/>
                <a:ext cx="1518454" cy="1242029"/>
              </a:xfrm>
              <a:prstGeom prst="rect">
                <a:avLst/>
              </a:prstGeom>
              <a:noFill/>
            </p:spPr>
            <p:txBody>
              <a:bodyPr wrap="square" rtlCol="0">
                <a:spAutoFit/>
              </a:bodyPr>
              <a:lstStyle/>
              <a:p>
                <a:r>
                  <a:rPr lang="en-US" altLang="zh-CN" sz="2000" dirty="0" smtClean="0">
                    <a:solidFill>
                      <a:schemeClr val="bg1"/>
                    </a:solidFill>
                    <a:latin typeface="Bernard MT Condensed" panose="02050806060905020404" pitchFamily="18" charset="0"/>
                  </a:rPr>
                  <a:t>DD</a:t>
                </a:r>
                <a:endParaRPr lang="zh-CN" altLang="en-US" sz="2000" dirty="0">
                  <a:solidFill>
                    <a:schemeClr val="bg1"/>
                  </a:solidFill>
                  <a:latin typeface="Bernard MT Condensed" panose="02050806060905020404" pitchFamily="18" charset="0"/>
                </a:endParaRPr>
              </a:p>
            </p:txBody>
          </p:sp>
        </p:grpSp>
      </p:grpSp>
      <p:sp>
        <p:nvSpPr>
          <p:cNvPr id="85" name="矩形 1"/>
          <p:cNvSpPr>
            <a:spLocks noChangeArrowheads="1"/>
          </p:cNvSpPr>
          <p:nvPr/>
        </p:nvSpPr>
        <p:spPr bwMode="auto">
          <a:xfrm>
            <a:off x="2585104" y="5028983"/>
            <a:ext cx="3438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lnSpc>
                <a:spcPct val="150000"/>
              </a:lnSpc>
              <a:spcBef>
                <a:spcPct val="0"/>
              </a:spcBef>
              <a:spcAft>
                <a:spcPct val="0"/>
              </a:spcAft>
            </a:pPr>
            <a:r>
              <a:rPr lang="zh-CN" altLang="en-US" sz="1600" dirty="0" smtClean="0">
                <a:solidFill>
                  <a:srgbClr val="595959"/>
                </a:solidFill>
                <a:latin typeface="微软雅黑" panose="020B0503020204020204" pitchFamily="34" charset="-122"/>
                <a:ea typeface="微软雅黑" panose="020B0503020204020204" pitchFamily="34" charset="-122"/>
              </a:rPr>
              <a:t>点击</a:t>
            </a:r>
            <a:r>
              <a:rPr lang="zh-CN" altLang="en-US" sz="1600" dirty="0">
                <a:solidFill>
                  <a:srgbClr val="595959"/>
                </a:solidFill>
                <a:latin typeface="微软雅黑" panose="020B0503020204020204" pitchFamily="34" charset="-122"/>
                <a:ea typeface="微软雅黑" panose="020B0503020204020204" pitchFamily="34" charset="-122"/>
              </a:rPr>
              <a:t>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内容点击</a:t>
            </a:r>
            <a:r>
              <a:rPr lang="zh-CN" altLang="en-US" sz="1600" dirty="0">
                <a:solidFill>
                  <a:srgbClr val="595959"/>
                </a:solidFill>
                <a:latin typeface="微软雅黑" panose="020B0503020204020204" pitchFamily="34" charset="-122"/>
                <a:ea typeface="微软雅黑" panose="020B0503020204020204" pitchFamily="34" charset="-122"/>
              </a:rPr>
              <a:t>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r>
              <a:rPr lang="zh-CN" altLang="en-US" sz="1600" dirty="0">
                <a:solidFill>
                  <a:srgbClr val="595959"/>
                </a:solidFill>
                <a:latin typeface="微软雅黑" panose="020B0503020204020204" pitchFamily="34" charset="-122"/>
                <a:ea typeface="微软雅黑" panose="020B0503020204020204" pitchFamily="34" charset="-122"/>
              </a:rPr>
              <a:t>点击此处添加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r>
              <a:rPr lang="zh-CN" altLang="en-US" sz="1600" dirty="0">
                <a:solidFill>
                  <a:srgbClr val="595959"/>
                </a:solidFill>
                <a:latin typeface="微软雅黑" panose="020B0503020204020204" pitchFamily="34" charset="-122"/>
                <a:ea typeface="微软雅黑" panose="020B0503020204020204" pitchFamily="34" charset="-122"/>
              </a:rPr>
              <a:t>点击此处添加</a:t>
            </a:r>
            <a:r>
              <a:rPr lang="zh-CN" altLang="en-US" sz="1600" dirty="0" smtClean="0">
                <a:solidFill>
                  <a:srgbClr val="595959"/>
                </a:solidFill>
                <a:latin typeface="微软雅黑" panose="020B0503020204020204" pitchFamily="34" charset="-122"/>
                <a:ea typeface="微软雅黑" panose="020B0503020204020204" pitchFamily="34" charset="-122"/>
              </a:rPr>
              <a:t>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sp>
        <p:nvSpPr>
          <p:cNvPr id="89" name="矩形 88"/>
          <p:cNvSpPr/>
          <p:nvPr/>
        </p:nvSpPr>
        <p:spPr>
          <a:xfrm>
            <a:off x="7288607" y="2042854"/>
            <a:ext cx="902811" cy="52322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pPr lvl="0" algn="ctr"/>
            <a:r>
              <a:rPr lang="zh-CN" altLang="en-US" sz="2800" b="1" dirty="0">
                <a:solidFill>
                  <a:srgbClr val="FB7F6B"/>
                </a:solidFill>
              </a:rPr>
              <a:t>标题</a:t>
            </a:r>
            <a:endParaRPr lang="en-US" altLang="zh-CN" sz="2800" b="1" dirty="0">
              <a:solidFill>
                <a:srgbClr val="FB7F6B"/>
              </a:solidFill>
            </a:endParaRPr>
          </a:p>
        </p:txBody>
      </p:sp>
      <p:sp>
        <p:nvSpPr>
          <p:cNvPr id="90" name="矩形 89"/>
          <p:cNvSpPr/>
          <p:nvPr/>
        </p:nvSpPr>
        <p:spPr>
          <a:xfrm>
            <a:off x="9384173" y="2074260"/>
            <a:ext cx="902811" cy="52322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pPr lvl="0" algn="ctr"/>
            <a:r>
              <a:rPr lang="zh-CN" altLang="en-US" sz="2800" b="1" dirty="0">
                <a:solidFill>
                  <a:srgbClr val="19B9B9"/>
                </a:solidFill>
              </a:rPr>
              <a:t>标题</a:t>
            </a:r>
            <a:endParaRPr lang="en-US" altLang="zh-CN" sz="2800" b="1" dirty="0">
              <a:solidFill>
                <a:srgbClr val="19B9B9"/>
              </a:solidFill>
            </a:endParaRPr>
          </a:p>
        </p:txBody>
      </p:sp>
      <p:sp>
        <p:nvSpPr>
          <p:cNvPr id="91" name="矩形 90"/>
          <p:cNvSpPr/>
          <p:nvPr/>
        </p:nvSpPr>
        <p:spPr>
          <a:xfrm>
            <a:off x="7281049" y="4603853"/>
            <a:ext cx="902811" cy="52322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pPr lvl="0" algn="ctr"/>
            <a:r>
              <a:rPr lang="zh-CN" altLang="en-US" sz="2800" b="1" dirty="0">
                <a:solidFill>
                  <a:srgbClr val="FFB44B"/>
                </a:solidFill>
              </a:rPr>
              <a:t>标题</a:t>
            </a:r>
            <a:endParaRPr lang="en-US" altLang="zh-CN" sz="2800" b="1" dirty="0">
              <a:solidFill>
                <a:srgbClr val="FFB44B"/>
              </a:solidFill>
            </a:endParaRPr>
          </a:p>
        </p:txBody>
      </p:sp>
      <p:sp>
        <p:nvSpPr>
          <p:cNvPr id="92" name="矩形 91"/>
          <p:cNvSpPr/>
          <p:nvPr/>
        </p:nvSpPr>
        <p:spPr>
          <a:xfrm>
            <a:off x="9359713" y="4611777"/>
            <a:ext cx="902811" cy="52322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pPr lvl="0" algn="ctr"/>
            <a:r>
              <a:rPr lang="zh-CN" altLang="en-US" sz="2800" b="1" dirty="0">
                <a:solidFill>
                  <a:srgbClr val="4FB663"/>
                </a:solidFill>
              </a:rPr>
              <a:t>标题</a:t>
            </a:r>
            <a:endParaRPr lang="en-US" altLang="zh-CN" sz="2800" b="1" dirty="0">
              <a:solidFill>
                <a:srgbClr val="4FB663"/>
              </a:solidFill>
            </a:endParaRPr>
          </a:p>
        </p:txBody>
      </p:sp>
      <p:sp>
        <p:nvSpPr>
          <p:cNvPr id="75" name="Freeform 273"/>
          <p:cNvSpPr>
            <a:spLocks noEditPoints="1"/>
          </p:cNvSpPr>
          <p:nvPr/>
        </p:nvSpPr>
        <p:spPr bwMode="auto">
          <a:xfrm>
            <a:off x="7302833" y="2684188"/>
            <a:ext cx="366713" cy="277813"/>
          </a:xfrm>
          <a:custGeom>
            <a:avLst/>
            <a:gdLst>
              <a:gd name="T0" fmla="*/ 16 w 104"/>
              <a:gd name="T1" fmla="*/ 2 h 79"/>
              <a:gd name="T2" fmla="*/ 27 w 104"/>
              <a:gd name="T3" fmla="*/ 4 h 79"/>
              <a:gd name="T4" fmla="*/ 19 w 104"/>
              <a:gd name="T5" fmla="*/ 48 h 79"/>
              <a:gd name="T6" fmla="*/ 4 w 104"/>
              <a:gd name="T7" fmla="*/ 45 h 79"/>
              <a:gd name="T8" fmla="*/ 16 w 104"/>
              <a:gd name="T9" fmla="*/ 2 h 79"/>
              <a:gd name="T10" fmla="*/ 18 w 104"/>
              <a:gd name="T11" fmla="*/ 65 h 79"/>
              <a:gd name="T12" fmla="*/ 16 w 104"/>
              <a:gd name="T13" fmla="*/ 72 h 79"/>
              <a:gd name="T14" fmla="*/ 101 w 104"/>
              <a:gd name="T15" fmla="*/ 72 h 79"/>
              <a:gd name="T16" fmla="*/ 104 w 104"/>
              <a:gd name="T17" fmla="*/ 72 h 79"/>
              <a:gd name="T18" fmla="*/ 104 w 104"/>
              <a:gd name="T19" fmla="*/ 68 h 79"/>
              <a:gd name="T20" fmla="*/ 104 w 104"/>
              <a:gd name="T21" fmla="*/ 26 h 79"/>
              <a:gd name="T22" fmla="*/ 104 w 104"/>
              <a:gd name="T23" fmla="*/ 24 h 79"/>
              <a:gd name="T24" fmla="*/ 103 w 104"/>
              <a:gd name="T25" fmla="*/ 23 h 79"/>
              <a:gd name="T26" fmla="*/ 90 w 104"/>
              <a:gd name="T27" fmla="*/ 10 h 79"/>
              <a:gd name="T28" fmla="*/ 89 w 104"/>
              <a:gd name="T29" fmla="*/ 9 h 79"/>
              <a:gd name="T30" fmla="*/ 87 w 104"/>
              <a:gd name="T31" fmla="*/ 9 h 79"/>
              <a:gd name="T32" fmla="*/ 31 w 104"/>
              <a:gd name="T33" fmla="*/ 9 h 79"/>
              <a:gd name="T34" fmla="*/ 31 w 104"/>
              <a:gd name="T35" fmla="*/ 17 h 79"/>
              <a:gd name="T36" fmla="*/ 84 w 104"/>
              <a:gd name="T37" fmla="*/ 17 h 79"/>
              <a:gd name="T38" fmla="*/ 83 w 104"/>
              <a:gd name="T39" fmla="*/ 28 h 79"/>
              <a:gd name="T40" fmla="*/ 83 w 104"/>
              <a:gd name="T41" fmla="*/ 30 h 79"/>
              <a:gd name="T42" fmla="*/ 85 w 104"/>
              <a:gd name="T43" fmla="*/ 30 h 79"/>
              <a:gd name="T44" fmla="*/ 97 w 104"/>
              <a:gd name="T45" fmla="*/ 29 h 79"/>
              <a:gd name="T46" fmla="*/ 97 w 104"/>
              <a:gd name="T47" fmla="*/ 65 h 79"/>
              <a:gd name="T48" fmla="*/ 18 w 104"/>
              <a:gd name="T49" fmla="*/ 65 h 79"/>
              <a:gd name="T50" fmla="*/ 95 w 104"/>
              <a:gd name="T51" fmla="*/ 26 h 79"/>
              <a:gd name="T52" fmla="*/ 86 w 104"/>
              <a:gd name="T53" fmla="*/ 26 h 79"/>
              <a:gd name="T54" fmla="*/ 87 w 104"/>
              <a:gd name="T55" fmla="*/ 18 h 79"/>
              <a:gd name="T56" fmla="*/ 95 w 104"/>
              <a:gd name="T57" fmla="*/ 26 h 79"/>
              <a:gd name="T58" fmla="*/ 32 w 104"/>
              <a:gd name="T59" fmla="*/ 43 h 79"/>
              <a:gd name="T60" fmla="*/ 74 w 104"/>
              <a:gd name="T61" fmla="*/ 43 h 79"/>
              <a:gd name="T62" fmla="*/ 74 w 104"/>
              <a:gd name="T63" fmla="*/ 45 h 79"/>
              <a:gd name="T64" fmla="*/ 32 w 104"/>
              <a:gd name="T65" fmla="*/ 45 h 79"/>
              <a:gd name="T66" fmla="*/ 32 w 104"/>
              <a:gd name="T67" fmla="*/ 43 h 79"/>
              <a:gd name="T68" fmla="*/ 32 w 104"/>
              <a:gd name="T69" fmla="*/ 32 h 79"/>
              <a:gd name="T70" fmla="*/ 71 w 104"/>
              <a:gd name="T71" fmla="*/ 32 h 79"/>
              <a:gd name="T72" fmla="*/ 71 w 104"/>
              <a:gd name="T73" fmla="*/ 35 h 79"/>
              <a:gd name="T74" fmla="*/ 32 w 104"/>
              <a:gd name="T75" fmla="*/ 35 h 79"/>
              <a:gd name="T76" fmla="*/ 32 w 104"/>
              <a:gd name="T77" fmla="*/ 32 h 79"/>
              <a:gd name="T78" fmla="*/ 32 w 104"/>
              <a:gd name="T79" fmla="*/ 22 h 79"/>
              <a:gd name="T80" fmla="*/ 71 w 104"/>
              <a:gd name="T81" fmla="*/ 22 h 79"/>
              <a:gd name="T82" fmla="*/ 71 w 104"/>
              <a:gd name="T83" fmla="*/ 25 h 79"/>
              <a:gd name="T84" fmla="*/ 32 w 104"/>
              <a:gd name="T85" fmla="*/ 25 h 79"/>
              <a:gd name="T86" fmla="*/ 32 w 104"/>
              <a:gd name="T87" fmla="*/ 22 h 79"/>
              <a:gd name="T88" fmla="*/ 3 w 104"/>
              <a:gd name="T89" fmla="*/ 66 h 79"/>
              <a:gd name="T90" fmla="*/ 9 w 104"/>
              <a:gd name="T91" fmla="*/ 68 h 79"/>
              <a:gd name="T92" fmla="*/ 9 w 104"/>
              <a:gd name="T93" fmla="*/ 74 h 79"/>
              <a:gd name="T94" fmla="*/ 5 w 104"/>
              <a:gd name="T95" fmla="*/ 79 h 79"/>
              <a:gd name="T96" fmla="*/ 2 w 104"/>
              <a:gd name="T97" fmla="*/ 78 h 79"/>
              <a:gd name="T98" fmla="*/ 0 w 104"/>
              <a:gd name="T99" fmla="*/ 72 h 79"/>
              <a:gd name="T100" fmla="*/ 3 w 104"/>
              <a:gd name="T101" fmla="*/ 66 h 79"/>
              <a:gd name="T102" fmla="*/ 4 w 104"/>
              <a:gd name="T103" fmla="*/ 48 h 79"/>
              <a:gd name="T104" fmla="*/ 2 w 104"/>
              <a:gd name="T105" fmla="*/ 65 h 79"/>
              <a:gd name="T106" fmla="*/ 12 w 104"/>
              <a:gd name="T107" fmla="*/ 67 h 79"/>
              <a:gd name="T108" fmla="*/ 17 w 104"/>
              <a:gd name="T109" fmla="*/ 51 h 79"/>
              <a:gd name="T110" fmla="*/ 4 w 104"/>
              <a:gd name="T111" fmla="*/ 4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79">
                <a:moveTo>
                  <a:pt x="16" y="2"/>
                </a:moveTo>
                <a:cubicBezTo>
                  <a:pt x="21" y="0"/>
                  <a:pt x="24" y="1"/>
                  <a:pt x="27" y="4"/>
                </a:cubicBezTo>
                <a:cubicBezTo>
                  <a:pt x="26" y="20"/>
                  <a:pt x="23" y="35"/>
                  <a:pt x="19" y="48"/>
                </a:cubicBezTo>
                <a:cubicBezTo>
                  <a:pt x="14" y="47"/>
                  <a:pt x="9" y="46"/>
                  <a:pt x="4" y="45"/>
                </a:cubicBezTo>
                <a:cubicBezTo>
                  <a:pt x="6" y="29"/>
                  <a:pt x="10" y="15"/>
                  <a:pt x="16" y="2"/>
                </a:cubicBezTo>
                <a:close/>
                <a:moveTo>
                  <a:pt x="18" y="65"/>
                </a:moveTo>
                <a:cubicBezTo>
                  <a:pt x="16" y="72"/>
                  <a:pt x="16" y="72"/>
                  <a:pt x="16" y="72"/>
                </a:cubicBezTo>
                <a:cubicBezTo>
                  <a:pt x="69" y="72"/>
                  <a:pt x="74" y="72"/>
                  <a:pt x="101" y="72"/>
                </a:cubicBezTo>
                <a:cubicBezTo>
                  <a:pt x="104" y="72"/>
                  <a:pt x="104" y="72"/>
                  <a:pt x="104" y="72"/>
                </a:cubicBezTo>
                <a:cubicBezTo>
                  <a:pt x="104" y="68"/>
                  <a:pt x="104" y="68"/>
                  <a:pt x="104" y="68"/>
                </a:cubicBezTo>
                <a:cubicBezTo>
                  <a:pt x="104" y="26"/>
                  <a:pt x="104" y="26"/>
                  <a:pt x="104" y="26"/>
                </a:cubicBezTo>
                <a:cubicBezTo>
                  <a:pt x="104" y="24"/>
                  <a:pt x="104" y="24"/>
                  <a:pt x="104" y="24"/>
                </a:cubicBezTo>
                <a:cubicBezTo>
                  <a:pt x="103" y="23"/>
                  <a:pt x="103" y="23"/>
                  <a:pt x="103" y="23"/>
                </a:cubicBezTo>
                <a:cubicBezTo>
                  <a:pt x="90" y="10"/>
                  <a:pt x="90" y="10"/>
                  <a:pt x="90" y="10"/>
                </a:cubicBezTo>
                <a:cubicBezTo>
                  <a:pt x="89" y="9"/>
                  <a:pt x="89" y="9"/>
                  <a:pt x="89" y="9"/>
                </a:cubicBezTo>
                <a:cubicBezTo>
                  <a:pt x="87" y="9"/>
                  <a:pt x="87" y="9"/>
                  <a:pt x="87" y="9"/>
                </a:cubicBezTo>
                <a:cubicBezTo>
                  <a:pt x="31" y="9"/>
                  <a:pt x="31" y="9"/>
                  <a:pt x="31" y="9"/>
                </a:cubicBezTo>
                <a:cubicBezTo>
                  <a:pt x="31" y="12"/>
                  <a:pt x="31" y="14"/>
                  <a:pt x="31" y="17"/>
                </a:cubicBezTo>
                <a:cubicBezTo>
                  <a:pt x="84" y="17"/>
                  <a:pt x="84" y="17"/>
                  <a:pt x="84" y="17"/>
                </a:cubicBezTo>
                <a:cubicBezTo>
                  <a:pt x="83" y="28"/>
                  <a:pt x="83" y="28"/>
                  <a:pt x="83" y="28"/>
                </a:cubicBezTo>
                <a:cubicBezTo>
                  <a:pt x="83" y="30"/>
                  <a:pt x="83" y="30"/>
                  <a:pt x="83" y="30"/>
                </a:cubicBezTo>
                <a:cubicBezTo>
                  <a:pt x="85" y="30"/>
                  <a:pt x="85" y="30"/>
                  <a:pt x="85" y="30"/>
                </a:cubicBezTo>
                <a:cubicBezTo>
                  <a:pt x="97" y="29"/>
                  <a:pt x="97" y="29"/>
                  <a:pt x="97" y="29"/>
                </a:cubicBezTo>
                <a:cubicBezTo>
                  <a:pt x="97" y="65"/>
                  <a:pt x="97" y="65"/>
                  <a:pt x="97" y="65"/>
                </a:cubicBezTo>
                <a:cubicBezTo>
                  <a:pt x="79" y="65"/>
                  <a:pt x="57" y="65"/>
                  <a:pt x="18" y="65"/>
                </a:cubicBezTo>
                <a:close/>
                <a:moveTo>
                  <a:pt x="95" y="26"/>
                </a:moveTo>
                <a:cubicBezTo>
                  <a:pt x="86" y="26"/>
                  <a:pt x="86" y="26"/>
                  <a:pt x="86" y="26"/>
                </a:cubicBezTo>
                <a:cubicBezTo>
                  <a:pt x="87" y="18"/>
                  <a:pt x="87" y="18"/>
                  <a:pt x="87" y="18"/>
                </a:cubicBezTo>
                <a:cubicBezTo>
                  <a:pt x="95" y="26"/>
                  <a:pt x="95" y="26"/>
                  <a:pt x="95" y="26"/>
                </a:cubicBezTo>
                <a:close/>
                <a:moveTo>
                  <a:pt x="32" y="43"/>
                </a:moveTo>
                <a:cubicBezTo>
                  <a:pt x="74" y="43"/>
                  <a:pt x="74" y="43"/>
                  <a:pt x="74" y="43"/>
                </a:cubicBezTo>
                <a:cubicBezTo>
                  <a:pt x="74" y="45"/>
                  <a:pt x="74" y="45"/>
                  <a:pt x="74" y="45"/>
                </a:cubicBezTo>
                <a:cubicBezTo>
                  <a:pt x="32" y="45"/>
                  <a:pt x="32" y="45"/>
                  <a:pt x="32" y="45"/>
                </a:cubicBezTo>
                <a:cubicBezTo>
                  <a:pt x="32" y="43"/>
                  <a:pt x="32" y="43"/>
                  <a:pt x="32" y="43"/>
                </a:cubicBezTo>
                <a:close/>
                <a:moveTo>
                  <a:pt x="32" y="32"/>
                </a:moveTo>
                <a:cubicBezTo>
                  <a:pt x="71" y="32"/>
                  <a:pt x="71" y="32"/>
                  <a:pt x="71" y="32"/>
                </a:cubicBezTo>
                <a:cubicBezTo>
                  <a:pt x="71" y="35"/>
                  <a:pt x="71" y="35"/>
                  <a:pt x="71" y="35"/>
                </a:cubicBezTo>
                <a:cubicBezTo>
                  <a:pt x="32" y="35"/>
                  <a:pt x="32" y="35"/>
                  <a:pt x="32" y="35"/>
                </a:cubicBezTo>
                <a:cubicBezTo>
                  <a:pt x="32" y="32"/>
                  <a:pt x="32" y="32"/>
                  <a:pt x="32" y="32"/>
                </a:cubicBezTo>
                <a:close/>
                <a:moveTo>
                  <a:pt x="32" y="22"/>
                </a:moveTo>
                <a:cubicBezTo>
                  <a:pt x="71" y="22"/>
                  <a:pt x="71" y="22"/>
                  <a:pt x="71" y="22"/>
                </a:cubicBezTo>
                <a:cubicBezTo>
                  <a:pt x="71" y="25"/>
                  <a:pt x="71" y="25"/>
                  <a:pt x="71" y="25"/>
                </a:cubicBezTo>
                <a:cubicBezTo>
                  <a:pt x="32" y="25"/>
                  <a:pt x="32" y="25"/>
                  <a:pt x="32" y="25"/>
                </a:cubicBezTo>
                <a:cubicBezTo>
                  <a:pt x="32" y="22"/>
                  <a:pt x="32" y="22"/>
                  <a:pt x="32" y="22"/>
                </a:cubicBezTo>
                <a:close/>
                <a:moveTo>
                  <a:pt x="3" y="66"/>
                </a:moveTo>
                <a:cubicBezTo>
                  <a:pt x="9" y="68"/>
                  <a:pt x="9" y="68"/>
                  <a:pt x="9" y="68"/>
                </a:cubicBezTo>
                <a:cubicBezTo>
                  <a:pt x="9" y="74"/>
                  <a:pt x="9" y="74"/>
                  <a:pt x="9" y="74"/>
                </a:cubicBezTo>
                <a:cubicBezTo>
                  <a:pt x="5" y="79"/>
                  <a:pt x="5" y="79"/>
                  <a:pt x="5" y="79"/>
                </a:cubicBezTo>
                <a:cubicBezTo>
                  <a:pt x="4" y="79"/>
                  <a:pt x="3" y="79"/>
                  <a:pt x="2" y="78"/>
                </a:cubicBezTo>
                <a:cubicBezTo>
                  <a:pt x="0" y="72"/>
                  <a:pt x="0" y="72"/>
                  <a:pt x="0" y="72"/>
                </a:cubicBezTo>
                <a:cubicBezTo>
                  <a:pt x="3" y="66"/>
                  <a:pt x="3" y="66"/>
                  <a:pt x="3" y="66"/>
                </a:cubicBezTo>
                <a:close/>
                <a:moveTo>
                  <a:pt x="4" y="48"/>
                </a:moveTo>
                <a:cubicBezTo>
                  <a:pt x="3" y="53"/>
                  <a:pt x="3" y="59"/>
                  <a:pt x="2" y="65"/>
                </a:cubicBezTo>
                <a:cubicBezTo>
                  <a:pt x="5" y="65"/>
                  <a:pt x="9" y="66"/>
                  <a:pt x="12" y="67"/>
                </a:cubicBezTo>
                <a:cubicBezTo>
                  <a:pt x="14" y="61"/>
                  <a:pt x="15" y="56"/>
                  <a:pt x="17" y="51"/>
                </a:cubicBezTo>
                <a:cubicBezTo>
                  <a:pt x="13" y="50"/>
                  <a:pt x="9" y="49"/>
                  <a:pt x="4" y="48"/>
                </a:cubicBezTo>
                <a:close/>
              </a:path>
            </a:pathLst>
          </a:custGeom>
          <a:solidFill>
            <a:srgbClr val="FB7F6B"/>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76" name="Freeform 251"/>
          <p:cNvSpPr>
            <a:spLocks noEditPoints="1"/>
          </p:cNvSpPr>
          <p:nvPr/>
        </p:nvSpPr>
        <p:spPr bwMode="auto">
          <a:xfrm>
            <a:off x="9953539" y="2682940"/>
            <a:ext cx="365125" cy="377825"/>
          </a:xfrm>
          <a:custGeom>
            <a:avLst/>
            <a:gdLst>
              <a:gd name="T0" fmla="*/ 19 w 104"/>
              <a:gd name="T1" fmla="*/ 40 h 107"/>
              <a:gd name="T2" fmla="*/ 25 w 104"/>
              <a:gd name="T3" fmla="*/ 36 h 107"/>
              <a:gd name="T4" fmla="*/ 27 w 104"/>
              <a:gd name="T5" fmla="*/ 27 h 107"/>
              <a:gd name="T6" fmla="*/ 37 w 104"/>
              <a:gd name="T7" fmla="*/ 27 h 107"/>
              <a:gd name="T8" fmla="*/ 42 w 104"/>
              <a:gd name="T9" fmla="*/ 22 h 107"/>
              <a:gd name="T10" fmla="*/ 45 w 104"/>
              <a:gd name="T11" fmla="*/ 14 h 107"/>
              <a:gd name="T12" fmla="*/ 54 w 104"/>
              <a:gd name="T13" fmla="*/ 13 h 107"/>
              <a:gd name="T14" fmla="*/ 60 w 104"/>
              <a:gd name="T15" fmla="*/ 9 h 107"/>
              <a:gd name="T16" fmla="*/ 62 w 104"/>
              <a:gd name="T17" fmla="*/ 0 h 107"/>
              <a:gd name="T18" fmla="*/ 99 w 104"/>
              <a:gd name="T19" fmla="*/ 39 h 107"/>
              <a:gd name="T20" fmla="*/ 103 w 104"/>
              <a:gd name="T21" fmla="*/ 48 h 107"/>
              <a:gd name="T22" fmla="*/ 100 w 104"/>
              <a:gd name="T23" fmla="*/ 60 h 107"/>
              <a:gd name="T24" fmla="*/ 37 w 104"/>
              <a:gd name="T25" fmla="*/ 107 h 107"/>
              <a:gd name="T26" fmla="*/ 28 w 104"/>
              <a:gd name="T27" fmla="*/ 105 h 107"/>
              <a:gd name="T28" fmla="*/ 1 w 104"/>
              <a:gd name="T29" fmla="*/ 71 h 107"/>
              <a:gd name="T30" fmla="*/ 1 w 104"/>
              <a:gd name="T31" fmla="*/ 67 h 107"/>
              <a:gd name="T32" fmla="*/ 8 w 104"/>
              <a:gd name="T33" fmla="*/ 52 h 107"/>
              <a:gd name="T34" fmla="*/ 33 w 104"/>
              <a:gd name="T35" fmla="*/ 84 h 107"/>
              <a:gd name="T36" fmla="*/ 10 w 104"/>
              <a:gd name="T37" fmla="*/ 65 h 107"/>
              <a:gd name="T38" fmla="*/ 32 w 104"/>
              <a:gd name="T39" fmla="*/ 100 h 107"/>
              <a:gd name="T40" fmla="*/ 39 w 104"/>
              <a:gd name="T41" fmla="*/ 98 h 107"/>
              <a:gd name="T42" fmla="*/ 37 w 104"/>
              <a:gd name="T43" fmla="*/ 84 h 107"/>
              <a:gd name="T44" fmla="*/ 11 w 104"/>
              <a:gd name="T45" fmla="*/ 51 h 107"/>
              <a:gd name="T46" fmla="*/ 16 w 104"/>
              <a:gd name="T47" fmla="*/ 42 h 107"/>
              <a:gd name="T48" fmla="*/ 40 w 104"/>
              <a:gd name="T49" fmla="*/ 65 h 107"/>
              <a:gd name="T50" fmla="*/ 66 w 104"/>
              <a:gd name="T51" fmla="*/ 19 h 107"/>
              <a:gd name="T52" fmla="*/ 67 w 104"/>
              <a:gd name="T53" fmla="*/ 59 h 107"/>
              <a:gd name="T54" fmla="*/ 88 w 104"/>
              <a:gd name="T55" fmla="*/ 49 h 107"/>
              <a:gd name="T56" fmla="*/ 67 w 104"/>
              <a:gd name="T57" fmla="*/ 59 h 107"/>
              <a:gd name="T58" fmla="*/ 49 w 104"/>
              <a:gd name="T59" fmla="*/ 79 h 107"/>
              <a:gd name="T60" fmla="*/ 64 w 104"/>
              <a:gd name="T61" fmla="*/ 61 h 107"/>
              <a:gd name="T62" fmla="*/ 63 w 104"/>
              <a:gd name="T63" fmla="*/ 52 h 107"/>
              <a:gd name="T64" fmla="*/ 84 w 104"/>
              <a:gd name="T65" fmla="*/ 42 h 107"/>
              <a:gd name="T66" fmla="*/ 63 w 104"/>
              <a:gd name="T67" fmla="*/ 52 h 107"/>
              <a:gd name="T68" fmla="*/ 45 w 104"/>
              <a:gd name="T69" fmla="*/ 72 h 107"/>
              <a:gd name="T70" fmla="*/ 60 w 104"/>
              <a:gd name="T71" fmla="*/ 55 h 107"/>
              <a:gd name="T72" fmla="*/ 69 w 104"/>
              <a:gd name="T73" fmla="*/ 11 h 107"/>
              <a:gd name="T74" fmla="*/ 42 w 104"/>
              <a:gd name="T75" fmla="*/ 80 h 107"/>
              <a:gd name="T76" fmla="*/ 47 w 104"/>
              <a:gd name="T77" fmla="*/ 90 h 107"/>
              <a:gd name="T78" fmla="*/ 95 w 104"/>
              <a:gd name="T79" fmla="*/ 55 h 107"/>
              <a:gd name="T80" fmla="*/ 94 w 104"/>
              <a:gd name="T81" fmla="*/ 43 h 107"/>
              <a:gd name="T82" fmla="*/ 69 w 104"/>
              <a:gd name="T83" fmla="*/ 1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 h="107">
                <a:moveTo>
                  <a:pt x="16" y="42"/>
                </a:moveTo>
                <a:cubicBezTo>
                  <a:pt x="19" y="40"/>
                  <a:pt x="19" y="40"/>
                  <a:pt x="19" y="40"/>
                </a:cubicBezTo>
                <a:cubicBezTo>
                  <a:pt x="19" y="34"/>
                  <a:pt x="19" y="34"/>
                  <a:pt x="19" y="34"/>
                </a:cubicBezTo>
                <a:cubicBezTo>
                  <a:pt x="25" y="36"/>
                  <a:pt x="25" y="36"/>
                  <a:pt x="25" y="36"/>
                </a:cubicBezTo>
                <a:cubicBezTo>
                  <a:pt x="28" y="33"/>
                  <a:pt x="28" y="33"/>
                  <a:pt x="28" y="33"/>
                </a:cubicBezTo>
                <a:cubicBezTo>
                  <a:pt x="27" y="27"/>
                  <a:pt x="27" y="27"/>
                  <a:pt x="27" y="27"/>
                </a:cubicBezTo>
                <a:cubicBezTo>
                  <a:pt x="34" y="29"/>
                  <a:pt x="34" y="29"/>
                  <a:pt x="34" y="29"/>
                </a:cubicBezTo>
                <a:cubicBezTo>
                  <a:pt x="37" y="27"/>
                  <a:pt x="37" y="27"/>
                  <a:pt x="37" y="27"/>
                </a:cubicBezTo>
                <a:cubicBezTo>
                  <a:pt x="36" y="20"/>
                  <a:pt x="36" y="20"/>
                  <a:pt x="36" y="20"/>
                </a:cubicBezTo>
                <a:cubicBezTo>
                  <a:pt x="42" y="22"/>
                  <a:pt x="42" y="22"/>
                  <a:pt x="42" y="22"/>
                </a:cubicBezTo>
                <a:cubicBezTo>
                  <a:pt x="45" y="20"/>
                  <a:pt x="45" y="20"/>
                  <a:pt x="45" y="20"/>
                </a:cubicBezTo>
                <a:cubicBezTo>
                  <a:pt x="45" y="14"/>
                  <a:pt x="45" y="14"/>
                  <a:pt x="45" y="14"/>
                </a:cubicBezTo>
                <a:cubicBezTo>
                  <a:pt x="51" y="16"/>
                  <a:pt x="51" y="16"/>
                  <a:pt x="51" y="16"/>
                </a:cubicBezTo>
                <a:cubicBezTo>
                  <a:pt x="54" y="13"/>
                  <a:pt x="54" y="13"/>
                  <a:pt x="54" y="13"/>
                </a:cubicBezTo>
                <a:cubicBezTo>
                  <a:pt x="53" y="7"/>
                  <a:pt x="53" y="7"/>
                  <a:pt x="53" y="7"/>
                </a:cubicBezTo>
                <a:cubicBezTo>
                  <a:pt x="60" y="9"/>
                  <a:pt x="60" y="9"/>
                  <a:pt x="60" y="9"/>
                </a:cubicBezTo>
                <a:cubicBezTo>
                  <a:pt x="63" y="7"/>
                  <a:pt x="63" y="7"/>
                  <a:pt x="63" y="7"/>
                </a:cubicBezTo>
                <a:cubicBezTo>
                  <a:pt x="62" y="0"/>
                  <a:pt x="62" y="0"/>
                  <a:pt x="62" y="0"/>
                </a:cubicBezTo>
                <a:cubicBezTo>
                  <a:pt x="72" y="4"/>
                  <a:pt x="72" y="4"/>
                  <a:pt x="72" y="4"/>
                </a:cubicBezTo>
                <a:cubicBezTo>
                  <a:pt x="99" y="39"/>
                  <a:pt x="99" y="39"/>
                  <a:pt x="99" y="39"/>
                </a:cubicBezTo>
                <a:cubicBezTo>
                  <a:pt x="99" y="39"/>
                  <a:pt x="99" y="39"/>
                  <a:pt x="99" y="39"/>
                </a:cubicBezTo>
                <a:cubicBezTo>
                  <a:pt x="102" y="42"/>
                  <a:pt x="103" y="45"/>
                  <a:pt x="103" y="48"/>
                </a:cubicBezTo>
                <a:cubicBezTo>
                  <a:pt x="104" y="51"/>
                  <a:pt x="103" y="55"/>
                  <a:pt x="101" y="59"/>
                </a:cubicBezTo>
                <a:cubicBezTo>
                  <a:pt x="100" y="60"/>
                  <a:pt x="100" y="60"/>
                  <a:pt x="100" y="60"/>
                </a:cubicBezTo>
                <a:cubicBezTo>
                  <a:pt x="44" y="103"/>
                  <a:pt x="44" y="103"/>
                  <a:pt x="44" y="103"/>
                </a:cubicBezTo>
                <a:cubicBezTo>
                  <a:pt x="42" y="105"/>
                  <a:pt x="40" y="106"/>
                  <a:pt x="37" y="107"/>
                </a:cubicBezTo>
                <a:cubicBezTo>
                  <a:pt x="34" y="107"/>
                  <a:pt x="31" y="107"/>
                  <a:pt x="28" y="105"/>
                </a:cubicBezTo>
                <a:cubicBezTo>
                  <a:pt x="28" y="105"/>
                  <a:pt x="28" y="105"/>
                  <a:pt x="28" y="105"/>
                </a:cubicBezTo>
                <a:cubicBezTo>
                  <a:pt x="27" y="104"/>
                  <a:pt x="27" y="104"/>
                  <a:pt x="27" y="104"/>
                </a:cubicBezTo>
                <a:cubicBezTo>
                  <a:pt x="1" y="71"/>
                  <a:pt x="1" y="71"/>
                  <a:pt x="1" y="71"/>
                </a:cubicBezTo>
                <a:cubicBezTo>
                  <a:pt x="0" y="69"/>
                  <a:pt x="0" y="69"/>
                  <a:pt x="0" y="69"/>
                </a:cubicBezTo>
                <a:cubicBezTo>
                  <a:pt x="1" y="67"/>
                  <a:pt x="1" y="67"/>
                  <a:pt x="1" y="67"/>
                </a:cubicBezTo>
                <a:cubicBezTo>
                  <a:pt x="6" y="57"/>
                  <a:pt x="6" y="57"/>
                  <a:pt x="6" y="57"/>
                </a:cubicBezTo>
                <a:cubicBezTo>
                  <a:pt x="8" y="52"/>
                  <a:pt x="8" y="52"/>
                  <a:pt x="8" y="52"/>
                </a:cubicBezTo>
                <a:cubicBezTo>
                  <a:pt x="12" y="56"/>
                  <a:pt x="12" y="56"/>
                  <a:pt x="12" y="56"/>
                </a:cubicBezTo>
                <a:cubicBezTo>
                  <a:pt x="33" y="84"/>
                  <a:pt x="33" y="84"/>
                  <a:pt x="33" y="84"/>
                </a:cubicBezTo>
                <a:cubicBezTo>
                  <a:pt x="27" y="88"/>
                  <a:pt x="27" y="88"/>
                  <a:pt x="27" y="88"/>
                </a:cubicBezTo>
                <a:cubicBezTo>
                  <a:pt x="10" y="65"/>
                  <a:pt x="10" y="65"/>
                  <a:pt x="10" y="65"/>
                </a:cubicBezTo>
                <a:cubicBezTo>
                  <a:pt x="8" y="68"/>
                  <a:pt x="8" y="68"/>
                  <a:pt x="8" y="68"/>
                </a:cubicBezTo>
                <a:cubicBezTo>
                  <a:pt x="32" y="100"/>
                  <a:pt x="32" y="100"/>
                  <a:pt x="32" y="100"/>
                </a:cubicBezTo>
                <a:cubicBezTo>
                  <a:pt x="33" y="100"/>
                  <a:pt x="34" y="100"/>
                  <a:pt x="36" y="100"/>
                </a:cubicBezTo>
                <a:cubicBezTo>
                  <a:pt x="37" y="100"/>
                  <a:pt x="38" y="99"/>
                  <a:pt x="39" y="98"/>
                </a:cubicBezTo>
                <a:cubicBezTo>
                  <a:pt x="40" y="96"/>
                  <a:pt x="40" y="93"/>
                  <a:pt x="40" y="91"/>
                </a:cubicBezTo>
                <a:cubicBezTo>
                  <a:pt x="40" y="89"/>
                  <a:pt x="39" y="87"/>
                  <a:pt x="37" y="84"/>
                </a:cubicBezTo>
                <a:cubicBezTo>
                  <a:pt x="37" y="84"/>
                  <a:pt x="37" y="84"/>
                  <a:pt x="37" y="84"/>
                </a:cubicBezTo>
                <a:cubicBezTo>
                  <a:pt x="11" y="51"/>
                  <a:pt x="11" y="51"/>
                  <a:pt x="11" y="51"/>
                </a:cubicBezTo>
                <a:cubicBezTo>
                  <a:pt x="10" y="40"/>
                  <a:pt x="10" y="40"/>
                  <a:pt x="10" y="40"/>
                </a:cubicBezTo>
                <a:cubicBezTo>
                  <a:pt x="16" y="42"/>
                  <a:pt x="16" y="42"/>
                  <a:pt x="16" y="42"/>
                </a:cubicBezTo>
                <a:close/>
                <a:moveTo>
                  <a:pt x="28" y="49"/>
                </a:moveTo>
                <a:cubicBezTo>
                  <a:pt x="40" y="65"/>
                  <a:pt x="40" y="65"/>
                  <a:pt x="40" y="65"/>
                </a:cubicBezTo>
                <a:cubicBezTo>
                  <a:pt x="79" y="35"/>
                  <a:pt x="79" y="35"/>
                  <a:pt x="79" y="35"/>
                </a:cubicBezTo>
                <a:cubicBezTo>
                  <a:pt x="66" y="19"/>
                  <a:pt x="66" y="19"/>
                  <a:pt x="66" y="19"/>
                </a:cubicBezTo>
                <a:cubicBezTo>
                  <a:pt x="28" y="49"/>
                  <a:pt x="28" y="49"/>
                  <a:pt x="28" y="49"/>
                </a:cubicBezTo>
                <a:close/>
                <a:moveTo>
                  <a:pt x="67" y="59"/>
                </a:moveTo>
                <a:cubicBezTo>
                  <a:pt x="70" y="63"/>
                  <a:pt x="70" y="63"/>
                  <a:pt x="70" y="63"/>
                </a:cubicBezTo>
                <a:cubicBezTo>
                  <a:pt x="88" y="49"/>
                  <a:pt x="88" y="49"/>
                  <a:pt x="88" y="49"/>
                </a:cubicBezTo>
                <a:cubicBezTo>
                  <a:pt x="85" y="45"/>
                  <a:pt x="85" y="45"/>
                  <a:pt x="85" y="45"/>
                </a:cubicBezTo>
                <a:cubicBezTo>
                  <a:pt x="67" y="59"/>
                  <a:pt x="67" y="59"/>
                  <a:pt x="67" y="59"/>
                </a:cubicBezTo>
                <a:close/>
                <a:moveTo>
                  <a:pt x="46" y="75"/>
                </a:moveTo>
                <a:cubicBezTo>
                  <a:pt x="49" y="79"/>
                  <a:pt x="49" y="79"/>
                  <a:pt x="49" y="79"/>
                </a:cubicBezTo>
                <a:cubicBezTo>
                  <a:pt x="67" y="65"/>
                  <a:pt x="67" y="65"/>
                  <a:pt x="67" y="65"/>
                </a:cubicBezTo>
                <a:cubicBezTo>
                  <a:pt x="64" y="61"/>
                  <a:pt x="64" y="61"/>
                  <a:pt x="64" y="61"/>
                </a:cubicBezTo>
                <a:cubicBezTo>
                  <a:pt x="46" y="75"/>
                  <a:pt x="46" y="75"/>
                  <a:pt x="46" y="75"/>
                </a:cubicBezTo>
                <a:close/>
                <a:moveTo>
                  <a:pt x="63" y="52"/>
                </a:moveTo>
                <a:cubicBezTo>
                  <a:pt x="66" y="56"/>
                  <a:pt x="66" y="56"/>
                  <a:pt x="66" y="56"/>
                </a:cubicBezTo>
                <a:cubicBezTo>
                  <a:pt x="84" y="42"/>
                  <a:pt x="84" y="42"/>
                  <a:pt x="84" y="42"/>
                </a:cubicBezTo>
                <a:cubicBezTo>
                  <a:pt x="81" y="38"/>
                  <a:pt x="81" y="38"/>
                  <a:pt x="81" y="38"/>
                </a:cubicBezTo>
                <a:cubicBezTo>
                  <a:pt x="63" y="52"/>
                  <a:pt x="63" y="52"/>
                  <a:pt x="63" y="52"/>
                </a:cubicBezTo>
                <a:close/>
                <a:moveTo>
                  <a:pt x="42" y="69"/>
                </a:moveTo>
                <a:cubicBezTo>
                  <a:pt x="45" y="72"/>
                  <a:pt x="45" y="72"/>
                  <a:pt x="45" y="72"/>
                </a:cubicBezTo>
                <a:cubicBezTo>
                  <a:pt x="63" y="58"/>
                  <a:pt x="63" y="58"/>
                  <a:pt x="63" y="58"/>
                </a:cubicBezTo>
                <a:cubicBezTo>
                  <a:pt x="60" y="55"/>
                  <a:pt x="60" y="55"/>
                  <a:pt x="60" y="55"/>
                </a:cubicBezTo>
                <a:cubicBezTo>
                  <a:pt x="42" y="69"/>
                  <a:pt x="42" y="69"/>
                  <a:pt x="42" y="69"/>
                </a:cubicBezTo>
                <a:close/>
                <a:moveTo>
                  <a:pt x="69" y="11"/>
                </a:moveTo>
                <a:cubicBezTo>
                  <a:pt x="19" y="49"/>
                  <a:pt x="19" y="49"/>
                  <a:pt x="19" y="49"/>
                </a:cubicBezTo>
                <a:cubicBezTo>
                  <a:pt x="42" y="80"/>
                  <a:pt x="42" y="80"/>
                  <a:pt x="42" y="80"/>
                </a:cubicBezTo>
                <a:cubicBezTo>
                  <a:pt x="42" y="80"/>
                  <a:pt x="42" y="80"/>
                  <a:pt x="42" y="80"/>
                </a:cubicBezTo>
                <a:cubicBezTo>
                  <a:pt x="45" y="83"/>
                  <a:pt x="46" y="87"/>
                  <a:pt x="47" y="90"/>
                </a:cubicBezTo>
                <a:cubicBezTo>
                  <a:pt x="47" y="91"/>
                  <a:pt x="47" y="91"/>
                  <a:pt x="47" y="92"/>
                </a:cubicBezTo>
                <a:cubicBezTo>
                  <a:pt x="95" y="55"/>
                  <a:pt x="95" y="55"/>
                  <a:pt x="95" y="55"/>
                </a:cubicBezTo>
                <a:cubicBezTo>
                  <a:pt x="96" y="52"/>
                  <a:pt x="97" y="50"/>
                  <a:pt x="96" y="49"/>
                </a:cubicBezTo>
                <a:cubicBezTo>
                  <a:pt x="96" y="47"/>
                  <a:pt x="95" y="45"/>
                  <a:pt x="94" y="43"/>
                </a:cubicBezTo>
                <a:cubicBezTo>
                  <a:pt x="94" y="43"/>
                  <a:pt x="94" y="43"/>
                  <a:pt x="94" y="43"/>
                </a:cubicBezTo>
                <a:lnTo>
                  <a:pt x="69" y="11"/>
                </a:lnTo>
                <a:close/>
              </a:path>
            </a:pathLst>
          </a:custGeom>
          <a:solidFill>
            <a:srgbClr val="19B9B9"/>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77" name="Freeform 13"/>
          <p:cNvSpPr>
            <a:spLocks noEditPoints="1"/>
          </p:cNvSpPr>
          <p:nvPr/>
        </p:nvSpPr>
        <p:spPr bwMode="auto">
          <a:xfrm>
            <a:off x="7362404" y="4133219"/>
            <a:ext cx="285371" cy="393872"/>
          </a:xfrm>
          <a:custGeom>
            <a:avLst/>
            <a:gdLst>
              <a:gd name="T0" fmla="*/ 62 w 81"/>
              <a:gd name="T1" fmla="*/ 37 h 112"/>
              <a:gd name="T2" fmla="*/ 74 w 81"/>
              <a:gd name="T3" fmla="*/ 36 h 112"/>
              <a:gd name="T4" fmla="*/ 69 w 81"/>
              <a:gd name="T5" fmla="*/ 43 h 112"/>
              <a:gd name="T6" fmla="*/ 69 w 81"/>
              <a:gd name="T7" fmla="*/ 100 h 112"/>
              <a:gd name="T8" fmla="*/ 12 w 81"/>
              <a:gd name="T9" fmla="*/ 100 h 112"/>
              <a:gd name="T10" fmla="*/ 12 w 81"/>
              <a:gd name="T11" fmla="*/ 43 h 112"/>
              <a:gd name="T12" fmla="*/ 36 w 81"/>
              <a:gd name="T13" fmla="*/ 27 h 112"/>
              <a:gd name="T14" fmla="*/ 29 w 81"/>
              <a:gd name="T15" fmla="*/ 21 h 112"/>
              <a:gd name="T16" fmla="*/ 22 w 81"/>
              <a:gd name="T17" fmla="*/ 12 h 112"/>
              <a:gd name="T18" fmla="*/ 41 w 81"/>
              <a:gd name="T19" fmla="*/ 0 h 112"/>
              <a:gd name="T20" fmla="*/ 59 w 81"/>
              <a:gd name="T21" fmla="*/ 12 h 112"/>
              <a:gd name="T22" fmla="*/ 52 w 81"/>
              <a:gd name="T23" fmla="*/ 21 h 112"/>
              <a:gd name="T24" fmla="*/ 45 w 81"/>
              <a:gd name="T25" fmla="*/ 27 h 112"/>
              <a:gd name="T26" fmla="*/ 29 w 81"/>
              <a:gd name="T27" fmla="*/ 15 h 112"/>
              <a:gd name="T28" fmla="*/ 52 w 81"/>
              <a:gd name="T29" fmla="*/ 14 h 112"/>
              <a:gd name="T30" fmla="*/ 53 w 81"/>
              <a:gd name="T31" fmla="*/ 12 h 112"/>
              <a:gd name="T32" fmla="*/ 41 w 81"/>
              <a:gd name="T33" fmla="*/ 5 h 112"/>
              <a:gd name="T34" fmla="*/ 28 w 81"/>
              <a:gd name="T35" fmla="*/ 12 h 112"/>
              <a:gd name="T36" fmla="*/ 20 w 81"/>
              <a:gd name="T37" fmla="*/ 53 h 112"/>
              <a:gd name="T38" fmla="*/ 27 w 81"/>
              <a:gd name="T39" fmla="*/ 56 h 112"/>
              <a:gd name="T40" fmla="*/ 20 w 81"/>
              <a:gd name="T41" fmla="*/ 53 h 112"/>
              <a:gd name="T42" fmla="*/ 27 w 81"/>
              <a:gd name="T43" fmla="*/ 87 h 112"/>
              <a:gd name="T44" fmla="*/ 20 w 81"/>
              <a:gd name="T45" fmla="*/ 90 h 112"/>
              <a:gd name="T46" fmla="*/ 61 w 81"/>
              <a:gd name="T47" fmla="*/ 90 h 112"/>
              <a:gd name="T48" fmla="*/ 54 w 81"/>
              <a:gd name="T49" fmla="*/ 87 h 112"/>
              <a:gd name="T50" fmla="*/ 61 w 81"/>
              <a:gd name="T51" fmla="*/ 90 h 112"/>
              <a:gd name="T52" fmla="*/ 61 w 81"/>
              <a:gd name="T53" fmla="*/ 70 h 112"/>
              <a:gd name="T54" fmla="*/ 68 w 81"/>
              <a:gd name="T55" fmla="*/ 73 h 112"/>
              <a:gd name="T56" fmla="*/ 42 w 81"/>
              <a:gd name="T57" fmla="*/ 99 h 112"/>
              <a:gd name="T58" fmla="*/ 39 w 81"/>
              <a:gd name="T59" fmla="*/ 92 h 112"/>
              <a:gd name="T60" fmla="*/ 42 w 81"/>
              <a:gd name="T61" fmla="*/ 99 h 112"/>
              <a:gd name="T62" fmla="*/ 20 w 81"/>
              <a:gd name="T63" fmla="*/ 73 h 112"/>
              <a:gd name="T64" fmla="*/ 13 w 81"/>
              <a:gd name="T65" fmla="*/ 70 h 112"/>
              <a:gd name="T66" fmla="*/ 39 w 81"/>
              <a:gd name="T67" fmla="*/ 44 h 112"/>
              <a:gd name="T68" fmla="*/ 42 w 81"/>
              <a:gd name="T69" fmla="*/ 51 h 112"/>
              <a:gd name="T70" fmla="*/ 39 w 81"/>
              <a:gd name="T71" fmla="*/ 44 h 112"/>
              <a:gd name="T72" fmla="*/ 45 w 81"/>
              <a:gd name="T73" fmla="*/ 68 h 112"/>
              <a:gd name="T74" fmla="*/ 54 w 81"/>
              <a:gd name="T75" fmla="*/ 49 h 112"/>
              <a:gd name="T76" fmla="*/ 38 w 81"/>
              <a:gd name="T77" fmla="*/ 67 h 112"/>
              <a:gd name="T78" fmla="*/ 43 w 81"/>
              <a:gd name="T79" fmla="*/ 78 h 112"/>
              <a:gd name="T80" fmla="*/ 58 w 81"/>
              <a:gd name="T81" fmla="*/ 82 h 112"/>
              <a:gd name="T82" fmla="*/ 46 w 81"/>
              <a:gd name="T83" fmla="*/ 73 h 112"/>
              <a:gd name="T84" fmla="*/ 61 w 81"/>
              <a:gd name="T85" fmla="*/ 51 h 112"/>
              <a:gd name="T86" fmla="*/ 20 w 81"/>
              <a:gd name="T87" fmla="*/ 51 h 112"/>
              <a:gd name="T88" fmla="*/ 20 w 81"/>
              <a:gd name="T89" fmla="*/ 92 h 112"/>
              <a:gd name="T90" fmla="*/ 61 w 81"/>
              <a:gd name="T91" fmla="*/ 92 h 112"/>
              <a:gd name="T92" fmla="*/ 61 w 81"/>
              <a:gd name="T93" fmla="*/ 5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112">
                <a:moveTo>
                  <a:pt x="45" y="31"/>
                </a:moveTo>
                <a:cubicBezTo>
                  <a:pt x="51" y="32"/>
                  <a:pt x="57" y="34"/>
                  <a:pt x="62" y="37"/>
                </a:cubicBezTo>
                <a:cubicBezTo>
                  <a:pt x="68" y="31"/>
                  <a:pt x="68" y="31"/>
                  <a:pt x="68" y="31"/>
                </a:cubicBezTo>
                <a:cubicBezTo>
                  <a:pt x="74" y="36"/>
                  <a:pt x="74" y="36"/>
                  <a:pt x="74" y="36"/>
                </a:cubicBezTo>
                <a:cubicBezTo>
                  <a:pt x="69" y="42"/>
                  <a:pt x="69" y="42"/>
                  <a:pt x="69" y="42"/>
                </a:cubicBezTo>
                <a:cubicBezTo>
                  <a:pt x="69" y="43"/>
                  <a:pt x="69" y="43"/>
                  <a:pt x="69" y="43"/>
                </a:cubicBezTo>
                <a:cubicBezTo>
                  <a:pt x="77" y="50"/>
                  <a:pt x="81" y="60"/>
                  <a:pt x="81" y="72"/>
                </a:cubicBezTo>
                <a:cubicBezTo>
                  <a:pt x="81" y="83"/>
                  <a:pt x="77" y="93"/>
                  <a:pt x="69" y="100"/>
                </a:cubicBezTo>
                <a:cubicBezTo>
                  <a:pt x="62" y="108"/>
                  <a:pt x="52" y="112"/>
                  <a:pt x="41" y="112"/>
                </a:cubicBezTo>
                <a:cubicBezTo>
                  <a:pt x="29" y="112"/>
                  <a:pt x="19" y="108"/>
                  <a:pt x="12" y="100"/>
                </a:cubicBezTo>
                <a:cubicBezTo>
                  <a:pt x="5" y="93"/>
                  <a:pt x="0" y="83"/>
                  <a:pt x="0" y="72"/>
                </a:cubicBezTo>
                <a:cubicBezTo>
                  <a:pt x="0" y="60"/>
                  <a:pt x="5" y="50"/>
                  <a:pt x="12" y="43"/>
                </a:cubicBezTo>
                <a:cubicBezTo>
                  <a:pt x="18" y="37"/>
                  <a:pt x="27" y="32"/>
                  <a:pt x="36" y="31"/>
                </a:cubicBezTo>
                <a:cubicBezTo>
                  <a:pt x="36" y="27"/>
                  <a:pt x="36" y="27"/>
                  <a:pt x="36" y="27"/>
                </a:cubicBezTo>
                <a:cubicBezTo>
                  <a:pt x="29" y="27"/>
                  <a:pt x="29" y="27"/>
                  <a:pt x="29" y="27"/>
                </a:cubicBezTo>
                <a:cubicBezTo>
                  <a:pt x="29" y="21"/>
                  <a:pt x="29" y="21"/>
                  <a:pt x="29" y="21"/>
                </a:cubicBezTo>
                <a:cubicBezTo>
                  <a:pt x="29" y="21"/>
                  <a:pt x="29" y="21"/>
                  <a:pt x="28" y="21"/>
                </a:cubicBezTo>
                <a:cubicBezTo>
                  <a:pt x="25" y="19"/>
                  <a:pt x="22" y="15"/>
                  <a:pt x="22" y="12"/>
                </a:cubicBezTo>
                <a:cubicBezTo>
                  <a:pt x="22" y="8"/>
                  <a:pt x="25" y="5"/>
                  <a:pt x="28" y="3"/>
                </a:cubicBezTo>
                <a:cubicBezTo>
                  <a:pt x="32" y="1"/>
                  <a:pt x="36" y="0"/>
                  <a:pt x="41" y="0"/>
                </a:cubicBezTo>
                <a:cubicBezTo>
                  <a:pt x="45" y="0"/>
                  <a:pt x="50" y="1"/>
                  <a:pt x="53" y="3"/>
                </a:cubicBezTo>
                <a:cubicBezTo>
                  <a:pt x="57" y="5"/>
                  <a:pt x="59" y="8"/>
                  <a:pt x="59" y="12"/>
                </a:cubicBezTo>
                <a:cubicBezTo>
                  <a:pt x="59" y="15"/>
                  <a:pt x="57" y="19"/>
                  <a:pt x="53" y="21"/>
                </a:cubicBezTo>
                <a:cubicBezTo>
                  <a:pt x="53" y="21"/>
                  <a:pt x="52" y="21"/>
                  <a:pt x="52" y="21"/>
                </a:cubicBezTo>
                <a:cubicBezTo>
                  <a:pt x="52" y="27"/>
                  <a:pt x="52" y="27"/>
                  <a:pt x="52" y="27"/>
                </a:cubicBezTo>
                <a:cubicBezTo>
                  <a:pt x="45" y="27"/>
                  <a:pt x="45" y="27"/>
                  <a:pt x="45" y="27"/>
                </a:cubicBezTo>
                <a:cubicBezTo>
                  <a:pt x="45" y="31"/>
                  <a:pt x="45" y="31"/>
                  <a:pt x="45" y="31"/>
                </a:cubicBezTo>
                <a:close/>
                <a:moveTo>
                  <a:pt x="29" y="15"/>
                </a:moveTo>
                <a:cubicBezTo>
                  <a:pt x="29" y="14"/>
                  <a:pt x="29" y="14"/>
                  <a:pt x="29" y="14"/>
                </a:cubicBezTo>
                <a:cubicBezTo>
                  <a:pt x="52" y="14"/>
                  <a:pt x="52" y="14"/>
                  <a:pt x="52" y="14"/>
                </a:cubicBezTo>
                <a:cubicBezTo>
                  <a:pt x="52" y="15"/>
                  <a:pt x="52" y="15"/>
                  <a:pt x="52" y="15"/>
                </a:cubicBezTo>
                <a:cubicBezTo>
                  <a:pt x="53" y="14"/>
                  <a:pt x="53" y="13"/>
                  <a:pt x="53" y="12"/>
                </a:cubicBezTo>
                <a:cubicBezTo>
                  <a:pt x="53" y="10"/>
                  <a:pt x="52" y="9"/>
                  <a:pt x="50" y="8"/>
                </a:cubicBezTo>
                <a:cubicBezTo>
                  <a:pt x="48" y="6"/>
                  <a:pt x="44" y="5"/>
                  <a:pt x="41" y="5"/>
                </a:cubicBezTo>
                <a:cubicBezTo>
                  <a:pt x="37" y="5"/>
                  <a:pt x="33" y="6"/>
                  <a:pt x="31" y="8"/>
                </a:cubicBezTo>
                <a:cubicBezTo>
                  <a:pt x="29" y="9"/>
                  <a:pt x="28" y="10"/>
                  <a:pt x="28" y="12"/>
                </a:cubicBezTo>
                <a:cubicBezTo>
                  <a:pt x="28" y="13"/>
                  <a:pt x="28" y="14"/>
                  <a:pt x="29" y="15"/>
                </a:cubicBezTo>
                <a:close/>
                <a:moveTo>
                  <a:pt x="20" y="53"/>
                </a:moveTo>
                <a:cubicBezTo>
                  <a:pt x="25" y="58"/>
                  <a:pt x="25" y="58"/>
                  <a:pt x="25" y="58"/>
                </a:cubicBezTo>
                <a:cubicBezTo>
                  <a:pt x="27" y="56"/>
                  <a:pt x="27" y="56"/>
                  <a:pt x="27" y="56"/>
                </a:cubicBezTo>
                <a:cubicBezTo>
                  <a:pt x="22" y="51"/>
                  <a:pt x="22" y="51"/>
                  <a:pt x="22" y="51"/>
                </a:cubicBezTo>
                <a:cubicBezTo>
                  <a:pt x="20" y="53"/>
                  <a:pt x="20" y="53"/>
                  <a:pt x="20" y="53"/>
                </a:cubicBezTo>
                <a:close/>
                <a:moveTo>
                  <a:pt x="22" y="92"/>
                </a:moveTo>
                <a:cubicBezTo>
                  <a:pt x="27" y="87"/>
                  <a:pt x="27" y="87"/>
                  <a:pt x="27" y="87"/>
                </a:cubicBezTo>
                <a:cubicBezTo>
                  <a:pt x="25" y="85"/>
                  <a:pt x="25" y="85"/>
                  <a:pt x="25" y="85"/>
                </a:cubicBezTo>
                <a:cubicBezTo>
                  <a:pt x="20" y="90"/>
                  <a:pt x="20" y="90"/>
                  <a:pt x="20" y="90"/>
                </a:cubicBezTo>
                <a:cubicBezTo>
                  <a:pt x="22" y="92"/>
                  <a:pt x="22" y="92"/>
                  <a:pt x="22" y="92"/>
                </a:cubicBezTo>
                <a:close/>
                <a:moveTo>
                  <a:pt x="61" y="90"/>
                </a:moveTo>
                <a:cubicBezTo>
                  <a:pt x="56" y="85"/>
                  <a:pt x="56" y="85"/>
                  <a:pt x="56" y="85"/>
                </a:cubicBezTo>
                <a:cubicBezTo>
                  <a:pt x="54" y="87"/>
                  <a:pt x="54" y="87"/>
                  <a:pt x="54" y="87"/>
                </a:cubicBezTo>
                <a:cubicBezTo>
                  <a:pt x="59" y="92"/>
                  <a:pt x="59" y="92"/>
                  <a:pt x="59" y="92"/>
                </a:cubicBezTo>
                <a:cubicBezTo>
                  <a:pt x="61" y="90"/>
                  <a:pt x="61" y="90"/>
                  <a:pt x="61" y="90"/>
                </a:cubicBezTo>
                <a:close/>
                <a:moveTo>
                  <a:pt x="68" y="70"/>
                </a:moveTo>
                <a:cubicBezTo>
                  <a:pt x="61" y="70"/>
                  <a:pt x="61" y="70"/>
                  <a:pt x="61" y="70"/>
                </a:cubicBezTo>
                <a:cubicBezTo>
                  <a:pt x="61" y="73"/>
                  <a:pt x="61" y="73"/>
                  <a:pt x="61" y="73"/>
                </a:cubicBezTo>
                <a:cubicBezTo>
                  <a:pt x="68" y="73"/>
                  <a:pt x="68" y="73"/>
                  <a:pt x="68" y="73"/>
                </a:cubicBezTo>
                <a:cubicBezTo>
                  <a:pt x="68" y="70"/>
                  <a:pt x="68" y="70"/>
                  <a:pt x="68" y="70"/>
                </a:cubicBezTo>
                <a:close/>
                <a:moveTo>
                  <a:pt x="42" y="99"/>
                </a:moveTo>
                <a:cubicBezTo>
                  <a:pt x="42" y="92"/>
                  <a:pt x="42" y="92"/>
                  <a:pt x="42" y="92"/>
                </a:cubicBezTo>
                <a:cubicBezTo>
                  <a:pt x="39" y="92"/>
                  <a:pt x="39" y="92"/>
                  <a:pt x="39" y="92"/>
                </a:cubicBezTo>
                <a:cubicBezTo>
                  <a:pt x="39" y="99"/>
                  <a:pt x="39" y="99"/>
                  <a:pt x="39" y="99"/>
                </a:cubicBezTo>
                <a:cubicBezTo>
                  <a:pt x="42" y="99"/>
                  <a:pt x="42" y="99"/>
                  <a:pt x="42" y="99"/>
                </a:cubicBezTo>
                <a:close/>
                <a:moveTo>
                  <a:pt x="13" y="73"/>
                </a:moveTo>
                <a:cubicBezTo>
                  <a:pt x="20" y="73"/>
                  <a:pt x="20" y="73"/>
                  <a:pt x="20" y="73"/>
                </a:cubicBezTo>
                <a:cubicBezTo>
                  <a:pt x="20" y="70"/>
                  <a:pt x="20" y="70"/>
                  <a:pt x="20" y="70"/>
                </a:cubicBezTo>
                <a:cubicBezTo>
                  <a:pt x="13" y="70"/>
                  <a:pt x="13" y="70"/>
                  <a:pt x="13" y="70"/>
                </a:cubicBezTo>
                <a:cubicBezTo>
                  <a:pt x="13" y="73"/>
                  <a:pt x="13" y="73"/>
                  <a:pt x="13" y="73"/>
                </a:cubicBezTo>
                <a:close/>
                <a:moveTo>
                  <a:pt x="39" y="44"/>
                </a:moveTo>
                <a:cubicBezTo>
                  <a:pt x="39" y="51"/>
                  <a:pt x="39" y="51"/>
                  <a:pt x="39" y="51"/>
                </a:cubicBezTo>
                <a:cubicBezTo>
                  <a:pt x="42" y="51"/>
                  <a:pt x="42" y="51"/>
                  <a:pt x="42" y="51"/>
                </a:cubicBezTo>
                <a:cubicBezTo>
                  <a:pt x="42" y="44"/>
                  <a:pt x="42" y="44"/>
                  <a:pt x="42" y="44"/>
                </a:cubicBezTo>
                <a:cubicBezTo>
                  <a:pt x="39" y="44"/>
                  <a:pt x="39" y="44"/>
                  <a:pt x="39" y="44"/>
                </a:cubicBezTo>
                <a:close/>
                <a:moveTo>
                  <a:pt x="46" y="70"/>
                </a:moveTo>
                <a:cubicBezTo>
                  <a:pt x="45" y="69"/>
                  <a:pt x="45" y="69"/>
                  <a:pt x="45" y="68"/>
                </a:cubicBezTo>
                <a:cubicBezTo>
                  <a:pt x="49" y="63"/>
                  <a:pt x="53" y="57"/>
                  <a:pt x="57" y="51"/>
                </a:cubicBezTo>
                <a:cubicBezTo>
                  <a:pt x="56" y="50"/>
                  <a:pt x="55" y="49"/>
                  <a:pt x="54" y="49"/>
                </a:cubicBezTo>
                <a:cubicBezTo>
                  <a:pt x="49" y="54"/>
                  <a:pt x="45" y="60"/>
                  <a:pt x="41" y="67"/>
                </a:cubicBezTo>
                <a:cubicBezTo>
                  <a:pt x="40" y="66"/>
                  <a:pt x="39" y="66"/>
                  <a:pt x="38" y="67"/>
                </a:cubicBezTo>
                <a:cubicBezTo>
                  <a:pt x="35" y="68"/>
                  <a:pt x="33" y="72"/>
                  <a:pt x="35" y="75"/>
                </a:cubicBezTo>
                <a:cubicBezTo>
                  <a:pt x="36" y="78"/>
                  <a:pt x="40" y="79"/>
                  <a:pt x="43" y="78"/>
                </a:cubicBezTo>
                <a:cubicBezTo>
                  <a:pt x="43" y="78"/>
                  <a:pt x="43" y="77"/>
                  <a:pt x="44" y="77"/>
                </a:cubicBezTo>
                <a:cubicBezTo>
                  <a:pt x="48" y="79"/>
                  <a:pt x="53" y="81"/>
                  <a:pt x="58" y="82"/>
                </a:cubicBezTo>
                <a:cubicBezTo>
                  <a:pt x="58" y="80"/>
                  <a:pt x="59" y="79"/>
                  <a:pt x="59" y="78"/>
                </a:cubicBezTo>
                <a:cubicBezTo>
                  <a:pt x="55" y="76"/>
                  <a:pt x="51" y="74"/>
                  <a:pt x="46" y="73"/>
                </a:cubicBezTo>
                <a:cubicBezTo>
                  <a:pt x="46" y="72"/>
                  <a:pt x="46" y="71"/>
                  <a:pt x="46" y="70"/>
                </a:cubicBezTo>
                <a:close/>
                <a:moveTo>
                  <a:pt x="61" y="51"/>
                </a:moveTo>
                <a:cubicBezTo>
                  <a:pt x="56" y="45"/>
                  <a:pt x="49" y="42"/>
                  <a:pt x="41" y="42"/>
                </a:cubicBezTo>
                <a:cubicBezTo>
                  <a:pt x="32" y="42"/>
                  <a:pt x="25" y="45"/>
                  <a:pt x="20" y="51"/>
                </a:cubicBezTo>
                <a:cubicBezTo>
                  <a:pt x="14" y="56"/>
                  <a:pt x="11" y="63"/>
                  <a:pt x="11" y="72"/>
                </a:cubicBezTo>
                <a:cubicBezTo>
                  <a:pt x="11" y="80"/>
                  <a:pt x="14" y="87"/>
                  <a:pt x="20" y="92"/>
                </a:cubicBezTo>
                <a:cubicBezTo>
                  <a:pt x="25" y="98"/>
                  <a:pt x="32" y="101"/>
                  <a:pt x="41" y="101"/>
                </a:cubicBezTo>
                <a:cubicBezTo>
                  <a:pt x="49" y="101"/>
                  <a:pt x="56" y="98"/>
                  <a:pt x="61" y="92"/>
                </a:cubicBezTo>
                <a:cubicBezTo>
                  <a:pt x="67" y="87"/>
                  <a:pt x="70" y="80"/>
                  <a:pt x="70" y="72"/>
                </a:cubicBezTo>
                <a:cubicBezTo>
                  <a:pt x="70" y="63"/>
                  <a:pt x="67" y="56"/>
                  <a:pt x="61" y="51"/>
                </a:cubicBezTo>
                <a:close/>
              </a:path>
            </a:pathLst>
          </a:custGeom>
          <a:solidFill>
            <a:srgbClr val="FFB44B"/>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86" name="Freeform 96"/>
          <p:cNvSpPr>
            <a:spLocks noEditPoints="1"/>
          </p:cNvSpPr>
          <p:nvPr/>
        </p:nvSpPr>
        <p:spPr bwMode="auto">
          <a:xfrm>
            <a:off x="9970509" y="4139593"/>
            <a:ext cx="291316" cy="393872"/>
          </a:xfrm>
          <a:custGeom>
            <a:avLst/>
            <a:gdLst>
              <a:gd name="T0" fmla="*/ 15 w 83"/>
              <a:gd name="T1" fmla="*/ 35 h 112"/>
              <a:gd name="T2" fmla="*/ 38 w 83"/>
              <a:gd name="T3" fmla="*/ 78 h 112"/>
              <a:gd name="T4" fmla="*/ 80 w 83"/>
              <a:gd name="T5" fmla="*/ 55 h 112"/>
              <a:gd name="T6" fmla="*/ 58 w 83"/>
              <a:gd name="T7" fmla="*/ 13 h 112"/>
              <a:gd name="T8" fmla="*/ 34 w 83"/>
              <a:gd name="T9" fmla="*/ 68 h 112"/>
              <a:gd name="T10" fmla="*/ 46 w 83"/>
              <a:gd name="T11" fmla="*/ 72 h 112"/>
              <a:gd name="T12" fmla="*/ 34 w 83"/>
              <a:gd name="T13" fmla="*/ 68 h 112"/>
              <a:gd name="T14" fmla="*/ 56 w 83"/>
              <a:gd name="T15" fmla="*/ 61 h 112"/>
              <a:gd name="T16" fmla="*/ 62 w 83"/>
              <a:gd name="T17" fmla="*/ 60 h 112"/>
              <a:gd name="T18" fmla="*/ 51 w 83"/>
              <a:gd name="T19" fmla="*/ 66 h 112"/>
              <a:gd name="T20" fmla="*/ 69 w 83"/>
              <a:gd name="T21" fmla="*/ 52 h 112"/>
              <a:gd name="T22" fmla="*/ 73 w 83"/>
              <a:gd name="T23" fmla="*/ 53 h 112"/>
              <a:gd name="T24" fmla="*/ 69 w 83"/>
              <a:gd name="T25" fmla="*/ 52 h 112"/>
              <a:gd name="T26" fmla="*/ 54 w 83"/>
              <a:gd name="T27" fmla="*/ 24 h 112"/>
              <a:gd name="T28" fmla="*/ 56 w 83"/>
              <a:gd name="T29" fmla="*/ 20 h 112"/>
              <a:gd name="T30" fmla="*/ 46 w 83"/>
              <a:gd name="T31" fmla="*/ 27 h 112"/>
              <a:gd name="T32" fmla="*/ 33 w 83"/>
              <a:gd name="T33" fmla="*/ 33 h 112"/>
              <a:gd name="T34" fmla="*/ 35 w 83"/>
              <a:gd name="T35" fmla="*/ 22 h 112"/>
              <a:gd name="T36" fmla="*/ 46 w 83"/>
              <a:gd name="T37" fmla="*/ 27 h 112"/>
              <a:gd name="T38" fmla="*/ 21 w 83"/>
              <a:gd name="T39" fmla="*/ 44 h 112"/>
              <a:gd name="T40" fmla="*/ 25 w 83"/>
              <a:gd name="T41" fmla="*/ 32 h 112"/>
              <a:gd name="T42" fmla="*/ 33 w 83"/>
              <a:gd name="T43" fmla="*/ 60 h 112"/>
              <a:gd name="T44" fmla="*/ 27 w 83"/>
              <a:gd name="T45" fmla="*/ 49 h 112"/>
              <a:gd name="T46" fmla="*/ 32 w 83"/>
              <a:gd name="T47" fmla="*/ 54 h 112"/>
              <a:gd name="T48" fmla="*/ 33 w 83"/>
              <a:gd name="T49" fmla="*/ 60 h 112"/>
              <a:gd name="T50" fmla="*/ 43 w 83"/>
              <a:gd name="T51" fmla="*/ 36 h 112"/>
              <a:gd name="T52" fmla="*/ 57 w 83"/>
              <a:gd name="T53" fmla="*/ 41 h 112"/>
              <a:gd name="T54" fmla="*/ 52 w 83"/>
              <a:gd name="T55" fmla="*/ 54 h 112"/>
              <a:gd name="T56" fmla="*/ 39 w 83"/>
              <a:gd name="T57" fmla="*/ 50 h 112"/>
              <a:gd name="T58" fmla="*/ 60 w 83"/>
              <a:gd name="T59" fmla="*/ 31 h 112"/>
              <a:gd name="T60" fmla="*/ 71 w 83"/>
              <a:gd name="T61" fmla="*/ 33 h 112"/>
              <a:gd name="T62" fmla="*/ 66 w 83"/>
              <a:gd name="T63" fmla="*/ 44 h 112"/>
              <a:gd name="T64" fmla="*/ 60 w 83"/>
              <a:gd name="T65" fmla="*/ 31 h 112"/>
              <a:gd name="T66" fmla="*/ 71 w 83"/>
              <a:gd name="T67" fmla="*/ 112 h 112"/>
              <a:gd name="T68" fmla="*/ 30 w 83"/>
              <a:gd name="T69" fmla="*/ 104 h 112"/>
              <a:gd name="T70" fmla="*/ 44 w 83"/>
              <a:gd name="T71" fmla="*/ 93 h 112"/>
              <a:gd name="T72" fmla="*/ 0 w 83"/>
              <a:gd name="T73" fmla="*/ 45 h 112"/>
              <a:gd name="T74" fmla="*/ 32 w 83"/>
              <a:gd name="T75" fmla="*/ 0 h 112"/>
              <a:gd name="T76" fmla="*/ 21 w 83"/>
              <a:gd name="T77" fmla="*/ 18 h 112"/>
              <a:gd name="T78" fmla="*/ 21 w 83"/>
              <a:gd name="T79" fmla="*/ 72 h 112"/>
              <a:gd name="T80" fmla="*/ 72 w 83"/>
              <a:gd name="T81" fmla="*/ 75 h 112"/>
              <a:gd name="T82" fmla="*/ 56 w 83"/>
              <a:gd name="T83" fmla="*/ 92 h 112"/>
              <a:gd name="T84" fmla="*/ 71 w 83"/>
              <a:gd name="T85"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12">
                <a:moveTo>
                  <a:pt x="32" y="15"/>
                </a:moveTo>
                <a:cubicBezTo>
                  <a:pt x="24" y="20"/>
                  <a:pt x="18" y="27"/>
                  <a:pt x="15" y="35"/>
                </a:cubicBezTo>
                <a:cubicBezTo>
                  <a:pt x="13" y="44"/>
                  <a:pt x="13" y="53"/>
                  <a:pt x="18" y="61"/>
                </a:cubicBezTo>
                <a:cubicBezTo>
                  <a:pt x="22" y="69"/>
                  <a:pt x="29" y="75"/>
                  <a:pt x="38" y="78"/>
                </a:cubicBezTo>
                <a:cubicBezTo>
                  <a:pt x="46" y="80"/>
                  <a:pt x="55" y="80"/>
                  <a:pt x="63" y="75"/>
                </a:cubicBezTo>
                <a:cubicBezTo>
                  <a:pt x="72" y="71"/>
                  <a:pt x="77" y="64"/>
                  <a:pt x="80" y="55"/>
                </a:cubicBezTo>
                <a:cubicBezTo>
                  <a:pt x="83" y="47"/>
                  <a:pt x="82" y="38"/>
                  <a:pt x="78" y="30"/>
                </a:cubicBezTo>
                <a:cubicBezTo>
                  <a:pt x="73" y="21"/>
                  <a:pt x="66" y="16"/>
                  <a:pt x="58" y="13"/>
                </a:cubicBezTo>
                <a:cubicBezTo>
                  <a:pt x="50" y="10"/>
                  <a:pt x="40" y="11"/>
                  <a:pt x="32" y="15"/>
                </a:cubicBezTo>
                <a:close/>
                <a:moveTo>
                  <a:pt x="34" y="68"/>
                </a:moveTo>
                <a:cubicBezTo>
                  <a:pt x="36" y="68"/>
                  <a:pt x="39" y="67"/>
                  <a:pt x="41" y="67"/>
                </a:cubicBezTo>
                <a:cubicBezTo>
                  <a:pt x="43" y="69"/>
                  <a:pt x="45" y="70"/>
                  <a:pt x="46" y="72"/>
                </a:cubicBezTo>
                <a:cubicBezTo>
                  <a:pt x="44" y="71"/>
                  <a:pt x="42" y="71"/>
                  <a:pt x="40" y="70"/>
                </a:cubicBezTo>
                <a:cubicBezTo>
                  <a:pt x="38" y="70"/>
                  <a:pt x="36" y="69"/>
                  <a:pt x="34" y="68"/>
                </a:cubicBezTo>
                <a:close/>
                <a:moveTo>
                  <a:pt x="49" y="64"/>
                </a:moveTo>
                <a:cubicBezTo>
                  <a:pt x="51" y="63"/>
                  <a:pt x="54" y="62"/>
                  <a:pt x="56" y="61"/>
                </a:cubicBezTo>
                <a:cubicBezTo>
                  <a:pt x="58" y="60"/>
                  <a:pt x="60" y="59"/>
                  <a:pt x="62" y="57"/>
                </a:cubicBezTo>
                <a:cubicBezTo>
                  <a:pt x="62" y="58"/>
                  <a:pt x="62" y="59"/>
                  <a:pt x="62" y="60"/>
                </a:cubicBezTo>
                <a:cubicBezTo>
                  <a:pt x="63" y="64"/>
                  <a:pt x="62" y="68"/>
                  <a:pt x="60" y="69"/>
                </a:cubicBezTo>
                <a:cubicBezTo>
                  <a:pt x="58" y="70"/>
                  <a:pt x="55" y="68"/>
                  <a:pt x="51" y="66"/>
                </a:cubicBezTo>
                <a:cubicBezTo>
                  <a:pt x="51" y="65"/>
                  <a:pt x="50" y="65"/>
                  <a:pt x="49" y="64"/>
                </a:cubicBezTo>
                <a:close/>
                <a:moveTo>
                  <a:pt x="69" y="52"/>
                </a:moveTo>
                <a:cubicBezTo>
                  <a:pt x="71" y="50"/>
                  <a:pt x="73" y="49"/>
                  <a:pt x="74" y="47"/>
                </a:cubicBezTo>
                <a:cubicBezTo>
                  <a:pt x="74" y="49"/>
                  <a:pt x="73" y="51"/>
                  <a:pt x="73" y="53"/>
                </a:cubicBezTo>
                <a:cubicBezTo>
                  <a:pt x="72" y="55"/>
                  <a:pt x="71" y="57"/>
                  <a:pt x="70" y="59"/>
                </a:cubicBezTo>
                <a:cubicBezTo>
                  <a:pt x="70" y="57"/>
                  <a:pt x="70" y="55"/>
                  <a:pt x="69" y="52"/>
                </a:cubicBezTo>
                <a:close/>
                <a:moveTo>
                  <a:pt x="61" y="23"/>
                </a:moveTo>
                <a:cubicBezTo>
                  <a:pt x="59" y="23"/>
                  <a:pt x="57" y="23"/>
                  <a:pt x="54" y="24"/>
                </a:cubicBezTo>
                <a:cubicBezTo>
                  <a:pt x="53" y="22"/>
                  <a:pt x="51" y="20"/>
                  <a:pt x="49" y="19"/>
                </a:cubicBezTo>
                <a:cubicBezTo>
                  <a:pt x="51" y="19"/>
                  <a:pt x="53" y="20"/>
                  <a:pt x="56" y="20"/>
                </a:cubicBezTo>
                <a:cubicBezTo>
                  <a:pt x="58" y="21"/>
                  <a:pt x="60" y="22"/>
                  <a:pt x="61" y="23"/>
                </a:cubicBezTo>
                <a:close/>
                <a:moveTo>
                  <a:pt x="46" y="27"/>
                </a:moveTo>
                <a:cubicBezTo>
                  <a:pt x="44" y="27"/>
                  <a:pt x="42" y="28"/>
                  <a:pt x="39" y="30"/>
                </a:cubicBezTo>
                <a:cubicBezTo>
                  <a:pt x="37" y="31"/>
                  <a:pt x="35" y="32"/>
                  <a:pt x="33" y="33"/>
                </a:cubicBezTo>
                <a:cubicBezTo>
                  <a:pt x="33" y="33"/>
                  <a:pt x="33" y="32"/>
                  <a:pt x="33" y="31"/>
                </a:cubicBezTo>
                <a:cubicBezTo>
                  <a:pt x="33" y="26"/>
                  <a:pt x="34" y="23"/>
                  <a:pt x="35" y="22"/>
                </a:cubicBezTo>
                <a:cubicBezTo>
                  <a:pt x="37" y="21"/>
                  <a:pt x="41" y="22"/>
                  <a:pt x="44" y="25"/>
                </a:cubicBezTo>
                <a:cubicBezTo>
                  <a:pt x="45" y="25"/>
                  <a:pt x="46" y="26"/>
                  <a:pt x="46" y="27"/>
                </a:cubicBezTo>
                <a:close/>
                <a:moveTo>
                  <a:pt x="26" y="39"/>
                </a:moveTo>
                <a:cubicBezTo>
                  <a:pt x="24" y="40"/>
                  <a:pt x="23" y="42"/>
                  <a:pt x="21" y="44"/>
                </a:cubicBezTo>
                <a:cubicBezTo>
                  <a:pt x="22" y="42"/>
                  <a:pt x="22" y="40"/>
                  <a:pt x="23" y="38"/>
                </a:cubicBezTo>
                <a:cubicBezTo>
                  <a:pt x="23" y="35"/>
                  <a:pt x="24" y="33"/>
                  <a:pt x="25" y="32"/>
                </a:cubicBezTo>
                <a:cubicBezTo>
                  <a:pt x="25" y="34"/>
                  <a:pt x="26" y="36"/>
                  <a:pt x="26" y="39"/>
                </a:cubicBezTo>
                <a:close/>
                <a:moveTo>
                  <a:pt x="33" y="60"/>
                </a:moveTo>
                <a:cubicBezTo>
                  <a:pt x="29" y="60"/>
                  <a:pt x="25" y="60"/>
                  <a:pt x="24" y="58"/>
                </a:cubicBezTo>
                <a:cubicBezTo>
                  <a:pt x="23" y="56"/>
                  <a:pt x="25" y="52"/>
                  <a:pt x="27" y="49"/>
                </a:cubicBezTo>
                <a:cubicBezTo>
                  <a:pt x="28" y="48"/>
                  <a:pt x="28" y="48"/>
                  <a:pt x="29" y="47"/>
                </a:cubicBezTo>
                <a:cubicBezTo>
                  <a:pt x="30" y="49"/>
                  <a:pt x="31" y="51"/>
                  <a:pt x="32" y="54"/>
                </a:cubicBezTo>
                <a:cubicBezTo>
                  <a:pt x="33" y="56"/>
                  <a:pt x="34" y="58"/>
                  <a:pt x="36" y="60"/>
                </a:cubicBezTo>
                <a:cubicBezTo>
                  <a:pt x="35" y="60"/>
                  <a:pt x="34" y="60"/>
                  <a:pt x="33" y="60"/>
                </a:cubicBezTo>
                <a:close/>
                <a:moveTo>
                  <a:pt x="35" y="41"/>
                </a:moveTo>
                <a:cubicBezTo>
                  <a:pt x="37" y="40"/>
                  <a:pt x="40" y="38"/>
                  <a:pt x="43" y="36"/>
                </a:cubicBezTo>
                <a:cubicBezTo>
                  <a:pt x="46" y="35"/>
                  <a:pt x="49" y="34"/>
                  <a:pt x="52" y="33"/>
                </a:cubicBezTo>
                <a:cubicBezTo>
                  <a:pt x="53" y="35"/>
                  <a:pt x="55" y="38"/>
                  <a:pt x="57" y="41"/>
                </a:cubicBezTo>
                <a:cubicBezTo>
                  <a:pt x="58" y="44"/>
                  <a:pt x="59" y="46"/>
                  <a:pt x="60" y="49"/>
                </a:cubicBezTo>
                <a:cubicBezTo>
                  <a:pt x="58" y="51"/>
                  <a:pt x="55" y="53"/>
                  <a:pt x="52" y="54"/>
                </a:cubicBezTo>
                <a:cubicBezTo>
                  <a:pt x="49" y="56"/>
                  <a:pt x="47" y="57"/>
                  <a:pt x="44" y="58"/>
                </a:cubicBezTo>
                <a:cubicBezTo>
                  <a:pt x="42" y="56"/>
                  <a:pt x="40" y="53"/>
                  <a:pt x="39" y="50"/>
                </a:cubicBezTo>
                <a:cubicBezTo>
                  <a:pt x="37" y="47"/>
                  <a:pt x="36" y="44"/>
                  <a:pt x="35" y="41"/>
                </a:cubicBezTo>
                <a:close/>
                <a:moveTo>
                  <a:pt x="60" y="31"/>
                </a:moveTo>
                <a:cubicBezTo>
                  <a:pt x="60" y="31"/>
                  <a:pt x="61" y="31"/>
                  <a:pt x="62" y="31"/>
                </a:cubicBezTo>
                <a:cubicBezTo>
                  <a:pt x="67" y="30"/>
                  <a:pt x="70" y="31"/>
                  <a:pt x="71" y="33"/>
                </a:cubicBezTo>
                <a:cubicBezTo>
                  <a:pt x="72" y="35"/>
                  <a:pt x="71" y="38"/>
                  <a:pt x="68" y="42"/>
                </a:cubicBezTo>
                <a:cubicBezTo>
                  <a:pt x="68" y="43"/>
                  <a:pt x="67" y="43"/>
                  <a:pt x="66" y="44"/>
                </a:cubicBezTo>
                <a:cubicBezTo>
                  <a:pt x="66" y="42"/>
                  <a:pt x="65" y="39"/>
                  <a:pt x="63" y="37"/>
                </a:cubicBezTo>
                <a:cubicBezTo>
                  <a:pt x="62" y="35"/>
                  <a:pt x="61" y="33"/>
                  <a:pt x="60" y="31"/>
                </a:cubicBezTo>
                <a:close/>
                <a:moveTo>
                  <a:pt x="71" y="104"/>
                </a:moveTo>
                <a:cubicBezTo>
                  <a:pt x="71" y="112"/>
                  <a:pt x="71" y="112"/>
                  <a:pt x="71" y="112"/>
                </a:cubicBezTo>
                <a:cubicBezTo>
                  <a:pt x="30" y="112"/>
                  <a:pt x="30" y="112"/>
                  <a:pt x="30" y="112"/>
                </a:cubicBezTo>
                <a:cubicBezTo>
                  <a:pt x="30" y="104"/>
                  <a:pt x="30" y="104"/>
                  <a:pt x="30" y="104"/>
                </a:cubicBezTo>
                <a:cubicBezTo>
                  <a:pt x="44" y="104"/>
                  <a:pt x="44" y="104"/>
                  <a:pt x="44" y="104"/>
                </a:cubicBezTo>
                <a:cubicBezTo>
                  <a:pt x="44" y="93"/>
                  <a:pt x="44" y="93"/>
                  <a:pt x="44" y="93"/>
                </a:cubicBezTo>
                <a:cubicBezTo>
                  <a:pt x="32" y="92"/>
                  <a:pt x="22" y="87"/>
                  <a:pt x="14" y="79"/>
                </a:cubicBezTo>
                <a:cubicBezTo>
                  <a:pt x="5" y="71"/>
                  <a:pt x="0" y="59"/>
                  <a:pt x="0" y="45"/>
                </a:cubicBezTo>
                <a:cubicBezTo>
                  <a:pt x="0" y="32"/>
                  <a:pt x="5" y="20"/>
                  <a:pt x="14" y="12"/>
                </a:cubicBezTo>
                <a:cubicBezTo>
                  <a:pt x="19" y="7"/>
                  <a:pt x="25" y="3"/>
                  <a:pt x="32" y="0"/>
                </a:cubicBezTo>
                <a:cubicBezTo>
                  <a:pt x="37" y="9"/>
                  <a:pt x="37" y="9"/>
                  <a:pt x="37" y="9"/>
                </a:cubicBezTo>
                <a:cubicBezTo>
                  <a:pt x="31" y="11"/>
                  <a:pt x="25" y="14"/>
                  <a:pt x="21" y="18"/>
                </a:cubicBezTo>
                <a:cubicBezTo>
                  <a:pt x="14" y="25"/>
                  <a:pt x="9" y="35"/>
                  <a:pt x="9" y="45"/>
                </a:cubicBezTo>
                <a:cubicBezTo>
                  <a:pt x="9" y="56"/>
                  <a:pt x="14" y="65"/>
                  <a:pt x="21" y="72"/>
                </a:cubicBezTo>
                <a:cubicBezTo>
                  <a:pt x="27" y="79"/>
                  <a:pt x="37" y="84"/>
                  <a:pt x="48" y="84"/>
                </a:cubicBezTo>
                <a:cubicBezTo>
                  <a:pt x="57" y="84"/>
                  <a:pt x="65" y="80"/>
                  <a:pt x="72" y="75"/>
                </a:cubicBezTo>
                <a:cubicBezTo>
                  <a:pt x="76" y="83"/>
                  <a:pt x="76" y="83"/>
                  <a:pt x="76" y="83"/>
                </a:cubicBezTo>
                <a:cubicBezTo>
                  <a:pt x="70" y="88"/>
                  <a:pt x="63" y="91"/>
                  <a:pt x="56" y="92"/>
                </a:cubicBezTo>
                <a:cubicBezTo>
                  <a:pt x="56" y="104"/>
                  <a:pt x="56" y="104"/>
                  <a:pt x="56" y="104"/>
                </a:cubicBezTo>
                <a:lnTo>
                  <a:pt x="71" y="104"/>
                </a:lnTo>
                <a:close/>
              </a:path>
            </a:pathLst>
          </a:custGeom>
          <a:solidFill>
            <a:srgbClr val="4FB663"/>
          </a:solidFill>
          <a:ln>
            <a:noFill/>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checkerboard(across)">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p:cNvSpPr>
            <a:spLocks noChangeAspect="1"/>
          </p:cNvSpPr>
          <p:nvPr/>
        </p:nvSpPr>
        <p:spPr>
          <a:xfrm>
            <a:off x="507727" y="343247"/>
            <a:ext cx="743313" cy="676415"/>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FFB44B"/>
          </a:solidFill>
          <a:ln>
            <a:solidFill>
              <a:srgbClr val="FFB44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3" name="矩形 2"/>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FFB44B"/>
                </a:solidFill>
                <a:effectLst/>
              </a:rPr>
              <a:t>添加标题</a:t>
            </a:r>
            <a:endParaRPr lang="en-US" altLang="zh-CN" sz="3200" b="1" cap="none" spc="0" dirty="0" smtClean="0">
              <a:solidFill>
                <a:srgbClr val="FFB44B"/>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5" name="AutoShape 7"/>
          <p:cNvSpPr>
            <a:spLocks noChangeAspect="1" noChangeArrowheads="1" noTextEdit="1"/>
          </p:cNvSpPr>
          <p:nvPr/>
        </p:nvSpPr>
        <p:spPr bwMode="auto">
          <a:xfrm>
            <a:off x="1680474" y="2289932"/>
            <a:ext cx="4957772" cy="487502"/>
          </a:xfrm>
          <a:prstGeom prst="rect">
            <a:avLst/>
          </a:prstGeom>
          <a:solidFill>
            <a:srgbClr val="11777F"/>
          </a:solidFill>
          <a:ln>
            <a:noFill/>
          </a:ln>
        </p:spPr>
        <p:txBody>
          <a:bodyPr vert="horz" wrap="square" lIns="121920" tIns="60960" rIns="121920" bIns="60960" numCol="1" anchor="t" anchorCtr="0" compatLnSpc="1"/>
          <a:lstStyle/>
          <a:p>
            <a:endParaRPr lang="zh-CN" altLang="en-US" sz="2400"/>
          </a:p>
        </p:txBody>
      </p:sp>
      <p:sp>
        <p:nvSpPr>
          <p:cNvPr id="19" name="矩形 18"/>
          <p:cNvSpPr/>
          <p:nvPr/>
        </p:nvSpPr>
        <p:spPr>
          <a:xfrm>
            <a:off x="4677962" y="2363658"/>
            <a:ext cx="429085" cy="326160"/>
          </a:xfrm>
          <a:prstGeom prst="rect">
            <a:avLst/>
          </a:prstGeom>
          <a:solidFill>
            <a:srgbClr val="19B9B9"/>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a:off x="4189276" y="2363658"/>
            <a:ext cx="429085" cy="326160"/>
          </a:xfrm>
          <a:prstGeom prst="rect">
            <a:avLst/>
          </a:prstGeom>
          <a:solidFill>
            <a:srgbClr val="19B9B9"/>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21" name="矩形 20"/>
          <p:cNvSpPr/>
          <p:nvPr/>
        </p:nvSpPr>
        <p:spPr>
          <a:xfrm>
            <a:off x="3700590" y="2363658"/>
            <a:ext cx="429085" cy="326160"/>
          </a:xfrm>
          <a:prstGeom prst="rect">
            <a:avLst/>
          </a:prstGeom>
          <a:solidFill>
            <a:srgbClr val="19B9B9"/>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22" name="矩形 21"/>
          <p:cNvSpPr/>
          <p:nvPr/>
        </p:nvSpPr>
        <p:spPr>
          <a:xfrm>
            <a:off x="3211903" y="2363658"/>
            <a:ext cx="429085" cy="326160"/>
          </a:xfrm>
          <a:prstGeom prst="rect">
            <a:avLst/>
          </a:prstGeom>
          <a:solidFill>
            <a:srgbClr val="19B9B9"/>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23" name="矩形 22"/>
          <p:cNvSpPr/>
          <p:nvPr/>
        </p:nvSpPr>
        <p:spPr>
          <a:xfrm>
            <a:off x="2723217" y="2363658"/>
            <a:ext cx="429085" cy="326160"/>
          </a:xfrm>
          <a:prstGeom prst="rect">
            <a:avLst/>
          </a:prstGeom>
          <a:solidFill>
            <a:srgbClr val="19B9B9"/>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24" name="矩形 23"/>
          <p:cNvSpPr/>
          <p:nvPr/>
        </p:nvSpPr>
        <p:spPr>
          <a:xfrm>
            <a:off x="2234531" y="2363658"/>
            <a:ext cx="429085" cy="326160"/>
          </a:xfrm>
          <a:prstGeom prst="rect">
            <a:avLst/>
          </a:prstGeom>
          <a:solidFill>
            <a:srgbClr val="19B9B9"/>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25" name="矩形 24"/>
          <p:cNvSpPr/>
          <p:nvPr/>
        </p:nvSpPr>
        <p:spPr>
          <a:xfrm>
            <a:off x="1745843" y="2363658"/>
            <a:ext cx="429085" cy="326160"/>
          </a:xfrm>
          <a:prstGeom prst="rect">
            <a:avLst/>
          </a:prstGeom>
          <a:solidFill>
            <a:srgbClr val="19B9B9"/>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26" name="矩形 25"/>
          <p:cNvSpPr/>
          <p:nvPr/>
        </p:nvSpPr>
        <p:spPr>
          <a:xfrm>
            <a:off x="5166647" y="2363654"/>
            <a:ext cx="429085" cy="326159"/>
          </a:xfrm>
          <a:prstGeom prst="rect">
            <a:avLst/>
          </a:prstGeom>
          <a:solidFill>
            <a:srgbClr val="19B9B9"/>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矩形 26"/>
          <p:cNvSpPr/>
          <p:nvPr/>
        </p:nvSpPr>
        <p:spPr>
          <a:xfrm>
            <a:off x="5655334" y="2363651"/>
            <a:ext cx="429085" cy="326159"/>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矩形 27"/>
          <p:cNvSpPr/>
          <p:nvPr/>
        </p:nvSpPr>
        <p:spPr>
          <a:xfrm>
            <a:off x="6144021" y="2363648"/>
            <a:ext cx="429085" cy="326159"/>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9" name="Group 36"/>
          <p:cNvGrpSpPr>
            <a:grpSpLocks noChangeAspect="1"/>
          </p:cNvGrpSpPr>
          <p:nvPr/>
        </p:nvGrpSpPr>
        <p:grpSpPr bwMode="auto">
          <a:xfrm flipH="1">
            <a:off x="916977" y="2118129"/>
            <a:ext cx="273019" cy="649928"/>
            <a:chOff x="2706" y="1401"/>
            <a:chExt cx="347" cy="796"/>
          </a:xfrm>
          <a:effectLst>
            <a:innerShdw blurRad="63500" dist="50800" dir="13500000">
              <a:prstClr val="black">
                <a:alpha val="50000"/>
              </a:prstClr>
            </a:innerShdw>
          </a:effectLst>
        </p:grpSpPr>
        <p:sp>
          <p:nvSpPr>
            <p:cNvPr id="30" name="AutoShape 35"/>
            <p:cNvSpPr>
              <a:spLocks noChangeAspect="1" noChangeArrowheads="1" noTextEdit="1"/>
            </p:cNvSpPr>
            <p:nvPr/>
          </p:nvSpPr>
          <p:spPr bwMode="auto">
            <a:xfrm>
              <a:off x="2706" y="1403"/>
              <a:ext cx="347"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31" name="Oval 37"/>
            <p:cNvSpPr>
              <a:spLocks noChangeArrowheads="1"/>
            </p:cNvSpPr>
            <p:nvPr/>
          </p:nvSpPr>
          <p:spPr bwMode="auto">
            <a:xfrm>
              <a:off x="2812" y="1401"/>
              <a:ext cx="139" cy="139"/>
            </a:xfrm>
            <a:prstGeom prst="ellipse">
              <a:avLst/>
            </a:prstGeom>
            <a:solidFill>
              <a:srgbClr val="1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32" name="Freeform 38"/>
            <p:cNvSpPr/>
            <p:nvPr/>
          </p:nvSpPr>
          <p:spPr bwMode="auto">
            <a:xfrm>
              <a:off x="2977" y="1552"/>
              <a:ext cx="17" cy="0"/>
            </a:xfrm>
            <a:custGeom>
              <a:avLst/>
              <a:gdLst>
                <a:gd name="T0" fmla="*/ 0 w 7"/>
                <a:gd name="T1" fmla="*/ 7 w 7"/>
                <a:gd name="T2" fmla="*/ 0 w 7"/>
              </a:gdLst>
              <a:ahLst/>
              <a:cxnLst>
                <a:cxn ang="0">
                  <a:pos x="T0" y="0"/>
                </a:cxn>
                <a:cxn ang="0">
                  <a:pos x="T1" y="0"/>
                </a:cxn>
                <a:cxn ang="0">
                  <a:pos x="T2" y="0"/>
                </a:cxn>
              </a:cxnLst>
              <a:rect l="0" t="0" r="r" b="b"/>
              <a:pathLst>
                <a:path w="7">
                  <a:moveTo>
                    <a:pt x="0" y="0"/>
                  </a:moveTo>
                  <a:cubicBezTo>
                    <a:pt x="7" y="0"/>
                    <a:pt x="7" y="0"/>
                    <a:pt x="7" y="0"/>
                  </a:cubicBezTo>
                  <a:cubicBezTo>
                    <a:pt x="3" y="0"/>
                    <a:pt x="1" y="0"/>
                    <a:pt x="0" y="0"/>
                  </a:cubicBezTo>
                  <a:close/>
                </a:path>
              </a:pathLst>
            </a:custGeom>
            <a:solidFill>
              <a:srgbClr val="514F4E"/>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3" name="Freeform 39"/>
            <p:cNvSpPr/>
            <p:nvPr/>
          </p:nvSpPr>
          <p:spPr bwMode="auto">
            <a:xfrm>
              <a:off x="2708" y="1552"/>
              <a:ext cx="345" cy="645"/>
            </a:xfrm>
            <a:custGeom>
              <a:avLst/>
              <a:gdLst>
                <a:gd name="T0" fmla="*/ 143 w 146"/>
                <a:gd name="T1" fmla="*/ 11 h 273"/>
                <a:gd name="T2" fmla="*/ 128 w 146"/>
                <a:gd name="T3" fmla="*/ 1 h 273"/>
                <a:gd name="T4" fmla="*/ 121 w 146"/>
                <a:gd name="T5" fmla="*/ 0 h 273"/>
                <a:gd name="T6" fmla="*/ 116 w 146"/>
                <a:gd name="T7" fmla="*/ 0 h 273"/>
                <a:gd name="T8" fmla="*/ 116 w 146"/>
                <a:gd name="T9" fmla="*/ 0 h 273"/>
                <a:gd name="T10" fmla="*/ 108 w 146"/>
                <a:gd name="T11" fmla="*/ 0 h 273"/>
                <a:gd name="T12" fmla="*/ 30 w 146"/>
                <a:gd name="T13" fmla="*/ 0 h 273"/>
                <a:gd name="T14" fmla="*/ 29 w 146"/>
                <a:gd name="T15" fmla="*/ 0 h 273"/>
                <a:gd name="T16" fmla="*/ 29 w 146"/>
                <a:gd name="T17" fmla="*/ 0 h 273"/>
                <a:gd name="T18" fmla="*/ 29 w 146"/>
                <a:gd name="T19" fmla="*/ 0 h 273"/>
                <a:gd name="T20" fmla="*/ 19 w 146"/>
                <a:gd name="T21" fmla="*/ 1 h 273"/>
                <a:gd name="T22" fmla="*/ 0 w 146"/>
                <a:gd name="T23" fmla="*/ 22 h 273"/>
                <a:gd name="T24" fmla="*/ 0 w 146"/>
                <a:gd name="T25" fmla="*/ 22 h 273"/>
                <a:gd name="T26" fmla="*/ 0 w 146"/>
                <a:gd name="T27" fmla="*/ 22 h 273"/>
                <a:gd name="T28" fmla="*/ 0 w 146"/>
                <a:gd name="T29" fmla="*/ 111 h 273"/>
                <a:gd name="T30" fmla="*/ 14 w 146"/>
                <a:gd name="T31" fmla="*/ 124 h 273"/>
                <a:gd name="T32" fmla="*/ 27 w 146"/>
                <a:gd name="T33" fmla="*/ 111 h 273"/>
                <a:gd name="T34" fmla="*/ 27 w 146"/>
                <a:gd name="T35" fmla="*/ 27 h 273"/>
                <a:gd name="T36" fmla="*/ 30 w 146"/>
                <a:gd name="T37" fmla="*/ 27 h 273"/>
                <a:gd name="T38" fmla="*/ 30 w 146"/>
                <a:gd name="T39" fmla="*/ 137 h 273"/>
                <a:gd name="T40" fmla="*/ 30 w 146"/>
                <a:gd name="T41" fmla="*/ 137 h 273"/>
                <a:gd name="T42" fmla="*/ 30 w 146"/>
                <a:gd name="T43" fmla="*/ 138 h 273"/>
                <a:gd name="T44" fmla="*/ 30 w 146"/>
                <a:gd name="T45" fmla="*/ 256 h 273"/>
                <a:gd name="T46" fmla="*/ 47 w 146"/>
                <a:gd name="T47" fmla="*/ 273 h 273"/>
                <a:gd name="T48" fmla="*/ 64 w 146"/>
                <a:gd name="T49" fmla="*/ 256 h 273"/>
                <a:gd name="T50" fmla="*/ 64 w 146"/>
                <a:gd name="T51" fmla="*/ 138 h 273"/>
                <a:gd name="T52" fmla="*/ 64 w 146"/>
                <a:gd name="T53" fmla="*/ 137 h 273"/>
                <a:gd name="T54" fmla="*/ 64 w 146"/>
                <a:gd name="T55" fmla="*/ 137 h 273"/>
                <a:gd name="T56" fmla="*/ 64 w 146"/>
                <a:gd name="T57" fmla="*/ 137 h 273"/>
                <a:gd name="T58" fmla="*/ 73 w 146"/>
                <a:gd name="T59" fmla="*/ 127 h 273"/>
                <a:gd name="T60" fmla="*/ 82 w 146"/>
                <a:gd name="T61" fmla="*/ 137 h 273"/>
                <a:gd name="T62" fmla="*/ 82 w 146"/>
                <a:gd name="T63" fmla="*/ 137 h 273"/>
                <a:gd name="T64" fmla="*/ 82 w 146"/>
                <a:gd name="T65" fmla="*/ 137 h 273"/>
                <a:gd name="T66" fmla="*/ 82 w 146"/>
                <a:gd name="T67" fmla="*/ 138 h 273"/>
                <a:gd name="T68" fmla="*/ 82 w 146"/>
                <a:gd name="T69" fmla="*/ 256 h 273"/>
                <a:gd name="T70" fmla="*/ 99 w 146"/>
                <a:gd name="T71" fmla="*/ 273 h 273"/>
                <a:gd name="T72" fmla="*/ 116 w 146"/>
                <a:gd name="T73" fmla="*/ 256 h 273"/>
                <a:gd name="T74" fmla="*/ 116 w 146"/>
                <a:gd name="T75" fmla="*/ 138 h 273"/>
                <a:gd name="T76" fmla="*/ 116 w 146"/>
                <a:gd name="T77" fmla="*/ 137 h 273"/>
                <a:gd name="T78" fmla="*/ 116 w 146"/>
                <a:gd name="T79" fmla="*/ 137 h 273"/>
                <a:gd name="T80" fmla="*/ 116 w 146"/>
                <a:gd name="T81" fmla="*/ 27 h 273"/>
                <a:gd name="T82" fmla="*/ 119 w 146"/>
                <a:gd name="T83" fmla="*/ 27 h 273"/>
                <a:gd name="T84" fmla="*/ 119 w 146"/>
                <a:gd name="T85" fmla="*/ 111 h 273"/>
                <a:gd name="T86" fmla="*/ 132 w 146"/>
                <a:gd name="T87" fmla="*/ 124 h 273"/>
                <a:gd name="T88" fmla="*/ 146 w 146"/>
                <a:gd name="T89" fmla="*/ 111 h 273"/>
                <a:gd name="T90" fmla="*/ 146 w 146"/>
                <a:gd name="T91" fmla="*/ 22 h 273"/>
                <a:gd name="T92" fmla="*/ 143 w 146"/>
                <a:gd name="T93" fmla="*/ 1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273">
                  <a:moveTo>
                    <a:pt x="143" y="11"/>
                  </a:moveTo>
                  <a:cubicBezTo>
                    <a:pt x="140" y="5"/>
                    <a:pt x="133" y="3"/>
                    <a:pt x="128" y="1"/>
                  </a:cubicBezTo>
                  <a:cubicBezTo>
                    <a:pt x="125" y="1"/>
                    <a:pt x="123" y="1"/>
                    <a:pt x="121" y="0"/>
                  </a:cubicBezTo>
                  <a:cubicBezTo>
                    <a:pt x="116" y="0"/>
                    <a:pt x="116" y="0"/>
                    <a:pt x="116" y="0"/>
                  </a:cubicBezTo>
                  <a:cubicBezTo>
                    <a:pt x="116" y="0"/>
                    <a:pt x="116" y="0"/>
                    <a:pt x="116" y="0"/>
                  </a:cubicBezTo>
                  <a:cubicBezTo>
                    <a:pt x="108" y="0"/>
                    <a:pt x="108" y="0"/>
                    <a:pt x="108" y="0"/>
                  </a:cubicBezTo>
                  <a:cubicBezTo>
                    <a:pt x="30" y="0"/>
                    <a:pt x="30" y="0"/>
                    <a:pt x="30" y="0"/>
                  </a:cubicBezTo>
                  <a:cubicBezTo>
                    <a:pt x="29" y="0"/>
                    <a:pt x="29" y="0"/>
                    <a:pt x="29" y="0"/>
                  </a:cubicBezTo>
                  <a:cubicBezTo>
                    <a:pt x="29" y="0"/>
                    <a:pt x="29" y="0"/>
                    <a:pt x="29" y="0"/>
                  </a:cubicBezTo>
                  <a:cubicBezTo>
                    <a:pt x="29" y="0"/>
                    <a:pt x="29" y="0"/>
                    <a:pt x="29" y="0"/>
                  </a:cubicBezTo>
                  <a:cubicBezTo>
                    <a:pt x="27" y="0"/>
                    <a:pt x="23" y="1"/>
                    <a:pt x="19" y="1"/>
                  </a:cubicBezTo>
                  <a:cubicBezTo>
                    <a:pt x="10" y="3"/>
                    <a:pt x="0" y="8"/>
                    <a:pt x="0" y="22"/>
                  </a:cubicBezTo>
                  <a:cubicBezTo>
                    <a:pt x="0" y="22"/>
                    <a:pt x="0" y="22"/>
                    <a:pt x="0" y="22"/>
                  </a:cubicBezTo>
                  <a:cubicBezTo>
                    <a:pt x="0" y="22"/>
                    <a:pt x="0" y="22"/>
                    <a:pt x="0" y="22"/>
                  </a:cubicBezTo>
                  <a:cubicBezTo>
                    <a:pt x="0" y="111"/>
                    <a:pt x="0" y="111"/>
                    <a:pt x="0" y="111"/>
                  </a:cubicBezTo>
                  <a:cubicBezTo>
                    <a:pt x="0" y="118"/>
                    <a:pt x="6" y="124"/>
                    <a:pt x="14" y="124"/>
                  </a:cubicBezTo>
                  <a:cubicBezTo>
                    <a:pt x="21" y="124"/>
                    <a:pt x="27" y="118"/>
                    <a:pt x="27" y="111"/>
                  </a:cubicBezTo>
                  <a:cubicBezTo>
                    <a:pt x="27" y="27"/>
                    <a:pt x="27" y="27"/>
                    <a:pt x="27" y="27"/>
                  </a:cubicBezTo>
                  <a:cubicBezTo>
                    <a:pt x="30" y="27"/>
                    <a:pt x="30" y="27"/>
                    <a:pt x="30" y="27"/>
                  </a:cubicBezTo>
                  <a:cubicBezTo>
                    <a:pt x="30" y="137"/>
                    <a:pt x="30" y="137"/>
                    <a:pt x="30" y="137"/>
                  </a:cubicBezTo>
                  <a:cubicBezTo>
                    <a:pt x="30" y="137"/>
                    <a:pt x="30" y="137"/>
                    <a:pt x="30" y="137"/>
                  </a:cubicBezTo>
                  <a:cubicBezTo>
                    <a:pt x="30" y="137"/>
                    <a:pt x="30" y="138"/>
                    <a:pt x="30" y="138"/>
                  </a:cubicBezTo>
                  <a:cubicBezTo>
                    <a:pt x="30" y="256"/>
                    <a:pt x="30" y="256"/>
                    <a:pt x="30" y="256"/>
                  </a:cubicBezTo>
                  <a:cubicBezTo>
                    <a:pt x="30" y="265"/>
                    <a:pt x="38" y="273"/>
                    <a:pt x="47" y="273"/>
                  </a:cubicBezTo>
                  <a:cubicBezTo>
                    <a:pt x="56" y="273"/>
                    <a:pt x="64" y="265"/>
                    <a:pt x="64" y="256"/>
                  </a:cubicBezTo>
                  <a:cubicBezTo>
                    <a:pt x="64" y="138"/>
                    <a:pt x="64" y="138"/>
                    <a:pt x="64" y="138"/>
                  </a:cubicBezTo>
                  <a:cubicBezTo>
                    <a:pt x="64" y="138"/>
                    <a:pt x="64" y="137"/>
                    <a:pt x="64" y="137"/>
                  </a:cubicBezTo>
                  <a:cubicBezTo>
                    <a:pt x="64" y="137"/>
                    <a:pt x="64" y="137"/>
                    <a:pt x="64" y="137"/>
                  </a:cubicBezTo>
                  <a:cubicBezTo>
                    <a:pt x="64" y="137"/>
                    <a:pt x="64" y="137"/>
                    <a:pt x="64" y="137"/>
                  </a:cubicBezTo>
                  <a:cubicBezTo>
                    <a:pt x="64" y="132"/>
                    <a:pt x="68" y="127"/>
                    <a:pt x="73" y="127"/>
                  </a:cubicBezTo>
                  <a:cubicBezTo>
                    <a:pt x="78" y="127"/>
                    <a:pt x="82" y="132"/>
                    <a:pt x="82" y="137"/>
                  </a:cubicBezTo>
                  <a:cubicBezTo>
                    <a:pt x="82" y="137"/>
                    <a:pt x="82" y="137"/>
                    <a:pt x="82" y="137"/>
                  </a:cubicBezTo>
                  <a:cubicBezTo>
                    <a:pt x="82" y="137"/>
                    <a:pt x="82" y="137"/>
                    <a:pt x="82" y="137"/>
                  </a:cubicBezTo>
                  <a:cubicBezTo>
                    <a:pt x="82" y="137"/>
                    <a:pt x="82" y="138"/>
                    <a:pt x="82" y="138"/>
                  </a:cubicBezTo>
                  <a:cubicBezTo>
                    <a:pt x="82" y="256"/>
                    <a:pt x="82" y="256"/>
                    <a:pt x="82" y="256"/>
                  </a:cubicBezTo>
                  <a:cubicBezTo>
                    <a:pt x="82" y="265"/>
                    <a:pt x="90" y="273"/>
                    <a:pt x="99" y="273"/>
                  </a:cubicBezTo>
                  <a:cubicBezTo>
                    <a:pt x="108" y="273"/>
                    <a:pt x="116" y="265"/>
                    <a:pt x="116" y="256"/>
                  </a:cubicBezTo>
                  <a:cubicBezTo>
                    <a:pt x="116" y="138"/>
                    <a:pt x="116" y="138"/>
                    <a:pt x="116" y="138"/>
                  </a:cubicBezTo>
                  <a:cubicBezTo>
                    <a:pt x="116" y="138"/>
                    <a:pt x="116" y="137"/>
                    <a:pt x="116" y="137"/>
                  </a:cubicBezTo>
                  <a:cubicBezTo>
                    <a:pt x="116" y="137"/>
                    <a:pt x="116" y="137"/>
                    <a:pt x="116" y="137"/>
                  </a:cubicBezTo>
                  <a:cubicBezTo>
                    <a:pt x="116" y="27"/>
                    <a:pt x="116" y="27"/>
                    <a:pt x="116" y="27"/>
                  </a:cubicBezTo>
                  <a:cubicBezTo>
                    <a:pt x="119" y="27"/>
                    <a:pt x="119" y="27"/>
                    <a:pt x="119" y="27"/>
                  </a:cubicBezTo>
                  <a:cubicBezTo>
                    <a:pt x="119" y="111"/>
                    <a:pt x="119" y="111"/>
                    <a:pt x="119" y="111"/>
                  </a:cubicBezTo>
                  <a:cubicBezTo>
                    <a:pt x="119" y="118"/>
                    <a:pt x="125" y="124"/>
                    <a:pt x="132" y="124"/>
                  </a:cubicBezTo>
                  <a:cubicBezTo>
                    <a:pt x="140" y="124"/>
                    <a:pt x="146" y="118"/>
                    <a:pt x="146" y="111"/>
                  </a:cubicBezTo>
                  <a:cubicBezTo>
                    <a:pt x="146" y="22"/>
                    <a:pt x="146" y="22"/>
                    <a:pt x="146" y="22"/>
                  </a:cubicBezTo>
                  <a:cubicBezTo>
                    <a:pt x="146" y="18"/>
                    <a:pt x="145" y="14"/>
                    <a:pt x="143" y="11"/>
                  </a:cubicBezTo>
                  <a:close/>
                </a:path>
              </a:pathLst>
            </a:custGeom>
            <a:solidFill>
              <a:srgbClr val="1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grpSp>
      <p:grpSp>
        <p:nvGrpSpPr>
          <p:cNvPr id="34" name="Group 36"/>
          <p:cNvGrpSpPr>
            <a:grpSpLocks noChangeAspect="1"/>
          </p:cNvGrpSpPr>
          <p:nvPr/>
        </p:nvGrpSpPr>
        <p:grpSpPr bwMode="auto">
          <a:xfrm flipH="1">
            <a:off x="1216947" y="2119762"/>
            <a:ext cx="265585" cy="648295"/>
            <a:chOff x="2706" y="1403"/>
            <a:chExt cx="347" cy="794"/>
          </a:xfrm>
          <a:effectLst>
            <a:innerShdw blurRad="63500" dist="50800" dir="13500000">
              <a:prstClr val="black">
                <a:alpha val="50000"/>
              </a:prstClr>
            </a:innerShdw>
          </a:effectLst>
        </p:grpSpPr>
        <p:sp>
          <p:nvSpPr>
            <p:cNvPr id="35" name="AutoShape 35"/>
            <p:cNvSpPr>
              <a:spLocks noChangeAspect="1" noChangeArrowheads="1" noTextEdit="1"/>
            </p:cNvSpPr>
            <p:nvPr/>
          </p:nvSpPr>
          <p:spPr bwMode="auto">
            <a:xfrm>
              <a:off x="2706" y="1403"/>
              <a:ext cx="347"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36" name="Oval 37"/>
            <p:cNvSpPr>
              <a:spLocks noChangeArrowheads="1"/>
            </p:cNvSpPr>
            <p:nvPr/>
          </p:nvSpPr>
          <p:spPr bwMode="auto">
            <a:xfrm>
              <a:off x="2812" y="1401"/>
              <a:ext cx="139" cy="139"/>
            </a:xfrm>
            <a:prstGeom prst="ellipse">
              <a:avLst/>
            </a:prstGeom>
            <a:solidFill>
              <a:srgbClr val="1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37" name="Freeform 38"/>
            <p:cNvSpPr/>
            <p:nvPr/>
          </p:nvSpPr>
          <p:spPr bwMode="auto">
            <a:xfrm>
              <a:off x="2977" y="1552"/>
              <a:ext cx="17" cy="0"/>
            </a:xfrm>
            <a:custGeom>
              <a:avLst/>
              <a:gdLst>
                <a:gd name="T0" fmla="*/ 0 w 7"/>
                <a:gd name="T1" fmla="*/ 7 w 7"/>
                <a:gd name="T2" fmla="*/ 0 w 7"/>
              </a:gdLst>
              <a:ahLst/>
              <a:cxnLst>
                <a:cxn ang="0">
                  <a:pos x="T0" y="0"/>
                </a:cxn>
                <a:cxn ang="0">
                  <a:pos x="T1" y="0"/>
                </a:cxn>
                <a:cxn ang="0">
                  <a:pos x="T2" y="0"/>
                </a:cxn>
              </a:cxnLst>
              <a:rect l="0" t="0" r="r" b="b"/>
              <a:pathLst>
                <a:path w="7">
                  <a:moveTo>
                    <a:pt x="0" y="0"/>
                  </a:moveTo>
                  <a:cubicBezTo>
                    <a:pt x="7" y="0"/>
                    <a:pt x="7" y="0"/>
                    <a:pt x="7" y="0"/>
                  </a:cubicBezTo>
                  <a:cubicBezTo>
                    <a:pt x="3" y="0"/>
                    <a:pt x="1" y="0"/>
                    <a:pt x="0" y="0"/>
                  </a:cubicBezTo>
                  <a:close/>
                </a:path>
              </a:pathLst>
            </a:custGeom>
            <a:solidFill>
              <a:srgbClr val="514F4E"/>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 name="Freeform 39"/>
            <p:cNvSpPr/>
            <p:nvPr/>
          </p:nvSpPr>
          <p:spPr bwMode="auto">
            <a:xfrm>
              <a:off x="2708" y="1552"/>
              <a:ext cx="345" cy="645"/>
            </a:xfrm>
            <a:custGeom>
              <a:avLst/>
              <a:gdLst>
                <a:gd name="T0" fmla="*/ 143 w 146"/>
                <a:gd name="T1" fmla="*/ 11 h 273"/>
                <a:gd name="T2" fmla="*/ 128 w 146"/>
                <a:gd name="T3" fmla="*/ 1 h 273"/>
                <a:gd name="T4" fmla="*/ 121 w 146"/>
                <a:gd name="T5" fmla="*/ 0 h 273"/>
                <a:gd name="T6" fmla="*/ 116 w 146"/>
                <a:gd name="T7" fmla="*/ 0 h 273"/>
                <a:gd name="T8" fmla="*/ 116 w 146"/>
                <a:gd name="T9" fmla="*/ 0 h 273"/>
                <a:gd name="T10" fmla="*/ 108 w 146"/>
                <a:gd name="T11" fmla="*/ 0 h 273"/>
                <a:gd name="T12" fmla="*/ 30 w 146"/>
                <a:gd name="T13" fmla="*/ 0 h 273"/>
                <a:gd name="T14" fmla="*/ 29 w 146"/>
                <a:gd name="T15" fmla="*/ 0 h 273"/>
                <a:gd name="T16" fmla="*/ 29 w 146"/>
                <a:gd name="T17" fmla="*/ 0 h 273"/>
                <a:gd name="T18" fmla="*/ 29 w 146"/>
                <a:gd name="T19" fmla="*/ 0 h 273"/>
                <a:gd name="T20" fmla="*/ 19 w 146"/>
                <a:gd name="T21" fmla="*/ 1 h 273"/>
                <a:gd name="T22" fmla="*/ 0 w 146"/>
                <a:gd name="T23" fmla="*/ 22 h 273"/>
                <a:gd name="T24" fmla="*/ 0 w 146"/>
                <a:gd name="T25" fmla="*/ 22 h 273"/>
                <a:gd name="T26" fmla="*/ 0 w 146"/>
                <a:gd name="T27" fmla="*/ 22 h 273"/>
                <a:gd name="T28" fmla="*/ 0 w 146"/>
                <a:gd name="T29" fmla="*/ 111 h 273"/>
                <a:gd name="T30" fmla="*/ 14 w 146"/>
                <a:gd name="T31" fmla="*/ 124 h 273"/>
                <a:gd name="T32" fmla="*/ 27 w 146"/>
                <a:gd name="T33" fmla="*/ 111 h 273"/>
                <a:gd name="T34" fmla="*/ 27 w 146"/>
                <a:gd name="T35" fmla="*/ 27 h 273"/>
                <a:gd name="T36" fmla="*/ 30 w 146"/>
                <a:gd name="T37" fmla="*/ 27 h 273"/>
                <a:gd name="T38" fmla="*/ 30 w 146"/>
                <a:gd name="T39" fmla="*/ 137 h 273"/>
                <a:gd name="T40" fmla="*/ 30 w 146"/>
                <a:gd name="T41" fmla="*/ 137 h 273"/>
                <a:gd name="T42" fmla="*/ 30 w 146"/>
                <a:gd name="T43" fmla="*/ 138 h 273"/>
                <a:gd name="T44" fmla="*/ 30 w 146"/>
                <a:gd name="T45" fmla="*/ 256 h 273"/>
                <a:gd name="T46" fmla="*/ 47 w 146"/>
                <a:gd name="T47" fmla="*/ 273 h 273"/>
                <a:gd name="T48" fmla="*/ 64 w 146"/>
                <a:gd name="T49" fmla="*/ 256 h 273"/>
                <a:gd name="T50" fmla="*/ 64 w 146"/>
                <a:gd name="T51" fmla="*/ 138 h 273"/>
                <a:gd name="T52" fmla="*/ 64 w 146"/>
                <a:gd name="T53" fmla="*/ 137 h 273"/>
                <a:gd name="T54" fmla="*/ 64 w 146"/>
                <a:gd name="T55" fmla="*/ 137 h 273"/>
                <a:gd name="T56" fmla="*/ 64 w 146"/>
                <a:gd name="T57" fmla="*/ 137 h 273"/>
                <a:gd name="T58" fmla="*/ 73 w 146"/>
                <a:gd name="T59" fmla="*/ 127 h 273"/>
                <a:gd name="T60" fmla="*/ 82 w 146"/>
                <a:gd name="T61" fmla="*/ 137 h 273"/>
                <a:gd name="T62" fmla="*/ 82 w 146"/>
                <a:gd name="T63" fmla="*/ 137 h 273"/>
                <a:gd name="T64" fmla="*/ 82 w 146"/>
                <a:gd name="T65" fmla="*/ 137 h 273"/>
                <a:gd name="T66" fmla="*/ 82 w 146"/>
                <a:gd name="T67" fmla="*/ 138 h 273"/>
                <a:gd name="T68" fmla="*/ 82 w 146"/>
                <a:gd name="T69" fmla="*/ 256 h 273"/>
                <a:gd name="T70" fmla="*/ 99 w 146"/>
                <a:gd name="T71" fmla="*/ 273 h 273"/>
                <a:gd name="T72" fmla="*/ 116 w 146"/>
                <a:gd name="T73" fmla="*/ 256 h 273"/>
                <a:gd name="T74" fmla="*/ 116 w 146"/>
                <a:gd name="T75" fmla="*/ 138 h 273"/>
                <a:gd name="T76" fmla="*/ 116 w 146"/>
                <a:gd name="T77" fmla="*/ 137 h 273"/>
                <a:gd name="T78" fmla="*/ 116 w 146"/>
                <a:gd name="T79" fmla="*/ 137 h 273"/>
                <a:gd name="T80" fmla="*/ 116 w 146"/>
                <a:gd name="T81" fmla="*/ 27 h 273"/>
                <a:gd name="T82" fmla="*/ 119 w 146"/>
                <a:gd name="T83" fmla="*/ 27 h 273"/>
                <a:gd name="T84" fmla="*/ 119 w 146"/>
                <a:gd name="T85" fmla="*/ 111 h 273"/>
                <a:gd name="T86" fmla="*/ 132 w 146"/>
                <a:gd name="T87" fmla="*/ 124 h 273"/>
                <a:gd name="T88" fmla="*/ 146 w 146"/>
                <a:gd name="T89" fmla="*/ 111 h 273"/>
                <a:gd name="T90" fmla="*/ 146 w 146"/>
                <a:gd name="T91" fmla="*/ 22 h 273"/>
                <a:gd name="T92" fmla="*/ 143 w 146"/>
                <a:gd name="T93" fmla="*/ 1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273">
                  <a:moveTo>
                    <a:pt x="143" y="11"/>
                  </a:moveTo>
                  <a:cubicBezTo>
                    <a:pt x="140" y="5"/>
                    <a:pt x="133" y="3"/>
                    <a:pt x="128" y="1"/>
                  </a:cubicBezTo>
                  <a:cubicBezTo>
                    <a:pt x="125" y="1"/>
                    <a:pt x="123" y="1"/>
                    <a:pt x="121" y="0"/>
                  </a:cubicBezTo>
                  <a:cubicBezTo>
                    <a:pt x="116" y="0"/>
                    <a:pt x="116" y="0"/>
                    <a:pt x="116" y="0"/>
                  </a:cubicBezTo>
                  <a:cubicBezTo>
                    <a:pt x="116" y="0"/>
                    <a:pt x="116" y="0"/>
                    <a:pt x="116" y="0"/>
                  </a:cubicBezTo>
                  <a:cubicBezTo>
                    <a:pt x="108" y="0"/>
                    <a:pt x="108" y="0"/>
                    <a:pt x="108" y="0"/>
                  </a:cubicBezTo>
                  <a:cubicBezTo>
                    <a:pt x="30" y="0"/>
                    <a:pt x="30" y="0"/>
                    <a:pt x="30" y="0"/>
                  </a:cubicBezTo>
                  <a:cubicBezTo>
                    <a:pt x="29" y="0"/>
                    <a:pt x="29" y="0"/>
                    <a:pt x="29" y="0"/>
                  </a:cubicBezTo>
                  <a:cubicBezTo>
                    <a:pt x="29" y="0"/>
                    <a:pt x="29" y="0"/>
                    <a:pt x="29" y="0"/>
                  </a:cubicBezTo>
                  <a:cubicBezTo>
                    <a:pt x="29" y="0"/>
                    <a:pt x="29" y="0"/>
                    <a:pt x="29" y="0"/>
                  </a:cubicBezTo>
                  <a:cubicBezTo>
                    <a:pt x="27" y="0"/>
                    <a:pt x="23" y="1"/>
                    <a:pt x="19" y="1"/>
                  </a:cubicBezTo>
                  <a:cubicBezTo>
                    <a:pt x="10" y="3"/>
                    <a:pt x="0" y="8"/>
                    <a:pt x="0" y="22"/>
                  </a:cubicBezTo>
                  <a:cubicBezTo>
                    <a:pt x="0" y="22"/>
                    <a:pt x="0" y="22"/>
                    <a:pt x="0" y="22"/>
                  </a:cubicBezTo>
                  <a:cubicBezTo>
                    <a:pt x="0" y="22"/>
                    <a:pt x="0" y="22"/>
                    <a:pt x="0" y="22"/>
                  </a:cubicBezTo>
                  <a:cubicBezTo>
                    <a:pt x="0" y="111"/>
                    <a:pt x="0" y="111"/>
                    <a:pt x="0" y="111"/>
                  </a:cubicBezTo>
                  <a:cubicBezTo>
                    <a:pt x="0" y="118"/>
                    <a:pt x="6" y="124"/>
                    <a:pt x="14" y="124"/>
                  </a:cubicBezTo>
                  <a:cubicBezTo>
                    <a:pt x="21" y="124"/>
                    <a:pt x="27" y="118"/>
                    <a:pt x="27" y="111"/>
                  </a:cubicBezTo>
                  <a:cubicBezTo>
                    <a:pt x="27" y="27"/>
                    <a:pt x="27" y="27"/>
                    <a:pt x="27" y="27"/>
                  </a:cubicBezTo>
                  <a:cubicBezTo>
                    <a:pt x="30" y="27"/>
                    <a:pt x="30" y="27"/>
                    <a:pt x="30" y="27"/>
                  </a:cubicBezTo>
                  <a:cubicBezTo>
                    <a:pt x="30" y="137"/>
                    <a:pt x="30" y="137"/>
                    <a:pt x="30" y="137"/>
                  </a:cubicBezTo>
                  <a:cubicBezTo>
                    <a:pt x="30" y="137"/>
                    <a:pt x="30" y="137"/>
                    <a:pt x="30" y="137"/>
                  </a:cubicBezTo>
                  <a:cubicBezTo>
                    <a:pt x="30" y="137"/>
                    <a:pt x="30" y="138"/>
                    <a:pt x="30" y="138"/>
                  </a:cubicBezTo>
                  <a:cubicBezTo>
                    <a:pt x="30" y="256"/>
                    <a:pt x="30" y="256"/>
                    <a:pt x="30" y="256"/>
                  </a:cubicBezTo>
                  <a:cubicBezTo>
                    <a:pt x="30" y="265"/>
                    <a:pt x="38" y="273"/>
                    <a:pt x="47" y="273"/>
                  </a:cubicBezTo>
                  <a:cubicBezTo>
                    <a:pt x="56" y="273"/>
                    <a:pt x="64" y="265"/>
                    <a:pt x="64" y="256"/>
                  </a:cubicBezTo>
                  <a:cubicBezTo>
                    <a:pt x="64" y="138"/>
                    <a:pt x="64" y="138"/>
                    <a:pt x="64" y="138"/>
                  </a:cubicBezTo>
                  <a:cubicBezTo>
                    <a:pt x="64" y="138"/>
                    <a:pt x="64" y="137"/>
                    <a:pt x="64" y="137"/>
                  </a:cubicBezTo>
                  <a:cubicBezTo>
                    <a:pt x="64" y="137"/>
                    <a:pt x="64" y="137"/>
                    <a:pt x="64" y="137"/>
                  </a:cubicBezTo>
                  <a:cubicBezTo>
                    <a:pt x="64" y="137"/>
                    <a:pt x="64" y="137"/>
                    <a:pt x="64" y="137"/>
                  </a:cubicBezTo>
                  <a:cubicBezTo>
                    <a:pt x="64" y="132"/>
                    <a:pt x="68" y="127"/>
                    <a:pt x="73" y="127"/>
                  </a:cubicBezTo>
                  <a:cubicBezTo>
                    <a:pt x="78" y="127"/>
                    <a:pt x="82" y="132"/>
                    <a:pt x="82" y="137"/>
                  </a:cubicBezTo>
                  <a:cubicBezTo>
                    <a:pt x="82" y="137"/>
                    <a:pt x="82" y="137"/>
                    <a:pt x="82" y="137"/>
                  </a:cubicBezTo>
                  <a:cubicBezTo>
                    <a:pt x="82" y="137"/>
                    <a:pt x="82" y="137"/>
                    <a:pt x="82" y="137"/>
                  </a:cubicBezTo>
                  <a:cubicBezTo>
                    <a:pt x="82" y="137"/>
                    <a:pt x="82" y="138"/>
                    <a:pt x="82" y="138"/>
                  </a:cubicBezTo>
                  <a:cubicBezTo>
                    <a:pt x="82" y="256"/>
                    <a:pt x="82" y="256"/>
                    <a:pt x="82" y="256"/>
                  </a:cubicBezTo>
                  <a:cubicBezTo>
                    <a:pt x="82" y="265"/>
                    <a:pt x="90" y="273"/>
                    <a:pt x="99" y="273"/>
                  </a:cubicBezTo>
                  <a:cubicBezTo>
                    <a:pt x="108" y="273"/>
                    <a:pt x="116" y="265"/>
                    <a:pt x="116" y="256"/>
                  </a:cubicBezTo>
                  <a:cubicBezTo>
                    <a:pt x="116" y="138"/>
                    <a:pt x="116" y="138"/>
                    <a:pt x="116" y="138"/>
                  </a:cubicBezTo>
                  <a:cubicBezTo>
                    <a:pt x="116" y="138"/>
                    <a:pt x="116" y="137"/>
                    <a:pt x="116" y="137"/>
                  </a:cubicBezTo>
                  <a:cubicBezTo>
                    <a:pt x="116" y="137"/>
                    <a:pt x="116" y="137"/>
                    <a:pt x="116" y="137"/>
                  </a:cubicBezTo>
                  <a:cubicBezTo>
                    <a:pt x="116" y="27"/>
                    <a:pt x="116" y="27"/>
                    <a:pt x="116" y="27"/>
                  </a:cubicBezTo>
                  <a:cubicBezTo>
                    <a:pt x="119" y="27"/>
                    <a:pt x="119" y="27"/>
                    <a:pt x="119" y="27"/>
                  </a:cubicBezTo>
                  <a:cubicBezTo>
                    <a:pt x="119" y="111"/>
                    <a:pt x="119" y="111"/>
                    <a:pt x="119" y="111"/>
                  </a:cubicBezTo>
                  <a:cubicBezTo>
                    <a:pt x="119" y="118"/>
                    <a:pt x="125" y="124"/>
                    <a:pt x="132" y="124"/>
                  </a:cubicBezTo>
                  <a:cubicBezTo>
                    <a:pt x="140" y="124"/>
                    <a:pt x="146" y="118"/>
                    <a:pt x="146" y="111"/>
                  </a:cubicBezTo>
                  <a:cubicBezTo>
                    <a:pt x="146" y="22"/>
                    <a:pt x="146" y="22"/>
                    <a:pt x="146" y="22"/>
                  </a:cubicBezTo>
                  <a:cubicBezTo>
                    <a:pt x="146" y="18"/>
                    <a:pt x="145" y="14"/>
                    <a:pt x="143" y="11"/>
                  </a:cubicBezTo>
                  <a:close/>
                </a:path>
              </a:pathLst>
            </a:custGeom>
            <a:solidFill>
              <a:srgbClr val="1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grpSp>
      <p:grpSp>
        <p:nvGrpSpPr>
          <p:cNvPr id="64" name="组合 63"/>
          <p:cNvGrpSpPr/>
          <p:nvPr/>
        </p:nvGrpSpPr>
        <p:grpSpPr>
          <a:xfrm>
            <a:off x="5335981" y="1640657"/>
            <a:ext cx="585424" cy="544487"/>
            <a:chOff x="3452346" y="949376"/>
            <a:chExt cx="576064" cy="535781"/>
          </a:xfrm>
        </p:grpSpPr>
        <p:grpSp>
          <p:nvGrpSpPr>
            <p:cNvPr id="65" name="组合 64"/>
            <p:cNvGrpSpPr/>
            <p:nvPr/>
          </p:nvGrpSpPr>
          <p:grpSpPr>
            <a:xfrm rot="3277959">
              <a:off x="3452544" y="957711"/>
              <a:ext cx="535781" cy="519112"/>
              <a:chOff x="1600087" y="1652601"/>
              <a:chExt cx="1071563" cy="1038225"/>
            </a:xfrm>
          </p:grpSpPr>
          <p:sp>
            <p:nvSpPr>
              <p:cNvPr id="67" name="Freeform 45"/>
              <p:cNvSpPr/>
              <p:nvPr/>
            </p:nvSpPr>
            <p:spPr bwMode="auto">
              <a:xfrm>
                <a:off x="1600087" y="1652601"/>
                <a:ext cx="1071563" cy="1038225"/>
              </a:xfrm>
              <a:custGeom>
                <a:avLst/>
                <a:gdLst>
                  <a:gd name="T0" fmla="*/ 518 w 559"/>
                  <a:gd name="T1" fmla="*/ 230 h 542"/>
                  <a:gd name="T2" fmla="*/ 229 w 559"/>
                  <a:gd name="T3" fmla="*/ 23 h 542"/>
                  <a:gd name="T4" fmla="*/ 22 w 559"/>
                  <a:gd name="T5" fmla="*/ 312 h 542"/>
                  <a:gd name="T6" fmla="*/ 311 w 559"/>
                  <a:gd name="T7" fmla="*/ 519 h 542"/>
                  <a:gd name="T8" fmla="*/ 559 w 559"/>
                  <a:gd name="T9" fmla="*/ 478 h 542"/>
                  <a:gd name="T10" fmla="*/ 518 w 559"/>
                  <a:gd name="T11" fmla="*/ 230 h 542"/>
                </a:gdLst>
                <a:ahLst/>
                <a:cxnLst>
                  <a:cxn ang="0">
                    <a:pos x="T0" y="T1"/>
                  </a:cxn>
                  <a:cxn ang="0">
                    <a:pos x="T2" y="T3"/>
                  </a:cxn>
                  <a:cxn ang="0">
                    <a:pos x="T4" y="T5"/>
                  </a:cxn>
                  <a:cxn ang="0">
                    <a:pos x="T6" y="T7"/>
                  </a:cxn>
                  <a:cxn ang="0">
                    <a:pos x="T8" y="T9"/>
                  </a:cxn>
                  <a:cxn ang="0">
                    <a:pos x="T10" y="T11"/>
                  </a:cxn>
                </a:cxnLst>
                <a:rect l="0" t="0" r="r" b="b"/>
                <a:pathLst>
                  <a:path w="559" h="542">
                    <a:moveTo>
                      <a:pt x="518" y="230"/>
                    </a:moveTo>
                    <a:cubicBezTo>
                      <a:pt x="496" y="93"/>
                      <a:pt x="366" y="0"/>
                      <a:pt x="229" y="23"/>
                    </a:cubicBezTo>
                    <a:cubicBezTo>
                      <a:pt x="92" y="45"/>
                      <a:pt x="0" y="175"/>
                      <a:pt x="22" y="312"/>
                    </a:cubicBezTo>
                    <a:cubicBezTo>
                      <a:pt x="45" y="449"/>
                      <a:pt x="174" y="542"/>
                      <a:pt x="311" y="519"/>
                    </a:cubicBezTo>
                    <a:cubicBezTo>
                      <a:pt x="559" y="478"/>
                      <a:pt x="559" y="478"/>
                      <a:pt x="559" y="478"/>
                    </a:cubicBezTo>
                    <a:lnTo>
                      <a:pt x="518" y="230"/>
                    </a:lnTo>
                    <a:close/>
                  </a:path>
                </a:pathLst>
              </a:custGeom>
              <a:solidFill>
                <a:srgbClr val="878582">
                  <a:alpha val="9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 name="椭圆 67"/>
              <p:cNvSpPr/>
              <p:nvPr/>
            </p:nvSpPr>
            <p:spPr>
              <a:xfrm>
                <a:off x="1702048" y="1751881"/>
                <a:ext cx="839663" cy="839663"/>
              </a:xfrm>
              <a:prstGeom prst="ellipse">
                <a:avLst/>
              </a:prstGeom>
              <a:solidFill>
                <a:srgbClr val="1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latin typeface="Calibri" panose="020F0502020204030204" pitchFamily="34" charset="0"/>
                  <a:ea typeface="宋体" panose="02010600030101010101" pitchFamily="2" charset="-122"/>
                </a:endParaRPr>
              </a:p>
            </p:txBody>
          </p:sp>
        </p:grpSp>
        <p:sp>
          <p:nvSpPr>
            <p:cNvPr id="66" name="Text Box 11"/>
            <p:cNvSpPr txBox="1">
              <a:spLocks noChangeArrowheads="1"/>
            </p:cNvSpPr>
            <p:nvPr/>
          </p:nvSpPr>
          <p:spPr bwMode="auto">
            <a:xfrm>
              <a:off x="3452346" y="1080757"/>
              <a:ext cx="576064" cy="30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400" dirty="0" smtClean="0">
                  <a:solidFill>
                    <a:schemeClr val="bg1"/>
                  </a:solidFill>
                  <a:latin typeface="Century725 Blk BT" pitchFamily="18" charset="0"/>
                  <a:ea typeface="微软雅黑" panose="020B0503020204020204" pitchFamily="34" charset="-122"/>
                </a:rPr>
                <a:t>80</a:t>
              </a:r>
              <a:r>
                <a:rPr lang="en-US" altLang="zh-CN" sz="1400" dirty="0">
                  <a:solidFill>
                    <a:schemeClr val="bg1"/>
                  </a:solidFill>
                  <a:latin typeface="Century725 Blk BT" pitchFamily="18" charset="0"/>
                  <a:ea typeface="微软雅黑" panose="020B0503020204020204" pitchFamily="34" charset="-122"/>
                </a:rPr>
                <a:t>%</a:t>
              </a:r>
              <a:endParaRPr lang="zh-CN" altLang="en-US" sz="1400" dirty="0">
                <a:solidFill>
                  <a:schemeClr val="bg1"/>
                </a:solidFill>
                <a:latin typeface="Century725 Blk BT" pitchFamily="18" charset="0"/>
                <a:ea typeface="微软雅黑" panose="020B0503020204020204" pitchFamily="34" charset="-122"/>
              </a:endParaRPr>
            </a:p>
          </p:txBody>
        </p:sp>
      </p:grpSp>
      <p:grpSp>
        <p:nvGrpSpPr>
          <p:cNvPr id="97" name="Group 36"/>
          <p:cNvGrpSpPr>
            <a:grpSpLocks noChangeAspect="1"/>
          </p:cNvGrpSpPr>
          <p:nvPr/>
        </p:nvGrpSpPr>
        <p:grpSpPr bwMode="auto">
          <a:xfrm flipH="1">
            <a:off x="917779" y="3638282"/>
            <a:ext cx="277769" cy="648295"/>
            <a:chOff x="2706" y="1403"/>
            <a:chExt cx="347" cy="794"/>
          </a:xfrm>
        </p:grpSpPr>
        <p:sp>
          <p:nvSpPr>
            <p:cNvPr id="98" name="AutoShape 35"/>
            <p:cNvSpPr>
              <a:spLocks noChangeAspect="1" noChangeArrowheads="1" noTextEdit="1"/>
            </p:cNvSpPr>
            <p:nvPr/>
          </p:nvSpPr>
          <p:spPr bwMode="auto">
            <a:xfrm>
              <a:off x="2706" y="1403"/>
              <a:ext cx="347"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99" name="Oval 37"/>
            <p:cNvSpPr>
              <a:spLocks noChangeArrowheads="1"/>
            </p:cNvSpPr>
            <p:nvPr/>
          </p:nvSpPr>
          <p:spPr bwMode="auto">
            <a:xfrm>
              <a:off x="2812" y="1401"/>
              <a:ext cx="139" cy="139"/>
            </a:xfrm>
            <a:prstGeom prst="ellipse">
              <a:avLst/>
            </a:prstGeom>
            <a:solidFill>
              <a:srgbClr val="1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00" name="Freeform 38"/>
            <p:cNvSpPr/>
            <p:nvPr/>
          </p:nvSpPr>
          <p:spPr bwMode="auto">
            <a:xfrm>
              <a:off x="2977" y="1552"/>
              <a:ext cx="17" cy="0"/>
            </a:xfrm>
            <a:custGeom>
              <a:avLst/>
              <a:gdLst>
                <a:gd name="T0" fmla="*/ 0 w 7"/>
                <a:gd name="T1" fmla="*/ 7 w 7"/>
                <a:gd name="T2" fmla="*/ 0 w 7"/>
              </a:gdLst>
              <a:ahLst/>
              <a:cxnLst>
                <a:cxn ang="0">
                  <a:pos x="T0" y="0"/>
                </a:cxn>
                <a:cxn ang="0">
                  <a:pos x="T1" y="0"/>
                </a:cxn>
                <a:cxn ang="0">
                  <a:pos x="T2" y="0"/>
                </a:cxn>
              </a:cxnLst>
              <a:rect l="0" t="0" r="r" b="b"/>
              <a:pathLst>
                <a:path w="7">
                  <a:moveTo>
                    <a:pt x="0" y="0"/>
                  </a:moveTo>
                  <a:cubicBezTo>
                    <a:pt x="7" y="0"/>
                    <a:pt x="7" y="0"/>
                    <a:pt x="7" y="0"/>
                  </a:cubicBezTo>
                  <a:cubicBezTo>
                    <a:pt x="3" y="0"/>
                    <a:pt x="1" y="0"/>
                    <a:pt x="0" y="0"/>
                  </a:cubicBezTo>
                  <a:close/>
                </a:path>
              </a:pathLst>
            </a:custGeom>
            <a:solidFill>
              <a:srgbClr val="514F4E"/>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 name="Freeform 39"/>
            <p:cNvSpPr/>
            <p:nvPr/>
          </p:nvSpPr>
          <p:spPr bwMode="auto">
            <a:xfrm>
              <a:off x="2708" y="1552"/>
              <a:ext cx="345" cy="645"/>
            </a:xfrm>
            <a:custGeom>
              <a:avLst/>
              <a:gdLst>
                <a:gd name="T0" fmla="*/ 143 w 146"/>
                <a:gd name="T1" fmla="*/ 11 h 273"/>
                <a:gd name="T2" fmla="*/ 128 w 146"/>
                <a:gd name="T3" fmla="*/ 1 h 273"/>
                <a:gd name="T4" fmla="*/ 121 w 146"/>
                <a:gd name="T5" fmla="*/ 0 h 273"/>
                <a:gd name="T6" fmla="*/ 116 w 146"/>
                <a:gd name="T7" fmla="*/ 0 h 273"/>
                <a:gd name="T8" fmla="*/ 116 w 146"/>
                <a:gd name="T9" fmla="*/ 0 h 273"/>
                <a:gd name="T10" fmla="*/ 108 w 146"/>
                <a:gd name="T11" fmla="*/ 0 h 273"/>
                <a:gd name="T12" fmla="*/ 30 w 146"/>
                <a:gd name="T13" fmla="*/ 0 h 273"/>
                <a:gd name="T14" fmla="*/ 29 w 146"/>
                <a:gd name="T15" fmla="*/ 0 h 273"/>
                <a:gd name="T16" fmla="*/ 29 w 146"/>
                <a:gd name="T17" fmla="*/ 0 h 273"/>
                <a:gd name="T18" fmla="*/ 29 w 146"/>
                <a:gd name="T19" fmla="*/ 0 h 273"/>
                <a:gd name="T20" fmla="*/ 19 w 146"/>
                <a:gd name="T21" fmla="*/ 1 h 273"/>
                <a:gd name="T22" fmla="*/ 0 w 146"/>
                <a:gd name="T23" fmla="*/ 22 h 273"/>
                <a:gd name="T24" fmla="*/ 0 w 146"/>
                <a:gd name="T25" fmla="*/ 22 h 273"/>
                <a:gd name="T26" fmla="*/ 0 w 146"/>
                <a:gd name="T27" fmla="*/ 22 h 273"/>
                <a:gd name="T28" fmla="*/ 0 w 146"/>
                <a:gd name="T29" fmla="*/ 111 h 273"/>
                <a:gd name="T30" fmla="*/ 14 w 146"/>
                <a:gd name="T31" fmla="*/ 124 h 273"/>
                <a:gd name="T32" fmla="*/ 27 w 146"/>
                <a:gd name="T33" fmla="*/ 111 h 273"/>
                <a:gd name="T34" fmla="*/ 27 w 146"/>
                <a:gd name="T35" fmla="*/ 27 h 273"/>
                <a:gd name="T36" fmla="*/ 30 w 146"/>
                <a:gd name="T37" fmla="*/ 27 h 273"/>
                <a:gd name="T38" fmla="*/ 30 w 146"/>
                <a:gd name="T39" fmla="*/ 137 h 273"/>
                <a:gd name="T40" fmla="*/ 30 w 146"/>
                <a:gd name="T41" fmla="*/ 137 h 273"/>
                <a:gd name="T42" fmla="*/ 30 w 146"/>
                <a:gd name="T43" fmla="*/ 138 h 273"/>
                <a:gd name="T44" fmla="*/ 30 w 146"/>
                <a:gd name="T45" fmla="*/ 256 h 273"/>
                <a:gd name="T46" fmla="*/ 47 w 146"/>
                <a:gd name="T47" fmla="*/ 273 h 273"/>
                <a:gd name="T48" fmla="*/ 64 w 146"/>
                <a:gd name="T49" fmla="*/ 256 h 273"/>
                <a:gd name="T50" fmla="*/ 64 w 146"/>
                <a:gd name="T51" fmla="*/ 138 h 273"/>
                <a:gd name="T52" fmla="*/ 64 w 146"/>
                <a:gd name="T53" fmla="*/ 137 h 273"/>
                <a:gd name="T54" fmla="*/ 64 w 146"/>
                <a:gd name="T55" fmla="*/ 137 h 273"/>
                <a:gd name="T56" fmla="*/ 64 w 146"/>
                <a:gd name="T57" fmla="*/ 137 h 273"/>
                <a:gd name="T58" fmla="*/ 73 w 146"/>
                <a:gd name="T59" fmla="*/ 127 h 273"/>
                <a:gd name="T60" fmla="*/ 82 w 146"/>
                <a:gd name="T61" fmla="*/ 137 h 273"/>
                <a:gd name="T62" fmla="*/ 82 w 146"/>
                <a:gd name="T63" fmla="*/ 137 h 273"/>
                <a:gd name="T64" fmla="*/ 82 w 146"/>
                <a:gd name="T65" fmla="*/ 137 h 273"/>
                <a:gd name="T66" fmla="*/ 82 w 146"/>
                <a:gd name="T67" fmla="*/ 138 h 273"/>
                <a:gd name="T68" fmla="*/ 82 w 146"/>
                <a:gd name="T69" fmla="*/ 256 h 273"/>
                <a:gd name="T70" fmla="*/ 99 w 146"/>
                <a:gd name="T71" fmla="*/ 273 h 273"/>
                <a:gd name="T72" fmla="*/ 116 w 146"/>
                <a:gd name="T73" fmla="*/ 256 h 273"/>
                <a:gd name="T74" fmla="*/ 116 w 146"/>
                <a:gd name="T75" fmla="*/ 138 h 273"/>
                <a:gd name="T76" fmla="*/ 116 w 146"/>
                <a:gd name="T77" fmla="*/ 137 h 273"/>
                <a:gd name="T78" fmla="*/ 116 w 146"/>
                <a:gd name="T79" fmla="*/ 137 h 273"/>
                <a:gd name="T80" fmla="*/ 116 w 146"/>
                <a:gd name="T81" fmla="*/ 27 h 273"/>
                <a:gd name="T82" fmla="*/ 119 w 146"/>
                <a:gd name="T83" fmla="*/ 27 h 273"/>
                <a:gd name="T84" fmla="*/ 119 w 146"/>
                <a:gd name="T85" fmla="*/ 111 h 273"/>
                <a:gd name="T86" fmla="*/ 132 w 146"/>
                <a:gd name="T87" fmla="*/ 124 h 273"/>
                <a:gd name="T88" fmla="*/ 146 w 146"/>
                <a:gd name="T89" fmla="*/ 111 h 273"/>
                <a:gd name="T90" fmla="*/ 146 w 146"/>
                <a:gd name="T91" fmla="*/ 22 h 273"/>
                <a:gd name="T92" fmla="*/ 143 w 146"/>
                <a:gd name="T93" fmla="*/ 1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273">
                  <a:moveTo>
                    <a:pt x="143" y="11"/>
                  </a:moveTo>
                  <a:cubicBezTo>
                    <a:pt x="140" y="5"/>
                    <a:pt x="133" y="3"/>
                    <a:pt x="128" y="1"/>
                  </a:cubicBezTo>
                  <a:cubicBezTo>
                    <a:pt x="125" y="1"/>
                    <a:pt x="123" y="1"/>
                    <a:pt x="121" y="0"/>
                  </a:cubicBezTo>
                  <a:cubicBezTo>
                    <a:pt x="116" y="0"/>
                    <a:pt x="116" y="0"/>
                    <a:pt x="116" y="0"/>
                  </a:cubicBezTo>
                  <a:cubicBezTo>
                    <a:pt x="116" y="0"/>
                    <a:pt x="116" y="0"/>
                    <a:pt x="116" y="0"/>
                  </a:cubicBezTo>
                  <a:cubicBezTo>
                    <a:pt x="108" y="0"/>
                    <a:pt x="108" y="0"/>
                    <a:pt x="108" y="0"/>
                  </a:cubicBezTo>
                  <a:cubicBezTo>
                    <a:pt x="30" y="0"/>
                    <a:pt x="30" y="0"/>
                    <a:pt x="30" y="0"/>
                  </a:cubicBezTo>
                  <a:cubicBezTo>
                    <a:pt x="29" y="0"/>
                    <a:pt x="29" y="0"/>
                    <a:pt x="29" y="0"/>
                  </a:cubicBezTo>
                  <a:cubicBezTo>
                    <a:pt x="29" y="0"/>
                    <a:pt x="29" y="0"/>
                    <a:pt x="29" y="0"/>
                  </a:cubicBezTo>
                  <a:cubicBezTo>
                    <a:pt x="29" y="0"/>
                    <a:pt x="29" y="0"/>
                    <a:pt x="29" y="0"/>
                  </a:cubicBezTo>
                  <a:cubicBezTo>
                    <a:pt x="27" y="0"/>
                    <a:pt x="23" y="1"/>
                    <a:pt x="19" y="1"/>
                  </a:cubicBezTo>
                  <a:cubicBezTo>
                    <a:pt x="10" y="3"/>
                    <a:pt x="0" y="8"/>
                    <a:pt x="0" y="22"/>
                  </a:cubicBezTo>
                  <a:cubicBezTo>
                    <a:pt x="0" y="22"/>
                    <a:pt x="0" y="22"/>
                    <a:pt x="0" y="22"/>
                  </a:cubicBezTo>
                  <a:cubicBezTo>
                    <a:pt x="0" y="22"/>
                    <a:pt x="0" y="22"/>
                    <a:pt x="0" y="22"/>
                  </a:cubicBezTo>
                  <a:cubicBezTo>
                    <a:pt x="0" y="111"/>
                    <a:pt x="0" y="111"/>
                    <a:pt x="0" y="111"/>
                  </a:cubicBezTo>
                  <a:cubicBezTo>
                    <a:pt x="0" y="118"/>
                    <a:pt x="6" y="124"/>
                    <a:pt x="14" y="124"/>
                  </a:cubicBezTo>
                  <a:cubicBezTo>
                    <a:pt x="21" y="124"/>
                    <a:pt x="27" y="118"/>
                    <a:pt x="27" y="111"/>
                  </a:cubicBezTo>
                  <a:cubicBezTo>
                    <a:pt x="27" y="27"/>
                    <a:pt x="27" y="27"/>
                    <a:pt x="27" y="27"/>
                  </a:cubicBezTo>
                  <a:cubicBezTo>
                    <a:pt x="30" y="27"/>
                    <a:pt x="30" y="27"/>
                    <a:pt x="30" y="27"/>
                  </a:cubicBezTo>
                  <a:cubicBezTo>
                    <a:pt x="30" y="137"/>
                    <a:pt x="30" y="137"/>
                    <a:pt x="30" y="137"/>
                  </a:cubicBezTo>
                  <a:cubicBezTo>
                    <a:pt x="30" y="137"/>
                    <a:pt x="30" y="137"/>
                    <a:pt x="30" y="137"/>
                  </a:cubicBezTo>
                  <a:cubicBezTo>
                    <a:pt x="30" y="137"/>
                    <a:pt x="30" y="138"/>
                    <a:pt x="30" y="138"/>
                  </a:cubicBezTo>
                  <a:cubicBezTo>
                    <a:pt x="30" y="256"/>
                    <a:pt x="30" y="256"/>
                    <a:pt x="30" y="256"/>
                  </a:cubicBezTo>
                  <a:cubicBezTo>
                    <a:pt x="30" y="265"/>
                    <a:pt x="38" y="273"/>
                    <a:pt x="47" y="273"/>
                  </a:cubicBezTo>
                  <a:cubicBezTo>
                    <a:pt x="56" y="273"/>
                    <a:pt x="64" y="265"/>
                    <a:pt x="64" y="256"/>
                  </a:cubicBezTo>
                  <a:cubicBezTo>
                    <a:pt x="64" y="138"/>
                    <a:pt x="64" y="138"/>
                    <a:pt x="64" y="138"/>
                  </a:cubicBezTo>
                  <a:cubicBezTo>
                    <a:pt x="64" y="138"/>
                    <a:pt x="64" y="137"/>
                    <a:pt x="64" y="137"/>
                  </a:cubicBezTo>
                  <a:cubicBezTo>
                    <a:pt x="64" y="137"/>
                    <a:pt x="64" y="137"/>
                    <a:pt x="64" y="137"/>
                  </a:cubicBezTo>
                  <a:cubicBezTo>
                    <a:pt x="64" y="137"/>
                    <a:pt x="64" y="137"/>
                    <a:pt x="64" y="137"/>
                  </a:cubicBezTo>
                  <a:cubicBezTo>
                    <a:pt x="64" y="132"/>
                    <a:pt x="68" y="127"/>
                    <a:pt x="73" y="127"/>
                  </a:cubicBezTo>
                  <a:cubicBezTo>
                    <a:pt x="78" y="127"/>
                    <a:pt x="82" y="132"/>
                    <a:pt x="82" y="137"/>
                  </a:cubicBezTo>
                  <a:cubicBezTo>
                    <a:pt x="82" y="137"/>
                    <a:pt x="82" y="137"/>
                    <a:pt x="82" y="137"/>
                  </a:cubicBezTo>
                  <a:cubicBezTo>
                    <a:pt x="82" y="137"/>
                    <a:pt x="82" y="137"/>
                    <a:pt x="82" y="137"/>
                  </a:cubicBezTo>
                  <a:cubicBezTo>
                    <a:pt x="82" y="137"/>
                    <a:pt x="82" y="138"/>
                    <a:pt x="82" y="138"/>
                  </a:cubicBezTo>
                  <a:cubicBezTo>
                    <a:pt x="82" y="256"/>
                    <a:pt x="82" y="256"/>
                    <a:pt x="82" y="256"/>
                  </a:cubicBezTo>
                  <a:cubicBezTo>
                    <a:pt x="82" y="265"/>
                    <a:pt x="90" y="273"/>
                    <a:pt x="99" y="273"/>
                  </a:cubicBezTo>
                  <a:cubicBezTo>
                    <a:pt x="108" y="273"/>
                    <a:pt x="116" y="265"/>
                    <a:pt x="116" y="256"/>
                  </a:cubicBezTo>
                  <a:cubicBezTo>
                    <a:pt x="116" y="138"/>
                    <a:pt x="116" y="138"/>
                    <a:pt x="116" y="138"/>
                  </a:cubicBezTo>
                  <a:cubicBezTo>
                    <a:pt x="116" y="138"/>
                    <a:pt x="116" y="137"/>
                    <a:pt x="116" y="137"/>
                  </a:cubicBezTo>
                  <a:cubicBezTo>
                    <a:pt x="116" y="137"/>
                    <a:pt x="116" y="137"/>
                    <a:pt x="116" y="137"/>
                  </a:cubicBezTo>
                  <a:cubicBezTo>
                    <a:pt x="116" y="27"/>
                    <a:pt x="116" y="27"/>
                    <a:pt x="116" y="27"/>
                  </a:cubicBezTo>
                  <a:cubicBezTo>
                    <a:pt x="119" y="27"/>
                    <a:pt x="119" y="27"/>
                    <a:pt x="119" y="27"/>
                  </a:cubicBezTo>
                  <a:cubicBezTo>
                    <a:pt x="119" y="111"/>
                    <a:pt x="119" y="111"/>
                    <a:pt x="119" y="111"/>
                  </a:cubicBezTo>
                  <a:cubicBezTo>
                    <a:pt x="119" y="118"/>
                    <a:pt x="125" y="124"/>
                    <a:pt x="132" y="124"/>
                  </a:cubicBezTo>
                  <a:cubicBezTo>
                    <a:pt x="140" y="124"/>
                    <a:pt x="146" y="118"/>
                    <a:pt x="146" y="111"/>
                  </a:cubicBezTo>
                  <a:cubicBezTo>
                    <a:pt x="146" y="22"/>
                    <a:pt x="146" y="22"/>
                    <a:pt x="146" y="22"/>
                  </a:cubicBezTo>
                  <a:cubicBezTo>
                    <a:pt x="146" y="18"/>
                    <a:pt x="145" y="14"/>
                    <a:pt x="143" y="11"/>
                  </a:cubicBezTo>
                  <a:close/>
                </a:path>
              </a:pathLst>
            </a:custGeom>
            <a:solidFill>
              <a:srgbClr val="19B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grpSp>
      <p:grpSp>
        <p:nvGrpSpPr>
          <p:cNvPr id="121" name="组合 120"/>
          <p:cNvGrpSpPr/>
          <p:nvPr/>
        </p:nvGrpSpPr>
        <p:grpSpPr>
          <a:xfrm>
            <a:off x="1681864" y="2280269"/>
            <a:ext cx="4956383" cy="489588"/>
            <a:chOff x="1690837" y="2351188"/>
            <a:chExt cx="4956383" cy="489588"/>
          </a:xfrm>
          <a:solidFill>
            <a:schemeClr val="bg1"/>
          </a:solidFill>
        </p:grpSpPr>
        <p:sp>
          <p:nvSpPr>
            <p:cNvPr id="7" name="Rectangle 10"/>
            <p:cNvSpPr>
              <a:spLocks noChangeArrowheads="1"/>
            </p:cNvSpPr>
            <p:nvPr/>
          </p:nvSpPr>
          <p:spPr bwMode="auto">
            <a:xfrm>
              <a:off x="6614534" y="2351188"/>
              <a:ext cx="32686" cy="489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6" name="Rectangle 19"/>
            <p:cNvSpPr>
              <a:spLocks noChangeArrowheads="1"/>
            </p:cNvSpPr>
            <p:nvPr/>
          </p:nvSpPr>
          <p:spPr bwMode="auto">
            <a:xfrm>
              <a:off x="1690837" y="2814349"/>
              <a:ext cx="4928563" cy="264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8" name="Rectangle 21"/>
            <p:cNvSpPr>
              <a:spLocks noChangeArrowheads="1"/>
            </p:cNvSpPr>
            <p:nvPr/>
          </p:nvSpPr>
          <p:spPr bwMode="auto">
            <a:xfrm>
              <a:off x="1690837" y="2351188"/>
              <a:ext cx="31295" cy="47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20" name="Rectangle 19"/>
            <p:cNvSpPr>
              <a:spLocks noChangeArrowheads="1"/>
            </p:cNvSpPr>
            <p:nvPr/>
          </p:nvSpPr>
          <p:spPr bwMode="auto">
            <a:xfrm>
              <a:off x="1715592" y="2353392"/>
              <a:ext cx="4928563" cy="26427"/>
            </a:xfrm>
            <a:prstGeom prst="rect">
              <a:avLst/>
            </a:prstGeom>
            <a:grpFill/>
            <a:ln>
              <a:noFill/>
            </a:ln>
          </p:spPr>
          <p:txBody>
            <a:bodyPr vert="horz" wrap="square" lIns="121920" tIns="60960" rIns="121920" bIns="60960" numCol="1" anchor="t" anchorCtr="0" compatLnSpc="1"/>
            <a:lstStyle/>
            <a:p>
              <a:endParaRPr lang="zh-CN" altLang="en-US" sz="2400">
                <a:solidFill>
                  <a:srgbClr val="4FB663"/>
                </a:solidFill>
              </a:endParaRPr>
            </a:p>
          </p:txBody>
        </p:sp>
      </p:grpSp>
      <p:sp>
        <p:nvSpPr>
          <p:cNvPr id="122" name="AutoShape 7"/>
          <p:cNvSpPr>
            <a:spLocks noChangeAspect="1" noChangeArrowheads="1" noTextEdit="1"/>
          </p:cNvSpPr>
          <p:nvPr/>
        </p:nvSpPr>
        <p:spPr bwMode="auto">
          <a:xfrm>
            <a:off x="1680474" y="3731547"/>
            <a:ext cx="4957772" cy="487502"/>
          </a:xfrm>
          <a:prstGeom prst="rect">
            <a:avLst/>
          </a:prstGeom>
          <a:solidFill>
            <a:srgbClr val="11777F"/>
          </a:solidFill>
          <a:ln>
            <a:noFill/>
          </a:ln>
        </p:spPr>
        <p:txBody>
          <a:bodyPr vert="horz" wrap="square" lIns="121920" tIns="60960" rIns="121920" bIns="60960" numCol="1" anchor="t" anchorCtr="0" compatLnSpc="1"/>
          <a:lstStyle/>
          <a:p>
            <a:endParaRPr lang="zh-CN" altLang="en-US" sz="2400"/>
          </a:p>
        </p:txBody>
      </p:sp>
      <p:sp>
        <p:nvSpPr>
          <p:cNvPr id="123" name="矩形 122"/>
          <p:cNvSpPr/>
          <p:nvPr/>
        </p:nvSpPr>
        <p:spPr>
          <a:xfrm>
            <a:off x="4677962" y="3819561"/>
            <a:ext cx="429085" cy="326160"/>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4" name="矩形 123"/>
          <p:cNvSpPr/>
          <p:nvPr/>
        </p:nvSpPr>
        <p:spPr>
          <a:xfrm>
            <a:off x="4189276" y="3819561"/>
            <a:ext cx="429085" cy="326160"/>
          </a:xfrm>
          <a:prstGeom prst="rect">
            <a:avLst/>
          </a:prstGeom>
          <a:solidFill>
            <a:srgbClr val="A6A6A6"/>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25" name="矩形 124"/>
          <p:cNvSpPr/>
          <p:nvPr/>
        </p:nvSpPr>
        <p:spPr>
          <a:xfrm>
            <a:off x="3700590" y="3819561"/>
            <a:ext cx="429085" cy="326160"/>
          </a:xfrm>
          <a:prstGeom prst="rect">
            <a:avLst/>
          </a:prstGeom>
          <a:solidFill>
            <a:srgbClr val="FB7F6B"/>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26" name="矩形 125"/>
          <p:cNvSpPr/>
          <p:nvPr/>
        </p:nvSpPr>
        <p:spPr>
          <a:xfrm>
            <a:off x="3211903" y="3819561"/>
            <a:ext cx="429085" cy="326160"/>
          </a:xfrm>
          <a:prstGeom prst="rect">
            <a:avLst/>
          </a:prstGeom>
          <a:solidFill>
            <a:srgbClr val="FB7F6B"/>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27" name="矩形 126"/>
          <p:cNvSpPr/>
          <p:nvPr/>
        </p:nvSpPr>
        <p:spPr>
          <a:xfrm>
            <a:off x="2723217" y="3819561"/>
            <a:ext cx="429085" cy="326160"/>
          </a:xfrm>
          <a:prstGeom prst="rect">
            <a:avLst/>
          </a:prstGeom>
          <a:solidFill>
            <a:srgbClr val="19B9B9"/>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28" name="矩形 127"/>
          <p:cNvSpPr/>
          <p:nvPr/>
        </p:nvSpPr>
        <p:spPr>
          <a:xfrm>
            <a:off x="2234531" y="3819561"/>
            <a:ext cx="429085" cy="326160"/>
          </a:xfrm>
          <a:prstGeom prst="rect">
            <a:avLst/>
          </a:prstGeom>
          <a:solidFill>
            <a:srgbClr val="19B9B9"/>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29" name="矩形 128"/>
          <p:cNvSpPr/>
          <p:nvPr/>
        </p:nvSpPr>
        <p:spPr>
          <a:xfrm>
            <a:off x="1745843" y="3819561"/>
            <a:ext cx="429085" cy="326160"/>
          </a:xfrm>
          <a:prstGeom prst="rect">
            <a:avLst/>
          </a:prstGeom>
          <a:solidFill>
            <a:srgbClr val="19B9B9"/>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30" name="矩形 129"/>
          <p:cNvSpPr/>
          <p:nvPr/>
        </p:nvSpPr>
        <p:spPr>
          <a:xfrm>
            <a:off x="5166647" y="3819557"/>
            <a:ext cx="429085" cy="326159"/>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矩形 130"/>
          <p:cNvSpPr/>
          <p:nvPr/>
        </p:nvSpPr>
        <p:spPr>
          <a:xfrm>
            <a:off x="5655334" y="3819554"/>
            <a:ext cx="429085" cy="326159"/>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2" name="矩形 131"/>
          <p:cNvSpPr/>
          <p:nvPr/>
        </p:nvSpPr>
        <p:spPr>
          <a:xfrm>
            <a:off x="6144021" y="3819551"/>
            <a:ext cx="429085" cy="326159"/>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33" name="组合 132"/>
          <p:cNvGrpSpPr/>
          <p:nvPr/>
        </p:nvGrpSpPr>
        <p:grpSpPr>
          <a:xfrm>
            <a:off x="3880380" y="3095512"/>
            <a:ext cx="585424" cy="544487"/>
            <a:chOff x="3452346" y="949376"/>
            <a:chExt cx="576064" cy="535781"/>
          </a:xfrm>
        </p:grpSpPr>
        <p:grpSp>
          <p:nvGrpSpPr>
            <p:cNvPr id="134" name="组合 133"/>
            <p:cNvGrpSpPr/>
            <p:nvPr/>
          </p:nvGrpSpPr>
          <p:grpSpPr>
            <a:xfrm rot="3277959">
              <a:off x="3452544" y="957711"/>
              <a:ext cx="535781" cy="519112"/>
              <a:chOff x="1600087" y="1652601"/>
              <a:chExt cx="1071563" cy="1038225"/>
            </a:xfrm>
          </p:grpSpPr>
          <p:sp>
            <p:nvSpPr>
              <p:cNvPr id="136" name="Freeform 45"/>
              <p:cNvSpPr/>
              <p:nvPr/>
            </p:nvSpPr>
            <p:spPr bwMode="auto">
              <a:xfrm>
                <a:off x="1600087" y="1652601"/>
                <a:ext cx="1071563" cy="1038225"/>
              </a:xfrm>
              <a:custGeom>
                <a:avLst/>
                <a:gdLst>
                  <a:gd name="T0" fmla="*/ 518 w 559"/>
                  <a:gd name="T1" fmla="*/ 230 h 542"/>
                  <a:gd name="T2" fmla="*/ 229 w 559"/>
                  <a:gd name="T3" fmla="*/ 23 h 542"/>
                  <a:gd name="T4" fmla="*/ 22 w 559"/>
                  <a:gd name="T5" fmla="*/ 312 h 542"/>
                  <a:gd name="T6" fmla="*/ 311 w 559"/>
                  <a:gd name="T7" fmla="*/ 519 h 542"/>
                  <a:gd name="T8" fmla="*/ 559 w 559"/>
                  <a:gd name="T9" fmla="*/ 478 h 542"/>
                  <a:gd name="T10" fmla="*/ 518 w 559"/>
                  <a:gd name="T11" fmla="*/ 230 h 542"/>
                </a:gdLst>
                <a:ahLst/>
                <a:cxnLst>
                  <a:cxn ang="0">
                    <a:pos x="T0" y="T1"/>
                  </a:cxn>
                  <a:cxn ang="0">
                    <a:pos x="T2" y="T3"/>
                  </a:cxn>
                  <a:cxn ang="0">
                    <a:pos x="T4" y="T5"/>
                  </a:cxn>
                  <a:cxn ang="0">
                    <a:pos x="T6" y="T7"/>
                  </a:cxn>
                  <a:cxn ang="0">
                    <a:pos x="T8" y="T9"/>
                  </a:cxn>
                  <a:cxn ang="0">
                    <a:pos x="T10" y="T11"/>
                  </a:cxn>
                </a:cxnLst>
                <a:rect l="0" t="0" r="r" b="b"/>
                <a:pathLst>
                  <a:path w="559" h="542">
                    <a:moveTo>
                      <a:pt x="518" y="230"/>
                    </a:moveTo>
                    <a:cubicBezTo>
                      <a:pt x="496" y="93"/>
                      <a:pt x="366" y="0"/>
                      <a:pt x="229" y="23"/>
                    </a:cubicBezTo>
                    <a:cubicBezTo>
                      <a:pt x="92" y="45"/>
                      <a:pt x="0" y="175"/>
                      <a:pt x="22" y="312"/>
                    </a:cubicBezTo>
                    <a:cubicBezTo>
                      <a:pt x="45" y="449"/>
                      <a:pt x="174" y="542"/>
                      <a:pt x="311" y="519"/>
                    </a:cubicBezTo>
                    <a:cubicBezTo>
                      <a:pt x="559" y="478"/>
                      <a:pt x="559" y="478"/>
                      <a:pt x="559" y="478"/>
                    </a:cubicBezTo>
                    <a:lnTo>
                      <a:pt x="518" y="230"/>
                    </a:lnTo>
                    <a:close/>
                  </a:path>
                </a:pathLst>
              </a:custGeom>
              <a:solidFill>
                <a:srgbClr val="878582">
                  <a:alpha val="9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 name="椭圆 136"/>
              <p:cNvSpPr/>
              <p:nvPr/>
            </p:nvSpPr>
            <p:spPr>
              <a:xfrm>
                <a:off x="1702048" y="1751881"/>
                <a:ext cx="839663" cy="839663"/>
              </a:xfrm>
              <a:prstGeom prst="ellipse">
                <a:avLst/>
              </a:prstGeom>
              <a:solidFill>
                <a:srgbClr val="FFB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latin typeface="Calibri" panose="020F0502020204030204" pitchFamily="34" charset="0"/>
                  <a:ea typeface="宋体" panose="02010600030101010101" pitchFamily="2" charset="-122"/>
                </a:endParaRPr>
              </a:p>
            </p:txBody>
          </p:sp>
        </p:grpSp>
        <p:sp>
          <p:nvSpPr>
            <p:cNvPr id="135" name="Text Box 11"/>
            <p:cNvSpPr txBox="1">
              <a:spLocks noChangeArrowheads="1"/>
            </p:cNvSpPr>
            <p:nvPr/>
          </p:nvSpPr>
          <p:spPr bwMode="auto">
            <a:xfrm>
              <a:off x="3452346" y="1080757"/>
              <a:ext cx="576064" cy="30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400" dirty="0" smtClean="0">
                  <a:solidFill>
                    <a:schemeClr val="bg1"/>
                  </a:solidFill>
                  <a:latin typeface="Century725 Blk BT" pitchFamily="18" charset="0"/>
                  <a:ea typeface="微软雅黑" panose="020B0503020204020204" pitchFamily="34" charset="-122"/>
                </a:rPr>
                <a:t>50%</a:t>
              </a:r>
              <a:endParaRPr lang="zh-CN" altLang="en-US" sz="1400" dirty="0">
                <a:solidFill>
                  <a:schemeClr val="bg1"/>
                </a:solidFill>
                <a:latin typeface="Century725 Blk BT" pitchFamily="18" charset="0"/>
                <a:ea typeface="微软雅黑" panose="020B0503020204020204" pitchFamily="34" charset="-122"/>
              </a:endParaRPr>
            </a:p>
          </p:txBody>
        </p:sp>
      </p:grpSp>
      <p:grpSp>
        <p:nvGrpSpPr>
          <p:cNvPr id="138" name="组合 137"/>
          <p:cNvGrpSpPr/>
          <p:nvPr/>
        </p:nvGrpSpPr>
        <p:grpSpPr>
          <a:xfrm>
            <a:off x="1681864" y="3724088"/>
            <a:ext cx="4956383" cy="501672"/>
            <a:chOff x="1690837" y="2339104"/>
            <a:chExt cx="4956383" cy="501672"/>
          </a:xfrm>
          <a:solidFill>
            <a:schemeClr val="bg1"/>
          </a:solidFill>
        </p:grpSpPr>
        <p:sp>
          <p:nvSpPr>
            <p:cNvPr id="139" name="Rectangle 10"/>
            <p:cNvSpPr>
              <a:spLocks noChangeArrowheads="1"/>
            </p:cNvSpPr>
            <p:nvPr/>
          </p:nvSpPr>
          <p:spPr bwMode="auto">
            <a:xfrm>
              <a:off x="6614534" y="2351188"/>
              <a:ext cx="32686" cy="489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40" name="Rectangle 19"/>
            <p:cNvSpPr>
              <a:spLocks noChangeArrowheads="1"/>
            </p:cNvSpPr>
            <p:nvPr/>
          </p:nvSpPr>
          <p:spPr bwMode="auto">
            <a:xfrm>
              <a:off x="1690837" y="2814349"/>
              <a:ext cx="4928563" cy="264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41" name="Rectangle 21"/>
            <p:cNvSpPr>
              <a:spLocks noChangeArrowheads="1"/>
            </p:cNvSpPr>
            <p:nvPr/>
          </p:nvSpPr>
          <p:spPr bwMode="auto">
            <a:xfrm>
              <a:off x="1690837" y="2351188"/>
              <a:ext cx="31295" cy="47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42" name="Rectangle 19"/>
            <p:cNvSpPr>
              <a:spLocks noChangeArrowheads="1"/>
            </p:cNvSpPr>
            <p:nvPr/>
          </p:nvSpPr>
          <p:spPr bwMode="auto">
            <a:xfrm>
              <a:off x="1715592" y="2339104"/>
              <a:ext cx="4928563" cy="26427"/>
            </a:xfrm>
            <a:prstGeom prst="rect">
              <a:avLst/>
            </a:prstGeom>
            <a:grpFill/>
            <a:ln>
              <a:noFill/>
            </a:ln>
          </p:spPr>
          <p:txBody>
            <a:bodyPr vert="horz" wrap="square" lIns="121920" tIns="60960" rIns="121920" bIns="60960" numCol="1" anchor="t" anchorCtr="0" compatLnSpc="1"/>
            <a:lstStyle/>
            <a:p>
              <a:endParaRPr lang="zh-CN" altLang="en-US" sz="2400">
                <a:solidFill>
                  <a:srgbClr val="4FB663"/>
                </a:solidFill>
              </a:endParaRPr>
            </a:p>
          </p:txBody>
        </p:sp>
      </p:grpSp>
      <p:sp>
        <p:nvSpPr>
          <p:cNvPr id="143" name="AutoShape 7"/>
          <p:cNvSpPr>
            <a:spLocks noChangeAspect="1" noChangeArrowheads="1" noTextEdit="1"/>
          </p:cNvSpPr>
          <p:nvPr/>
        </p:nvSpPr>
        <p:spPr bwMode="auto">
          <a:xfrm>
            <a:off x="1697511" y="5279363"/>
            <a:ext cx="4957772" cy="487502"/>
          </a:xfrm>
          <a:prstGeom prst="rect">
            <a:avLst/>
          </a:prstGeom>
          <a:solidFill>
            <a:srgbClr val="11777F"/>
          </a:solidFill>
          <a:ln>
            <a:noFill/>
          </a:ln>
        </p:spPr>
        <p:txBody>
          <a:bodyPr vert="horz" wrap="square" lIns="121920" tIns="60960" rIns="121920" bIns="60960" numCol="1" anchor="t" anchorCtr="0" compatLnSpc="1"/>
          <a:lstStyle/>
          <a:p>
            <a:endParaRPr lang="zh-CN" altLang="en-US" sz="2400"/>
          </a:p>
        </p:txBody>
      </p:sp>
      <p:sp>
        <p:nvSpPr>
          <p:cNvPr id="144" name="矩形 143"/>
          <p:cNvSpPr/>
          <p:nvPr/>
        </p:nvSpPr>
        <p:spPr>
          <a:xfrm>
            <a:off x="4681027" y="5365288"/>
            <a:ext cx="429085" cy="326160"/>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5" name="矩形 144"/>
          <p:cNvSpPr/>
          <p:nvPr/>
        </p:nvSpPr>
        <p:spPr>
          <a:xfrm>
            <a:off x="4192341" y="5365288"/>
            <a:ext cx="429085" cy="326160"/>
          </a:xfrm>
          <a:prstGeom prst="rect">
            <a:avLst/>
          </a:prstGeom>
          <a:solidFill>
            <a:srgbClr val="FB7F6B"/>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46" name="矩形 145"/>
          <p:cNvSpPr/>
          <p:nvPr/>
        </p:nvSpPr>
        <p:spPr>
          <a:xfrm>
            <a:off x="3703655" y="5365288"/>
            <a:ext cx="429085" cy="326160"/>
          </a:xfrm>
          <a:prstGeom prst="rect">
            <a:avLst/>
          </a:prstGeom>
          <a:solidFill>
            <a:srgbClr val="FB7F6B"/>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47" name="矩形 146"/>
          <p:cNvSpPr/>
          <p:nvPr/>
        </p:nvSpPr>
        <p:spPr>
          <a:xfrm>
            <a:off x="3214968" y="5365288"/>
            <a:ext cx="429085" cy="326160"/>
          </a:xfrm>
          <a:prstGeom prst="rect">
            <a:avLst/>
          </a:prstGeom>
          <a:solidFill>
            <a:srgbClr val="FB7F6B"/>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48" name="矩形 147"/>
          <p:cNvSpPr/>
          <p:nvPr/>
        </p:nvSpPr>
        <p:spPr>
          <a:xfrm>
            <a:off x="2726282" y="5365288"/>
            <a:ext cx="429085" cy="326160"/>
          </a:xfrm>
          <a:prstGeom prst="rect">
            <a:avLst/>
          </a:prstGeom>
          <a:solidFill>
            <a:srgbClr val="FB7F6B"/>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49" name="矩形 148"/>
          <p:cNvSpPr/>
          <p:nvPr/>
        </p:nvSpPr>
        <p:spPr>
          <a:xfrm>
            <a:off x="2237596" y="5365288"/>
            <a:ext cx="429085" cy="326160"/>
          </a:xfrm>
          <a:prstGeom prst="rect">
            <a:avLst/>
          </a:prstGeom>
          <a:solidFill>
            <a:srgbClr val="FB7F6B"/>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50" name="矩形 149"/>
          <p:cNvSpPr/>
          <p:nvPr/>
        </p:nvSpPr>
        <p:spPr>
          <a:xfrm>
            <a:off x="1748908" y="5365288"/>
            <a:ext cx="429085" cy="326160"/>
          </a:xfrm>
          <a:prstGeom prst="rect">
            <a:avLst/>
          </a:prstGeom>
          <a:solidFill>
            <a:srgbClr val="FB7F6B"/>
          </a:solidFill>
          <a:ln>
            <a:noFill/>
          </a:ln>
          <a:effectLst>
            <a:innerShdw blurRad="63500" dist="50800" dir="13500000">
              <a:prstClr val="black">
                <a:alpha val="50000"/>
              </a:prstClr>
            </a:innerShdw>
          </a:effectLst>
        </p:spPr>
        <p:txBody>
          <a:bodyPr vert="horz" wrap="square" lIns="121920" tIns="60960" rIns="121920" bIns="60960" numCol="1" anchor="t" anchorCtr="0" compatLnSpc="1"/>
          <a:lstStyle/>
          <a:p>
            <a:endParaRPr lang="zh-CN" altLang="en-US" sz="2400"/>
          </a:p>
        </p:txBody>
      </p:sp>
      <p:sp>
        <p:nvSpPr>
          <p:cNvPr id="151" name="矩形 150"/>
          <p:cNvSpPr/>
          <p:nvPr/>
        </p:nvSpPr>
        <p:spPr>
          <a:xfrm>
            <a:off x="5169712" y="5365284"/>
            <a:ext cx="429085" cy="326159"/>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2" name="矩形 151"/>
          <p:cNvSpPr/>
          <p:nvPr/>
        </p:nvSpPr>
        <p:spPr>
          <a:xfrm>
            <a:off x="5658399" y="5365281"/>
            <a:ext cx="429085" cy="326159"/>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3" name="矩形 152"/>
          <p:cNvSpPr/>
          <p:nvPr/>
        </p:nvSpPr>
        <p:spPr>
          <a:xfrm>
            <a:off x="6147086" y="5365278"/>
            <a:ext cx="429085" cy="326159"/>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54" name="组合 153"/>
          <p:cNvGrpSpPr/>
          <p:nvPr/>
        </p:nvGrpSpPr>
        <p:grpSpPr>
          <a:xfrm>
            <a:off x="4388315" y="4627592"/>
            <a:ext cx="585424" cy="544487"/>
            <a:chOff x="3452346" y="949376"/>
            <a:chExt cx="576064" cy="535781"/>
          </a:xfrm>
        </p:grpSpPr>
        <p:grpSp>
          <p:nvGrpSpPr>
            <p:cNvPr id="155" name="组合 154"/>
            <p:cNvGrpSpPr/>
            <p:nvPr/>
          </p:nvGrpSpPr>
          <p:grpSpPr>
            <a:xfrm rot="3277959">
              <a:off x="3452544" y="957711"/>
              <a:ext cx="535781" cy="519112"/>
              <a:chOff x="1600087" y="1652601"/>
              <a:chExt cx="1071563" cy="1038225"/>
            </a:xfrm>
          </p:grpSpPr>
          <p:sp>
            <p:nvSpPr>
              <p:cNvPr id="157" name="Freeform 45"/>
              <p:cNvSpPr/>
              <p:nvPr/>
            </p:nvSpPr>
            <p:spPr bwMode="auto">
              <a:xfrm>
                <a:off x="1600087" y="1652601"/>
                <a:ext cx="1071563" cy="1038225"/>
              </a:xfrm>
              <a:custGeom>
                <a:avLst/>
                <a:gdLst>
                  <a:gd name="T0" fmla="*/ 518 w 559"/>
                  <a:gd name="T1" fmla="*/ 230 h 542"/>
                  <a:gd name="T2" fmla="*/ 229 w 559"/>
                  <a:gd name="T3" fmla="*/ 23 h 542"/>
                  <a:gd name="T4" fmla="*/ 22 w 559"/>
                  <a:gd name="T5" fmla="*/ 312 h 542"/>
                  <a:gd name="T6" fmla="*/ 311 w 559"/>
                  <a:gd name="T7" fmla="*/ 519 h 542"/>
                  <a:gd name="T8" fmla="*/ 559 w 559"/>
                  <a:gd name="T9" fmla="*/ 478 h 542"/>
                  <a:gd name="T10" fmla="*/ 518 w 559"/>
                  <a:gd name="T11" fmla="*/ 230 h 542"/>
                </a:gdLst>
                <a:ahLst/>
                <a:cxnLst>
                  <a:cxn ang="0">
                    <a:pos x="T0" y="T1"/>
                  </a:cxn>
                  <a:cxn ang="0">
                    <a:pos x="T2" y="T3"/>
                  </a:cxn>
                  <a:cxn ang="0">
                    <a:pos x="T4" y="T5"/>
                  </a:cxn>
                  <a:cxn ang="0">
                    <a:pos x="T6" y="T7"/>
                  </a:cxn>
                  <a:cxn ang="0">
                    <a:pos x="T8" y="T9"/>
                  </a:cxn>
                  <a:cxn ang="0">
                    <a:pos x="T10" y="T11"/>
                  </a:cxn>
                </a:cxnLst>
                <a:rect l="0" t="0" r="r" b="b"/>
                <a:pathLst>
                  <a:path w="559" h="542">
                    <a:moveTo>
                      <a:pt x="518" y="230"/>
                    </a:moveTo>
                    <a:cubicBezTo>
                      <a:pt x="496" y="93"/>
                      <a:pt x="366" y="0"/>
                      <a:pt x="229" y="23"/>
                    </a:cubicBezTo>
                    <a:cubicBezTo>
                      <a:pt x="92" y="45"/>
                      <a:pt x="0" y="175"/>
                      <a:pt x="22" y="312"/>
                    </a:cubicBezTo>
                    <a:cubicBezTo>
                      <a:pt x="45" y="449"/>
                      <a:pt x="174" y="542"/>
                      <a:pt x="311" y="519"/>
                    </a:cubicBezTo>
                    <a:cubicBezTo>
                      <a:pt x="559" y="478"/>
                      <a:pt x="559" y="478"/>
                      <a:pt x="559" y="478"/>
                    </a:cubicBezTo>
                    <a:lnTo>
                      <a:pt x="518" y="230"/>
                    </a:lnTo>
                    <a:close/>
                  </a:path>
                </a:pathLst>
              </a:custGeom>
              <a:solidFill>
                <a:srgbClr val="878582">
                  <a:alpha val="92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 name="椭圆 157"/>
              <p:cNvSpPr/>
              <p:nvPr/>
            </p:nvSpPr>
            <p:spPr>
              <a:xfrm>
                <a:off x="1702048" y="1751881"/>
                <a:ext cx="839663" cy="839663"/>
              </a:xfrm>
              <a:prstGeom prst="ellipse">
                <a:avLst/>
              </a:prstGeom>
              <a:solidFill>
                <a:srgbClr val="FB7F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latin typeface="Calibri" panose="020F0502020204030204" pitchFamily="34" charset="0"/>
                  <a:ea typeface="宋体" panose="02010600030101010101" pitchFamily="2" charset="-122"/>
                </a:endParaRPr>
              </a:p>
            </p:txBody>
          </p:sp>
        </p:grpSp>
        <p:sp>
          <p:nvSpPr>
            <p:cNvPr id="156" name="Text Box 11"/>
            <p:cNvSpPr txBox="1">
              <a:spLocks noChangeArrowheads="1"/>
            </p:cNvSpPr>
            <p:nvPr/>
          </p:nvSpPr>
          <p:spPr bwMode="auto">
            <a:xfrm>
              <a:off x="3452346" y="1080757"/>
              <a:ext cx="576064" cy="30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400" dirty="0">
                  <a:solidFill>
                    <a:schemeClr val="bg1"/>
                  </a:solidFill>
                  <a:latin typeface="Century725 Blk BT" pitchFamily="18" charset="0"/>
                  <a:ea typeface="微软雅黑" panose="020B0503020204020204" pitchFamily="34" charset="-122"/>
                </a:rPr>
                <a:t>60%</a:t>
              </a:r>
              <a:endParaRPr lang="zh-CN" altLang="en-US" sz="1400" dirty="0">
                <a:solidFill>
                  <a:schemeClr val="bg1"/>
                </a:solidFill>
                <a:latin typeface="Century725 Blk BT" pitchFamily="18" charset="0"/>
                <a:ea typeface="微软雅黑" panose="020B0503020204020204" pitchFamily="34" charset="-122"/>
              </a:endParaRPr>
            </a:p>
          </p:txBody>
        </p:sp>
      </p:grpSp>
      <p:grpSp>
        <p:nvGrpSpPr>
          <p:cNvPr id="159" name="组合 158"/>
          <p:cNvGrpSpPr/>
          <p:nvPr/>
        </p:nvGrpSpPr>
        <p:grpSpPr>
          <a:xfrm>
            <a:off x="1684929" y="5281899"/>
            <a:ext cx="4956383" cy="489588"/>
            <a:chOff x="1690837" y="2351188"/>
            <a:chExt cx="4956383" cy="489588"/>
          </a:xfrm>
          <a:solidFill>
            <a:schemeClr val="bg1"/>
          </a:solidFill>
        </p:grpSpPr>
        <p:sp>
          <p:nvSpPr>
            <p:cNvPr id="160" name="Rectangle 10"/>
            <p:cNvSpPr>
              <a:spLocks noChangeArrowheads="1"/>
            </p:cNvSpPr>
            <p:nvPr/>
          </p:nvSpPr>
          <p:spPr bwMode="auto">
            <a:xfrm>
              <a:off x="6614534" y="2351188"/>
              <a:ext cx="32686" cy="489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61" name="Rectangle 19"/>
            <p:cNvSpPr>
              <a:spLocks noChangeArrowheads="1"/>
            </p:cNvSpPr>
            <p:nvPr/>
          </p:nvSpPr>
          <p:spPr bwMode="auto">
            <a:xfrm>
              <a:off x="1690837" y="2814349"/>
              <a:ext cx="4928563" cy="264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62" name="Rectangle 21"/>
            <p:cNvSpPr>
              <a:spLocks noChangeArrowheads="1"/>
            </p:cNvSpPr>
            <p:nvPr/>
          </p:nvSpPr>
          <p:spPr bwMode="auto">
            <a:xfrm>
              <a:off x="1690837" y="2351188"/>
              <a:ext cx="31295" cy="47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63" name="Rectangle 19"/>
            <p:cNvSpPr>
              <a:spLocks noChangeArrowheads="1"/>
            </p:cNvSpPr>
            <p:nvPr/>
          </p:nvSpPr>
          <p:spPr bwMode="auto">
            <a:xfrm>
              <a:off x="1715592" y="2353392"/>
              <a:ext cx="4928563" cy="26427"/>
            </a:xfrm>
            <a:prstGeom prst="rect">
              <a:avLst/>
            </a:prstGeom>
            <a:grpFill/>
            <a:ln>
              <a:noFill/>
            </a:ln>
          </p:spPr>
          <p:txBody>
            <a:bodyPr vert="horz" wrap="square" lIns="121920" tIns="60960" rIns="121920" bIns="60960" numCol="1" anchor="t" anchorCtr="0" compatLnSpc="1"/>
            <a:lstStyle/>
            <a:p>
              <a:endParaRPr lang="zh-CN" altLang="en-US" sz="2400">
                <a:solidFill>
                  <a:srgbClr val="4FB663"/>
                </a:solidFill>
              </a:endParaRPr>
            </a:p>
          </p:txBody>
        </p:sp>
      </p:grpSp>
      <p:grpSp>
        <p:nvGrpSpPr>
          <p:cNvPr id="92" name="组合 91"/>
          <p:cNvGrpSpPr/>
          <p:nvPr/>
        </p:nvGrpSpPr>
        <p:grpSpPr>
          <a:xfrm>
            <a:off x="7657903" y="3544572"/>
            <a:ext cx="3914593" cy="830997"/>
            <a:chOff x="611600" y="1183233"/>
            <a:chExt cx="2935945" cy="623247"/>
          </a:xfrm>
        </p:grpSpPr>
        <p:sp>
          <p:nvSpPr>
            <p:cNvPr id="93" name="矩形 1"/>
            <p:cNvSpPr>
              <a:spLocks noChangeArrowheads="1"/>
            </p:cNvSpPr>
            <p:nvPr/>
          </p:nvSpPr>
          <p:spPr bwMode="auto">
            <a:xfrm>
              <a:off x="971599" y="1183233"/>
              <a:ext cx="2575946" cy="6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sp>
          <p:nvSpPr>
            <p:cNvPr id="108" name="椭圆 107"/>
            <p:cNvSpPr/>
            <p:nvPr/>
          </p:nvSpPr>
          <p:spPr>
            <a:xfrm>
              <a:off x="611600" y="1310080"/>
              <a:ext cx="360000" cy="360000"/>
            </a:xfrm>
            <a:prstGeom prst="ellipse">
              <a:avLst/>
            </a:prstGeom>
            <a:gradFill flip="none" rotWithShape="1">
              <a:gsLst>
                <a:gs pos="50000">
                  <a:srgbClr val="FB7F6B"/>
                </a:gs>
                <a:gs pos="49000">
                  <a:srgbClr val="19B9B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109" name="组合 108"/>
          <p:cNvGrpSpPr/>
          <p:nvPr/>
        </p:nvGrpSpPr>
        <p:grpSpPr>
          <a:xfrm>
            <a:off x="7686742" y="2137258"/>
            <a:ext cx="3917052" cy="830997"/>
            <a:chOff x="626302" y="1183233"/>
            <a:chExt cx="2937789" cy="623247"/>
          </a:xfrm>
        </p:grpSpPr>
        <p:sp>
          <p:nvSpPr>
            <p:cNvPr id="110" name="矩形 1"/>
            <p:cNvSpPr>
              <a:spLocks noChangeArrowheads="1"/>
            </p:cNvSpPr>
            <p:nvPr/>
          </p:nvSpPr>
          <p:spPr bwMode="auto">
            <a:xfrm>
              <a:off x="971600" y="1183233"/>
              <a:ext cx="2592491" cy="6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sp>
          <p:nvSpPr>
            <p:cNvPr id="111" name="椭圆 110"/>
            <p:cNvSpPr/>
            <p:nvPr/>
          </p:nvSpPr>
          <p:spPr>
            <a:xfrm>
              <a:off x="626302" y="1310080"/>
              <a:ext cx="360000" cy="360000"/>
            </a:xfrm>
            <a:prstGeom prst="ellipse">
              <a:avLst/>
            </a:prstGeom>
            <a:solidFill>
              <a:srgbClr val="1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112" name="组合 111"/>
          <p:cNvGrpSpPr/>
          <p:nvPr/>
        </p:nvGrpSpPr>
        <p:grpSpPr>
          <a:xfrm>
            <a:off x="7651846" y="5068885"/>
            <a:ext cx="3924759" cy="830997"/>
            <a:chOff x="611600" y="1183233"/>
            <a:chExt cx="2943569" cy="623247"/>
          </a:xfrm>
        </p:grpSpPr>
        <p:sp>
          <p:nvSpPr>
            <p:cNvPr id="113" name="矩形 1"/>
            <p:cNvSpPr>
              <a:spLocks noChangeArrowheads="1"/>
            </p:cNvSpPr>
            <p:nvPr/>
          </p:nvSpPr>
          <p:spPr bwMode="auto">
            <a:xfrm>
              <a:off x="971600" y="1183233"/>
              <a:ext cx="2583569" cy="6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sp>
          <p:nvSpPr>
            <p:cNvPr id="114" name="椭圆 113"/>
            <p:cNvSpPr/>
            <p:nvPr/>
          </p:nvSpPr>
          <p:spPr>
            <a:xfrm>
              <a:off x="611600" y="1310080"/>
              <a:ext cx="360000" cy="360000"/>
            </a:xfrm>
            <a:prstGeom prst="ellipse">
              <a:avLst/>
            </a:prstGeom>
            <a:solidFill>
              <a:srgbClr val="FB7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sp>
        <p:nvSpPr>
          <p:cNvPr id="115" name="Freeform 83"/>
          <p:cNvSpPr>
            <a:spLocks noEditPoints="1"/>
          </p:cNvSpPr>
          <p:nvPr/>
        </p:nvSpPr>
        <p:spPr bwMode="auto">
          <a:xfrm>
            <a:off x="1229090" y="3644070"/>
            <a:ext cx="322229" cy="676682"/>
          </a:xfrm>
          <a:custGeom>
            <a:avLst/>
            <a:gdLst>
              <a:gd name="T0" fmla="*/ 20 w 22"/>
              <a:gd name="T1" fmla="*/ 27 h 46"/>
              <a:gd name="T2" fmla="*/ 22 w 22"/>
              <a:gd name="T3" fmla="*/ 26 h 46"/>
              <a:gd name="T4" fmla="*/ 15 w 22"/>
              <a:gd name="T5" fmla="*/ 11 h 46"/>
              <a:gd name="T6" fmla="*/ 7 w 22"/>
              <a:gd name="T7" fmla="*/ 11 h 46"/>
              <a:gd name="T8" fmla="*/ 0 w 22"/>
              <a:gd name="T9" fmla="*/ 26 h 46"/>
              <a:gd name="T10" fmla="*/ 2 w 22"/>
              <a:gd name="T11" fmla="*/ 27 h 46"/>
              <a:gd name="T12" fmla="*/ 7 w 22"/>
              <a:gd name="T13" fmla="*/ 16 h 46"/>
              <a:gd name="T14" fmla="*/ 8 w 22"/>
              <a:gd name="T15" fmla="*/ 21 h 46"/>
              <a:gd name="T16" fmla="*/ 2 w 22"/>
              <a:gd name="T17" fmla="*/ 32 h 46"/>
              <a:gd name="T18" fmla="*/ 8 w 22"/>
              <a:gd name="T19" fmla="*/ 32 h 46"/>
              <a:gd name="T20" fmla="*/ 10 w 22"/>
              <a:gd name="T21" fmla="*/ 46 h 46"/>
              <a:gd name="T22" fmla="*/ 12 w 22"/>
              <a:gd name="T23" fmla="*/ 46 h 46"/>
              <a:gd name="T24" fmla="*/ 14 w 22"/>
              <a:gd name="T25" fmla="*/ 32 h 46"/>
              <a:gd name="T26" fmla="*/ 19 w 22"/>
              <a:gd name="T27" fmla="*/ 32 h 46"/>
              <a:gd name="T28" fmla="*/ 14 w 22"/>
              <a:gd name="T29" fmla="*/ 21 h 46"/>
              <a:gd name="T30" fmla="*/ 15 w 22"/>
              <a:gd name="T31" fmla="*/ 16 h 46"/>
              <a:gd name="T32" fmla="*/ 20 w 22"/>
              <a:gd name="T33" fmla="*/ 27 h 46"/>
              <a:gd name="T34" fmla="*/ 11 w 22"/>
              <a:gd name="T35" fmla="*/ 7 h 46"/>
              <a:gd name="T36" fmla="*/ 13 w 22"/>
              <a:gd name="T37" fmla="*/ 6 h 46"/>
              <a:gd name="T38" fmla="*/ 14 w 22"/>
              <a:gd name="T39" fmla="*/ 4 h 46"/>
              <a:gd name="T40" fmla="*/ 13 w 22"/>
              <a:gd name="T41" fmla="*/ 1 h 46"/>
              <a:gd name="T42" fmla="*/ 11 w 22"/>
              <a:gd name="T43" fmla="*/ 0 h 46"/>
              <a:gd name="T44" fmla="*/ 8 w 22"/>
              <a:gd name="T45" fmla="*/ 1 h 46"/>
              <a:gd name="T46" fmla="*/ 7 w 22"/>
              <a:gd name="T47" fmla="*/ 4 h 46"/>
              <a:gd name="T48" fmla="*/ 8 w 22"/>
              <a:gd name="T49" fmla="*/ 6 h 46"/>
              <a:gd name="T50" fmla="*/ 11 w 22"/>
              <a:gd name="T5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46">
                <a:moveTo>
                  <a:pt x="20" y="27"/>
                </a:moveTo>
                <a:cubicBezTo>
                  <a:pt x="21" y="27"/>
                  <a:pt x="21" y="27"/>
                  <a:pt x="22" y="26"/>
                </a:cubicBezTo>
                <a:cubicBezTo>
                  <a:pt x="15" y="11"/>
                  <a:pt x="15" y="11"/>
                  <a:pt x="15" y="11"/>
                </a:cubicBezTo>
                <a:cubicBezTo>
                  <a:pt x="7" y="11"/>
                  <a:pt x="7" y="11"/>
                  <a:pt x="7" y="11"/>
                </a:cubicBezTo>
                <a:cubicBezTo>
                  <a:pt x="0" y="26"/>
                  <a:pt x="0" y="26"/>
                  <a:pt x="0" y="26"/>
                </a:cubicBezTo>
                <a:cubicBezTo>
                  <a:pt x="2" y="27"/>
                  <a:pt x="2" y="27"/>
                  <a:pt x="2" y="27"/>
                </a:cubicBezTo>
                <a:cubicBezTo>
                  <a:pt x="7" y="16"/>
                  <a:pt x="7" y="16"/>
                  <a:pt x="7" y="16"/>
                </a:cubicBezTo>
                <a:cubicBezTo>
                  <a:pt x="8" y="21"/>
                  <a:pt x="8" y="21"/>
                  <a:pt x="8" y="21"/>
                </a:cubicBezTo>
                <a:cubicBezTo>
                  <a:pt x="2" y="32"/>
                  <a:pt x="2" y="32"/>
                  <a:pt x="2" y="32"/>
                </a:cubicBezTo>
                <a:cubicBezTo>
                  <a:pt x="8" y="32"/>
                  <a:pt x="8" y="32"/>
                  <a:pt x="8" y="32"/>
                </a:cubicBezTo>
                <a:cubicBezTo>
                  <a:pt x="10" y="46"/>
                  <a:pt x="10" y="46"/>
                  <a:pt x="10" y="46"/>
                </a:cubicBezTo>
                <a:cubicBezTo>
                  <a:pt x="12" y="46"/>
                  <a:pt x="12" y="46"/>
                  <a:pt x="12" y="46"/>
                </a:cubicBezTo>
                <a:cubicBezTo>
                  <a:pt x="14" y="32"/>
                  <a:pt x="14" y="32"/>
                  <a:pt x="14" y="32"/>
                </a:cubicBezTo>
                <a:cubicBezTo>
                  <a:pt x="19" y="32"/>
                  <a:pt x="19" y="32"/>
                  <a:pt x="19" y="32"/>
                </a:cubicBezTo>
                <a:cubicBezTo>
                  <a:pt x="14" y="21"/>
                  <a:pt x="14" y="21"/>
                  <a:pt x="14" y="21"/>
                </a:cubicBezTo>
                <a:cubicBezTo>
                  <a:pt x="15" y="16"/>
                  <a:pt x="15" y="16"/>
                  <a:pt x="15" y="16"/>
                </a:cubicBezTo>
                <a:lnTo>
                  <a:pt x="20" y="27"/>
                </a:lnTo>
                <a:close/>
                <a:moveTo>
                  <a:pt x="11" y="7"/>
                </a:moveTo>
                <a:cubicBezTo>
                  <a:pt x="12" y="7"/>
                  <a:pt x="12" y="7"/>
                  <a:pt x="13" y="6"/>
                </a:cubicBezTo>
                <a:cubicBezTo>
                  <a:pt x="14" y="6"/>
                  <a:pt x="14" y="5"/>
                  <a:pt x="14" y="4"/>
                </a:cubicBezTo>
                <a:cubicBezTo>
                  <a:pt x="14" y="3"/>
                  <a:pt x="14" y="2"/>
                  <a:pt x="13" y="1"/>
                </a:cubicBezTo>
                <a:cubicBezTo>
                  <a:pt x="13" y="1"/>
                  <a:pt x="12" y="0"/>
                  <a:pt x="11" y="0"/>
                </a:cubicBezTo>
                <a:cubicBezTo>
                  <a:pt x="10" y="0"/>
                  <a:pt x="9" y="1"/>
                  <a:pt x="8" y="1"/>
                </a:cubicBezTo>
                <a:cubicBezTo>
                  <a:pt x="8" y="2"/>
                  <a:pt x="7" y="3"/>
                  <a:pt x="7" y="4"/>
                </a:cubicBezTo>
                <a:cubicBezTo>
                  <a:pt x="7" y="5"/>
                  <a:pt x="8" y="6"/>
                  <a:pt x="8" y="6"/>
                </a:cubicBezTo>
                <a:cubicBezTo>
                  <a:pt x="9" y="7"/>
                  <a:pt x="10" y="7"/>
                  <a:pt x="11" y="7"/>
                </a:cubicBezTo>
                <a:close/>
              </a:path>
            </a:pathLst>
          </a:custGeom>
          <a:solidFill>
            <a:srgbClr val="FB7F6B"/>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6" name="Freeform 83"/>
          <p:cNvSpPr>
            <a:spLocks noEditPoints="1"/>
          </p:cNvSpPr>
          <p:nvPr/>
        </p:nvSpPr>
        <p:spPr bwMode="auto">
          <a:xfrm>
            <a:off x="1176369" y="5223200"/>
            <a:ext cx="322229" cy="676682"/>
          </a:xfrm>
          <a:custGeom>
            <a:avLst/>
            <a:gdLst>
              <a:gd name="T0" fmla="*/ 20 w 22"/>
              <a:gd name="T1" fmla="*/ 27 h 46"/>
              <a:gd name="T2" fmla="*/ 22 w 22"/>
              <a:gd name="T3" fmla="*/ 26 h 46"/>
              <a:gd name="T4" fmla="*/ 15 w 22"/>
              <a:gd name="T5" fmla="*/ 11 h 46"/>
              <a:gd name="T6" fmla="*/ 7 w 22"/>
              <a:gd name="T7" fmla="*/ 11 h 46"/>
              <a:gd name="T8" fmla="*/ 0 w 22"/>
              <a:gd name="T9" fmla="*/ 26 h 46"/>
              <a:gd name="T10" fmla="*/ 2 w 22"/>
              <a:gd name="T11" fmla="*/ 27 h 46"/>
              <a:gd name="T12" fmla="*/ 7 w 22"/>
              <a:gd name="T13" fmla="*/ 16 h 46"/>
              <a:gd name="T14" fmla="*/ 8 w 22"/>
              <a:gd name="T15" fmla="*/ 21 h 46"/>
              <a:gd name="T16" fmla="*/ 2 w 22"/>
              <a:gd name="T17" fmla="*/ 32 h 46"/>
              <a:gd name="T18" fmla="*/ 8 w 22"/>
              <a:gd name="T19" fmla="*/ 32 h 46"/>
              <a:gd name="T20" fmla="*/ 10 w 22"/>
              <a:gd name="T21" fmla="*/ 46 h 46"/>
              <a:gd name="T22" fmla="*/ 12 w 22"/>
              <a:gd name="T23" fmla="*/ 46 h 46"/>
              <a:gd name="T24" fmla="*/ 14 w 22"/>
              <a:gd name="T25" fmla="*/ 32 h 46"/>
              <a:gd name="T26" fmla="*/ 19 w 22"/>
              <a:gd name="T27" fmla="*/ 32 h 46"/>
              <a:gd name="T28" fmla="*/ 14 w 22"/>
              <a:gd name="T29" fmla="*/ 21 h 46"/>
              <a:gd name="T30" fmla="*/ 15 w 22"/>
              <a:gd name="T31" fmla="*/ 16 h 46"/>
              <a:gd name="T32" fmla="*/ 20 w 22"/>
              <a:gd name="T33" fmla="*/ 27 h 46"/>
              <a:gd name="T34" fmla="*/ 11 w 22"/>
              <a:gd name="T35" fmla="*/ 7 h 46"/>
              <a:gd name="T36" fmla="*/ 13 w 22"/>
              <a:gd name="T37" fmla="*/ 6 h 46"/>
              <a:gd name="T38" fmla="*/ 14 w 22"/>
              <a:gd name="T39" fmla="*/ 4 h 46"/>
              <a:gd name="T40" fmla="*/ 13 w 22"/>
              <a:gd name="T41" fmla="*/ 1 h 46"/>
              <a:gd name="T42" fmla="*/ 11 w 22"/>
              <a:gd name="T43" fmla="*/ 0 h 46"/>
              <a:gd name="T44" fmla="*/ 8 w 22"/>
              <a:gd name="T45" fmla="*/ 1 h 46"/>
              <a:gd name="T46" fmla="*/ 7 w 22"/>
              <a:gd name="T47" fmla="*/ 4 h 46"/>
              <a:gd name="T48" fmla="*/ 8 w 22"/>
              <a:gd name="T49" fmla="*/ 6 h 46"/>
              <a:gd name="T50" fmla="*/ 11 w 22"/>
              <a:gd name="T5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46">
                <a:moveTo>
                  <a:pt x="20" y="27"/>
                </a:moveTo>
                <a:cubicBezTo>
                  <a:pt x="21" y="27"/>
                  <a:pt x="21" y="27"/>
                  <a:pt x="22" y="26"/>
                </a:cubicBezTo>
                <a:cubicBezTo>
                  <a:pt x="15" y="11"/>
                  <a:pt x="15" y="11"/>
                  <a:pt x="15" y="11"/>
                </a:cubicBezTo>
                <a:cubicBezTo>
                  <a:pt x="7" y="11"/>
                  <a:pt x="7" y="11"/>
                  <a:pt x="7" y="11"/>
                </a:cubicBezTo>
                <a:cubicBezTo>
                  <a:pt x="0" y="26"/>
                  <a:pt x="0" y="26"/>
                  <a:pt x="0" y="26"/>
                </a:cubicBezTo>
                <a:cubicBezTo>
                  <a:pt x="2" y="27"/>
                  <a:pt x="2" y="27"/>
                  <a:pt x="2" y="27"/>
                </a:cubicBezTo>
                <a:cubicBezTo>
                  <a:pt x="7" y="16"/>
                  <a:pt x="7" y="16"/>
                  <a:pt x="7" y="16"/>
                </a:cubicBezTo>
                <a:cubicBezTo>
                  <a:pt x="8" y="21"/>
                  <a:pt x="8" y="21"/>
                  <a:pt x="8" y="21"/>
                </a:cubicBezTo>
                <a:cubicBezTo>
                  <a:pt x="2" y="32"/>
                  <a:pt x="2" y="32"/>
                  <a:pt x="2" y="32"/>
                </a:cubicBezTo>
                <a:cubicBezTo>
                  <a:pt x="8" y="32"/>
                  <a:pt x="8" y="32"/>
                  <a:pt x="8" y="32"/>
                </a:cubicBezTo>
                <a:cubicBezTo>
                  <a:pt x="10" y="46"/>
                  <a:pt x="10" y="46"/>
                  <a:pt x="10" y="46"/>
                </a:cubicBezTo>
                <a:cubicBezTo>
                  <a:pt x="12" y="46"/>
                  <a:pt x="12" y="46"/>
                  <a:pt x="12" y="46"/>
                </a:cubicBezTo>
                <a:cubicBezTo>
                  <a:pt x="14" y="32"/>
                  <a:pt x="14" y="32"/>
                  <a:pt x="14" y="32"/>
                </a:cubicBezTo>
                <a:cubicBezTo>
                  <a:pt x="19" y="32"/>
                  <a:pt x="19" y="32"/>
                  <a:pt x="19" y="32"/>
                </a:cubicBezTo>
                <a:cubicBezTo>
                  <a:pt x="14" y="21"/>
                  <a:pt x="14" y="21"/>
                  <a:pt x="14" y="21"/>
                </a:cubicBezTo>
                <a:cubicBezTo>
                  <a:pt x="15" y="16"/>
                  <a:pt x="15" y="16"/>
                  <a:pt x="15" y="16"/>
                </a:cubicBezTo>
                <a:lnTo>
                  <a:pt x="20" y="27"/>
                </a:lnTo>
                <a:close/>
                <a:moveTo>
                  <a:pt x="11" y="7"/>
                </a:moveTo>
                <a:cubicBezTo>
                  <a:pt x="12" y="7"/>
                  <a:pt x="12" y="7"/>
                  <a:pt x="13" y="6"/>
                </a:cubicBezTo>
                <a:cubicBezTo>
                  <a:pt x="14" y="6"/>
                  <a:pt x="14" y="5"/>
                  <a:pt x="14" y="4"/>
                </a:cubicBezTo>
                <a:cubicBezTo>
                  <a:pt x="14" y="3"/>
                  <a:pt x="14" y="2"/>
                  <a:pt x="13" y="1"/>
                </a:cubicBezTo>
                <a:cubicBezTo>
                  <a:pt x="13" y="1"/>
                  <a:pt x="12" y="0"/>
                  <a:pt x="11" y="0"/>
                </a:cubicBezTo>
                <a:cubicBezTo>
                  <a:pt x="10" y="0"/>
                  <a:pt x="9" y="1"/>
                  <a:pt x="8" y="1"/>
                </a:cubicBezTo>
                <a:cubicBezTo>
                  <a:pt x="8" y="2"/>
                  <a:pt x="7" y="3"/>
                  <a:pt x="7" y="4"/>
                </a:cubicBezTo>
                <a:cubicBezTo>
                  <a:pt x="7" y="5"/>
                  <a:pt x="8" y="6"/>
                  <a:pt x="8" y="6"/>
                </a:cubicBezTo>
                <a:cubicBezTo>
                  <a:pt x="9" y="7"/>
                  <a:pt x="10" y="7"/>
                  <a:pt x="11" y="7"/>
                </a:cubicBezTo>
                <a:close/>
              </a:path>
            </a:pathLst>
          </a:custGeom>
          <a:solidFill>
            <a:srgbClr val="FB7F6B"/>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
        <p:nvSpPr>
          <p:cNvPr id="117" name="Freeform 83"/>
          <p:cNvSpPr>
            <a:spLocks noEditPoints="1"/>
          </p:cNvSpPr>
          <p:nvPr/>
        </p:nvSpPr>
        <p:spPr bwMode="auto">
          <a:xfrm>
            <a:off x="839368" y="5223267"/>
            <a:ext cx="322229" cy="676682"/>
          </a:xfrm>
          <a:custGeom>
            <a:avLst/>
            <a:gdLst>
              <a:gd name="T0" fmla="*/ 20 w 22"/>
              <a:gd name="T1" fmla="*/ 27 h 46"/>
              <a:gd name="T2" fmla="*/ 22 w 22"/>
              <a:gd name="T3" fmla="*/ 26 h 46"/>
              <a:gd name="T4" fmla="*/ 15 w 22"/>
              <a:gd name="T5" fmla="*/ 11 h 46"/>
              <a:gd name="T6" fmla="*/ 7 w 22"/>
              <a:gd name="T7" fmla="*/ 11 h 46"/>
              <a:gd name="T8" fmla="*/ 0 w 22"/>
              <a:gd name="T9" fmla="*/ 26 h 46"/>
              <a:gd name="T10" fmla="*/ 2 w 22"/>
              <a:gd name="T11" fmla="*/ 27 h 46"/>
              <a:gd name="T12" fmla="*/ 7 w 22"/>
              <a:gd name="T13" fmla="*/ 16 h 46"/>
              <a:gd name="T14" fmla="*/ 8 w 22"/>
              <a:gd name="T15" fmla="*/ 21 h 46"/>
              <a:gd name="T16" fmla="*/ 2 w 22"/>
              <a:gd name="T17" fmla="*/ 32 h 46"/>
              <a:gd name="T18" fmla="*/ 8 w 22"/>
              <a:gd name="T19" fmla="*/ 32 h 46"/>
              <a:gd name="T20" fmla="*/ 10 w 22"/>
              <a:gd name="T21" fmla="*/ 46 h 46"/>
              <a:gd name="T22" fmla="*/ 12 w 22"/>
              <a:gd name="T23" fmla="*/ 46 h 46"/>
              <a:gd name="T24" fmla="*/ 14 w 22"/>
              <a:gd name="T25" fmla="*/ 32 h 46"/>
              <a:gd name="T26" fmla="*/ 19 w 22"/>
              <a:gd name="T27" fmla="*/ 32 h 46"/>
              <a:gd name="T28" fmla="*/ 14 w 22"/>
              <a:gd name="T29" fmla="*/ 21 h 46"/>
              <a:gd name="T30" fmla="*/ 15 w 22"/>
              <a:gd name="T31" fmla="*/ 16 h 46"/>
              <a:gd name="T32" fmla="*/ 20 w 22"/>
              <a:gd name="T33" fmla="*/ 27 h 46"/>
              <a:gd name="T34" fmla="*/ 11 w 22"/>
              <a:gd name="T35" fmla="*/ 7 h 46"/>
              <a:gd name="T36" fmla="*/ 13 w 22"/>
              <a:gd name="T37" fmla="*/ 6 h 46"/>
              <a:gd name="T38" fmla="*/ 14 w 22"/>
              <a:gd name="T39" fmla="*/ 4 h 46"/>
              <a:gd name="T40" fmla="*/ 13 w 22"/>
              <a:gd name="T41" fmla="*/ 1 h 46"/>
              <a:gd name="T42" fmla="*/ 11 w 22"/>
              <a:gd name="T43" fmla="*/ 0 h 46"/>
              <a:gd name="T44" fmla="*/ 8 w 22"/>
              <a:gd name="T45" fmla="*/ 1 h 46"/>
              <a:gd name="T46" fmla="*/ 7 w 22"/>
              <a:gd name="T47" fmla="*/ 4 h 46"/>
              <a:gd name="T48" fmla="*/ 8 w 22"/>
              <a:gd name="T49" fmla="*/ 6 h 46"/>
              <a:gd name="T50" fmla="*/ 11 w 22"/>
              <a:gd name="T5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46">
                <a:moveTo>
                  <a:pt x="20" y="27"/>
                </a:moveTo>
                <a:cubicBezTo>
                  <a:pt x="21" y="27"/>
                  <a:pt x="21" y="27"/>
                  <a:pt x="22" y="26"/>
                </a:cubicBezTo>
                <a:cubicBezTo>
                  <a:pt x="15" y="11"/>
                  <a:pt x="15" y="11"/>
                  <a:pt x="15" y="11"/>
                </a:cubicBezTo>
                <a:cubicBezTo>
                  <a:pt x="7" y="11"/>
                  <a:pt x="7" y="11"/>
                  <a:pt x="7" y="11"/>
                </a:cubicBezTo>
                <a:cubicBezTo>
                  <a:pt x="0" y="26"/>
                  <a:pt x="0" y="26"/>
                  <a:pt x="0" y="26"/>
                </a:cubicBezTo>
                <a:cubicBezTo>
                  <a:pt x="2" y="27"/>
                  <a:pt x="2" y="27"/>
                  <a:pt x="2" y="27"/>
                </a:cubicBezTo>
                <a:cubicBezTo>
                  <a:pt x="7" y="16"/>
                  <a:pt x="7" y="16"/>
                  <a:pt x="7" y="16"/>
                </a:cubicBezTo>
                <a:cubicBezTo>
                  <a:pt x="8" y="21"/>
                  <a:pt x="8" y="21"/>
                  <a:pt x="8" y="21"/>
                </a:cubicBezTo>
                <a:cubicBezTo>
                  <a:pt x="2" y="32"/>
                  <a:pt x="2" y="32"/>
                  <a:pt x="2" y="32"/>
                </a:cubicBezTo>
                <a:cubicBezTo>
                  <a:pt x="8" y="32"/>
                  <a:pt x="8" y="32"/>
                  <a:pt x="8" y="32"/>
                </a:cubicBezTo>
                <a:cubicBezTo>
                  <a:pt x="10" y="46"/>
                  <a:pt x="10" y="46"/>
                  <a:pt x="10" y="46"/>
                </a:cubicBezTo>
                <a:cubicBezTo>
                  <a:pt x="12" y="46"/>
                  <a:pt x="12" y="46"/>
                  <a:pt x="12" y="46"/>
                </a:cubicBezTo>
                <a:cubicBezTo>
                  <a:pt x="14" y="32"/>
                  <a:pt x="14" y="32"/>
                  <a:pt x="14" y="32"/>
                </a:cubicBezTo>
                <a:cubicBezTo>
                  <a:pt x="19" y="32"/>
                  <a:pt x="19" y="32"/>
                  <a:pt x="19" y="32"/>
                </a:cubicBezTo>
                <a:cubicBezTo>
                  <a:pt x="14" y="21"/>
                  <a:pt x="14" y="21"/>
                  <a:pt x="14" y="21"/>
                </a:cubicBezTo>
                <a:cubicBezTo>
                  <a:pt x="15" y="16"/>
                  <a:pt x="15" y="16"/>
                  <a:pt x="15" y="16"/>
                </a:cubicBezTo>
                <a:lnTo>
                  <a:pt x="20" y="27"/>
                </a:lnTo>
                <a:close/>
                <a:moveTo>
                  <a:pt x="11" y="7"/>
                </a:moveTo>
                <a:cubicBezTo>
                  <a:pt x="12" y="7"/>
                  <a:pt x="12" y="7"/>
                  <a:pt x="13" y="6"/>
                </a:cubicBezTo>
                <a:cubicBezTo>
                  <a:pt x="14" y="6"/>
                  <a:pt x="14" y="5"/>
                  <a:pt x="14" y="4"/>
                </a:cubicBezTo>
                <a:cubicBezTo>
                  <a:pt x="14" y="3"/>
                  <a:pt x="14" y="2"/>
                  <a:pt x="13" y="1"/>
                </a:cubicBezTo>
                <a:cubicBezTo>
                  <a:pt x="13" y="1"/>
                  <a:pt x="12" y="0"/>
                  <a:pt x="11" y="0"/>
                </a:cubicBezTo>
                <a:cubicBezTo>
                  <a:pt x="10" y="0"/>
                  <a:pt x="9" y="1"/>
                  <a:pt x="8" y="1"/>
                </a:cubicBezTo>
                <a:cubicBezTo>
                  <a:pt x="8" y="2"/>
                  <a:pt x="7" y="3"/>
                  <a:pt x="7" y="4"/>
                </a:cubicBezTo>
                <a:cubicBezTo>
                  <a:pt x="7" y="5"/>
                  <a:pt x="8" y="6"/>
                  <a:pt x="8" y="6"/>
                </a:cubicBezTo>
                <a:cubicBezTo>
                  <a:pt x="9" y="7"/>
                  <a:pt x="10" y="7"/>
                  <a:pt x="11" y="7"/>
                </a:cubicBezTo>
                <a:close/>
              </a:path>
            </a:pathLst>
          </a:custGeom>
          <a:solidFill>
            <a:srgbClr val="FB7F6B"/>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900" advTm="3000">
        <p14:warp dir="in"/>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2" presetClass="entr" presetSubtype="8" fill="hold" nodeType="afterEffect" p14:presetBounceEnd="7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70000">
                                          <p:cBhvr additive="base">
                                            <p:cTn id="15" dur="100" fill="hold"/>
                                            <p:tgtEl>
                                              <p:spTgt spid="29"/>
                                            </p:tgtEl>
                                            <p:attrNameLst>
                                              <p:attrName>ppt_x</p:attrName>
                                            </p:attrNameLst>
                                          </p:cBhvr>
                                          <p:tavLst>
                                            <p:tav tm="0">
                                              <p:val>
                                                <p:strVal val="0-#ppt_w/2"/>
                                              </p:val>
                                            </p:tav>
                                            <p:tav tm="100000">
                                              <p:val>
                                                <p:strVal val="#ppt_x"/>
                                              </p:val>
                                            </p:tav>
                                          </p:tavLst>
                                        </p:anim>
                                        <p:anim calcmode="lin" valueType="num" p14:bounceEnd="70000">
                                          <p:cBhvr additive="base">
                                            <p:cTn id="16" dur="10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14:presetBounceEnd="70000">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14:bounceEnd="70000">
                                          <p:cBhvr additive="base">
                                            <p:cTn id="20" dur="100" fill="hold"/>
                                            <p:tgtEl>
                                              <p:spTgt spid="34"/>
                                            </p:tgtEl>
                                            <p:attrNameLst>
                                              <p:attrName>ppt_x</p:attrName>
                                            </p:attrNameLst>
                                          </p:cBhvr>
                                          <p:tavLst>
                                            <p:tav tm="0">
                                              <p:val>
                                                <p:strVal val="0-#ppt_w/2"/>
                                              </p:val>
                                            </p:tav>
                                            <p:tav tm="100000">
                                              <p:val>
                                                <p:strVal val="#ppt_x"/>
                                              </p:val>
                                            </p:tav>
                                          </p:tavLst>
                                        </p:anim>
                                        <p:anim calcmode="lin" valueType="num" p14:bounceEnd="70000">
                                          <p:cBhvr additive="base">
                                            <p:cTn id="21" dur="100" fill="hold"/>
                                            <p:tgtEl>
                                              <p:spTgt spid="34"/>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additive="base">
                                            <p:cTn id="24" dur="700" fill="hold"/>
                                            <p:tgtEl>
                                              <p:spTgt spid="64"/>
                                            </p:tgtEl>
                                            <p:attrNameLst>
                                              <p:attrName>ppt_x</p:attrName>
                                            </p:attrNameLst>
                                          </p:cBhvr>
                                          <p:tavLst>
                                            <p:tav tm="0">
                                              <p:val>
                                                <p:strVal val="0-#ppt_w/2"/>
                                              </p:val>
                                            </p:tav>
                                            <p:tav tm="100000">
                                              <p:val>
                                                <p:strVal val="#ppt_x"/>
                                              </p:val>
                                            </p:tav>
                                          </p:tavLst>
                                        </p:anim>
                                        <p:anim calcmode="lin" valueType="num">
                                          <p:cBhvr additive="base">
                                            <p:cTn id="25" dur="700" fill="hold"/>
                                            <p:tgtEl>
                                              <p:spTgt spid="64"/>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8" fill="hold" nodeType="afterEffect" p14:presetBounceEnd="70000">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14:bounceEnd="70000">
                                          <p:cBhvr additive="base">
                                            <p:cTn id="29" dur="100" fill="hold"/>
                                            <p:tgtEl>
                                              <p:spTgt spid="97"/>
                                            </p:tgtEl>
                                            <p:attrNameLst>
                                              <p:attrName>ppt_x</p:attrName>
                                            </p:attrNameLst>
                                          </p:cBhvr>
                                          <p:tavLst>
                                            <p:tav tm="0">
                                              <p:val>
                                                <p:strVal val="0-#ppt_w/2"/>
                                              </p:val>
                                            </p:tav>
                                            <p:tav tm="100000">
                                              <p:val>
                                                <p:strVal val="#ppt_x"/>
                                              </p:val>
                                            </p:tav>
                                          </p:tavLst>
                                        </p:anim>
                                        <p:anim calcmode="lin" valueType="num" p14:bounceEnd="70000">
                                          <p:cBhvr additive="base">
                                            <p:cTn id="30" dur="1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15"/>
                                            </p:tgtEl>
                                            <p:attrNameLst>
                                              <p:attrName>style.visibility</p:attrName>
                                            </p:attrNameLst>
                                          </p:cBhvr>
                                          <p:to>
                                            <p:strVal val="visible"/>
                                          </p:to>
                                        </p:set>
                                        <p:anim calcmode="lin" valueType="num">
                                          <p:cBhvr additive="base">
                                            <p:cTn id="35" dur="500" fill="hold"/>
                                            <p:tgtEl>
                                              <p:spTgt spid="115"/>
                                            </p:tgtEl>
                                            <p:attrNameLst>
                                              <p:attrName>ppt_x</p:attrName>
                                            </p:attrNameLst>
                                          </p:cBhvr>
                                          <p:tavLst>
                                            <p:tav tm="0">
                                              <p:val>
                                                <p:strVal val="0-#ppt_w/2"/>
                                              </p:val>
                                            </p:tav>
                                            <p:tav tm="100000">
                                              <p:val>
                                                <p:strVal val="#ppt_x"/>
                                              </p:val>
                                            </p:tav>
                                          </p:tavLst>
                                        </p:anim>
                                        <p:anim calcmode="lin" valueType="num">
                                          <p:cBhvr additive="base">
                                            <p:cTn id="36" dur="500" fill="hold"/>
                                            <p:tgtEl>
                                              <p:spTgt spid="11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3"/>
                                            </p:tgtEl>
                                            <p:attrNameLst>
                                              <p:attrName>style.visibility</p:attrName>
                                            </p:attrNameLst>
                                          </p:cBhvr>
                                          <p:to>
                                            <p:strVal val="visible"/>
                                          </p:to>
                                        </p:set>
                                        <p:anim calcmode="lin" valueType="num">
                                          <p:cBhvr additive="base">
                                            <p:cTn id="39" dur="700" fill="hold"/>
                                            <p:tgtEl>
                                              <p:spTgt spid="133"/>
                                            </p:tgtEl>
                                            <p:attrNameLst>
                                              <p:attrName>ppt_x</p:attrName>
                                            </p:attrNameLst>
                                          </p:cBhvr>
                                          <p:tavLst>
                                            <p:tav tm="0">
                                              <p:val>
                                                <p:strVal val="0-#ppt_w/2"/>
                                              </p:val>
                                            </p:tav>
                                            <p:tav tm="100000">
                                              <p:val>
                                                <p:strVal val="#ppt_x"/>
                                              </p:val>
                                            </p:tav>
                                          </p:tavLst>
                                        </p:anim>
                                        <p:anim calcmode="lin" valueType="num">
                                          <p:cBhvr additive="base">
                                            <p:cTn id="40" dur="700" fill="hold"/>
                                            <p:tgtEl>
                                              <p:spTgt spid="133"/>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8" fill="hold" grpId="0" nodeType="afterEffect">
                                      <p:stCondLst>
                                        <p:cond delay="0"/>
                                      </p:stCondLst>
                                      <p:childTnLst>
                                        <p:set>
                                          <p:cBhvr>
                                            <p:cTn id="43" dur="1" fill="hold">
                                              <p:stCondLst>
                                                <p:cond delay="0"/>
                                              </p:stCondLst>
                                            </p:cTn>
                                            <p:tgtEl>
                                              <p:spTgt spid="117"/>
                                            </p:tgtEl>
                                            <p:attrNameLst>
                                              <p:attrName>style.visibility</p:attrName>
                                            </p:attrNameLst>
                                          </p:cBhvr>
                                          <p:to>
                                            <p:strVal val="visible"/>
                                          </p:to>
                                        </p:set>
                                        <p:anim calcmode="lin" valueType="num">
                                          <p:cBhvr additive="base">
                                            <p:cTn id="44" dur="500" fill="hold"/>
                                            <p:tgtEl>
                                              <p:spTgt spid="117"/>
                                            </p:tgtEl>
                                            <p:attrNameLst>
                                              <p:attrName>ppt_x</p:attrName>
                                            </p:attrNameLst>
                                          </p:cBhvr>
                                          <p:tavLst>
                                            <p:tav tm="0">
                                              <p:val>
                                                <p:strVal val="0-#ppt_w/2"/>
                                              </p:val>
                                            </p:tav>
                                            <p:tav tm="100000">
                                              <p:val>
                                                <p:strVal val="#ppt_x"/>
                                              </p:val>
                                            </p:tav>
                                          </p:tavLst>
                                        </p:anim>
                                        <p:anim calcmode="lin" valueType="num">
                                          <p:cBhvr additive="base">
                                            <p:cTn id="45" dur="500" fill="hold"/>
                                            <p:tgtEl>
                                              <p:spTgt spid="117"/>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2" presetClass="entr" presetSubtype="8" fill="hold" grpId="0" nodeType="afterEffect">
                                      <p:stCondLst>
                                        <p:cond delay="0"/>
                                      </p:stCondLst>
                                      <p:childTnLst>
                                        <p:set>
                                          <p:cBhvr>
                                            <p:cTn id="48" dur="1" fill="hold">
                                              <p:stCondLst>
                                                <p:cond delay="0"/>
                                              </p:stCondLst>
                                            </p:cTn>
                                            <p:tgtEl>
                                              <p:spTgt spid="116"/>
                                            </p:tgtEl>
                                            <p:attrNameLst>
                                              <p:attrName>style.visibility</p:attrName>
                                            </p:attrNameLst>
                                          </p:cBhvr>
                                          <p:to>
                                            <p:strVal val="visible"/>
                                          </p:to>
                                        </p:set>
                                        <p:anim calcmode="lin" valueType="num">
                                          <p:cBhvr additive="base">
                                            <p:cTn id="49" dur="500" fill="hold"/>
                                            <p:tgtEl>
                                              <p:spTgt spid="116"/>
                                            </p:tgtEl>
                                            <p:attrNameLst>
                                              <p:attrName>ppt_x</p:attrName>
                                            </p:attrNameLst>
                                          </p:cBhvr>
                                          <p:tavLst>
                                            <p:tav tm="0">
                                              <p:val>
                                                <p:strVal val="0-#ppt_w/2"/>
                                              </p:val>
                                            </p:tav>
                                            <p:tav tm="100000">
                                              <p:val>
                                                <p:strVal val="#ppt_x"/>
                                              </p:val>
                                            </p:tav>
                                          </p:tavLst>
                                        </p:anim>
                                        <p:anim calcmode="lin" valueType="num">
                                          <p:cBhvr additive="base">
                                            <p:cTn id="50" dur="500" fill="hold"/>
                                            <p:tgtEl>
                                              <p:spTgt spid="116"/>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154"/>
                                            </p:tgtEl>
                                            <p:attrNameLst>
                                              <p:attrName>style.visibility</p:attrName>
                                            </p:attrNameLst>
                                          </p:cBhvr>
                                          <p:to>
                                            <p:strVal val="visible"/>
                                          </p:to>
                                        </p:set>
                                        <p:anim calcmode="lin" valueType="num">
                                          <p:cBhvr additive="base">
                                            <p:cTn id="53" dur="700" fill="hold"/>
                                            <p:tgtEl>
                                              <p:spTgt spid="154"/>
                                            </p:tgtEl>
                                            <p:attrNameLst>
                                              <p:attrName>ppt_x</p:attrName>
                                            </p:attrNameLst>
                                          </p:cBhvr>
                                          <p:tavLst>
                                            <p:tav tm="0">
                                              <p:val>
                                                <p:strVal val="0-#ppt_w/2"/>
                                              </p:val>
                                            </p:tav>
                                            <p:tav tm="100000">
                                              <p:val>
                                                <p:strVal val="#ppt_x"/>
                                              </p:val>
                                            </p:tav>
                                          </p:tavLst>
                                        </p:anim>
                                        <p:anim calcmode="lin" valueType="num">
                                          <p:cBhvr additive="base">
                                            <p:cTn id="54" dur="700" fill="hold"/>
                                            <p:tgtEl>
                                              <p:spTgt spid="1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5" grpId="0" animBg="1"/>
          <p:bldP spid="116" grpId="0" animBg="1"/>
          <p:bldP spid="1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00" fill="hold"/>
                                            <p:tgtEl>
                                              <p:spTgt spid="29"/>
                                            </p:tgtEl>
                                            <p:attrNameLst>
                                              <p:attrName>ppt_x</p:attrName>
                                            </p:attrNameLst>
                                          </p:cBhvr>
                                          <p:tavLst>
                                            <p:tav tm="0">
                                              <p:val>
                                                <p:strVal val="0-#ppt_w/2"/>
                                              </p:val>
                                            </p:tav>
                                            <p:tav tm="100000">
                                              <p:val>
                                                <p:strVal val="#ppt_x"/>
                                              </p:val>
                                            </p:tav>
                                          </p:tavLst>
                                        </p:anim>
                                        <p:anim calcmode="lin" valueType="num">
                                          <p:cBhvr additive="base">
                                            <p:cTn id="16" dur="10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100" fill="hold"/>
                                            <p:tgtEl>
                                              <p:spTgt spid="34"/>
                                            </p:tgtEl>
                                            <p:attrNameLst>
                                              <p:attrName>ppt_x</p:attrName>
                                            </p:attrNameLst>
                                          </p:cBhvr>
                                          <p:tavLst>
                                            <p:tav tm="0">
                                              <p:val>
                                                <p:strVal val="0-#ppt_w/2"/>
                                              </p:val>
                                            </p:tav>
                                            <p:tav tm="100000">
                                              <p:val>
                                                <p:strVal val="#ppt_x"/>
                                              </p:val>
                                            </p:tav>
                                          </p:tavLst>
                                        </p:anim>
                                        <p:anim calcmode="lin" valueType="num">
                                          <p:cBhvr additive="base">
                                            <p:cTn id="21" dur="100" fill="hold"/>
                                            <p:tgtEl>
                                              <p:spTgt spid="34"/>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additive="base">
                                            <p:cTn id="24" dur="700" fill="hold"/>
                                            <p:tgtEl>
                                              <p:spTgt spid="64"/>
                                            </p:tgtEl>
                                            <p:attrNameLst>
                                              <p:attrName>ppt_x</p:attrName>
                                            </p:attrNameLst>
                                          </p:cBhvr>
                                          <p:tavLst>
                                            <p:tav tm="0">
                                              <p:val>
                                                <p:strVal val="0-#ppt_w/2"/>
                                              </p:val>
                                            </p:tav>
                                            <p:tav tm="100000">
                                              <p:val>
                                                <p:strVal val="#ppt_x"/>
                                              </p:val>
                                            </p:tav>
                                          </p:tavLst>
                                        </p:anim>
                                        <p:anim calcmode="lin" valueType="num">
                                          <p:cBhvr additive="base">
                                            <p:cTn id="25" dur="700" fill="hold"/>
                                            <p:tgtEl>
                                              <p:spTgt spid="64"/>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additive="base">
                                            <p:cTn id="29" dur="100" fill="hold"/>
                                            <p:tgtEl>
                                              <p:spTgt spid="97"/>
                                            </p:tgtEl>
                                            <p:attrNameLst>
                                              <p:attrName>ppt_x</p:attrName>
                                            </p:attrNameLst>
                                          </p:cBhvr>
                                          <p:tavLst>
                                            <p:tav tm="0">
                                              <p:val>
                                                <p:strVal val="0-#ppt_w/2"/>
                                              </p:val>
                                            </p:tav>
                                            <p:tav tm="100000">
                                              <p:val>
                                                <p:strVal val="#ppt_x"/>
                                              </p:val>
                                            </p:tav>
                                          </p:tavLst>
                                        </p:anim>
                                        <p:anim calcmode="lin" valueType="num">
                                          <p:cBhvr additive="base">
                                            <p:cTn id="30" dur="1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15"/>
                                            </p:tgtEl>
                                            <p:attrNameLst>
                                              <p:attrName>style.visibility</p:attrName>
                                            </p:attrNameLst>
                                          </p:cBhvr>
                                          <p:to>
                                            <p:strVal val="visible"/>
                                          </p:to>
                                        </p:set>
                                        <p:anim calcmode="lin" valueType="num">
                                          <p:cBhvr additive="base">
                                            <p:cTn id="35" dur="500" fill="hold"/>
                                            <p:tgtEl>
                                              <p:spTgt spid="115"/>
                                            </p:tgtEl>
                                            <p:attrNameLst>
                                              <p:attrName>ppt_x</p:attrName>
                                            </p:attrNameLst>
                                          </p:cBhvr>
                                          <p:tavLst>
                                            <p:tav tm="0">
                                              <p:val>
                                                <p:strVal val="0-#ppt_w/2"/>
                                              </p:val>
                                            </p:tav>
                                            <p:tav tm="100000">
                                              <p:val>
                                                <p:strVal val="#ppt_x"/>
                                              </p:val>
                                            </p:tav>
                                          </p:tavLst>
                                        </p:anim>
                                        <p:anim calcmode="lin" valueType="num">
                                          <p:cBhvr additive="base">
                                            <p:cTn id="36" dur="500" fill="hold"/>
                                            <p:tgtEl>
                                              <p:spTgt spid="11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3"/>
                                            </p:tgtEl>
                                            <p:attrNameLst>
                                              <p:attrName>style.visibility</p:attrName>
                                            </p:attrNameLst>
                                          </p:cBhvr>
                                          <p:to>
                                            <p:strVal val="visible"/>
                                          </p:to>
                                        </p:set>
                                        <p:anim calcmode="lin" valueType="num">
                                          <p:cBhvr additive="base">
                                            <p:cTn id="39" dur="700" fill="hold"/>
                                            <p:tgtEl>
                                              <p:spTgt spid="133"/>
                                            </p:tgtEl>
                                            <p:attrNameLst>
                                              <p:attrName>ppt_x</p:attrName>
                                            </p:attrNameLst>
                                          </p:cBhvr>
                                          <p:tavLst>
                                            <p:tav tm="0">
                                              <p:val>
                                                <p:strVal val="0-#ppt_w/2"/>
                                              </p:val>
                                            </p:tav>
                                            <p:tav tm="100000">
                                              <p:val>
                                                <p:strVal val="#ppt_x"/>
                                              </p:val>
                                            </p:tav>
                                          </p:tavLst>
                                        </p:anim>
                                        <p:anim calcmode="lin" valueType="num">
                                          <p:cBhvr additive="base">
                                            <p:cTn id="40" dur="700" fill="hold"/>
                                            <p:tgtEl>
                                              <p:spTgt spid="133"/>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8" fill="hold" grpId="0" nodeType="afterEffect">
                                      <p:stCondLst>
                                        <p:cond delay="0"/>
                                      </p:stCondLst>
                                      <p:childTnLst>
                                        <p:set>
                                          <p:cBhvr>
                                            <p:cTn id="43" dur="1" fill="hold">
                                              <p:stCondLst>
                                                <p:cond delay="0"/>
                                              </p:stCondLst>
                                            </p:cTn>
                                            <p:tgtEl>
                                              <p:spTgt spid="117"/>
                                            </p:tgtEl>
                                            <p:attrNameLst>
                                              <p:attrName>style.visibility</p:attrName>
                                            </p:attrNameLst>
                                          </p:cBhvr>
                                          <p:to>
                                            <p:strVal val="visible"/>
                                          </p:to>
                                        </p:set>
                                        <p:anim calcmode="lin" valueType="num">
                                          <p:cBhvr additive="base">
                                            <p:cTn id="44" dur="500" fill="hold"/>
                                            <p:tgtEl>
                                              <p:spTgt spid="117"/>
                                            </p:tgtEl>
                                            <p:attrNameLst>
                                              <p:attrName>ppt_x</p:attrName>
                                            </p:attrNameLst>
                                          </p:cBhvr>
                                          <p:tavLst>
                                            <p:tav tm="0">
                                              <p:val>
                                                <p:strVal val="0-#ppt_w/2"/>
                                              </p:val>
                                            </p:tav>
                                            <p:tav tm="100000">
                                              <p:val>
                                                <p:strVal val="#ppt_x"/>
                                              </p:val>
                                            </p:tav>
                                          </p:tavLst>
                                        </p:anim>
                                        <p:anim calcmode="lin" valueType="num">
                                          <p:cBhvr additive="base">
                                            <p:cTn id="45" dur="500" fill="hold"/>
                                            <p:tgtEl>
                                              <p:spTgt spid="117"/>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2" presetClass="entr" presetSubtype="8" fill="hold" grpId="0" nodeType="afterEffect">
                                      <p:stCondLst>
                                        <p:cond delay="0"/>
                                      </p:stCondLst>
                                      <p:childTnLst>
                                        <p:set>
                                          <p:cBhvr>
                                            <p:cTn id="48" dur="1" fill="hold">
                                              <p:stCondLst>
                                                <p:cond delay="0"/>
                                              </p:stCondLst>
                                            </p:cTn>
                                            <p:tgtEl>
                                              <p:spTgt spid="116"/>
                                            </p:tgtEl>
                                            <p:attrNameLst>
                                              <p:attrName>style.visibility</p:attrName>
                                            </p:attrNameLst>
                                          </p:cBhvr>
                                          <p:to>
                                            <p:strVal val="visible"/>
                                          </p:to>
                                        </p:set>
                                        <p:anim calcmode="lin" valueType="num">
                                          <p:cBhvr additive="base">
                                            <p:cTn id="49" dur="500" fill="hold"/>
                                            <p:tgtEl>
                                              <p:spTgt spid="116"/>
                                            </p:tgtEl>
                                            <p:attrNameLst>
                                              <p:attrName>ppt_x</p:attrName>
                                            </p:attrNameLst>
                                          </p:cBhvr>
                                          <p:tavLst>
                                            <p:tav tm="0">
                                              <p:val>
                                                <p:strVal val="0-#ppt_w/2"/>
                                              </p:val>
                                            </p:tav>
                                            <p:tav tm="100000">
                                              <p:val>
                                                <p:strVal val="#ppt_x"/>
                                              </p:val>
                                            </p:tav>
                                          </p:tavLst>
                                        </p:anim>
                                        <p:anim calcmode="lin" valueType="num">
                                          <p:cBhvr additive="base">
                                            <p:cTn id="50" dur="500" fill="hold"/>
                                            <p:tgtEl>
                                              <p:spTgt spid="116"/>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154"/>
                                            </p:tgtEl>
                                            <p:attrNameLst>
                                              <p:attrName>style.visibility</p:attrName>
                                            </p:attrNameLst>
                                          </p:cBhvr>
                                          <p:to>
                                            <p:strVal val="visible"/>
                                          </p:to>
                                        </p:set>
                                        <p:anim calcmode="lin" valueType="num">
                                          <p:cBhvr additive="base">
                                            <p:cTn id="53" dur="700" fill="hold"/>
                                            <p:tgtEl>
                                              <p:spTgt spid="154"/>
                                            </p:tgtEl>
                                            <p:attrNameLst>
                                              <p:attrName>ppt_x</p:attrName>
                                            </p:attrNameLst>
                                          </p:cBhvr>
                                          <p:tavLst>
                                            <p:tav tm="0">
                                              <p:val>
                                                <p:strVal val="0-#ppt_w/2"/>
                                              </p:val>
                                            </p:tav>
                                            <p:tav tm="100000">
                                              <p:val>
                                                <p:strVal val="#ppt_x"/>
                                              </p:val>
                                            </p:tav>
                                          </p:tavLst>
                                        </p:anim>
                                        <p:anim calcmode="lin" valueType="num">
                                          <p:cBhvr additive="base">
                                            <p:cTn id="54" dur="700" fill="hold"/>
                                            <p:tgtEl>
                                              <p:spTgt spid="1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5" grpId="0" animBg="1"/>
          <p:bldP spid="116" grpId="0" animBg="1"/>
          <p:bldP spid="117"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6445" y="2030455"/>
            <a:ext cx="4823956" cy="1375160"/>
            <a:chOff x="538207" y="2087159"/>
            <a:chExt cx="4823956" cy="1375160"/>
          </a:xfrm>
        </p:grpSpPr>
        <p:grpSp>
          <p:nvGrpSpPr>
            <p:cNvPr id="39" name="组合 38"/>
            <p:cNvGrpSpPr/>
            <p:nvPr/>
          </p:nvGrpSpPr>
          <p:grpSpPr>
            <a:xfrm>
              <a:off x="538207" y="2313950"/>
              <a:ext cx="4025787" cy="953377"/>
              <a:chOff x="1577941" y="1826129"/>
              <a:chExt cx="4025787" cy="953377"/>
            </a:xfrm>
          </p:grpSpPr>
          <p:grpSp>
            <p:nvGrpSpPr>
              <p:cNvPr id="35" name="组合 34"/>
              <p:cNvGrpSpPr/>
              <p:nvPr/>
            </p:nvGrpSpPr>
            <p:grpSpPr>
              <a:xfrm>
                <a:off x="1577941" y="1826129"/>
                <a:ext cx="4025787" cy="953377"/>
                <a:chOff x="7298478" y="1615237"/>
                <a:chExt cx="3659806" cy="866706"/>
              </a:xfrm>
            </p:grpSpPr>
            <p:sp>
              <p:nvSpPr>
                <p:cNvPr id="33" name="圆角矩形 32"/>
                <p:cNvSpPr/>
                <p:nvPr/>
              </p:nvSpPr>
              <p:spPr>
                <a:xfrm>
                  <a:off x="7298478" y="1615237"/>
                  <a:ext cx="3659806" cy="866706"/>
                </a:xfrm>
                <a:prstGeom prst="roundRect">
                  <a:avLst>
                    <a:gd name="adj" fmla="val 50000"/>
                  </a:avLst>
                </a:prstGeom>
                <a:solidFill>
                  <a:srgbClr val="EE6B61"/>
                </a:solidFill>
                <a:ln>
                  <a:solidFill>
                    <a:srgbClr val="EE6B61"/>
                  </a:solidFill>
                </a:ln>
                <a:effectLst>
                  <a:outerShdw blurRad="50800" dist="38100" dir="5400000" algn="t"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7439765"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EE6B61"/>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2070526" y="2124693"/>
                <a:ext cx="2342822" cy="369332"/>
              </a:xfrm>
              <a:prstGeom prst="rect">
                <a:avLst/>
              </a:prstGeom>
            </p:spPr>
            <p:txBody>
              <a:bodyPr wrap="none">
                <a:spAutoFit/>
              </a:bodyPr>
              <a:lstStyle/>
              <a:p>
                <a:pPr algn="ctr"/>
                <a:r>
                  <a:rPr lang="en-US" altLang="zh-CN" dirty="0" smtClean="0">
                    <a:solidFill>
                      <a:schemeClr val="tx1">
                        <a:lumMod val="50000"/>
                        <a:lumOff val="50000"/>
                      </a:schemeClr>
                    </a:solidFill>
                  </a:rPr>
                  <a:t>Add Your Title Here</a:t>
                </a:r>
                <a:endParaRPr lang="zh-CN" altLang="en-US" dirty="0">
                  <a:solidFill>
                    <a:schemeClr val="tx1">
                      <a:lumMod val="50000"/>
                      <a:lumOff val="50000"/>
                    </a:schemeClr>
                  </a:solidFill>
                </a:endParaRPr>
              </a:p>
            </p:txBody>
          </p:sp>
        </p:grpSp>
        <p:grpSp>
          <p:nvGrpSpPr>
            <p:cNvPr id="24" name="组合 23"/>
            <p:cNvGrpSpPr/>
            <p:nvPr/>
          </p:nvGrpSpPr>
          <p:grpSpPr>
            <a:xfrm>
              <a:off x="3987003" y="2087159"/>
              <a:ext cx="1375160" cy="1375160"/>
              <a:chOff x="7318202" y="1543843"/>
              <a:chExt cx="1375160" cy="1375160"/>
            </a:xfrm>
          </p:grpSpPr>
          <p:sp>
            <p:nvSpPr>
              <p:cNvPr id="18" name="八边形 17"/>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八边形 18"/>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3200" b="1" dirty="0" smtClean="0">
                    <a:solidFill>
                      <a:srgbClr val="EE6B6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zh-CN" altLang="en-US" sz="3200" b="1" dirty="0">
                  <a:solidFill>
                    <a:srgbClr val="EE6B6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3" name="组合 2"/>
          <p:cNvGrpSpPr/>
          <p:nvPr/>
        </p:nvGrpSpPr>
        <p:grpSpPr>
          <a:xfrm>
            <a:off x="506340" y="4607362"/>
            <a:ext cx="4814061" cy="1375160"/>
            <a:chOff x="538206" y="4507358"/>
            <a:chExt cx="4814061" cy="1375160"/>
          </a:xfrm>
        </p:grpSpPr>
        <p:grpSp>
          <p:nvGrpSpPr>
            <p:cNvPr id="40" name="组合 39"/>
            <p:cNvGrpSpPr/>
            <p:nvPr/>
          </p:nvGrpSpPr>
          <p:grpSpPr>
            <a:xfrm>
              <a:off x="538206" y="4711406"/>
              <a:ext cx="4025787" cy="953377"/>
              <a:chOff x="1577943" y="1826129"/>
              <a:chExt cx="4025787" cy="953377"/>
            </a:xfrm>
          </p:grpSpPr>
          <p:grpSp>
            <p:nvGrpSpPr>
              <p:cNvPr id="41" name="组合 40"/>
              <p:cNvGrpSpPr/>
              <p:nvPr/>
            </p:nvGrpSpPr>
            <p:grpSpPr>
              <a:xfrm>
                <a:off x="1577943" y="1826129"/>
                <a:ext cx="4025787" cy="953377"/>
                <a:chOff x="7298480" y="1615237"/>
                <a:chExt cx="3659806" cy="866706"/>
              </a:xfrm>
            </p:grpSpPr>
            <p:sp>
              <p:nvSpPr>
                <p:cNvPr id="43" name="圆角矩形 42"/>
                <p:cNvSpPr/>
                <p:nvPr/>
              </p:nvSpPr>
              <p:spPr>
                <a:xfrm>
                  <a:off x="7298480" y="1615237"/>
                  <a:ext cx="3659806" cy="866706"/>
                </a:xfrm>
                <a:prstGeom prst="roundRect">
                  <a:avLst>
                    <a:gd name="adj" fmla="val 50000"/>
                  </a:avLst>
                </a:prstGeom>
                <a:solidFill>
                  <a:srgbClr val="FFB44B"/>
                </a:solidFill>
                <a:ln>
                  <a:solidFill>
                    <a:srgbClr val="FFB44B"/>
                  </a:solidFill>
                </a:ln>
                <a:effectLst>
                  <a:outerShdw blurRad="50800" dist="38100" dir="5400000" algn="t"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7439766"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FFB44B"/>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2070529" y="2127838"/>
                <a:ext cx="2342822" cy="369332"/>
              </a:xfrm>
              <a:prstGeom prst="rect">
                <a:avLst/>
              </a:prstGeom>
            </p:spPr>
            <p:txBody>
              <a:bodyPr wrap="none">
                <a:spAutoFit/>
              </a:bodyPr>
              <a:lstStyle/>
              <a:p>
                <a:pPr algn="ctr"/>
                <a:r>
                  <a:rPr lang="en-US" altLang="zh-CN" dirty="0" smtClean="0">
                    <a:solidFill>
                      <a:schemeClr val="tx1">
                        <a:lumMod val="50000"/>
                        <a:lumOff val="50000"/>
                      </a:schemeClr>
                    </a:solidFill>
                  </a:rPr>
                  <a:t>Add Your Title Here</a:t>
                </a:r>
                <a:endParaRPr lang="zh-CN" altLang="en-US" dirty="0">
                  <a:solidFill>
                    <a:schemeClr val="tx1">
                      <a:lumMod val="50000"/>
                      <a:lumOff val="50000"/>
                    </a:schemeClr>
                  </a:solidFill>
                </a:endParaRPr>
              </a:p>
            </p:txBody>
          </p:sp>
        </p:grpSp>
        <p:grpSp>
          <p:nvGrpSpPr>
            <p:cNvPr id="45" name="组合 44"/>
            <p:cNvGrpSpPr/>
            <p:nvPr/>
          </p:nvGrpSpPr>
          <p:grpSpPr>
            <a:xfrm>
              <a:off x="3977107" y="4507358"/>
              <a:ext cx="1375160" cy="1375160"/>
              <a:chOff x="7318202" y="1543843"/>
              <a:chExt cx="1375160" cy="1375160"/>
            </a:xfrm>
          </p:grpSpPr>
          <p:sp>
            <p:nvSpPr>
              <p:cNvPr id="46" name="八边形 45"/>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八边形 46"/>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3200" b="1" dirty="0" smtClean="0">
                    <a:solidFill>
                      <a:srgbClr val="FFB44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zh-CN" altLang="en-US" sz="3200" b="1" dirty="0">
                  <a:solidFill>
                    <a:srgbClr val="FFB44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4" name="组合 3"/>
          <p:cNvGrpSpPr/>
          <p:nvPr/>
        </p:nvGrpSpPr>
        <p:grpSpPr>
          <a:xfrm>
            <a:off x="6520858" y="2015941"/>
            <a:ext cx="4794490" cy="1375160"/>
            <a:chOff x="6491392" y="2061608"/>
            <a:chExt cx="4794490" cy="1375160"/>
          </a:xfrm>
        </p:grpSpPr>
        <p:grpSp>
          <p:nvGrpSpPr>
            <p:cNvPr id="48" name="组合 47"/>
            <p:cNvGrpSpPr/>
            <p:nvPr/>
          </p:nvGrpSpPr>
          <p:grpSpPr>
            <a:xfrm>
              <a:off x="7260095" y="2272500"/>
              <a:ext cx="4025787" cy="953377"/>
              <a:chOff x="1577943" y="1826129"/>
              <a:chExt cx="4025787" cy="953377"/>
            </a:xfrm>
          </p:grpSpPr>
          <p:grpSp>
            <p:nvGrpSpPr>
              <p:cNvPr id="49" name="组合 48"/>
              <p:cNvGrpSpPr/>
              <p:nvPr/>
            </p:nvGrpSpPr>
            <p:grpSpPr>
              <a:xfrm>
                <a:off x="1577943" y="1826129"/>
                <a:ext cx="4025787" cy="953377"/>
                <a:chOff x="7298480" y="1615237"/>
                <a:chExt cx="3659806" cy="866706"/>
              </a:xfrm>
            </p:grpSpPr>
            <p:sp>
              <p:nvSpPr>
                <p:cNvPr id="51" name="圆角矩形 50"/>
                <p:cNvSpPr/>
                <p:nvPr/>
              </p:nvSpPr>
              <p:spPr>
                <a:xfrm>
                  <a:off x="7298480" y="1615237"/>
                  <a:ext cx="3659806" cy="866706"/>
                </a:xfrm>
                <a:prstGeom prst="roundRect">
                  <a:avLst>
                    <a:gd name="adj" fmla="val 50000"/>
                  </a:avLst>
                </a:prstGeom>
                <a:solidFill>
                  <a:srgbClr val="4DC6BE"/>
                </a:solidFill>
                <a:ln>
                  <a:solidFill>
                    <a:srgbClr val="4DC6BE"/>
                  </a:solidFill>
                </a:ln>
                <a:effectLst>
                  <a:outerShdw blurRad="50800" dist="38100" algn="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a:off x="7479349"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4DC6BE"/>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矩形 49"/>
              <p:cNvSpPr/>
              <p:nvPr/>
            </p:nvSpPr>
            <p:spPr>
              <a:xfrm>
                <a:off x="2639142" y="2143702"/>
                <a:ext cx="2342822" cy="369332"/>
              </a:xfrm>
              <a:prstGeom prst="rect">
                <a:avLst/>
              </a:prstGeom>
            </p:spPr>
            <p:txBody>
              <a:bodyPr wrap="none">
                <a:spAutoFit/>
              </a:bodyPr>
              <a:lstStyle/>
              <a:p>
                <a:pPr algn="ctr"/>
                <a:r>
                  <a:rPr lang="en-US" altLang="zh-CN" dirty="0" smtClean="0">
                    <a:solidFill>
                      <a:schemeClr val="tx1">
                        <a:lumMod val="50000"/>
                        <a:lumOff val="50000"/>
                      </a:schemeClr>
                    </a:solidFill>
                  </a:rPr>
                  <a:t>Add Your Title Here</a:t>
                </a:r>
                <a:endParaRPr lang="zh-CN" altLang="en-US" dirty="0">
                  <a:solidFill>
                    <a:schemeClr val="tx1">
                      <a:lumMod val="50000"/>
                      <a:lumOff val="50000"/>
                    </a:schemeClr>
                  </a:solidFill>
                </a:endParaRPr>
              </a:p>
            </p:txBody>
          </p:sp>
        </p:grpSp>
        <p:grpSp>
          <p:nvGrpSpPr>
            <p:cNvPr id="53" name="组合 52"/>
            <p:cNvGrpSpPr/>
            <p:nvPr/>
          </p:nvGrpSpPr>
          <p:grpSpPr>
            <a:xfrm>
              <a:off x="6491392" y="2061608"/>
              <a:ext cx="1375160" cy="1375160"/>
              <a:chOff x="7318202" y="1543843"/>
              <a:chExt cx="1375160" cy="1375160"/>
            </a:xfrm>
          </p:grpSpPr>
          <p:sp>
            <p:nvSpPr>
              <p:cNvPr id="54" name="八边形 53"/>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八边形 54"/>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3200" b="1" dirty="0" smtClean="0">
                    <a:solidFill>
                      <a:srgbClr val="4DC6B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zh-CN" altLang="en-US" sz="3200" b="1" dirty="0">
                  <a:solidFill>
                    <a:srgbClr val="4DC6B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56" name="组合 55"/>
          <p:cNvGrpSpPr/>
          <p:nvPr/>
        </p:nvGrpSpPr>
        <p:grpSpPr>
          <a:xfrm>
            <a:off x="7289561" y="4803740"/>
            <a:ext cx="4025787" cy="953377"/>
            <a:chOff x="1577943" y="1826129"/>
            <a:chExt cx="4025787" cy="953377"/>
          </a:xfrm>
        </p:grpSpPr>
        <p:grpSp>
          <p:nvGrpSpPr>
            <p:cNvPr id="57" name="组合 56"/>
            <p:cNvGrpSpPr/>
            <p:nvPr/>
          </p:nvGrpSpPr>
          <p:grpSpPr>
            <a:xfrm>
              <a:off x="1577943" y="1826129"/>
              <a:ext cx="4025787" cy="953377"/>
              <a:chOff x="7298480" y="1615237"/>
              <a:chExt cx="3659806" cy="866706"/>
            </a:xfrm>
          </p:grpSpPr>
          <p:sp>
            <p:nvSpPr>
              <p:cNvPr id="59" name="圆角矩形 58"/>
              <p:cNvSpPr/>
              <p:nvPr/>
            </p:nvSpPr>
            <p:spPr>
              <a:xfrm>
                <a:off x="7298480" y="1615237"/>
                <a:ext cx="3659806" cy="866706"/>
              </a:xfrm>
              <a:prstGeom prst="roundRect">
                <a:avLst>
                  <a:gd name="adj" fmla="val 50000"/>
                </a:avLst>
              </a:prstGeom>
              <a:solidFill>
                <a:srgbClr val="4FB663"/>
              </a:solidFill>
              <a:ln>
                <a:solidFill>
                  <a:srgbClr val="4FB663"/>
                </a:solidFill>
              </a:ln>
              <a:effectLst>
                <a:outerShdw blurRad="50800" dist="38100" algn="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圆角矩形 59"/>
              <p:cNvSpPr/>
              <p:nvPr/>
            </p:nvSpPr>
            <p:spPr>
              <a:xfrm>
                <a:off x="7479349"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4FB663"/>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矩形 57"/>
            <p:cNvSpPr/>
            <p:nvPr/>
          </p:nvSpPr>
          <p:spPr>
            <a:xfrm>
              <a:off x="2639142" y="2143702"/>
              <a:ext cx="2342822" cy="369332"/>
            </a:xfrm>
            <a:prstGeom prst="rect">
              <a:avLst/>
            </a:prstGeom>
          </p:spPr>
          <p:txBody>
            <a:bodyPr wrap="none">
              <a:spAutoFit/>
            </a:bodyPr>
            <a:lstStyle/>
            <a:p>
              <a:pPr algn="ctr"/>
              <a:r>
                <a:rPr lang="en-US" altLang="zh-CN" dirty="0" smtClean="0">
                  <a:solidFill>
                    <a:schemeClr val="tx1">
                      <a:lumMod val="50000"/>
                      <a:lumOff val="50000"/>
                    </a:schemeClr>
                  </a:solidFill>
                </a:rPr>
                <a:t>Add Your Title Here</a:t>
              </a:r>
              <a:endParaRPr lang="zh-CN" altLang="en-US" dirty="0">
                <a:solidFill>
                  <a:schemeClr val="tx1">
                    <a:lumMod val="50000"/>
                    <a:lumOff val="50000"/>
                  </a:schemeClr>
                </a:solidFill>
              </a:endParaRPr>
            </a:p>
          </p:txBody>
        </p:sp>
      </p:grpSp>
      <p:grpSp>
        <p:nvGrpSpPr>
          <p:cNvPr id="61" name="组合 60"/>
          <p:cNvGrpSpPr/>
          <p:nvPr/>
        </p:nvGrpSpPr>
        <p:grpSpPr>
          <a:xfrm>
            <a:off x="6520858" y="4592848"/>
            <a:ext cx="1375160" cy="1375160"/>
            <a:chOff x="7318202" y="1543843"/>
            <a:chExt cx="1375160" cy="1375160"/>
          </a:xfrm>
        </p:grpSpPr>
        <p:sp>
          <p:nvSpPr>
            <p:cNvPr id="62" name="八边形 61"/>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八边形 62"/>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3200" b="1" dirty="0" smtClean="0">
                  <a:solidFill>
                    <a:srgbClr val="4FB6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endParaRPr lang="zh-CN" altLang="en-US" sz="3200" b="1" dirty="0">
                <a:solidFill>
                  <a:srgbClr val="4FB6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64" name="组合 63"/>
          <p:cNvGrpSpPr/>
          <p:nvPr/>
        </p:nvGrpSpPr>
        <p:grpSpPr>
          <a:xfrm>
            <a:off x="4909392" y="2981846"/>
            <a:ext cx="2034771" cy="2034771"/>
            <a:chOff x="7318202" y="1543843"/>
            <a:chExt cx="1375160" cy="1375160"/>
          </a:xfrm>
        </p:grpSpPr>
        <p:sp>
          <p:nvSpPr>
            <p:cNvPr id="66" name="八边形 65"/>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八边形 66"/>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zh-CN" altLang="en-US" sz="3200" b="1" dirty="0" smtClean="0">
                  <a:solidFill>
                    <a:srgbClr val="45899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中心</a:t>
              </a:r>
              <a:endParaRPr lang="zh-CN" altLang="en-US" sz="3200" b="1" dirty="0">
                <a:solidFill>
                  <a:srgbClr val="45899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74" name="KSO_Shape"/>
          <p:cNvSpPr>
            <a:spLocks noChangeAspect="1"/>
          </p:cNvSpPr>
          <p:nvPr/>
        </p:nvSpPr>
        <p:spPr>
          <a:xfrm>
            <a:off x="507727" y="343247"/>
            <a:ext cx="743313" cy="676415"/>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FFB44B"/>
          </a:solidFill>
          <a:ln>
            <a:solidFill>
              <a:srgbClr val="FFB44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75" name="矩形 74"/>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FFB44B"/>
                </a:solidFill>
                <a:effectLst/>
              </a:rPr>
              <a:t>添加标题</a:t>
            </a:r>
            <a:endParaRPr lang="en-US" altLang="zh-CN" sz="3200" b="1" cap="none" spc="0" dirty="0" smtClean="0">
              <a:solidFill>
                <a:srgbClr val="FFB44B"/>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900" advTm="3000">
        <p14:warp dir="in"/>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checkerboard(across)">
                                      <p:cBhvr>
                                        <p:cTn id="1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19.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0762" y="3017573"/>
            <a:ext cx="9509084" cy="4071938"/>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图表 2"/>
          <p:cNvGraphicFramePr/>
          <p:nvPr/>
        </p:nvGraphicFramePr>
        <p:xfrm>
          <a:off x="1650579" y="1826996"/>
          <a:ext cx="9156307" cy="4050275"/>
        </p:xfrm>
        <a:graphic>
          <a:graphicData uri="http://schemas.openxmlformats.org/drawingml/2006/chart">
            <c:chart xmlns:c="http://schemas.openxmlformats.org/drawingml/2006/chart" xmlns:r="http://schemas.openxmlformats.org/officeDocument/2006/relationships" r:id="rId3"/>
          </a:graphicData>
        </a:graphic>
      </p:graphicFrame>
      <p:sp>
        <p:nvSpPr>
          <p:cNvPr id="7" name="矩形 6"/>
          <p:cNvSpPr/>
          <p:nvPr/>
        </p:nvSpPr>
        <p:spPr>
          <a:xfrm>
            <a:off x="4622215" y="1324208"/>
            <a:ext cx="3456384" cy="461665"/>
          </a:xfrm>
          <a:prstGeom prst="rect">
            <a:avLst/>
          </a:prstGeom>
        </p:spPr>
        <p:txBody>
          <a:bodyPr wrap="square">
            <a:spAutoFit/>
          </a:bodyPr>
          <a:lstStyle/>
          <a:p>
            <a:pPr algn="ctr"/>
            <a:r>
              <a:rPr lang="zh-CN" altLang="en-US" sz="2400" dirty="0" smtClean="0">
                <a:solidFill>
                  <a:srgbClr val="EB4B66"/>
                </a:solidFill>
                <a:latin typeface="微软雅黑" panose="020B0503020204020204" pitchFamily="34" charset="-122"/>
              </a:rPr>
              <a:t>各月份销售量概况</a:t>
            </a:r>
            <a:endParaRPr lang="zh-CN" altLang="en-US" sz="2400" dirty="0">
              <a:solidFill>
                <a:srgbClr val="EB4B66"/>
              </a:solidFill>
              <a:latin typeface="微软雅黑" panose="020B0503020204020204" pitchFamily="34" charset="-122"/>
            </a:endParaRPr>
          </a:p>
        </p:txBody>
      </p:sp>
      <p:grpSp>
        <p:nvGrpSpPr>
          <p:cNvPr id="8" name="组合 7"/>
          <p:cNvGrpSpPr/>
          <p:nvPr/>
        </p:nvGrpSpPr>
        <p:grpSpPr>
          <a:xfrm>
            <a:off x="1710749" y="5815013"/>
            <a:ext cx="8894721" cy="114300"/>
            <a:chOff x="1172471" y="1676076"/>
            <a:chExt cx="5747404" cy="45719"/>
          </a:xfrm>
        </p:grpSpPr>
        <p:sp>
          <p:nvSpPr>
            <p:cNvPr id="9" name="椭圆 8"/>
            <p:cNvSpPr/>
            <p:nvPr/>
          </p:nvSpPr>
          <p:spPr>
            <a:xfrm>
              <a:off x="4024402"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sp>
          <p:nvSpPr>
            <p:cNvPr id="10" name="椭圆 9"/>
            <p:cNvSpPr/>
            <p:nvPr/>
          </p:nvSpPr>
          <p:spPr>
            <a:xfrm>
              <a:off x="1172471"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sp>
        <p:nvSpPr>
          <p:cNvPr id="11" name="KSO_Shape"/>
          <p:cNvSpPr>
            <a:spLocks noChangeAspect="1"/>
          </p:cNvSpPr>
          <p:nvPr/>
        </p:nvSpPr>
        <p:spPr>
          <a:xfrm>
            <a:off x="507727" y="343247"/>
            <a:ext cx="743313" cy="676415"/>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FFB44B"/>
          </a:solidFill>
          <a:ln>
            <a:solidFill>
              <a:srgbClr val="FFB44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2" name="矩形 11"/>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FFB44B"/>
                </a:solidFill>
                <a:effectLst/>
              </a:rPr>
              <a:t>添加标题</a:t>
            </a:r>
            <a:endParaRPr lang="en-US" altLang="zh-CN" sz="3200" b="1" cap="none" spc="0" dirty="0" smtClean="0">
              <a:solidFill>
                <a:srgbClr val="FFB44B"/>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pic>
        <p:nvPicPr>
          <p:cNvPr id="15" name="图片 14" descr="7.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648" y="2404182"/>
            <a:ext cx="1319473" cy="365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900" advTm="3000">
        <p14:warp dir="in"/>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3" presetClass="entr" presetSubtype="272"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strVal val="2/3*#ppt_w"/>
                                          </p:val>
                                        </p:tav>
                                        <p:tav tm="100000">
                                          <p:val>
                                            <p:strVal val="#ppt_w"/>
                                          </p:val>
                                        </p:tav>
                                      </p:tavLst>
                                    </p:anim>
                                    <p:anim calcmode="lin" valueType="num">
                                      <p:cBhvr>
                                        <p:cTn id="20" dur="500" fill="hold"/>
                                        <p:tgtEl>
                                          <p:spTgt spid="15"/>
                                        </p:tgtEl>
                                        <p:attrNameLst>
                                          <p:attrName>ppt_h</p:attrName>
                                        </p:attrNameLst>
                                      </p:cBhvr>
                                      <p:tavLst>
                                        <p:tav tm="0">
                                          <p:val>
                                            <p:strVal val="2/3*#ppt_h"/>
                                          </p:val>
                                        </p:tav>
                                        <p:tav tm="100000">
                                          <p:val>
                                            <p:strVal val="#ppt_h"/>
                                          </p:val>
                                        </p:tav>
                                      </p:tavLst>
                                    </p:anim>
                                  </p:childTnLst>
                                </p:cTn>
                              </p:par>
                              <p:par>
                                <p:cTn id="21" presetID="2" presetClass="entr" presetSubtype="2" fill="hold" nodeType="withEffect">
                                  <p:stCondLst>
                                    <p:cond delay="4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7763" y="0"/>
            <a:ext cx="7272808" cy="6853436"/>
          </a:xfrm>
          <a:prstGeom prst="rect">
            <a:avLst/>
          </a:prstGeom>
        </p:spPr>
      </p:pic>
      <p:grpSp>
        <p:nvGrpSpPr>
          <p:cNvPr id="81" name="组合 80"/>
          <p:cNvGrpSpPr/>
          <p:nvPr/>
        </p:nvGrpSpPr>
        <p:grpSpPr>
          <a:xfrm>
            <a:off x="1035111" y="1164441"/>
            <a:ext cx="1443287" cy="1443905"/>
            <a:chOff x="3834394" y="832845"/>
            <a:chExt cx="2556873" cy="2557964"/>
          </a:xfrm>
          <a:solidFill>
            <a:srgbClr val="EE6B61"/>
          </a:solidFill>
        </p:grpSpPr>
        <p:sp>
          <p:nvSpPr>
            <p:cNvPr id="82" name="直角三角形 81"/>
            <p:cNvSpPr>
              <a:spLocks noChangeAspect="1"/>
            </p:cNvSpPr>
            <p:nvPr/>
          </p:nvSpPr>
          <p:spPr>
            <a:xfrm rot="13500000">
              <a:off x="3834394" y="1582074"/>
              <a:ext cx="1059543" cy="1059543"/>
            </a:xfrm>
            <a:prstGeom prst="rtTriangle">
              <a:avLst/>
            </a:prstGeom>
            <a:solidFill>
              <a:srgbClr val="F4A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83" name="直角三角形 82"/>
            <p:cNvSpPr>
              <a:spLocks noChangeAspect="1"/>
            </p:cNvSpPr>
            <p:nvPr/>
          </p:nvSpPr>
          <p:spPr>
            <a:xfrm rot="2700000">
              <a:off x="5331724" y="1582061"/>
              <a:ext cx="1059543" cy="1059543"/>
            </a:xfrm>
            <a:prstGeom prst="rtTriangle">
              <a:avLst/>
            </a:prstGeom>
            <a:solidFill>
              <a:srgbClr val="EA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84" name="直角三角形 83"/>
            <p:cNvSpPr>
              <a:spLocks noChangeAspect="1"/>
            </p:cNvSpPr>
            <p:nvPr/>
          </p:nvSpPr>
          <p:spPr>
            <a:xfrm rot="18900000">
              <a:off x="4584156" y="832845"/>
              <a:ext cx="1059543" cy="1059543"/>
            </a:xfrm>
            <a:prstGeom prst="rtTriangle">
              <a:avLst/>
            </a:prstGeom>
            <a:solidFill>
              <a:srgbClr val="EE7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85" name="直角三角形 84"/>
            <p:cNvSpPr>
              <a:spLocks noChangeAspect="1"/>
            </p:cNvSpPr>
            <p:nvPr/>
          </p:nvSpPr>
          <p:spPr>
            <a:xfrm rot="8100000">
              <a:off x="4583622" y="2331266"/>
              <a:ext cx="1059543" cy="1059543"/>
            </a:xfrm>
            <a:prstGeom prst="rtTriangle">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93" name="组合 92"/>
          <p:cNvGrpSpPr/>
          <p:nvPr/>
        </p:nvGrpSpPr>
        <p:grpSpPr>
          <a:xfrm>
            <a:off x="1879401" y="1164439"/>
            <a:ext cx="1443287" cy="1443905"/>
            <a:chOff x="3834394" y="832845"/>
            <a:chExt cx="2556873" cy="2557964"/>
          </a:xfrm>
          <a:solidFill>
            <a:srgbClr val="EE6B61"/>
          </a:solidFill>
        </p:grpSpPr>
        <p:sp>
          <p:nvSpPr>
            <p:cNvPr id="94" name="直角三角形 93"/>
            <p:cNvSpPr>
              <a:spLocks noChangeAspect="1"/>
            </p:cNvSpPr>
            <p:nvPr/>
          </p:nvSpPr>
          <p:spPr>
            <a:xfrm rot="13500000">
              <a:off x="3834394" y="1582074"/>
              <a:ext cx="1059543" cy="1059543"/>
            </a:xfrm>
            <a:prstGeom prst="rtTriangle">
              <a:avLst/>
            </a:prstGeom>
            <a:solidFill>
              <a:srgbClr val="F4A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95" name="直角三角形 94"/>
            <p:cNvSpPr>
              <a:spLocks noChangeAspect="1"/>
            </p:cNvSpPr>
            <p:nvPr/>
          </p:nvSpPr>
          <p:spPr>
            <a:xfrm rot="2700000">
              <a:off x="5331724" y="1582061"/>
              <a:ext cx="1059543" cy="1059543"/>
            </a:xfrm>
            <a:prstGeom prst="rtTriangle">
              <a:avLst/>
            </a:prstGeom>
            <a:solidFill>
              <a:srgbClr val="EA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96" name="直角三角形 95"/>
            <p:cNvSpPr>
              <a:spLocks noChangeAspect="1"/>
            </p:cNvSpPr>
            <p:nvPr/>
          </p:nvSpPr>
          <p:spPr>
            <a:xfrm rot="18900000">
              <a:off x="4584156" y="832845"/>
              <a:ext cx="1059543" cy="1059543"/>
            </a:xfrm>
            <a:prstGeom prst="rtTriangle">
              <a:avLst/>
            </a:prstGeom>
            <a:solidFill>
              <a:srgbClr val="EE7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97" name="直角三角形 96"/>
            <p:cNvSpPr>
              <a:spLocks noChangeAspect="1"/>
            </p:cNvSpPr>
            <p:nvPr/>
          </p:nvSpPr>
          <p:spPr>
            <a:xfrm rot="8100000">
              <a:off x="4583622" y="2331266"/>
              <a:ext cx="1059543" cy="1059543"/>
            </a:xfrm>
            <a:prstGeom prst="rtTriangle">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98" name="组合 97"/>
          <p:cNvGrpSpPr/>
          <p:nvPr/>
        </p:nvGrpSpPr>
        <p:grpSpPr>
          <a:xfrm>
            <a:off x="1878790" y="2010251"/>
            <a:ext cx="1443287" cy="1443905"/>
            <a:chOff x="3834394" y="832845"/>
            <a:chExt cx="2556873" cy="2557964"/>
          </a:xfrm>
          <a:solidFill>
            <a:srgbClr val="EE6B61"/>
          </a:solidFill>
        </p:grpSpPr>
        <p:sp>
          <p:nvSpPr>
            <p:cNvPr id="99" name="直角三角形 98"/>
            <p:cNvSpPr>
              <a:spLocks noChangeAspect="1"/>
            </p:cNvSpPr>
            <p:nvPr/>
          </p:nvSpPr>
          <p:spPr>
            <a:xfrm rot="13500000">
              <a:off x="3834394" y="1582074"/>
              <a:ext cx="1059543" cy="1059543"/>
            </a:xfrm>
            <a:prstGeom prst="rtTriangle">
              <a:avLst/>
            </a:prstGeom>
            <a:solidFill>
              <a:srgbClr val="F4A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00" name="直角三角形 99"/>
            <p:cNvSpPr>
              <a:spLocks noChangeAspect="1"/>
            </p:cNvSpPr>
            <p:nvPr/>
          </p:nvSpPr>
          <p:spPr>
            <a:xfrm rot="2700000">
              <a:off x="5331724" y="1582061"/>
              <a:ext cx="1059543" cy="1059543"/>
            </a:xfrm>
            <a:prstGeom prst="rtTriangle">
              <a:avLst/>
            </a:prstGeom>
            <a:solidFill>
              <a:srgbClr val="EA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101" name="直角三角形 100"/>
            <p:cNvSpPr>
              <a:spLocks noChangeAspect="1"/>
            </p:cNvSpPr>
            <p:nvPr/>
          </p:nvSpPr>
          <p:spPr>
            <a:xfrm rot="18900000">
              <a:off x="4584156" y="832845"/>
              <a:ext cx="1059543" cy="1059543"/>
            </a:xfrm>
            <a:prstGeom prst="rtTriangle">
              <a:avLst/>
            </a:prstGeom>
            <a:solidFill>
              <a:srgbClr val="EE7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02" name="直角三角形 101"/>
            <p:cNvSpPr>
              <a:spLocks noChangeAspect="1"/>
            </p:cNvSpPr>
            <p:nvPr/>
          </p:nvSpPr>
          <p:spPr>
            <a:xfrm rot="8100000">
              <a:off x="4583622" y="2331266"/>
              <a:ext cx="1059543" cy="1059543"/>
            </a:xfrm>
            <a:prstGeom prst="rtTriangle">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103" name="组合 102"/>
          <p:cNvGrpSpPr/>
          <p:nvPr/>
        </p:nvGrpSpPr>
        <p:grpSpPr>
          <a:xfrm>
            <a:off x="1879711" y="2856055"/>
            <a:ext cx="1443287" cy="1443905"/>
            <a:chOff x="3834394" y="832845"/>
            <a:chExt cx="2556873" cy="2557964"/>
          </a:xfrm>
          <a:solidFill>
            <a:srgbClr val="EE6B61"/>
          </a:solidFill>
        </p:grpSpPr>
        <p:sp>
          <p:nvSpPr>
            <p:cNvPr id="104" name="直角三角形 103"/>
            <p:cNvSpPr>
              <a:spLocks noChangeAspect="1"/>
            </p:cNvSpPr>
            <p:nvPr/>
          </p:nvSpPr>
          <p:spPr>
            <a:xfrm rot="13500000">
              <a:off x="3834394" y="1582074"/>
              <a:ext cx="1059543" cy="1059543"/>
            </a:xfrm>
            <a:prstGeom prst="rtTriangle">
              <a:avLst/>
            </a:prstGeom>
            <a:solidFill>
              <a:srgbClr val="F4A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05" name="直角三角形 104"/>
            <p:cNvSpPr>
              <a:spLocks noChangeAspect="1"/>
            </p:cNvSpPr>
            <p:nvPr/>
          </p:nvSpPr>
          <p:spPr>
            <a:xfrm rot="2700000">
              <a:off x="5331724" y="1582061"/>
              <a:ext cx="1059543" cy="1059543"/>
            </a:xfrm>
            <a:prstGeom prst="rtTriangle">
              <a:avLst/>
            </a:prstGeom>
            <a:solidFill>
              <a:srgbClr val="EA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106" name="直角三角形 105"/>
            <p:cNvSpPr>
              <a:spLocks noChangeAspect="1"/>
            </p:cNvSpPr>
            <p:nvPr/>
          </p:nvSpPr>
          <p:spPr>
            <a:xfrm rot="18900000">
              <a:off x="4584156" y="832845"/>
              <a:ext cx="1059543" cy="1059543"/>
            </a:xfrm>
            <a:prstGeom prst="rtTriangle">
              <a:avLst/>
            </a:prstGeom>
            <a:solidFill>
              <a:srgbClr val="EE7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07" name="直角三角形 106"/>
            <p:cNvSpPr>
              <a:spLocks noChangeAspect="1"/>
            </p:cNvSpPr>
            <p:nvPr/>
          </p:nvSpPr>
          <p:spPr>
            <a:xfrm rot="8100000">
              <a:off x="4583622" y="2331266"/>
              <a:ext cx="1059543" cy="1059543"/>
            </a:xfrm>
            <a:prstGeom prst="rtTriangle">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108" name="组合 107"/>
          <p:cNvGrpSpPr/>
          <p:nvPr/>
        </p:nvGrpSpPr>
        <p:grpSpPr>
          <a:xfrm>
            <a:off x="1879100" y="3701867"/>
            <a:ext cx="1443287" cy="1443905"/>
            <a:chOff x="3834394" y="832845"/>
            <a:chExt cx="2556873" cy="2557964"/>
          </a:xfrm>
          <a:solidFill>
            <a:srgbClr val="EE6B61"/>
          </a:solidFill>
        </p:grpSpPr>
        <p:sp>
          <p:nvSpPr>
            <p:cNvPr id="109" name="直角三角形 108"/>
            <p:cNvSpPr>
              <a:spLocks noChangeAspect="1"/>
            </p:cNvSpPr>
            <p:nvPr/>
          </p:nvSpPr>
          <p:spPr>
            <a:xfrm rot="13500000">
              <a:off x="3834394" y="1582074"/>
              <a:ext cx="1059543" cy="1059543"/>
            </a:xfrm>
            <a:prstGeom prst="rtTriangle">
              <a:avLst/>
            </a:prstGeom>
            <a:solidFill>
              <a:srgbClr val="F4A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10" name="直角三角形 109"/>
            <p:cNvSpPr>
              <a:spLocks noChangeAspect="1"/>
            </p:cNvSpPr>
            <p:nvPr/>
          </p:nvSpPr>
          <p:spPr>
            <a:xfrm rot="2700000">
              <a:off x="5331724" y="1582061"/>
              <a:ext cx="1059543" cy="1059543"/>
            </a:xfrm>
            <a:prstGeom prst="rtTriangle">
              <a:avLst/>
            </a:prstGeom>
            <a:solidFill>
              <a:srgbClr val="EA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111" name="直角三角形 110"/>
            <p:cNvSpPr>
              <a:spLocks noChangeAspect="1"/>
            </p:cNvSpPr>
            <p:nvPr/>
          </p:nvSpPr>
          <p:spPr>
            <a:xfrm rot="18900000">
              <a:off x="4584156" y="832845"/>
              <a:ext cx="1059543" cy="1059543"/>
            </a:xfrm>
            <a:prstGeom prst="rtTriangle">
              <a:avLst/>
            </a:prstGeom>
            <a:solidFill>
              <a:srgbClr val="EE7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12" name="直角三角形 111"/>
            <p:cNvSpPr>
              <a:spLocks noChangeAspect="1"/>
            </p:cNvSpPr>
            <p:nvPr/>
          </p:nvSpPr>
          <p:spPr>
            <a:xfrm rot="8100000">
              <a:off x="4583622" y="2331266"/>
              <a:ext cx="1059543" cy="1059543"/>
            </a:xfrm>
            <a:prstGeom prst="rtTriangle">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113" name="组合 112"/>
          <p:cNvGrpSpPr/>
          <p:nvPr/>
        </p:nvGrpSpPr>
        <p:grpSpPr>
          <a:xfrm>
            <a:off x="1878180" y="4547663"/>
            <a:ext cx="1443287" cy="1443905"/>
            <a:chOff x="3834394" y="832845"/>
            <a:chExt cx="2556873" cy="2557964"/>
          </a:xfrm>
          <a:solidFill>
            <a:srgbClr val="EE6B61"/>
          </a:solidFill>
        </p:grpSpPr>
        <p:sp>
          <p:nvSpPr>
            <p:cNvPr id="114" name="直角三角形 113"/>
            <p:cNvSpPr>
              <a:spLocks noChangeAspect="1"/>
            </p:cNvSpPr>
            <p:nvPr/>
          </p:nvSpPr>
          <p:spPr>
            <a:xfrm rot="13500000">
              <a:off x="3834394" y="1582074"/>
              <a:ext cx="1059543" cy="1059543"/>
            </a:xfrm>
            <a:prstGeom prst="rtTriangle">
              <a:avLst/>
            </a:prstGeom>
            <a:solidFill>
              <a:srgbClr val="F4A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15" name="直角三角形 114"/>
            <p:cNvSpPr>
              <a:spLocks noChangeAspect="1"/>
            </p:cNvSpPr>
            <p:nvPr/>
          </p:nvSpPr>
          <p:spPr>
            <a:xfrm rot="2700000">
              <a:off x="5331724" y="1582061"/>
              <a:ext cx="1059543" cy="1059543"/>
            </a:xfrm>
            <a:prstGeom prst="rtTriangle">
              <a:avLst/>
            </a:prstGeom>
            <a:solidFill>
              <a:srgbClr val="EA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116" name="直角三角形 115"/>
            <p:cNvSpPr>
              <a:spLocks noChangeAspect="1"/>
            </p:cNvSpPr>
            <p:nvPr/>
          </p:nvSpPr>
          <p:spPr>
            <a:xfrm rot="18900000">
              <a:off x="4584156" y="832845"/>
              <a:ext cx="1059543" cy="1059543"/>
            </a:xfrm>
            <a:prstGeom prst="rtTriangle">
              <a:avLst/>
            </a:prstGeom>
            <a:solidFill>
              <a:srgbClr val="EE7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17" name="直角三角形 116"/>
            <p:cNvSpPr>
              <a:spLocks noChangeAspect="1"/>
            </p:cNvSpPr>
            <p:nvPr/>
          </p:nvSpPr>
          <p:spPr>
            <a:xfrm rot="8100000">
              <a:off x="4583622" y="2331266"/>
              <a:ext cx="1059543" cy="1059543"/>
            </a:xfrm>
            <a:prstGeom prst="rtTriangle">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118" name="组合 117"/>
          <p:cNvGrpSpPr/>
          <p:nvPr/>
        </p:nvGrpSpPr>
        <p:grpSpPr>
          <a:xfrm>
            <a:off x="1030831" y="4547654"/>
            <a:ext cx="1443287" cy="1443905"/>
            <a:chOff x="3834394" y="832845"/>
            <a:chExt cx="2556873" cy="2557964"/>
          </a:xfrm>
          <a:solidFill>
            <a:srgbClr val="EE6B61"/>
          </a:solidFill>
        </p:grpSpPr>
        <p:sp>
          <p:nvSpPr>
            <p:cNvPr id="119" name="直角三角形 118"/>
            <p:cNvSpPr>
              <a:spLocks noChangeAspect="1"/>
            </p:cNvSpPr>
            <p:nvPr/>
          </p:nvSpPr>
          <p:spPr>
            <a:xfrm rot="13500000">
              <a:off x="3834394" y="1582074"/>
              <a:ext cx="1059543" cy="1059543"/>
            </a:xfrm>
            <a:prstGeom prst="rtTriangle">
              <a:avLst/>
            </a:prstGeom>
            <a:solidFill>
              <a:srgbClr val="F4A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20" name="直角三角形 119"/>
            <p:cNvSpPr>
              <a:spLocks noChangeAspect="1"/>
            </p:cNvSpPr>
            <p:nvPr/>
          </p:nvSpPr>
          <p:spPr>
            <a:xfrm rot="2700000">
              <a:off x="5331724" y="1582061"/>
              <a:ext cx="1059543" cy="1059543"/>
            </a:xfrm>
            <a:prstGeom prst="rtTriangle">
              <a:avLst/>
            </a:prstGeom>
            <a:solidFill>
              <a:srgbClr val="EA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121" name="直角三角形 120"/>
            <p:cNvSpPr>
              <a:spLocks noChangeAspect="1"/>
            </p:cNvSpPr>
            <p:nvPr/>
          </p:nvSpPr>
          <p:spPr>
            <a:xfrm rot="18900000">
              <a:off x="4584156" y="832845"/>
              <a:ext cx="1059543" cy="1059543"/>
            </a:xfrm>
            <a:prstGeom prst="rtTriangle">
              <a:avLst/>
            </a:prstGeom>
            <a:solidFill>
              <a:srgbClr val="EE7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22" name="直角三角形 121"/>
            <p:cNvSpPr>
              <a:spLocks noChangeAspect="1"/>
            </p:cNvSpPr>
            <p:nvPr/>
          </p:nvSpPr>
          <p:spPr>
            <a:xfrm rot="8100000">
              <a:off x="4583622" y="2331266"/>
              <a:ext cx="1059543" cy="1059543"/>
            </a:xfrm>
            <a:prstGeom prst="rtTriangle">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138" name="组合 137"/>
          <p:cNvGrpSpPr/>
          <p:nvPr/>
        </p:nvGrpSpPr>
        <p:grpSpPr>
          <a:xfrm>
            <a:off x="2729631" y="4547658"/>
            <a:ext cx="1443287" cy="1443905"/>
            <a:chOff x="3834394" y="832845"/>
            <a:chExt cx="2556873" cy="2557964"/>
          </a:xfrm>
          <a:solidFill>
            <a:srgbClr val="EE6B61"/>
          </a:solidFill>
        </p:grpSpPr>
        <p:sp>
          <p:nvSpPr>
            <p:cNvPr id="139" name="直角三角形 138"/>
            <p:cNvSpPr>
              <a:spLocks noChangeAspect="1"/>
            </p:cNvSpPr>
            <p:nvPr/>
          </p:nvSpPr>
          <p:spPr>
            <a:xfrm rot="13500000">
              <a:off x="3834394" y="1582074"/>
              <a:ext cx="1059543" cy="1059543"/>
            </a:xfrm>
            <a:prstGeom prst="rtTriangle">
              <a:avLst/>
            </a:prstGeom>
            <a:solidFill>
              <a:srgbClr val="F4A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40" name="直角三角形 139"/>
            <p:cNvSpPr>
              <a:spLocks noChangeAspect="1"/>
            </p:cNvSpPr>
            <p:nvPr/>
          </p:nvSpPr>
          <p:spPr>
            <a:xfrm rot="2700000">
              <a:off x="5331724" y="1582061"/>
              <a:ext cx="1059543" cy="1059543"/>
            </a:xfrm>
            <a:prstGeom prst="rtTriangle">
              <a:avLst/>
            </a:prstGeom>
            <a:solidFill>
              <a:srgbClr val="EA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141" name="直角三角形 140"/>
            <p:cNvSpPr>
              <a:spLocks noChangeAspect="1"/>
            </p:cNvSpPr>
            <p:nvPr/>
          </p:nvSpPr>
          <p:spPr>
            <a:xfrm rot="18900000">
              <a:off x="4584156" y="832845"/>
              <a:ext cx="1059543" cy="1059543"/>
            </a:xfrm>
            <a:prstGeom prst="rtTriangle">
              <a:avLst/>
            </a:prstGeom>
            <a:solidFill>
              <a:srgbClr val="EE7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42" name="直角三角形 141"/>
            <p:cNvSpPr>
              <a:spLocks noChangeAspect="1"/>
            </p:cNvSpPr>
            <p:nvPr/>
          </p:nvSpPr>
          <p:spPr>
            <a:xfrm rot="8100000">
              <a:off x="4583622" y="2331266"/>
              <a:ext cx="1059543" cy="1059543"/>
            </a:xfrm>
            <a:prstGeom prst="rtTriangle">
              <a:avLst/>
            </a:prstGeom>
            <a:solidFill>
              <a:srgbClr val="EE6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sp>
        <p:nvSpPr>
          <p:cNvPr id="50" name="矩形 49"/>
          <p:cNvSpPr/>
          <p:nvPr/>
        </p:nvSpPr>
        <p:spPr>
          <a:xfrm>
            <a:off x="4957763" y="0"/>
            <a:ext cx="7234237" cy="6858000"/>
          </a:xfrm>
          <a:prstGeom prst="rect">
            <a:avLst/>
          </a:prstGeom>
          <a:gradFill flip="none" rotWithShape="1">
            <a:gsLst>
              <a:gs pos="51000">
                <a:srgbClr val="EE6B61">
                  <a:lumMod val="100000"/>
                </a:srgbClr>
              </a:gs>
              <a:gs pos="50000">
                <a:srgbClr val="EE6B61">
                  <a:lumMod val="90000"/>
                  <a:lumOff val="10000"/>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TextBox 30"/>
          <p:cNvSpPr txBox="1"/>
          <p:nvPr/>
        </p:nvSpPr>
        <p:spPr>
          <a:xfrm rot="5400000">
            <a:off x="383410" y="3344059"/>
            <a:ext cx="2780727" cy="666786"/>
          </a:xfrm>
          <a:prstGeom prst="rect">
            <a:avLst/>
          </a:prstGeom>
          <a:noFill/>
          <a:ln>
            <a:noFill/>
          </a:ln>
          <a:scene3d>
            <a:camera prst="orthographicFront"/>
            <a:lightRig rig="threePt" dir="t"/>
          </a:scene3d>
          <a:sp3d>
            <a:bevelT w="190500" h="190500" prst="slope"/>
            <a:bevelB/>
          </a:sp3d>
        </p:spPr>
        <p:txBody>
          <a:bodyPr wrap="square" rtlCol="0">
            <a:spAutoFit/>
          </a:bodyPr>
          <a:lstStyle/>
          <a:p>
            <a:pPr algn="just">
              <a:defRPr/>
            </a:pPr>
            <a:r>
              <a:rPr lang="en-US" altLang="zh-CN" sz="3600" b="1" kern="0" dirty="0" smtClean="0">
                <a:solidFill>
                  <a:srgbClr val="EE6B6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PART ONE</a:t>
            </a:r>
            <a:endParaRPr lang="en-US" altLang="zh-CN" sz="3600" b="1" kern="0" dirty="0">
              <a:solidFill>
                <a:srgbClr val="EE6B6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58" name="TextBox 30"/>
          <p:cNvSpPr txBox="1"/>
          <p:nvPr/>
        </p:nvSpPr>
        <p:spPr>
          <a:xfrm>
            <a:off x="7152957" y="2517513"/>
            <a:ext cx="4254198" cy="666786"/>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a:contourClr>
                <a:schemeClr val="bg1">
                  <a:lumMod val="65000"/>
                </a:schemeClr>
              </a:contourClr>
            </a:sp3d>
          </a:bodyPr>
          <a:lstStyle/>
          <a:p>
            <a:pPr algn="just">
              <a:defRPr/>
            </a:pPr>
            <a:r>
              <a:rPr lang="zh-CN" altLang="en-US" sz="3735" b="1"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单击此处输入标题</a:t>
            </a:r>
            <a:r>
              <a:rPr lang="en-US" altLang="zh-CN" sz="3735"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1</a:t>
            </a:r>
          </a:p>
        </p:txBody>
      </p:sp>
      <p:sp>
        <p:nvSpPr>
          <p:cNvPr id="59" name="TextBox 30"/>
          <p:cNvSpPr txBox="1"/>
          <p:nvPr/>
        </p:nvSpPr>
        <p:spPr>
          <a:xfrm>
            <a:off x="6035048" y="3497655"/>
            <a:ext cx="5372107" cy="1015663"/>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defRPr/>
            </a:pP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单击此处输入相关说明单击此处输入相关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a:t>
            </a:r>
            <a:endParaRPr lang="en-US" altLang="zh-CN"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a:p>
            <a:pPr algn="just">
              <a:defRPr/>
            </a:pP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此处输入相关说明单击此处输入相关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a:t>
            </a:r>
            <a:endParaRPr lang="en-US" altLang="zh-CN"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a:p>
            <a:pPr algn="just">
              <a:defRPr/>
            </a:pP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此处输入相关说明</a:t>
            </a:r>
            <a:endParaRPr lang="en-US" altLang="zh-CN"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49" name="KSO_Shape"/>
          <p:cNvSpPr>
            <a:spLocks noChangeAspect="1"/>
          </p:cNvSpPr>
          <p:nvPr/>
        </p:nvSpPr>
        <p:spPr>
          <a:xfrm>
            <a:off x="6310188" y="2517513"/>
            <a:ext cx="804198" cy="74924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EE6B6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 calcmode="lin" valueType="num">
                                      <p:cBhvr>
                                        <p:cTn id="9" dur="500" fill="hold"/>
                                        <p:tgtEl>
                                          <p:spTgt spid="8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8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p:cTn id="14" dur="500" fill="hold"/>
                                        <p:tgtEl>
                                          <p:spTgt spid="93"/>
                                        </p:tgtEl>
                                        <p:attrNameLst>
                                          <p:attrName>ppt_w</p:attrName>
                                        </p:attrNameLst>
                                      </p:cBhvr>
                                      <p:tavLst>
                                        <p:tav tm="0">
                                          <p:val>
                                            <p:fltVal val="0"/>
                                          </p:val>
                                        </p:tav>
                                        <p:tav tm="100000">
                                          <p:val>
                                            <p:strVal val="#ppt_w"/>
                                          </p:val>
                                        </p:tav>
                                      </p:tavLst>
                                    </p:anim>
                                    <p:anim calcmode="lin" valueType="num">
                                      <p:cBhvr>
                                        <p:cTn id="15" dur="500" fill="hold"/>
                                        <p:tgtEl>
                                          <p:spTgt spid="93"/>
                                        </p:tgtEl>
                                        <p:attrNameLst>
                                          <p:attrName>ppt_h</p:attrName>
                                        </p:attrNameLst>
                                      </p:cBhvr>
                                      <p:tavLst>
                                        <p:tav tm="0">
                                          <p:val>
                                            <p:fltVal val="0"/>
                                          </p:val>
                                        </p:tav>
                                        <p:tav tm="100000">
                                          <p:val>
                                            <p:strVal val="#ppt_h"/>
                                          </p:val>
                                        </p:tav>
                                      </p:tavLst>
                                    </p:anim>
                                    <p:anim calcmode="lin" valueType="num">
                                      <p:cBhvr>
                                        <p:cTn id="16" dur="500" fill="hold"/>
                                        <p:tgtEl>
                                          <p:spTgt spid="93"/>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93"/>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5" presetClass="entr" presetSubtype="0" fill="hold" nodeType="afterEffect">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cBhvr>
                                        <p:cTn id="21" dur="500" fill="hold"/>
                                        <p:tgtEl>
                                          <p:spTgt spid="98"/>
                                        </p:tgtEl>
                                        <p:attrNameLst>
                                          <p:attrName>ppt_w</p:attrName>
                                        </p:attrNameLst>
                                      </p:cBhvr>
                                      <p:tavLst>
                                        <p:tav tm="0">
                                          <p:val>
                                            <p:fltVal val="0"/>
                                          </p:val>
                                        </p:tav>
                                        <p:tav tm="100000">
                                          <p:val>
                                            <p:strVal val="#ppt_w"/>
                                          </p:val>
                                        </p:tav>
                                      </p:tavLst>
                                    </p:anim>
                                    <p:anim calcmode="lin" valueType="num">
                                      <p:cBhvr>
                                        <p:cTn id="22" dur="500" fill="hold"/>
                                        <p:tgtEl>
                                          <p:spTgt spid="98"/>
                                        </p:tgtEl>
                                        <p:attrNameLst>
                                          <p:attrName>ppt_h</p:attrName>
                                        </p:attrNameLst>
                                      </p:cBhvr>
                                      <p:tavLst>
                                        <p:tav tm="0">
                                          <p:val>
                                            <p:fltVal val="0"/>
                                          </p:val>
                                        </p:tav>
                                        <p:tav tm="100000">
                                          <p:val>
                                            <p:strVal val="#ppt_h"/>
                                          </p:val>
                                        </p:tav>
                                      </p:tavLst>
                                    </p:anim>
                                    <p:anim calcmode="lin" valueType="num">
                                      <p:cBhvr>
                                        <p:cTn id="23" dur="500" fill="hold"/>
                                        <p:tgtEl>
                                          <p:spTgt spid="98"/>
                                        </p:tgtEl>
                                        <p:attrNameLst>
                                          <p:attrName>ppt_x</p:attrName>
                                        </p:attrNameLst>
                                      </p:cBhvr>
                                      <p:tavLst>
                                        <p:tav tm="0" fmla="#ppt_x+(cos(-2*pi*(1-$))*-#ppt_x-sin(-2*pi*(1-$))*(1-#ppt_y))*(1-$)">
                                          <p:val>
                                            <p:fltVal val="0"/>
                                          </p:val>
                                        </p:tav>
                                        <p:tav tm="100000">
                                          <p:val>
                                            <p:fltVal val="1"/>
                                          </p:val>
                                        </p:tav>
                                      </p:tavLst>
                                    </p:anim>
                                    <p:anim calcmode="lin" valueType="num">
                                      <p:cBhvr>
                                        <p:cTn id="24" dur="500" fill="hold"/>
                                        <p:tgtEl>
                                          <p:spTgt spid="98"/>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1500"/>
                            </p:stCondLst>
                            <p:childTnLst>
                              <p:par>
                                <p:cTn id="26" presetID="15" presetClass="entr" presetSubtype="0" fill="hold" nodeType="afterEffect">
                                  <p:stCondLst>
                                    <p:cond delay="0"/>
                                  </p:stCondLst>
                                  <p:childTnLst>
                                    <p:set>
                                      <p:cBhvr>
                                        <p:cTn id="27" dur="1" fill="hold">
                                          <p:stCondLst>
                                            <p:cond delay="0"/>
                                          </p:stCondLst>
                                        </p:cTn>
                                        <p:tgtEl>
                                          <p:spTgt spid="103"/>
                                        </p:tgtEl>
                                        <p:attrNameLst>
                                          <p:attrName>style.visibility</p:attrName>
                                        </p:attrNameLst>
                                      </p:cBhvr>
                                      <p:to>
                                        <p:strVal val="visible"/>
                                      </p:to>
                                    </p:set>
                                    <p:anim calcmode="lin" valueType="num">
                                      <p:cBhvr>
                                        <p:cTn id="28" dur="500" fill="hold"/>
                                        <p:tgtEl>
                                          <p:spTgt spid="103"/>
                                        </p:tgtEl>
                                        <p:attrNameLst>
                                          <p:attrName>ppt_w</p:attrName>
                                        </p:attrNameLst>
                                      </p:cBhvr>
                                      <p:tavLst>
                                        <p:tav tm="0">
                                          <p:val>
                                            <p:fltVal val="0"/>
                                          </p:val>
                                        </p:tav>
                                        <p:tav tm="100000">
                                          <p:val>
                                            <p:strVal val="#ppt_w"/>
                                          </p:val>
                                        </p:tav>
                                      </p:tavLst>
                                    </p:anim>
                                    <p:anim calcmode="lin" valueType="num">
                                      <p:cBhvr>
                                        <p:cTn id="29" dur="500" fill="hold"/>
                                        <p:tgtEl>
                                          <p:spTgt spid="103"/>
                                        </p:tgtEl>
                                        <p:attrNameLst>
                                          <p:attrName>ppt_h</p:attrName>
                                        </p:attrNameLst>
                                      </p:cBhvr>
                                      <p:tavLst>
                                        <p:tav tm="0">
                                          <p:val>
                                            <p:fltVal val="0"/>
                                          </p:val>
                                        </p:tav>
                                        <p:tav tm="100000">
                                          <p:val>
                                            <p:strVal val="#ppt_h"/>
                                          </p:val>
                                        </p:tav>
                                      </p:tavLst>
                                    </p:anim>
                                    <p:anim calcmode="lin" valueType="num">
                                      <p:cBhvr>
                                        <p:cTn id="30" dur="500" fill="hold"/>
                                        <p:tgtEl>
                                          <p:spTgt spid="103"/>
                                        </p:tgtEl>
                                        <p:attrNameLst>
                                          <p:attrName>ppt_x</p:attrName>
                                        </p:attrNameLst>
                                      </p:cBhvr>
                                      <p:tavLst>
                                        <p:tav tm="0" fmla="#ppt_x+(cos(-2*pi*(1-$))*-#ppt_x-sin(-2*pi*(1-$))*(1-#ppt_y))*(1-$)">
                                          <p:val>
                                            <p:fltVal val="0"/>
                                          </p:val>
                                        </p:tav>
                                        <p:tav tm="100000">
                                          <p:val>
                                            <p:fltVal val="1"/>
                                          </p:val>
                                        </p:tav>
                                      </p:tavLst>
                                    </p:anim>
                                    <p:anim calcmode="lin" valueType="num">
                                      <p:cBhvr>
                                        <p:cTn id="31" dur="500" fill="hold"/>
                                        <p:tgtEl>
                                          <p:spTgt spid="103"/>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2000"/>
                            </p:stCondLst>
                            <p:childTnLst>
                              <p:par>
                                <p:cTn id="33" presetID="15" presetClass="entr" presetSubtype="0" fill="hold" nodeType="afterEffect">
                                  <p:stCondLst>
                                    <p:cond delay="0"/>
                                  </p:stCondLst>
                                  <p:childTnLst>
                                    <p:set>
                                      <p:cBhvr>
                                        <p:cTn id="34" dur="1" fill="hold">
                                          <p:stCondLst>
                                            <p:cond delay="0"/>
                                          </p:stCondLst>
                                        </p:cTn>
                                        <p:tgtEl>
                                          <p:spTgt spid="108"/>
                                        </p:tgtEl>
                                        <p:attrNameLst>
                                          <p:attrName>style.visibility</p:attrName>
                                        </p:attrNameLst>
                                      </p:cBhvr>
                                      <p:to>
                                        <p:strVal val="visible"/>
                                      </p:to>
                                    </p:set>
                                    <p:anim calcmode="lin" valueType="num">
                                      <p:cBhvr>
                                        <p:cTn id="35" dur="500" fill="hold"/>
                                        <p:tgtEl>
                                          <p:spTgt spid="108"/>
                                        </p:tgtEl>
                                        <p:attrNameLst>
                                          <p:attrName>ppt_w</p:attrName>
                                        </p:attrNameLst>
                                      </p:cBhvr>
                                      <p:tavLst>
                                        <p:tav tm="0">
                                          <p:val>
                                            <p:fltVal val="0"/>
                                          </p:val>
                                        </p:tav>
                                        <p:tav tm="100000">
                                          <p:val>
                                            <p:strVal val="#ppt_w"/>
                                          </p:val>
                                        </p:tav>
                                      </p:tavLst>
                                    </p:anim>
                                    <p:anim calcmode="lin" valueType="num">
                                      <p:cBhvr>
                                        <p:cTn id="36" dur="500" fill="hold"/>
                                        <p:tgtEl>
                                          <p:spTgt spid="108"/>
                                        </p:tgtEl>
                                        <p:attrNameLst>
                                          <p:attrName>ppt_h</p:attrName>
                                        </p:attrNameLst>
                                      </p:cBhvr>
                                      <p:tavLst>
                                        <p:tav tm="0">
                                          <p:val>
                                            <p:fltVal val="0"/>
                                          </p:val>
                                        </p:tav>
                                        <p:tav tm="100000">
                                          <p:val>
                                            <p:strVal val="#ppt_h"/>
                                          </p:val>
                                        </p:tav>
                                      </p:tavLst>
                                    </p:anim>
                                    <p:anim calcmode="lin" valueType="num">
                                      <p:cBhvr>
                                        <p:cTn id="37" dur="500" fill="hold"/>
                                        <p:tgtEl>
                                          <p:spTgt spid="108"/>
                                        </p:tgtEl>
                                        <p:attrNameLst>
                                          <p:attrName>ppt_x</p:attrName>
                                        </p:attrNameLst>
                                      </p:cBhvr>
                                      <p:tavLst>
                                        <p:tav tm="0" fmla="#ppt_x+(cos(-2*pi*(1-$))*-#ppt_x-sin(-2*pi*(1-$))*(1-#ppt_y))*(1-$)">
                                          <p:val>
                                            <p:fltVal val="0"/>
                                          </p:val>
                                        </p:tav>
                                        <p:tav tm="100000">
                                          <p:val>
                                            <p:fltVal val="1"/>
                                          </p:val>
                                        </p:tav>
                                      </p:tavLst>
                                    </p:anim>
                                    <p:anim calcmode="lin" valueType="num">
                                      <p:cBhvr>
                                        <p:cTn id="38" dur="500" fill="hold"/>
                                        <p:tgtEl>
                                          <p:spTgt spid="108"/>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2500"/>
                            </p:stCondLst>
                            <p:childTnLst>
                              <p:par>
                                <p:cTn id="40" presetID="15" presetClass="entr" presetSubtype="0" fill="hold" nodeType="afterEffect">
                                  <p:stCondLst>
                                    <p:cond delay="0"/>
                                  </p:stCondLst>
                                  <p:childTnLst>
                                    <p:set>
                                      <p:cBhvr>
                                        <p:cTn id="41" dur="1" fill="hold">
                                          <p:stCondLst>
                                            <p:cond delay="0"/>
                                          </p:stCondLst>
                                        </p:cTn>
                                        <p:tgtEl>
                                          <p:spTgt spid="113"/>
                                        </p:tgtEl>
                                        <p:attrNameLst>
                                          <p:attrName>style.visibility</p:attrName>
                                        </p:attrNameLst>
                                      </p:cBhvr>
                                      <p:to>
                                        <p:strVal val="visible"/>
                                      </p:to>
                                    </p:set>
                                    <p:anim calcmode="lin" valueType="num">
                                      <p:cBhvr>
                                        <p:cTn id="42" dur="500" fill="hold"/>
                                        <p:tgtEl>
                                          <p:spTgt spid="113"/>
                                        </p:tgtEl>
                                        <p:attrNameLst>
                                          <p:attrName>ppt_w</p:attrName>
                                        </p:attrNameLst>
                                      </p:cBhvr>
                                      <p:tavLst>
                                        <p:tav tm="0">
                                          <p:val>
                                            <p:fltVal val="0"/>
                                          </p:val>
                                        </p:tav>
                                        <p:tav tm="100000">
                                          <p:val>
                                            <p:strVal val="#ppt_w"/>
                                          </p:val>
                                        </p:tav>
                                      </p:tavLst>
                                    </p:anim>
                                    <p:anim calcmode="lin" valueType="num">
                                      <p:cBhvr>
                                        <p:cTn id="43" dur="500" fill="hold"/>
                                        <p:tgtEl>
                                          <p:spTgt spid="113"/>
                                        </p:tgtEl>
                                        <p:attrNameLst>
                                          <p:attrName>ppt_h</p:attrName>
                                        </p:attrNameLst>
                                      </p:cBhvr>
                                      <p:tavLst>
                                        <p:tav tm="0">
                                          <p:val>
                                            <p:fltVal val="0"/>
                                          </p:val>
                                        </p:tav>
                                        <p:tav tm="100000">
                                          <p:val>
                                            <p:strVal val="#ppt_h"/>
                                          </p:val>
                                        </p:tav>
                                      </p:tavLst>
                                    </p:anim>
                                    <p:anim calcmode="lin" valueType="num">
                                      <p:cBhvr>
                                        <p:cTn id="44" dur="500" fill="hold"/>
                                        <p:tgtEl>
                                          <p:spTgt spid="113"/>
                                        </p:tgtEl>
                                        <p:attrNameLst>
                                          <p:attrName>ppt_x</p:attrName>
                                        </p:attrNameLst>
                                      </p:cBhvr>
                                      <p:tavLst>
                                        <p:tav tm="0" fmla="#ppt_x+(cos(-2*pi*(1-$))*-#ppt_x-sin(-2*pi*(1-$))*(1-#ppt_y))*(1-$)">
                                          <p:val>
                                            <p:fltVal val="0"/>
                                          </p:val>
                                        </p:tav>
                                        <p:tav tm="100000">
                                          <p:val>
                                            <p:fltVal val="1"/>
                                          </p:val>
                                        </p:tav>
                                      </p:tavLst>
                                    </p:anim>
                                    <p:anim calcmode="lin" valueType="num">
                                      <p:cBhvr>
                                        <p:cTn id="45" dur="500" fill="hold"/>
                                        <p:tgtEl>
                                          <p:spTgt spid="113"/>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3000"/>
                            </p:stCondLst>
                            <p:childTnLst>
                              <p:par>
                                <p:cTn id="47" presetID="15" presetClass="entr" presetSubtype="0" fill="hold" nodeType="afterEffect">
                                  <p:stCondLst>
                                    <p:cond delay="0"/>
                                  </p:stCondLst>
                                  <p:childTnLst>
                                    <p:set>
                                      <p:cBhvr>
                                        <p:cTn id="48" dur="1" fill="hold">
                                          <p:stCondLst>
                                            <p:cond delay="0"/>
                                          </p:stCondLst>
                                        </p:cTn>
                                        <p:tgtEl>
                                          <p:spTgt spid="118"/>
                                        </p:tgtEl>
                                        <p:attrNameLst>
                                          <p:attrName>style.visibility</p:attrName>
                                        </p:attrNameLst>
                                      </p:cBhvr>
                                      <p:to>
                                        <p:strVal val="visible"/>
                                      </p:to>
                                    </p:set>
                                    <p:anim calcmode="lin" valueType="num">
                                      <p:cBhvr>
                                        <p:cTn id="49" dur="500" fill="hold"/>
                                        <p:tgtEl>
                                          <p:spTgt spid="118"/>
                                        </p:tgtEl>
                                        <p:attrNameLst>
                                          <p:attrName>ppt_w</p:attrName>
                                        </p:attrNameLst>
                                      </p:cBhvr>
                                      <p:tavLst>
                                        <p:tav tm="0">
                                          <p:val>
                                            <p:fltVal val="0"/>
                                          </p:val>
                                        </p:tav>
                                        <p:tav tm="100000">
                                          <p:val>
                                            <p:strVal val="#ppt_w"/>
                                          </p:val>
                                        </p:tav>
                                      </p:tavLst>
                                    </p:anim>
                                    <p:anim calcmode="lin" valueType="num">
                                      <p:cBhvr>
                                        <p:cTn id="50" dur="500" fill="hold"/>
                                        <p:tgtEl>
                                          <p:spTgt spid="118"/>
                                        </p:tgtEl>
                                        <p:attrNameLst>
                                          <p:attrName>ppt_h</p:attrName>
                                        </p:attrNameLst>
                                      </p:cBhvr>
                                      <p:tavLst>
                                        <p:tav tm="0">
                                          <p:val>
                                            <p:fltVal val="0"/>
                                          </p:val>
                                        </p:tav>
                                        <p:tav tm="100000">
                                          <p:val>
                                            <p:strVal val="#ppt_h"/>
                                          </p:val>
                                        </p:tav>
                                      </p:tavLst>
                                    </p:anim>
                                    <p:anim calcmode="lin" valueType="num">
                                      <p:cBhvr>
                                        <p:cTn id="51" dur="500" fill="hold"/>
                                        <p:tgtEl>
                                          <p:spTgt spid="118"/>
                                        </p:tgtEl>
                                        <p:attrNameLst>
                                          <p:attrName>ppt_x</p:attrName>
                                        </p:attrNameLst>
                                      </p:cBhvr>
                                      <p:tavLst>
                                        <p:tav tm="0" fmla="#ppt_x+(cos(-2*pi*(1-$))*-#ppt_x-sin(-2*pi*(1-$))*(1-#ppt_y))*(1-$)">
                                          <p:val>
                                            <p:fltVal val="0"/>
                                          </p:val>
                                        </p:tav>
                                        <p:tav tm="100000">
                                          <p:val>
                                            <p:fltVal val="1"/>
                                          </p:val>
                                        </p:tav>
                                      </p:tavLst>
                                    </p:anim>
                                    <p:anim calcmode="lin" valueType="num">
                                      <p:cBhvr>
                                        <p:cTn id="52" dur="500" fill="hold"/>
                                        <p:tgtEl>
                                          <p:spTgt spid="118"/>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3500"/>
                            </p:stCondLst>
                            <p:childTnLst>
                              <p:par>
                                <p:cTn id="54" presetID="15" presetClass="entr" presetSubtype="0" fill="hold" nodeType="afterEffect">
                                  <p:stCondLst>
                                    <p:cond delay="0"/>
                                  </p:stCondLst>
                                  <p:childTnLst>
                                    <p:set>
                                      <p:cBhvr>
                                        <p:cTn id="55" dur="1" fill="hold">
                                          <p:stCondLst>
                                            <p:cond delay="0"/>
                                          </p:stCondLst>
                                        </p:cTn>
                                        <p:tgtEl>
                                          <p:spTgt spid="138"/>
                                        </p:tgtEl>
                                        <p:attrNameLst>
                                          <p:attrName>style.visibility</p:attrName>
                                        </p:attrNameLst>
                                      </p:cBhvr>
                                      <p:to>
                                        <p:strVal val="visible"/>
                                      </p:to>
                                    </p:set>
                                    <p:anim calcmode="lin" valueType="num">
                                      <p:cBhvr>
                                        <p:cTn id="56" dur="500" fill="hold"/>
                                        <p:tgtEl>
                                          <p:spTgt spid="138"/>
                                        </p:tgtEl>
                                        <p:attrNameLst>
                                          <p:attrName>ppt_w</p:attrName>
                                        </p:attrNameLst>
                                      </p:cBhvr>
                                      <p:tavLst>
                                        <p:tav tm="0">
                                          <p:val>
                                            <p:fltVal val="0"/>
                                          </p:val>
                                        </p:tav>
                                        <p:tav tm="100000">
                                          <p:val>
                                            <p:strVal val="#ppt_w"/>
                                          </p:val>
                                        </p:tav>
                                      </p:tavLst>
                                    </p:anim>
                                    <p:anim calcmode="lin" valueType="num">
                                      <p:cBhvr>
                                        <p:cTn id="57" dur="500" fill="hold"/>
                                        <p:tgtEl>
                                          <p:spTgt spid="138"/>
                                        </p:tgtEl>
                                        <p:attrNameLst>
                                          <p:attrName>ppt_h</p:attrName>
                                        </p:attrNameLst>
                                      </p:cBhvr>
                                      <p:tavLst>
                                        <p:tav tm="0">
                                          <p:val>
                                            <p:fltVal val="0"/>
                                          </p:val>
                                        </p:tav>
                                        <p:tav tm="100000">
                                          <p:val>
                                            <p:strVal val="#ppt_h"/>
                                          </p:val>
                                        </p:tav>
                                      </p:tavLst>
                                    </p:anim>
                                    <p:anim calcmode="lin" valueType="num">
                                      <p:cBhvr>
                                        <p:cTn id="58" dur="500" fill="hold"/>
                                        <p:tgtEl>
                                          <p:spTgt spid="138"/>
                                        </p:tgtEl>
                                        <p:attrNameLst>
                                          <p:attrName>ppt_x</p:attrName>
                                        </p:attrNameLst>
                                      </p:cBhvr>
                                      <p:tavLst>
                                        <p:tav tm="0" fmla="#ppt_x+(cos(-2*pi*(1-$))*-#ppt_x-sin(-2*pi*(1-$))*(1-#ppt_y))*(1-$)">
                                          <p:val>
                                            <p:fltVal val="0"/>
                                          </p:val>
                                        </p:tav>
                                        <p:tav tm="100000">
                                          <p:val>
                                            <p:fltVal val="1"/>
                                          </p:val>
                                        </p:tav>
                                      </p:tavLst>
                                    </p:anim>
                                    <p:anim calcmode="lin" valueType="num">
                                      <p:cBhvr>
                                        <p:cTn id="59" dur="500" fill="hold"/>
                                        <p:tgtEl>
                                          <p:spTgt spid="138"/>
                                        </p:tgtEl>
                                        <p:attrNameLst>
                                          <p:attrName>ppt_y</p:attrName>
                                        </p:attrNameLst>
                                      </p:cBhvr>
                                      <p:tavLst>
                                        <p:tav tm="0" fmla="#ppt_y+(sin(-2*pi*(1-$))*-#ppt_x+cos(-2*pi*(1-$))*(1-#ppt_y))*(1-$)">
                                          <p:val>
                                            <p:fltVal val="0"/>
                                          </p:val>
                                        </p:tav>
                                        <p:tav tm="100000">
                                          <p:val>
                                            <p:fltVal val="1"/>
                                          </p:val>
                                        </p:tav>
                                      </p:tavLst>
                                    </p:anim>
                                  </p:childTnLst>
                                </p:cTn>
                              </p:par>
                            </p:childTnLst>
                          </p:cTn>
                        </p:par>
                        <p:par>
                          <p:cTn id="60" fill="hold">
                            <p:stCondLst>
                              <p:cond delay="4000"/>
                            </p:stCondLst>
                            <p:childTnLst>
                              <p:par>
                                <p:cTn id="61" presetID="2" presetClass="entr" presetSubtype="8" fill="hold" grpId="0" nodeType="afterEffect">
                                  <p:stCondLst>
                                    <p:cond delay="0"/>
                                  </p:stCondLst>
                                  <p:childTnLst>
                                    <p:set>
                                      <p:cBhvr>
                                        <p:cTn id="62" dur="1" fill="hold">
                                          <p:stCondLst>
                                            <p:cond delay="0"/>
                                          </p:stCondLst>
                                        </p:cTn>
                                        <p:tgtEl>
                                          <p:spTgt spid="57"/>
                                        </p:tgtEl>
                                        <p:attrNameLst>
                                          <p:attrName>style.visibility</p:attrName>
                                        </p:attrNameLst>
                                      </p:cBhvr>
                                      <p:to>
                                        <p:strVal val="visible"/>
                                      </p:to>
                                    </p:set>
                                    <p:anim calcmode="lin" valueType="num">
                                      <p:cBhvr additive="base">
                                        <p:cTn id="63" dur="500" fill="hold"/>
                                        <p:tgtEl>
                                          <p:spTgt spid="57"/>
                                        </p:tgtEl>
                                        <p:attrNameLst>
                                          <p:attrName>ppt_x</p:attrName>
                                        </p:attrNameLst>
                                      </p:cBhvr>
                                      <p:tavLst>
                                        <p:tav tm="0">
                                          <p:val>
                                            <p:strVal val="0-#ppt_w/2"/>
                                          </p:val>
                                        </p:tav>
                                        <p:tav tm="100000">
                                          <p:val>
                                            <p:strVal val="#ppt_x"/>
                                          </p:val>
                                        </p:tav>
                                      </p:tavLst>
                                    </p:anim>
                                    <p:anim calcmode="lin" valueType="num">
                                      <p:cBhvr additive="base">
                                        <p:cTn id="64" dur="500" fill="hold"/>
                                        <p:tgtEl>
                                          <p:spTgt spid="57"/>
                                        </p:tgtEl>
                                        <p:attrNameLst>
                                          <p:attrName>ppt_y</p:attrName>
                                        </p:attrNameLst>
                                      </p:cBhvr>
                                      <p:tavLst>
                                        <p:tav tm="0">
                                          <p:val>
                                            <p:strVal val="#ppt_y"/>
                                          </p:val>
                                        </p:tav>
                                        <p:tav tm="100000">
                                          <p:val>
                                            <p:strVal val="#ppt_y"/>
                                          </p:val>
                                        </p:tav>
                                      </p:tavLst>
                                    </p:anim>
                                  </p:childTnLst>
                                </p:cTn>
                              </p:par>
                            </p:childTnLst>
                          </p:cTn>
                        </p:par>
                        <p:par>
                          <p:cTn id="65" fill="hold">
                            <p:stCondLst>
                              <p:cond delay="4500"/>
                            </p:stCondLst>
                            <p:childTnLst>
                              <p:par>
                                <p:cTn id="66" presetID="10" presetClass="entr" presetSubtype="0" fill="hold" grpId="0" nodeType="after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500"/>
                                        <p:tgtEl>
                                          <p:spTgt spid="50"/>
                                        </p:tgtEl>
                                      </p:cBhvr>
                                    </p:animEffect>
                                  </p:childTnLst>
                                </p:cTn>
                              </p:par>
                            </p:childTnLst>
                          </p:cTn>
                        </p:par>
                        <p:par>
                          <p:cTn id="69" fill="hold">
                            <p:stCondLst>
                              <p:cond delay="500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58"/>
                                        </p:tgtEl>
                                        <p:attrNameLst>
                                          <p:attrName>style.visibility</p:attrName>
                                        </p:attrNameLst>
                                      </p:cBhvr>
                                      <p:to>
                                        <p:strVal val="visible"/>
                                      </p:to>
                                    </p:set>
                                    <p:anim calcmode="lin" valueType="num">
                                      <p:cBhvr>
                                        <p:cTn id="72" dur="7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73" dur="700" fill="hold"/>
                                        <p:tgtEl>
                                          <p:spTgt spid="58"/>
                                        </p:tgtEl>
                                        <p:attrNameLst>
                                          <p:attrName>ppt_y</p:attrName>
                                        </p:attrNameLst>
                                      </p:cBhvr>
                                      <p:tavLst>
                                        <p:tav tm="0">
                                          <p:val>
                                            <p:strVal val="#ppt_y"/>
                                          </p:val>
                                        </p:tav>
                                        <p:tav tm="100000">
                                          <p:val>
                                            <p:strVal val="#ppt_y"/>
                                          </p:val>
                                        </p:tav>
                                      </p:tavLst>
                                    </p:anim>
                                    <p:anim calcmode="lin" valueType="num">
                                      <p:cBhvr>
                                        <p:cTn id="74" dur="7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75" dur="7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76" dur="700" tmFilter="0,0; .5, 1; 1, 1"/>
                                        <p:tgtEl>
                                          <p:spTgt spid="58"/>
                                        </p:tgtEl>
                                      </p:cBhvr>
                                    </p:animEffect>
                                  </p:childTnLst>
                                </p:cTn>
                              </p:par>
                            </p:childTnLst>
                          </p:cTn>
                        </p:par>
                        <p:par>
                          <p:cTn id="77" fill="hold">
                            <p:stCondLst>
                              <p:cond delay="6260"/>
                            </p:stCondLst>
                            <p:childTnLst>
                              <p:par>
                                <p:cTn id="78" presetID="5" presetClass="entr" presetSubtype="10" fill="hold" grpId="0" nodeType="after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checkerboard(across)">
                                      <p:cBhvr>
                                        <p:cTn id="80" dur="500"/>
                                        <p:tgtEl>
                                          <p:spTgt spid="49"/>
                                        </p:tgtEl>
                                      </p:cBhvr>
                                    </p:animEffect>
                                  </p:childTnLst>
                                </p:cTn>
                              </p:par>
                            </p:childTnLst>
                          </p:cTn>
                        </p:par>
                        <p:par>
                          <p:cTn id="81" fill="hold">
                            <p:stCondLst>
                              <p:cond delay="6760"/>
                            </p:stCondLst>
                            <p:childTnLst>
                              <p:par>
                                <p:cTn id="82" presetID="47" presetClass="entr" presetSubtype="0" fill="hold" grpId="0" nodeType="after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fade">
                                      <p:cBhvr>
                                        <p:cTn id="84" dur="1000"/>
                                        <p:tgtEl>
                                          <p:spTgt spid="59"/>
                                        </p:tgtEl>
                                      </p:cBhvr>
                                    </p:animEffect>
                                    <p:anim calcmode="lin" valueType="num">
                                      <p:cBhvr>
                                        <p:cTn id="85" dur="1000" fill="hold"/>
                                        <p:tgtEl>
                                          <p:spTgt spid="59"/>
                                        </p:tgtEl>
                                        <p:attrNameLst>
                                          <p:attrName>ppt_x</p:attrName>
                                        </p:attrNameLst>
                                      </p:cBhvr>
                                      <p:tavLst>
                                        <p:tav tm="0">
                                          <p:val>
                                            <p:strVal val="#ppt_x"/>
                                          </p:val>
                                        </p:tav>
                                        <p:tav tm="100000">
                                          <p:val>
                                            <p:strVal val="#ppt_x"/>
                                          </p:val>
                                        </p:tav>
                                      </p:tavLst>
                                    </p:anim>
                                    <p:anim calcmode="lin" valueType="num">
                                      <p:cBhvr>
                                        <p:cTn id="8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7" grpId="0"/>
      <p:bldP spid="58" grpId="0"/>
      <p:bldP spid="59" grpId="0"/>
      <p:bldP spid="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104377" y="2065864"/>
            <a:ext cx="1706048" cy="3534362"/>
            <a:chOff x="1190105" y="2065864"/>
            <a:chExt cx="1706048" cy="3534362"/>
          </a:xfrm>
        </p:grpSpPr>
        <p:sp>
          <p:nvSpPr>
            <p:cNvPr id="3" name="圆角矩形 2"/>
            <p:cNvSpPr/>
            <p:nvPr/>
          </p:nvSpPr>
          <p:spPr>
            <a:xfrm rot="20243644">
              <a:off x="1371726" y="4831564"/>
              <a:ext cx="1524427" cy="494677"/>
            </a:xfrm>
            <a:prstGeom prst="roundRect">
              <a:avLst>
                <a:gd name="adj" fmla="val 50000"/>
              </a:avLst>
            </a:prstGeom>
            <a:gradFill flip="none" rotWithShape="1">
              <a:gsLst>
                <a:gs pos="100000">
                  <a:schemeClr val="bg1">
                    <a:lumMod val="75000"/>
                    <a:alpha val="70000"/>
                  </a:schemeClr>
                </a:gs>
                <a:gs pos="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rot="16200000">
              <a:off x="-259415" y="3515384"/>
              <a:ext cx="3534362" cy="635321"/>
            </a:xfrm>
            <a:prstGeom prst="roundRect">
              <a:avLst>
                <a:gd name="adj" fmla="val 50000"/>
              </a:avLst>
            </a:prstGeom>
            <a:gradFill>
              <a:gsLst>
                <a:gs pos="55000">
                  <a:schemeClr val="bg1">
                    <a:lumMod val="95000"/>
                  </a:schemeClr>
                </a:gs>
                <a:gs pos="54000">
                  <a:srgbClr val="FFC000"/>
                </a:gs>
                <a:gs pos="93000">
                  <a:srgbClr val="FFB44B"/>
                </a:gs>
                <a:gs pos="92000">
                  <a:schemeClr val="bg1">
                    <a:lumMod val="85000"/>
                  </a:schemeClr>
                </a:gs>
              </a:gsLst>
              <a:lin ang="0" scaled="0"/>
            </a:gradFill>
            <a:ln w="0">
              <a:gradFill flip="none" rotWithShape="1">
                <a:gsLst>
                  <a:gs pos="0">
                    <a:schemeClr val="bg1">
                      <a:lumMod val="75000"/>
                    </a:schemeClr>
                  </a:gs>
                  <a:gs pos="100000">
                    <a:schemeClr val="bg1"/>
                  </a:gs>
                </a:gsLst>
                <a:lin ang="2700000" scaled="1"/>
                <a:tileRect/>
              </a:gradFill>
            </a:ln>
            <a:effectLst>
              <a:innerShdw blurRad="2286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2728159" y="2065863"/>
            <a:ext cx="1706048" cy="3534362"/>
            <a:chOff x="1190105" y="2065864"/>
            <a:chExt cx="1706048" cy="3534362"/>
          </a:xfrm>
        </p:grpSpPr>
        <p:sp>
          <p:nvSpPr>
            <p:cNvPr id="54" name="圆角矩形 53"/>
            <p:cNvSpPr/>
            <p:nvPr/>
          </p:nvSpPr>
          <p:spPr>
            <a:xfrm rot="20243644">
              <a:off x="1371726" y="4831564"/>
              <a:ext cx="1524427" cy="494677"/>
            </a:xfrm>
            <a:prstGeom prst="roundRect">
              <a:avLst>
                <a:gd name="adj" fmla="val 50000"/>
              </a:avLst>
            </a:prstGeom>
            <a:gradFill flip="none" rotWithShape="1">
              <a:gsLst>
                <a:gs pos="100000">
                  <a:schemeClr val="bg1">
                    <a:lumMod val="75000"/>
                    <a:alpha val="70000"/>
                  </a:schemeClr>
                </a:gs>
                <a:gs pos="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圆角矩形 54"/>
            <p:cNvSpPr/>
            <p:nvPr/>
          </p:nvSpPr>
          <p:spPr>
            <a:xfrm rot="16200000">
              <a:off x="-259415" y="3515384"/>
              <a:ext cx="3534362" cy="635321"/>
            </a:xfrm>
            <a:prstGeom prst="roundRect">
              <a:avLst>
                <a:gd name="adj" fmla="val 50000"/>
              </a:avLst>
            </a:prstGeom>
            <a:gradFill>
              <a:gsLst>
                <a:gs pos="66000">
                  <a:srgbClr val="FB7F6B"/>
                </a:gs>
                <a:gs pos="93000">
                  <a:srgbClr val="FB7F6B"/>
                </a:gs>
                <a:gs pos="92000">
                  <a:schemeClr val="bg1">
                    <a:lumMod val="95000"/>
                  </a:schemeClr>
                </a:gs>
                <a:gs pos="66000">
                  <a:srgbClr val="D0CECE"/>
                </a:gs>
              </a:gsLst>
              <a:lin ang="0" scaled="0"/>
            </a:gradFill>
            <a:ln w="0">
              <a:gradFill flip="none" rotWithShape="1">
                <a:gsLst>
                  <a:gs pos="0">
                    <a:schemeClr val="bg1">
                      <a:lumMod val="75000"/>
                    </a:schemeClr>
                  </a:gs>
                  <a:gs pos="100000">
                    <a:schemeClr val="bg1"/>
                  </a:gs>
                </a:gsLst>
                <a:lin ang="2700000" scaled="1"/>
                <a:tileRect/>
              </a:gradFill>
            </a:ln>
            <a:effectLst>
              <a:innerShdw blurRad="2286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 name="直接连接符 6"/>
          <p:cNvCxnSpPr/>
          <p:nvPr/>
        </p:nvCxnSpPr>
        <p:spPr>
          <a:xfrm>
            <a:off x="11191298" y="2248868"/>
            <a:ext cx="0" cy="3168352"/>
          </a:xfrm>
          <a:prstGeom prst="line">
            <a:avLst/>
          </a:prstGeom>
          <a:ln cap="rnd" cmpd="sng">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1286010" y="2474832"/>
            <a:ext cx="304720" cy="286452"/>
            <a:chOff x="-2553911" y="3559322"/>
            <a:chExt cx="1826946" cy="1717745"/>
          </a:xfrm>
          <a:solidFill>
            <a:srgbClr val="FFB44B"/>
          </a:solidFill>
          <a:effectLst>
            <a:outerShdw blurRad="101600" dist="25400" dir="2700000" algn="tl" rotWithShape="0">
              <a:prstClr val="black">
                <a:alpha val="10000"/>
              </a:prstClr>
            </a:outerShdw>
          </a:effectLst>
        </p:grpSpPr>
        <p:sp>
          <p:nvSpPr>
            <p:cNvPr id="23" name="Freeform 92"/>
            <p:cNvSpPr/>
            <p:nvPr/>
          </p:nvSpPr>
          <p:spPr bwMode="auto">
            <a:xfrm>
              <a:off x="-1233304" y="4883352"/>
              <a:ext cx="160314" cy="168281"/>
            </a:xfrm>
            <a:custGeom>
              <a:avLst/>
              <a:gdLst>
                <a:gd name="T0" fmla="*/ 5 w 43"/>
                <a:gd name="T1" fmla="*/ 4 h 45"/>
                <a:gd name="T2" fmla="*/ 20 w 43"/>
                <a:gd name="T3" fmla="*/ 5 h 45"/>
                <a:gd name="T4" fmla="*/ 20 w 43"/>
                <a:gd name="T5" fmla="*/ 5 h 45"/>
                <a:gd name="T6" fmla="*/ 39 w 43"/>
                <a:gd name="T7" fmla="*/ 25 h 45"/>
                <a:gd name="T8" fmla="*/ 38 w 43"/>
                <a:gd name="T9" fmla="*/ 41 h 45"/>
                <a:gd name="T10" fmla="*/ 38 w 43"/>
                <a:gd name="T11" fmla="*/ 41 h 45"/>
                <a:gd name="T12" fmla="*/ 23 w 43"/>
                <a:gd name="T13" fmla="*/ 40 h 45"/>
                <a:gd name="T14" fmla="*/ 23 w 43"/>
                <a:gd name="T15" fmla="*/ 40 h 45"/>
                <a:gd name="T16" fmla="*/ 4 w 43"/>
                <a:gd name="T17" fmla="*/ 20 h 45"/>
                <a:gd name="T18" fmla="*/ 2 w 43"/>
                <a:gd name="T19" fmla="*/ 18 h 45"/>
                <a:gd name="T20" fmla="*/ 2 w 43"/>
                <a:gd name="T21" fmla="*/ 18 h 45"/>
                <a:gd name="T22" fmla="*/ 5 w 43"/>
                <a:gd name="T2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45">
                  <a:moveTo>
                    <a:pt x="5" y="4"/>
                  </a:moveTo>
                  <a:cubicBezTo>
                    <a:pt x="9" y="0"/>
                    <a:pt x="16" y="0"/>
                    <a:pt x="20" y="5"/>
                  </a:cubicBezTo>
                  <a:cubicBezTo>
                    <a:pt x="20" y="5"/>
                    <a:pt x="20" y="5"/>
                    <a:pt x="20" y="5"/>
                  </a:cubicBezTo>
                  <a:cubicBezTo>
                    <a:pt x="39" y="25"/>
                    <a:pt x="39" y="25"/>
                    <a:pt x="39" y="25"/>
                  </a:cubicBezTo>
                  <a:cubicBezTo>
                    <a:pt x="43" y="30"/>
                    <a:pt x="43" y="37"/>
                    <a:pt x="38" y="41"/>
                  </a:cubicBezTo>
                  <a:cubicBezTo>
                    <a:pt x="38" y="41"/>
                    <a:pt x="38" y="41"/>
                    <a:pt x="38" y="41"/>
                  </a:cubicBezTo>
                  <a:cubicBezTo>
                    <a:pt x="34" y="45"/>
                    <a:pt x="27" y="45"/>
                    <a:pt x="23" y="40"/>
                  </a:cubicBezTo>
                  <a:cubicBezTo>
                    <a:pt x="23" y="40"/>
                    <a:pt x="23" y="40"/>
                    <a:pt x="23" y="40"/>
                  </a:cubicBezTo>
                  <a:cubicBezTo>
                    <a:pt x="4" y="20"/>
                    <a:pt x="4" y="20"/>
                    <a:pt x="4" y="20"/>
                  </a:cubicBezTo>
                  <a:cubicBezTo>
                    <a:pt x="3" y="19"/>
                    <a:pt x="3" y="18"/>
                    <a:pt x="2" y="18"/>
                  </a:cubicBezTo>
                  <a:cubicBezTo>
                    <a:pt x="2" y="18"/>
                    <a:pt x="2" y="18"/>
                    <a:pt x="2" y="18"/>
                  </a:cubicBezTo>
                  <a:cubicBezTo>
                    <a:pt x="0" y="13"/>
                    <a:pt x="1" y="8"/>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93"/>
            <p:cNvSpPr/>
            <p:nvPr/>
          </p:nvSpPr>
          <p:spPr bwMode="auto">
            <a:xfrm>
              <a:off x="-1211083" y="4718246"/>
              <a:ext cx="190471" cy="131768"/>
            </a:xfrm>
            <a:custGeom>
              <a:avLst/>
              <a:gdLst>
                <a:gd name="T0" fmla="*/ 2 w 51"/>
                <a:gd name="T1" fmla="*/ 27 h 35"/>
                <a:gd name="T2" fmla="*/ 17 w 51"/>
                <a:gd name="T3" fmla="*/ 33 h 35"/>
                <a:gd name="T4" fmla="*/ 17 w 51"/>
                <a:gd name="T5" fmla="*/ 33 h 35"/>
                <a:gd name="T6" fmla="*/ 42 w 51"/>
                <a:gd name="T7" fmla="*/ 23 h 35"/>
                <a:gd name="T8" fmla="*/ 49 w 51"/>
                <a:gd name="T9" fmla="*/ 9 h 35"/>
                <a:gd name="T10" fmla="*/ 49 w 51"/>
                <a:gd name="T11" fmla="*/ 9 h 35"/>
                <a:gd name="T12" fmla="*/ 34 w 51"/>
                <a:gd name="T13" fmla="*/ 2 h 35"/>
                <a:gd name="T14" fmla="*/ 34 w 51"/>
                <a:gd name="T15" fmla="*/ 2 h 35"/>
                <a:gd name="T16" fmla="*/ 9 w 51"/>
                <a:gd name="T17" fmla="*/ 12 h 35"/>
                <a:gd name="T18" fmla="*/ 6 w 51"/>
                <a:gd name="T19" fmla="*/ 14 h 35"/>
                <a:gd name="T20" fmla="*/ 6 w 51"/>
                <a:gd name="T21" fmla="*/ 14 h 35"/>
                <a:gd name="T22" fmla="*/ 2 w 51"/>
                <a:gd name="T23"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5">
                  <a:moveTo>
                    <a:pt x="2" y="27"/>
                  </a:moveTo>
                  <a:cubicBezTo>
                    <a:pt x="4" y="33"/>
                    <a:pt x="11" y="35"/>
                    <a:pt x="17" y="33"/>
                  </a:cubicBezTo>
                  <a:cubicBezTo>
                    <a:pt x="17" y="33"/>
                    <a:pt x="17" y="33"/>
                    <a:pt x="17" y="33"/>
                  </a:cubicBezTo>
                  <a:cubicBezTo>
                    <a:pt x="42" y="23"/>
                    <a:pt x="42" y="23"/>
                    <a:pt x="42" y="23"/>
                  </a:cubicBezTo>
                  <a:cubicBezTo>
                    <a:pt x="48" y="21"/>
                    <a:pt x="51" y="14"/>
                    <a:pt x="49" y="9"/>
                  </a:cubicBezTo>
                  <a:cubicBezTo>
                    <a:pt x="49" y="9"/>
                    <a:pt x="49" y="9"/>
                    <a:pt x="49" y="9"/>
                  </a:cubicBezTo>
                  <a:cubicBezTo>
                    <a:pt x="47" y="3"/>
                    <a:pt x="40" y="0"/>
                    <a:pt x="34" y="2"/>
                  </a:cubicBezTo>
                  <a:cubicBezTo>
                    <a:pt x="34" y="2"/>
                    <a:pt x="34" y="2"/>
                    <a:pt x="34" y="2"/>
                  </a:cubicBezTo>
                  <a:cubicBezTo>
                    <a:pt x="9" y="12"/>
                    <a:pt x="9" y="12"/>
                    <a:pt x="9" y="12"/>
                  </a:cubicBezTo>
                  <a:cubicBezTo>
                    <a:pt x="8" y="13"/>
                    <a:pt x="7" y="13"/>
                    <a:pt x="6" y="14"/>
                  </a:cubicBezTo>
                  <a:cubicBezTo>
                    <a:pt x="6" y="14"/>
                    <a:pt x="6" y="14"/>
                    <a:pt x="6" y="14"/>
                  </a:cubicBezTo>
                  <a:cubicBezTo>
                    <a:pt x="2" y="17"/>
                    <a:pt x="0" y="22"/>
                    <a:pt x="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94"/>
            <p:cNvSpPr>
              <a:spLocks noEditPoints="1"/>
            </p:cNvSpPr>
            <p:nvPr/>
          </p:nvSpPr>
          <p:spPr bwMode="auto">
            <a:xfrm>
              <a:off x="-2249157" y="4167358"/>
              <a:ext cx="801572" cy="806484"/>
            </a:xfrm>
            <a:custGeom>
              <a:avLst/>
              <a:gdLst>
                <a:gd name="T0" fmla="*/ 0 w 214"/>
                <a:gd name="T1" fmla="*/ 108 h 215"/>
                <a:gd name="T2" fmla="*/ 107 w 214"/>
                <a:gd name="T3" fmla="*/ 0 h 215"/>
                <a:gd name="T4" fmla="*/ 107 w 214"/>
                <a:gd name="T5" fmla="*/ 0 h 215"/>
                <a:gd name="T6" fmla="*/ 214 w 214"/>
                <a:gd name="T7" fmla="*/ 108 h 215"/>
                <a:gd name="T8" fmla="*/ 214 w 214"/>
                <a:gd name="T9" fmla="*/ 108 h 215"/>
                <a:gd name="T10" fmla="*/ 107 w 214"/>
                <a:gd name="T11" fmla="*/ 215 h 215"/>
                <a:gd name="T12" fmla="*/ 107 w 214"/>
                <a:gd name="T13" fmla="*/ 215 h 215"/>
                <a:gd name="T14" fmla="*/ 0 w 214"/>
                <a:gd name="T15" fmla="*/ 108 h 215"/>
                <a:gd name="T16" fmla="*/ 10 w 214"/>
                <a:gd name="T17" fmla="*/ 108 h 215"/>
                <a:gd name="T18" fmla="*/ 107 w 214"/>
                <a:gd name="T19" fmla="*/ 205 h 215"/>
                <a:gd name="T20" fmla="*/ 107 w 214"/>
                <a:gd name="T21" fmla="*/ 205 h 215"/>
                <a:gd name="T22" fmla="*/ 204 w 214"/>
                <a:gd name="T23" fmla="*/ 108 h 215"/>
                <a:gd name="T24" fmla="*/ 204 w 214"/>
                <a:gd name="T25" fmla="*/ 108 h 215"/>
                <a:gd name="T26" fmla="*/ 107 w 214"/>
                <a:gd name="T27" fmla="*/ 11 h 215"/>
                <a:gd name="T28" fmla="*/ 107 w 214"/>
                <a:gd name="T29" fmla="*/ 11 h 215"/>
                <a:gd name="T30" fmla="*/ 10 w 214"/>
                <a:gd name="T31" fmla="*/ 108 h 215"/>
                <a:gd name="T32" fmla="*/ 10 w 214"/>
                <a:gd name="T33" fmla="*/ 1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 h="215">
                  <a:moveTo>
                    <a:pt x="0" y="108"/>
                  </a:moveTo>
                  <a:cubicBezTo>
                    <a:pt x="0" y="48"/>
                    <a:pt x="48" y="0"/>
                    <a:pt x="107" y="0"/>
                  </a:cubicBezTo>
                  <a:cubicBezTo>
                    <a:pt x="107" y="0"/>
                    <a:pt x="107" y="0"/>
                    <a:pt x="107" y="0"/>
                  </a:cubicBezTo>
                  <a:cubicBezTo>
                    <a:pt x="166" y="0"/>
                    <a:pt x="214" y="48"/>
                    <a:pt x="214" y="108"/>
                  </a:cubicBezTo>
                  <a:cubicBezTo>
                    <a:pt x="214" y="108"/>
                    <a:pt x="214" y="108"/>
                    <a:pt x="214" y="108"/>
                  </a:cubicBezTo>
                  <a:cubicBezTo>
                    <a:pt x="214" y="167"/>
                    <a:pt x="166" y="215"/>
                    <a:pt x="107" y="215"/>
                  </a:cubicBezTo>
                  <a:cubicBezTo>
                    <a:pt x="107" y="215"/>
                    <a:pt x="107" y="215"/>
                    <a:pt x="107" y="215"/>
                  </a:cubicBezTo>
                  <a:cubicBezTo>
                    <a:pt x="48" y="215"/>
                    <a:pt x="0" y="167"/>
                    <a:pt x="0" y="108"/>
                  </a:cubicBezTo>
                  <a:close/>
                  <a:moveTo>
                    <a:pt x="10" y="108"/>
                  </a:moveTo>
                  <a:cubicBezTo>
                    <a:pt x="10" y="161"/>
                    <a:pt x="54" y="204"/>
                    <a:pt x="107" y="205"/>
                  </a:cubicBezTo>
                  <a:cubicBezTo>
                    <a:pt x="107" y="205"/>
                    <a:pt x="107" y="205"/>
                    <a:pt x="107" y="205"/>
                  </a:cubicBezTo>
                  <a:cubicBezTo>
                    <a:pt x="161" y="204"/>
                    <a:pt x="204" y="161"/>
                    <a:pt x="204" y="108"/>
                  </a:cubicBezTo>
                  <a:cubicBezTo>
                    <a:pt x="204" y="108"/>
                    <a:pt x="204" y="108"/>
                    <a:pt x="204" y="108"/>
                  </a:cubicBezTo>
                  <a:cubicBezTo>
                    <a:pt x="204" y="54"/>
                    <a:pt x="161" y="11"/>
                    <a:pt x="107" y="11"/>
                  </a:cubicBezTo>
                  <a:cubicBezTo>
                    <a:pt x="107" y="11"/>
                    <a:pt x="107" y="11"/>
                    <a:pt x="107" y="11"/>
                  </a:cubicBezTo>
                  <a:cubicBezTo>
                    <a:pt x="54" y="11"/>
                    <a:pt x="10" y="54"/>
                    <a:pt x="10" y="108"/>
                  </a:cubicBezTo>
                  <a:cubicBezTo>
                    <a:pt x="10" y="108"/>
                    <a:pt x="10" y="108"/>
                    <a:pt x="1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95"/>
            <p:cNvSpPr>
              <a:spLocks noEditPoints="1"/>
            </p:cNvSpPr>
            <p:nvPr/>
          </p:nvSpPr>
          <p:spPr bwMode="auto">
            <a:xfrm>
              <a:off x="-2553911" y="3864133"/>
              <a:ext cx="1414255" cy="1412934"/>
            </a:xfrm>
            <a:custGeom>
              <a:avLst/>
              <a:gdLst>
                <a:gd name="T0" fmla="*/ 377 w 377"/>
                <a:gd name="T1" fmla="*/ 182 h 377"/>
                <a:gd name="T2" fmla="*/ 341 w 377"/>
                <a:gd name="T3" fmla="*/ 149 h 377"/>
                <a:gd name="T4" fmla="*/ 325 w 377"/>
                <a:gd name="T5" fmla="*/ 110 h 377"/>
                <a:gd name="T6" fmla="*/ 327 w 377"/>
                <a:gd name="T7" fmla="*/ 61 h 377"/>
                <a:gd name="T8" fmla="*/ 324 w 377"/>
                <a:gd name="T9" fmla="*/ 58 h 377"/>
                <a:gd name="T10" fmla="*/ 319 w 377"/>
                <a:gd name="T11" fmla="*/ 53 h 377"/>
                <a:gd name="T12" fmla="*/ 317 w 377"/>
                <a:gd name="T13" fmla="*/ 51 h 377"/>
                <a:gd name="T14" fmla="*/ 268 w 377"/>
                <a:gd name="T15" fmla="*/ 53 h 377"/>
                <a:gd name="T16" fmla="*/ 229 w 377"/>
                <a:gd name="T17" fmla="*/ 36 h 377"/>
                <a:gd name="T18" fmla="*/ 196 w 377"/>
                <a:gd name="T19" fmla="*/ 0 h 377"/>
                <a:gd name="T20" fmla="*/ 192 w 377"/>
                <a:gd name="T21" fmla="*/ 0 h 377"/>
                <a:gd name="T22" fmla="*/ 185 w 377"/>
                <a:gd name="T23" fmla="*/ 0 h 377"/>
                <a:gd name="T24" fmla="*/ 182 w 377"/>
                <a:gd name="T25" fmla="*/ 0 h 377"/>
                <a:gd name="T26" fmla="*/ 149 w 377"/>
                <a:gd name="T27" fmla="*/ 36 h 377"/>
                <a:gd name="T28" fmla="*/ 109 w 377"/>
                <a:gd name="T29" fmla="*/ 52 h 377"/>
                <a:gd name="T30" fmla="*/ 60 w 377"/>
                <a:gd name="T31" fmla="*/ 50 h 377"/>
                <a:gd name="T32" fmla="*/ 58 w 377"/>
                <a:gd name="T33" fmla="*/ 52 h 377"/>
                <a:gd name="T34" fmla="*/ 53 w 377"/>
                <a:gd name="T35" fmla="*/ 57 h 377"/>
                <a:gd name="T36" fmla="*/ 50 w 377"/>
                <a:gd name="T37" fmla="*/ 60 h 377"/>
                <a:gd name="T38" fmla="*/ 52 w 377"/>
                <a:gd name="T39" fmla="*/ 108 h 377"/>
                <a:gd name="T40" fmla="*/ 36 w 377"/>
                <a:gd name="T41" fmla="*/ 148 h 377"/>
                <a:gd name="T42" fmla="*/ 0 w 377"/>
                <a:gd name="T43" fmla="*/ 181 h 377"/>
                <a:gd name="T44" fmla="*/ 0 w 377"/>
                <a:gd name="T45" fmla="*/ 184 h 377"/>
                <a:gd name="T46" fmla="*/ 0 w 377"/>
                <a:gd name="T47" fmla="*/ 191 h 377"/>
                <a:gd name="T48" fmla="*/ 0 w 377"/>
                <a:gd name="T49" fmla="*/ 195 h 377"/>
                <a:gd name="T50" fmla="*/ 35 w 377"/>
                <a:gd name="T51" fmla="*/ 228 h 377"/>
                <a:gd name="T52" fmla="*/ 51 w 377"/>
                <a:gd name="T53" fmla="*/ 267 h 377"/>
                <a:gd name="T54" fmla="*/ 49 w 377"/>
                <a:gd name="T55" fmla="*/ 316 h 377"/>
                <a:gd name="T56" fmla="*/ 52 w 377"/>
                <a:gd name="T57" fmla="*/ 319 h 377"/>
                <a:gd name="T58" fmla="*/ 57 w 377"/>
                <a:gd name="T59" fmla="*/ 324 h 377"/>
                <a:gd name="T60" fmla="*/ 59 w 377"/>
                <a:gd name="T61" fmla="*/ 326 h 377"/>
                <a:gd name="T62" fmla="*/ 108 w 377"/>
                <a:gd name="T63" fmla="*/ 324 h 377"/>
                <a:gd name="T64" fmla="*/ 147 w 377"/>
                <a:gd name="T65" fmla="*/ 341 h 377"/>
                <a:gd name="T66" fmla="*/ 180 w 377"/>
                <a:gd name="T67" fmla="*/ 377 h 377"/>
                <a:gd name="T68" fmla="*/ 184 w 377"/>
                <a:gd name="T69" fmla="*/ 377 h 377"/>
                <a:gd name="T70" fmla="*/ 191 w 377"/>
                <a:gd name="T71" fmla="*/ 377 h 377"/>
                <a:gd name="T72" fmla="*/ 194 w 377"/>
                <a:gd name="T73" fmla="*/ 377 h 377"/>
                <a:gd name="T74" fmla="*/ 227 w 377"/>
                <a:gd name="T75" fmla="*/ 341 h 377"/>
                <a:gd name="T76" fmla="*/ 267 w 377"/>
                <a:gd name="T77" fmla="*/ 325 h 377"/>
                <a:gd name="T78" fmla="*/ 316 w 377"/>
                <a:gd name="T79" fmla="*/ 327 h 377"/>
                <a:gd name="T80" fmla="*/ 318 w 377"/>
                <a:gd name="T81" fmla="*/ 325 h 377"/>
                <a:gd name="T82" fmla="*/ 323 w 377"/>
                <a:gd name="T83" fmla="*/ 320 h 377"/>
                <a:gd name="T84" fmla="*/ 326 w 377"/>
                <a:gd name="T85" fmla="*/ 317 h 377"/>
                <a:gd name="T86" fmla="*/ 324 w 377"/>
                <a:gd name="T87" fmla="*/ 269 h 377"/>
                <a:gd name="T88" fmla="*/ 341 w 377"/>
                <a:gd name="T89" fmla="*/ 229 h 377"/>
                <a:gd name="T90" fmla="*/ 377 w 377"/>
                <a:gd name="T91" fmla="*/ 196 h 377"/>
                <a:gd name="T92" fmla="*/ 377 w 377"/>
                <a:gd name="T93" fmla="*/ 193 h 377"/>
                <a:gd name="T94" fmla="*/ 377 w 377"/>
                <a:gd name="T95" fmla="*/ 186 h 377"/>
                <a:gd name="T96" fmla="*/ 377 w 377"/>
                <a:gd name="T97" fmla="*/ 182 h 377"/>
                <a:gd name="T98" fmla="*/ 188 w 377"/>
                <a:gd name="T99" fmla="*/ 303 h 377"/>
                <a:gd name="T100" fmla="*/ 73 w 377"/>
                <a:gd name="T101" fmla="*/ 189 h 377"/>
                <a:gd name="T102" fmla="*/ 188 w 377"/>
                <a:gd name="T103" fmla="*/ 74 h 377"/>
                <a:gd name="T104" fmla="*/ 303 w 377"/>
                <a:gd name="T105" fmla="*/ 189 h 377"/>
                <a:gd name="T106" fmla="*/ 188 w 377"/>
                <a:gd name="T107" fmla="*/ 30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 h="377">
                  <a:moveTo>
                    <a:pt x="377" y="182"/>
                  </a:moveTo>
                  <a:cubicBezTo>
                    <a:pt x="377" y="160"/>
                    <a:pt x="354" y="152"/>
                    <a:pt x="341" y="149"/>
                  </a:cubicBezTo>
                  <a:cubicBezTo>
                    <a:pt x="337" y="135"/>
                    <a:pt x="332" y="122"/>
                    <a:pt x="325" y="110"/>
                  </a:cubicBezTo>
                  <a:cubicBezTo>
                    <a:pt x="332" y="99"/>
                    <a:pt x="343" y="77"/>
                    <a:pt x="327" y="61"/>
                  </a:cubicBezTo>
                  <a:cubicBezTo>
                    <a:pt x="324" y="58"/>
                    <a:pt x="324" y="58"/>
                    <a:pt x="324" y="58"/>
                  </a:cubicBezTo>
                  <a:cubicBezTo>
                    <a:pt x="319" y="53"/>
                    <a:pt x="319" y="53"/>
                    <a:pt x="319" y="53"/>
                  </a:cubicBezTo>
                  <a:cubicBezTo>
                    <a:pt x="317" y="51"/>
                    <a:pt x="317" y="51"/>
                    <a:pt x="317" y="51"/>
                  </a:cubicBezTo>
                  <a:cubicBezTo>
                    <a:pt x="301" y="35"/>
                    <a:pt x="280" y="45"/>
                    <a:pt x="268" y="53"/>
                  </a:cubicBezTo>
                  <a:cubicBezTo>
                    <a:pt x="256" y="45"/>
                    <a:pt x="243" y="40"/>
                    <a:pt x="229" y="36"/>
                  </a:cubicBezTo>
                  <a:cubicBezTo>
                    <a:pt x="226" y="23"/>
                    <a:pt x="218" y="0"/>
                    <a:pt x="196" y="0"/>
                  </a:cubicBezTo>
                  <a:cubicBezTo>
                    <a:pt x="192" y="0"/>
                    <a:pt x="192" y="0"/>
                    <a:pt x="192" y="0"/>
                  </a:cubicBezTo>
                  <a:cubicBezTo>
                    <a:pt x="185" y="0"/>
                    <a:pt x="185" y="0"/>
                    <a:pt x="185" y="0"/>
                  </a:cubicBezTo>
                  <a:cubicBezTo>
                    <a:pt x="182" y="0"/>
                    <a:pt x="182" y="0"/>
                    <a:pt x="182" y="0"/>
                  </a:cubicBezTo>
                  <a:cubicBezTo>
                    <a:pt x="160" y="0"/>
                    <a:pt x="152" y="23"/>
                    <a:pt x="149" y="36"/>
                  </a:cubicBezTo>
                  <a:cubicBezTo>
                    <a:pt x="135" y="39"/>
                    <a:pt x="121" y="45"/>
                    <a:pt x="109" y="52"/>
                  </a:cubicBezTo>
                  <a:cubicBezTo>
                    <a:pt x="98" y="44"/>
                    <a:pt x="76" y="34"/>
                    <a:pt x="60" y="50"/>
                  </a:cubicBezTo>
                  <a:cubicBezTo>
                    <a:pt x="58" y="52"/>
                    <a:pt x="58" y="52"/>
                    <a:pt x="58" y="52"/>
                  </a:cubicBezTo>
                  <a:cubicBezTo>
                    <a:pt x="53" y="57"/>
                    <a:pt x="53" y="57"/>
                    <a:pt x="53" y="57"/>
                  </a:cubicBezTo>
                  <a:cubicBezTo>
                    <a:pt x="50" y="60"/>
                    <a:pt x="50" y="60"/>
                    <a:pt x="50" y="60"/>
                  </a:cubicBezTo>
                  <a:cubicBezTo>
                    <a:pt x="35" y="75"/>
                    <a:pt x="45" y="97"/>
                    <a:pt x="52" y="108"/>
                  </a:cubicBezTo>
                  <a:cubicBezTo>
                    <a:pt x="45" y="120"/>
                    <a:pt x="39" y="134"/>
                    <a:pt x="36" y="148"/>
                  </a:cubicBezTo>
                  <a:cubicBezTo>
                    <a:pt x="23" y="150"/>
                    <a:pt x="0" y="158"/>
                    <a:pt x="0" y="181"/>
                  </a:cubicBezTo>
                  <a:cubicBezTo>
                    <a:pt x="0" y="184"/>
                    <a:pt x="0" y="184"/>
                    <a:pt x="0" y="184"/>
                  </a:cubicBezTo>
                  <a:cubicBezTo>
                    <a:pt x="0" y="191"/>
                    <a:pt x="0" y="191"/>
                    <a:pt x="0" y="191"/>
                  </a:cubicBezTo>
                  <a:cubicBezTo>
                    <a:pt x="0" y="195"/>
                    <a:pt x="0" y="195"/>
                    <a:pt x="0" y="195"/>
                  </a:cubicBezTo>
                  <a:cubicBezTo>
                    <a:pt x="0" y="217"/>
                    <a:pt x="22" y="225"/>
                    <a:pt x="35" y="228"/>
                  </a:cubicBezTo>
                  <a:cubicBezTo>
                    <a:pt x="39" y="242"/>
                    <a:pt x="44" y="255"/>
                    <a:pt x="51" y="267"/>
                  </a:cubicBezTo>
                  <a:cubicBezTo>
                    <a:pt x="44" y="279"/>
                    <a:pt x="33" y="300"/>
                    <a:pt x="49" y="316"/>
                  </a:cubicBezTo>
                  <a:cubicBezTo>
                    <a:pt x="52" y="319"/>
                    <a:pt x="52" y="319"/>
                    <a:pt x="52" y="319"/>
                  </a:cubicBezTo>
                  <a:cubicBezTo>
                    <a:pt x="57" y="324"/>
                    <a:pt x="57" y="324"/>
                    <a:pt x="57" y="324"/>
                  </a:cubicBezTo>
                  <a:cubicBezTo>
                    <a:pt x="59" y="326"/>
                    <a:pt x="59" y="326"/>
                    <a:pt x="59" y="326"/>
                  </a:cubicBezTo>
                  <a:cubicBezTo>
                    <a:pt x="75" y="342"/>
                    <a:pt x="97" y="332"/>
                    <a:pt x="108" y="324"/>
                  </a:cubicBezTo>
                  <a:cubicBezTo>
                    <a:pt x="120" y="332"/>
                    <a:pt x="133" y="337"/>
                    <a:pt x="147" y="341"/>
                  </a:cubicBezTo>
                  <a:cubicBezTo>
                    <a:pt x="150" y="354"/>
                    <a:pt x="158" y="377"/>
                    <a:pt x="180" y="377"/>
                  </a:cubicBezTo>
                  <a:cubicBezTo>
                    <a:pt x="184" y="377"/>
                    <a:pt x="184" y="377"/>
                    <a:pt x="184" y="377"/>
                  </a:cubicBezTo>
                  <a:cubicBezTo>
                    <a:pt x="191" y="377"/>
                    <a:pt x="191" y="377"/>
                    <a:pt x="191" y="377"/>
                  </a:cubicBezTo>
                  <a:cubicBezTo>
                    <a:pt x="194" y="377"/>
                    <a:pt x="194" y="377"/>
                    <a:pt x="194" y="377"/>
                  </a:cubicBezTo>
                  <a:cubicBezTo>
                    <a:pt x="217" y="377"/>
                    <a:pt x="225" y="355"/>
                    <a:pt x="227" y="341"/>
                  </a:cubicBezTo>
                  <a:cubicBezTo>
                    <a:pt x="241" y="338"/>
                    <a:pt x="255" y="332"/>
                    <a:pt x="267" y="325"/>
                  </a:cubicBezTo>
                  <a:cubicBezTo>
                    <a:pt x="278" y="333"/>
                    <a:pt x="300" y="343"/>
                    <a:pt x="316" y="327"/>
                  </a:cubicBezTo>
                  <a:cubicBezTo>
                    <a:pt x="318" y="325"/>
                    <a:pt x="318" y="325"/>
                    <a:pt x="318" y="325"/>
                  </a:cubicBezTo>
                  <a:cubicBezTo>
                    <a:pt x="323" y="320"/>
                    <a:pt x="323" y="320"/>
                    <a:pt x="323" y="320"/>
                  </a:cubicBezTo>
                  <a:cubicBezTo>
                    <a:pt x="326" y="317"/>
                    <a:pt x="326" y="317"/>
                    <a:pt x="326" y="317"/>
                  </a:cubicBezTo>
                  <a:cubicBezTo>
                    <a:pt x="342" y="302"/>
                    <a:pt x="331" y="280"/>
                    <a:pt x="324" y="269"/>
                  </a:cubicBezTo>
                  <a:cubicBezTo>
                    <a:pt x="331" y="257"/>
                    <a:pt x="337" y="243"/>
                    <a:pt x="341" y="229"/>
                  </a:cubicBezTo>
                  <a:cubicBezTo>
                    <a:pt x="354" y="227"/>
                    <a:pt x="377" y="219"/>
                    <a:pt x="377" y="196"/>
                  </a:cubicBezTo>
                  <a:cubicBezTo>
                    <a:pt x="377" y="193"/>
                    <a:pt x="377" y="193"/>
                    <a:pt x="377" y="193"/>
                  </a:cubicBezTo>
                  <a:cubicBezTo>
                    <a:pt x="377" y="186"/>
                    <a:pt x="377" y="186"/>
                    <a:pt x="377" y="186"/>
                  </a:cubicBezTo>
                  <a:lnTo>
                    <a:pt x="377" y="182"/>
                  </a:lnTo>
                  <a:close/>
                  <a:moveTo>
                    <a:pt x="188" y="303"/>
                  </a:moveTo>
                  <a:cubicBezTo>
                    <a:pt x="125" y="303"/>
                    <a:pt x="73" y="252"/>
                    <a:pt x="73" y="189"/>
                  </a:cubicBezTo>
                  <a:cubicBezTo>
                    <a:pt x="73" y="125"/>
                    <a:pt x="125" y="74"/>
                    <a:pt x="188" y="74"/>
                  </a:cubicBezTo>
                  <a:cubicBezTo>
                    <a:pt x="252" y="74"/>
                    <a:pt x="303" y="125"/>
                    <a:pt x="303" y="189"/>
                  </a:cubicBezTo>
                  <a:cubicBezTo>
                    <a:pt x="303" y="252"/>
                    <a:pt x="252" y="303"/>
                    <a:pt x="188" y="3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96"/>
            <p:cNvSpPr/>
            <p:nvPr/>
          </p:nvSpPr>
          <p:spPr bwMode="auto">
            <a:xfrm>
              <a:off x="-1574564" y="3559322"/>
              <a:ext cx="847599" cy="847758"/>
            </a:xfrm>
            <a:custGeom>
              <a:avLst/>
              <a:gdLst>
                <a:gd name="T0" fmla="*/ 204 w 226"/>
                <a:gd name="T1" fmla="*/ 90 h 226"/>
                <a:gd name="T2" fmla="*/ 195 w 226"/>
                <a:gd name="T3" fmla="*/ 66 h 226"/>
                <a:gd name="T4" fmla="*/ 196 w 226"/>
                <a:gd name="T5" fmla="*/ 37 h 226"/>
                <a:gd name="T6" fmla="*/ 195 w 226"/>
                <a:gd name="T7" fmla="*/ 35 h 226"/>
                <a:gd name="T8" fmla="*/ 192 w 226"/>
                <a:gd name="T9" fmla="*/ 32 h 226"/>
                <a:gd name="T10" fmla="*/ 190 w 226"/>
                <a:gd name="T11" fmla="*/ 31 h 226"/>
                <a:gd name="T12" fmla="*/ 161 w 226"/>
                <a:gd name="T13" fmla="*/ 32 h 226"/>
                <a:gd name="T14" fmla="*/ 137 w 226"/>
                <a:gd name="T15" fmla="*/ 22 h 226"/>
                <a:gd name="T16" fmla="*/ 117 w 226"/>
                <a:gd name="T17" fmla="*/ 0 h 226"/>
                <a:gd name="T18" fmla="*/ 115 w 226"/>
                <a:gd name="T19" fmla="*/ 0 h 226"/>
                <a:gd name="T20" fmla="*/ 111 w 226"/>
                <a:gd name="T21" fmla="*/ 0 h 226"/>
                <a:gd name="T22" fmla="*/ 109 w 226"/>
                <a:gd name="T23" fmla="*/ 0 h 226"/>
                <a:gd name="T24" fmla="*/ 89 w 226"/>
                <a:gd name="T25" fmla="*/ 22 h 226"/>
                <a:gd name="T26" fmla="*/ 66 w 226"/>
                <a:gd name="T27" fmla="*/ 31 h 226"/>
                <a:gd name="T28" fmla="*/ 36 w 226"/>
                <a:gd name="T29" fmla="*/ 30 h 226"/>
                <a:gd name="T30" fmla="*/ 35 w 226"/>
                <a:gd name="T31" fmla="*/ 32 h 226"/>
                <a:gd name="T32" fmla="*/ 32 w 226"/>
                <a:gd name="T33" fmla="*/ 35 h 226"/>
                <a:gd name="T34" fmla="*/ 30 w 226"/>
                <a:gd name="T35" fmla="*/ 36 h 226"/>
                <a:gd name="T36" fmla="*/ 31 w 226"/>
                <a:gd name="T37" fmla="*/ 65 h 226"/>
                <a:gd name="T38" fmla="*/ 21 w 226"/>
                <a:gd name="T39" fmla="*/ 89 h 226"/>
                <a:gd name="T40" fmla="*/ 0 w 226"/>
                <a:gd name="T41" fmla="*/ 109 h 226"/>
                <a:gd name="T42" fmla="*/ 0 w 226"/>
                <a:gd name="T43" fmla="*/ 111 h 226"/>
                <a:gd name="T44" fmla="*/ 0 w 226"/>
                <a:gd name="T45" fmla="*/ 115 h 226"/>
                <a:gd name="T46" fmla="*/ 0 w 226"/>
                <a:gd name="T47" fmla="*/ 117 h 226"/>
                <a:gd name="T48" fmla="*/ 0 w 226"/>
                <a:gd name="T49" fmla="*/ 119 h 226"/>
                <a:gd name="T50" fmla="*/ 7 w 226"/>
                <a:gd name="T51" fmla="*/ 122 h 226"/>
                <a:gd name="T52" fmla="*/ 36 w 226"/>
                <a:gd name="T53" fmla="*/ 114 h 226"/>
                <a:gd name="T54" fmla="*/ 44 w 226"/>
                <a:gd name="T55" fmla="*/ 115 h 226"/>
                <a:gd name="T56" fmla="*/ 44 w 226"/>
                <a:gd name="T57" fmla="*/ 113 h 226"/>
                <a:gd name="T58" fmla="*/ 113 w 226"/>
                <a:gd name="T59" fmla="*/ 44 h 226"/>
                <a:gd name="T60" fmla="*/ 182 w 226"/>
                <a:gd name="T61" fmla="*/ 113 h 226"/>
                <a:gd name="T62" fmla="*/ 113 w 226"/>
                <a:gd name="T63" fmla="*/ 182 h 226"/>
                <a:gd name="T64" fmla="*/ 82 w 226"/>
                <a:gd name="T65" fmla="*/ 175 h 226"/>
                <a:gd name="T66" fmla="*/ 75 w 226"/>
                <a:gd name="T67" fmla="*/ 191 h 226"/>
                <a:gd name="T68" fmla="*/ 80 w 226"/>
                <a:gd name="T69" fmla="*/ 202 h 226"/>
                <a:gd name="T70" fmla="*/ 88 w 226"/>
                <a:gd name="T71" fmla="*/ 205 h 226"/>
                <a:gd name="T72" fmla="*/ 108 w 226"/>
                <a:gd name="T73" fmla="*/ 226 h 226"/>
                <a:gd name="T74" fmla="*/ 110 w 226"/>
                <a:gd name="T75" fmla="*/ 226 h 226"/>
                <a:gd name="T76" fmla="*/ 114 w 226"/>
                <a:gd name="T77" fmla="*/ 226 h 226"/>
                <a:gd name="T78" fmla="*/ 117 w 226"/>
                <a:gd name="T79" fmla="*/ 226 h 226"/>
                <a:gd name="T80" fmla="*/ 136 w 226"/>
                <a:gd name="T81" fmla="*/ 205 h 226"/>
                <a:gd name="T82" fmla="*/ 160 w 226"/>
                <a:gd name="T83" fmla="*/ 195 h 226"/>
                <a:gd name="T84" fmla="*/ 189 w 226"/>
                <a:gd name="T85" fmla="*/ 196 h 226"/>
                <a:gd name="T86" fmla="*/ 191 w 226"/>
                <a:gd name="T87" fmla="*/ 195 h 226"/>
                <a:gd name="T88" fmla="*/ 194 w 226"/>
                <a:gd name="T89" fmla="*/ 192 h 226"/>
                <a:gd name="T90" fmla="*/ 195 w 226"/>
                <a:gd name="T91" fmla="*/ 191 h 226"/>
                <a:gd name="T92" fmla="*/ 194 w 226"/>
                <a:gd name="T93" fmla="*/ 161 h 226"/>
                <a:gd name="T94" fmla="*/ 204 w 226"/>
                <a:gd name="T95" fmla="*/ 138 h 226"/>
                <a:gd name="T96" fmla="*/ 226 w 226"/>
                <a:gd name="T97" fmla="*/ 118 h 226"/>
                <a:gd name="T98" fmla="*/ 226 w 226"/>
                <a:gd name="T99" fmla="*/ 116 h 226"/>
                <a:gd name="T100" fmla="*/ 226 w 226"/>
                <a:gd name="T101" fmla="*/ 112 h 226"/>
                <a:gd name="T102" fmla="*/ 226 w 226"/>
                <a:gd name="T103" fmla="*/ 110 h 226"/>
                <a:gd name="T104" fmla="*/ 204 w 226"/>
                <a:gd name="T105" fmla="*/ 9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6" h="226">
                  <a:moveTo>
                    <a:pt x="204" y="90"/>
                  </a:moveTo>
                  <a:cubicBezTo>
                    <a:pt x="202" y="81"/>
                    <a:pt x="199" y="73"/>
                    <a:pt x="195" y="66"/>
                  </a:cubicBezTo>
                  <a:cubicBezTo>
                    <a:pt x="199" y="59"/>
                    <a:pt x="206" y="46"/>
                    <a:pt x="196" y="37"/>
                  </a:cubicBezTo>
                  <a:cubicBezTo>
                    <a:pt x="195" y="35"/>
                    <a:pt x="195" y="35"/>
                    <a:pt x="195" y="35"/>
                  </a:cubicBezTo>
                  <a:cubicBezTo>
                    <a:pt x="192" y="32"/>
                    <a:pt x="192" y="32"/>
                    <a:pt x="192" y="32"/>
                  </a:cubicBezTo>
                  <a:cubicBezTo>
                    <a:pt x="190" y="31"/>
                    <a:pt x="190" y="31"/>
                    <a:pt x="190" y="31"/>
                  </a:cubicBezTo>
                  <a:cubicBezTo>
                    <a:pt x="181" y="21"/>
                    <a:pt x="168" y="27"/>
                    <a:pt x="161" y="32"/>
                  </a:cubicBezTo>
                  <a:cubicBezTo>
                    <a:pt x="154" y="28"/>
                    <a:pt x="146" y="24"/>
                    <a:pt x="137" y="22"/>
                  </a:cubicBezTo>
                  <a:cubicBezTo>
                    <a:pt x="136" y="14"/>
                    <a:pt x="131" y="0"/>
                    <a:pt x="117" y="0"/>
                  </a:cubicBezTo>
                  <a:cubicBezTo>
                    <a:pt x="115" y="0"/>
                    <a:pt x="115" y="0"/>
                    <a:pt x="115" y="0"/>
                  </a:cubicBezTo>
                  <a:cubicBezTo>
                    <a:pt x="111" y="0"/>
                    <a:pt x="111" y="0"/>
                    <a:pt x="111" y="0"/>
                  </a:cubicBezTo>
                  <a:cubicBezTo>
                    <a:pt x="109" y="0"/>
                    <a:pt x="109" y="0"/>
                    <a:pt x="109" y="0"/>
                  </a:cubicBezTo>
                  <a:cubicBezTo>
                    <a:pt x="96" y="0"/>
                    <a:pt x="91" y="14"/>
                    <a:pt x="89" y="22"/>
                  </a:cubicBezTo>
                  <a:cubicBezTo>
                    <a:pt x="81" y="24"/>
                    <a:pt x="73" y="27"/>
                    <a:pt x="66" y="31"/>
                  </a:cubicBezTo>
                  <a:cubicBezTo>
                    <a:pt x="59" y="27"/>
                    <a:pt x="46" y="21"/>
                    <a:pt x="36" y="30"/>
                  </a:cubicBezTo>
                  <a:cubicBezTo>
                    <a:pt x="35" y="32"/>
                    <a:pt x="35" y="32"/>
                    <a:pt x="35" y="32"/>
                  </a:cubicBezTo>
                  <a:cubicBezTo>
                    <a:pt x="32" y="35"/>
                    <a:pt x="32" y="35"/>
                    <a:pt x="32" y="35"/>
                  </a:cubicBezTo>
                  <a:cubicBezTo>
                    <a:pt x="30" y="36"/>
                    <a:pt x="30" y="36"/>
                    <a:pt x="30" y="36"/>
                  </a:cubicBezTo>
                  <a:cubicBezTo>
                    <a:pt x="21" y="45"/>
                    <a:pt x="27" y="58"/>
                    <a:pt x="31" y="65"/>
                  </a:cubicBezTo>
                  <a:cubicBezTo>
                    <a:pt x="27" y="72"/>
                    <a:pt x="24" y="80"/>
                    <a:pt x="21" y="89"/>
                  </a:cubicBezTo>
                  <a:cubicBezTo>
                    <a:pt x="14" y="90"/>
                    <a:pt x="0" y="95"/>
                    <a:pt x="0" y="109"/>
                  </a:cubicBezTo>
                  <a:cubicBezTo>
                    <a:pt x="0" y="111"/>
                    <a:pt x="0" y="111"/>
                    <a:pt x="0" y="111"/>
                  </a:cubicBezTo>
                  <a:cubicBezTo>
                    <a:pt x="0" y="115"/>
                    <a:pt x="0" y="115"/>
                    <a:pt x="0" y="115"/>
                  </a:cubicBezTo>
                  <a:cubicBezTo>
                    <a:pt x="0" y="117"/>
                    <a:pt x="0" y="117"/>
                    <a:pt x="0" y="117"/>
                  </a:cubicBezTo>
                  <a:cubicBezTo>
                    <a:pt x="0" y="118"/>
                    <a:pt x="0" y="118"/>
                    <a:pt x="0" y="119"/>
                  </a:cubicBezTo>
                  <a:cubicBezTo>
                    <a:pt x="2" y="120"/>
                    <a:pt x="5" y="121"/>
                    <a:pt x="7" y="122"/>
                  </a:cubicBezTo>
                  <a:cubicBezTo>
                    <a:pt x="15" y="118"/>
                    <a:pt x="25" y="114"/>
                    <a:pt x="36" y="114"/>
                  </a:cubicBezTo>
                  <a:cubicBezTo>
                    <a:pt x="39" y="114"/>
                    <a:pt x="41" y="114"/>
                    <a:pt x="44" y="115"/>
                  </a:cubicBezTo>
                  <a:cubicBezTo>
                    <a:pt x="44" y="114"/>
                    <a:pt x="44" y="114"/>
                    <a:pt x="44" y="113"/>
                  </a:cubicBezTo>
                  <a:cubicBezTo>
                    <a:pt x="44" y="75"/>
                    <a:pt x="75" y="44"/>
                    <a:pt x="113" y="44"/>
                  </a:cubicBezTo>
                  <a:cubicBezTo>
                    <a:pt x="151" y="44"/>
                    <a:pt x="182" y="75"/>
                    <a:pt x="182" y="113"/>
                  </a:cubicBezTo>
                  <a:cubicBezTo>
                    <a:pt x="182" y="151"/>
                    <a:pt x="151" y="182"/>
                    <a:pt x="113" y="182"/>
                  </a:cubicBezTo>
                  <a:cubicBezTo>
                    <a:pt x="102" y="182"/>
                    <a:pt x="91" y="179"/>
                    <a:pt x="82" y="175"/>
                  </a:cubicBezTo>
                  <a:cubicBezTo>
                    <a:pt x="80" y="181"/>
                    <a:pt x="78" y="186"/>
                    <a:pt x="75" y="191"/>
                  </a:cubicBezTo>
                  <a:cubicBezTo>
                    <a:pt x="77" y="195"/>
                    <a:pt x="79" y="198"/>
                    <a:pt x="80" y="202"/>
                  </a:cubicBezTo>
                  <a:cubicBezTo>
                    <a:pt x="83" y="203"/>
                    <a:pt x="86" y="204"/>
                    <a:pt x="88" y="205"/>
                  </a:cubicBezTo>
                  <a:cubicBezTo>
                    <a:pt x="90" y="212"/>
                    <a:pt x="95" y="226"/>
                    <a:pt x="108" y="226"/>
                  </a:cubicBezTo>
                  <a:cubicBezTo>
                    <a:pt x="110" y="226"/>
                    <a:pt x="110" y="226"/>
                    <a:pt x="110" y="226"/>
                  </a:cubicBezTo>
                  <a:cubicBezTo>
                    <a:pt x="114" y="226"/>
                    <a:pt x="114" y="226"/>
                    <a:pt x="114" y="226"/>
                  </a:cubicBezTo>
                  <a:cubicBezTo>
                    <a:pt x="117" y="226"/>
                    <a:pt x="117" y="226"/>
                    <a:pt x="117" y="226"/>
                  </a:cubicBezTo>
                  <a:cubicBezTo>
                    <a:pt x="130" y="226"/>
                    <a:pt x="135" y="213"/>
                    <a:pt x="136" y="205"/>
                  </a:cubicBezTo>
                  <a:cubicBezTo>
                    <a:pt x="145" y="203"/>
                    <a:pt x="153" y="199"/>
                    <a:pt x="160" y="195"/>
                  </a:cubicBezTo>
                  <a:cubicBezTo>
                    <a:pt x="167" y="200"/>
                    <a:pt x="180" y="206"/>
                    <a:pt x="189" y="196"/>
                  </a:cubicBezTo>
                  <a:cubicBezTo>
                    <a:pt x="191" y="195"/>
                    <a:pt x="191" y="195"/>
                    <a:pt x="191" y="195"/>
                  </a:cubicBezTo>
                  <a:cubicBezTo>
                    <a:pt x="194" y="192"/>
                    <a:pt x="194" y="192"/>
                    <a:pt x="194" y="192"/>
                  </a:cubicBezTo>
                  <a:cubicBezTo>
                    <a:pt x="195" y="191"/>
                    <a:pt x="195" y="191"/>
                    <a:pt x="195" y="191"/>
                  </a:cubicBezTo>
                  <a:cubicBezTo>
                    <a:pt x="205" y="181"/>
                    <a:pt x="199" y="168"/>
                    <a:pt x="194" y="161"/>
                  </a:cubicBezTo>
                  <a:cubicBezTo>
                    <a:pt x="199" y="154"/>
                    <a:pt x="202" y="146"/>
                    <a:pt x="204" y="138"/>
                  </a:cubicBezTo>
                  <a:cubicBezTo>
                    <a:pt x="212" y="136"/>
                    <a:pt x="226" y="131"/>
                    <a:pt x="226" y="118"/>
                  </a:cubicBezTo>
                  <a:cubicBezTo>
                    <a:pt x="226" y="116"/>
                    <a:pt x="226" y="116"/>
                    <a:pt x="226" y="116"/>
                  </a:cubicBezTo>
                  <a:cubicBezTo>
                    <a:pt x="226" y="112"/>
                    <a:pt x="226" y="112"/>
                    <a:pt x="226" y="112"/>
                  </a:cubicBezTo>
                  <a:cubicBezTo>
                    <a:pt x="226" y="110"/>
                    <a:pt x="226" y="110"/>
                    <a:pt x="226" y="110"/>
                  </a:cubicBezTo>
                  <a:cubicBezTo>
                    <a:pt x="226" y="96"/>
                    <a:pt x="212" y="91"/>
                    <a:pt x="204"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97"/>
            <p:cNvSpPr/>
            <p:nvPr/>
          </p:nvSpPr>
          <p:spPr bwMode="auto">
            <a:xfrm>
              <a:off x="-1395204" y="3743477"/>
              <a:ext cx="484118" cy="484209"/>
            </a:xfrm>
            <a:custGeom>
              <a:avLst/>
              <a:gdLst>
                <a:gd name="T0" fmla="*/ 129 w 129"/>
                <a:gd name="T1" fmla="*/ 64 h 129"/>
                <a:gd name="T2" fmla="*/ 65 w 129"/>
                <a:gd name="T3" fmla="*/ 0 h 129"/>
                <a:gd name="T4" fmla="*/ 0 w 129"/>
                <a:gd name="T5" fmla="*/ 64 h 129"/>
                <a:gd name="T6" fmla="*/ 1 w 129"/>
                <a:gd name="T7" fmla="*/ 67 h 129"/>
                <a:gd name="T8" fmla="*/ 7 w 129"/>
                <a:gd name="T9" fmla="*/ 70 h 129"/>
                <a:gd name="T10" fmla="*/ 7 w 129"/>
                <a:gd name="T11" fmla="*/ 64 h 129"/>
                <a:gd name="T12" fmla="*/ 65 w 129"/>
                <a:gd name="T13" fmla="*/ 6 h 129"/>
                <a:gd name="T14" fmla="*/ 123 w 129"/>
                <a:gd name="T15" fmla="*/ 64 h 129"/>
                <a:gd name="T16" fmla="*/ 65 w 129"/>
                <a:gd name="T17" fmla="*/ 122 h 129"/>
                <a:gd name="T18" fmla="*/ 36 w 129"/>
                <a:gd name="T19" fmla="*/ 115 h 129"/>
                <a:gd name="T20" fmla="*/ 35 w 129"/>
                <a:gd name="T21" fmla="*/ 121 h 129"/>
                <a:gd name="T22" fmla="*/ 65 w 129"/>
                <a:gd name="T23" fmla="*/ 129 h 129"/>
                <a:gd name="T24" fmla="*/ 129 w 129"/>
                <a:gd name="T25"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29" y="64"/>
                  </a:moveTo>
                  <a:cubicBezTo>
                    <a:pt x="129" y="29"/>
                    <a:pt x="100" y="0"/>
                    <a:pt x="65" y="0"/>
                  </a:cubicBezTo>
                  <a:cubicBezTo>
                    <a:pt x="29" y="0"/>
                    <a:pt x="0" y="29"/>
                    <a:pt x="0" y="64"/>
                  </a:cubicBezTo>
                  <a:cubicBezTo>
                    <a:pt x="0" y="65"/>
                    <a:pt x="1" y="66"/>
                    <a:pt x="1" y="67"/>
                  </a:cubicBezTo>
                  <a:cubicBezTo>
                    <a:pt x="3" y="68"/>
                    <a:pt x="5" y="69"/>
                    <a:pt x="7" y="70"/>
                  </a:cubicBezTo>
                  <a:cubicBezTo>
                    <a:pt x="7" y="68"/>
                    <a:pt x="7" y="66"/>
                    <a:pt x="7" y="64"/>
                  </a:cubicBezTo>
                  <a:cubicBezTo>
                    <a:pt x="7" y="32"/>
                    <a:pt x="33" y="6"/>
                    <a:pt x="65" y="6"/>
                  </a:cubicBezTo>
                  <a:cubicBezTo>
                    <a:pt x="97" y="6"/>
                    <a:pt x="123" y="32"/>
                    <a:pt x="123" y="64"/>
                  </a:cubicBezTo>
                  <a:cubicBezTo>
                    <a:pt x="123" y="96"/>
                    <a:pt x="97" y="122"/>
                    <a:pt x="65" y="122"/>
                  </a:cubicBezTo>
                  <a:cubicBezTo>
                    <a:pt x="54" y="122"/>
                    <a:pt x="44" y="120"/>
                    <a:pt x="36" y="115"/>
                  </a:cubicBezTo>
                  <a:cubicBezTo>
                    <a:pt x="36" y="117"/>
                    <a:pt x="35" y="119"/>
                    <a:pt x="35" y="121"/>
                  </a:cubicBezTo>
                  <a:cubicBezTo>
                    <a:pt x="44" y="126"/>
                    <a:pt x="54" y="129"/>
                    <a:pt x="65" y="129"/>
                  </a:cubicBezTo>
                  <a:cubicBezTo>
                    <a:pt x="100" y="129"/>
                    <a:pt x="129" y="100"/>
                    <a:pt x="129"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98"/>
            <p:cNvSpPr/>
            <p:nvPr/>
          </p:nvSpPr>
          <p:spPr bwMode="auto">
            <a:xfrm>
              <a:off x="-2531686" y="4586328"/>
              <a:ext cx="7935" cy="7937"/>
            </a:xfrm>
            <a:custGeom>
              <a:avLst/>
              <a:gdLst>
                <a:gd name="T0" fmla="*/ 0 w 2"/>
                <a:gd name="T1" fmla="*/ 2 h 2"/>
                <a:gd name="T2" fmla="*/ 2 w 2"/>
                <a:gd name="T3" fmla="*/ 0 h 2"/>
                <a:gd name="T4" fmla="*/ 2 w 2"/>
                <a:gd name="T5" fmla="*/ 0 h 2"/>
                <a:gd name="T6" fmla="*/ 0 w 2"/>
                <a:gd name="T7" fmla="*/ 2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cubicBezTo>
                    <a:pt x="1" y="2"/>
                    <a:pt x="1" y="1"/>
                    <a:pt x="2" y="0"/>
                  </a:cubicBezTo>
                  <a:cubicBezTo>
                    <a:pt x="2" y="0"/>
                    <a:pt x="2" y="0"/>
                    <a:pt x="2" y="0"/>
                  </a:cubicBezTo>
                  <a:cubicBezTo>
                    <a:pt x="1" y="1"/>
                    <a:pt x="1"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9"/>
            <p:cNvSpPr/>
            <p:nvPr/>
          </p:nvSpPr>
          <p:spPr bwMode="auto">
            <a:xfrm>
              <a:off x="-2516187" y="4568826"/>
              <a:ext cx="3175" cy="6351"/>
            </a:xfrm>
            <a:custGeom>
              <a:avLst/>
              <a:gdLst>
                <a:gd name="T0" fmla="*/ 0 w 1"/>
                <a:gd name="T1" fmla="*/ 2 h 2"/>
                <a:gd name="T2" fmla="*/ 1 w 1"/>
                <a:gd name="T3" fmla="*/ 0 h 2"/>
                <a:gd name="T4" fmla="*/ 1 w 1"/>
                <a:gd name="T5" fmla="*/ 0 h 2"/>
                <a:gd name="T6" fmla="*/ 1 w 1"/>
                <a:gd name="T7" fmla="*/ 0 h 2"/>
                <a:gd name="T8" fmla="*/ 1 w 1"/>
                <a:gd name="T9" fmla="*/ 0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cubicBezTo>
                    <a:pt x="1" y="2"/>
                    <a:pt x="1" y="1"/>
                    <a:pt x="1" y="0"/>
                  </a:cubicBezTo>
                  <a:cubicBezTo>
                    <a:pt x="1" y="0"/>
                    <a:pt x="1" y="0"/>
                    <a:pt x="1" y="0"/>
                  </a:cubicBezTo>
                  <a:cubicBezTo>
                    <a:pt x="1" y="0"/>
                    <a:pt x="1" y="0"/>
                    <a:pt x="1" y="0"/>
                  </a:cubicBezTo>
                  <a:cubicBezTo>
                    <a:pt x="1" y="0"/>
                    <a:pt x="1" y="0"/>
                    <a:pt x="1" y="0"/>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1" name="Freeform 6"/>
          <p:cNvSpPr>
            <a:spLocks noEditPoints="1"/>
          </p:cNvSpPr>
          <p:nvPr/>
        </p:nvSpPr>
        <p:spPr bwMode="auto">
          <a:xfrm>
            <a:off x="2913949" y="2481227"/>
            <a:ext cx="282326" cy="267466"/>
          </a:xfrm>
          <a:custGeom>
            <a:avLst/>
            <a:gdLst>
              <a:gd name="T0" fmla="*/ 38 w 64"/>
              <a:gd name="T1" fmla="*/ 31 h 61"/>
              <a:gd name="T2" fmla="*/ 25 w 64"/>
              <a:gd name="T3" fmla="*/ 31 h 61"/>
              <a:gd name="T4" fmla="*/ 27 w 64"/>
              <a:gd name="T5" fmla="*/ 18 h 61"/>
              <a:gd name="T6" fmla="*/ 0 w 64"/>
              <a:gd name="T7" fmla="*/ 31 h 61"/>
              <a:gd name="T8" fmla="*/ 9 w 64"/>
              <a:gd name="T9" fmla="*/ 53 h 61"/>
              <a:gd name="T10" fmla="*/ 35 w 64"/>
              <a:gd name="T11" fmla="*/ 45 h 61"/>
              <a:gd name="T12" fmla="*/ 21 w 64"/>
              <a:gd name="T13" fmla="*/ 48 h 61"/>
              <a:gd name="T14" fmla="*/ 14 w 64"/>
              <a:gd name="T15" fmla="*/ 41 h 61"/>
              <a:gd name="T16" fmla="*/ 32 w 64"/>
              <a:gd name="T17" fmla="*/ 43 h 61"/>
              <a:gd name="T18" fmla="*/ 44 w 64"/>
              <a:gd name="T19" fmla="*/ 47 h 61"/>
              <a:gd name="T20" fmla="*/ 36 w 64"/>
              <a:gd name="T21" fmla="*/ 51 h 61"/>
              <a:gd name="T22" fmla="*/ 29 w 64"/>
              <a:gd name="T23" fmla="*/ 51 h 61"/>
              <a:gd name="T24" fmla="*/ 45 w 64"/>
              <a:gd name="T25" fmla="*/ 60 h 61"/>
              <a:gd name="T26" fmla="*/ 49 w 64"/>
              <a:gd name="T27" fmla="*/ 42 h 61"/>
              <a:gd name="T28" fmla="*/ 64 w 64"/>
              <a:gd name="T29" fmla="*/ 31 h 61"/>
              <a:gd name="T30" fmla="*/ 40 w 64"/>
              <a:gd name="T31" fmla="*/ 19 h 61"/>
              <a:gd name="T32" fmla="*/ 42 w 64"/>
              <a:gd name="T33" fmla="*/ 13 h 61"/>
              <a:gd name="T34" fmla="*/ 50 w 64"/>
              <a:gd name="T35" fmla="*/ 19 h 61"/>
              <a:gd name="T36" fmla="*/ 54 w 64"/>
              <a:gd name="T37" fmla="*/ 8 h 61"/>
              <a:gd name="T38" fmla="*/ 35 w 64"/>
              <a:gd name="T39" fmla="*/ 12 h 61"/>
              <a:gd name="T40" fmla="*/ 18 w 64"/>
              <a:gd name="T41" fmla="*/ 2 h 61"/>
              <a:gd name="T42" fmla="*/ 14 w 64"/>
              <a:gd name="T43" fmla="*/ 17 h 61"/>
              <a:gd name="T44" fmla="*/ 19 w 64"/>
              <a:gd name="T45" fmla="*/ 15 h 61"/>
              <a:gd name="T46" fmla="*/ 28 w 64"/>
              <a:gd name="T47" fmla="*/ 11 h 61"/>
              <a:gd name="T48" fmla="*/ 27 w 64"/>
              <a:gd name="T49" fmla="*/ 18 h 61"/>
              <a:gd name="T50" fmla="*/ 52 w 64"/>
              <a:gd name="T51" fmla="*/ 26 h 61"/>
              <a:gd name="T52" fmla="*/ 52 w 64"/>
              <a:gd name="T53" fmla="*/ 35 h 61"/>
              <a:gd name="T54" fmla="*/ 43 w 64"/>
              <a:gd name="T55" fmla="*/ 26 h 61"/>
              <a:gd name="T56" fmla="*/ 42 w 64"/>
              <a:gd name="T57" fmla="*/ 37 h 61"/>
              <a:gd name="T58" fmla="*/ 36 w 64"/>
              <a:gd name="T59" fmla="*/ 23 h 61"/>
              <a:gd name="T60" fmla="*/ 29 w 64"/>
              <a:gd name="T61" fmla="*/ 23 h 61"/>
              <a:gd name="T62" fmla="*/ 26 w 64"/>
              <a:gd name="T63" fmla="*/ 25 h 61"/>
              <a:gd name="T64" fmla="*/ 32 w 64"/>
              <a:gd name="T65" fmla="*/ 38 h 61"/>
              <a:gd name="T66" fmla="*/ 12 w 64"/>
              <a:gd name="T67" fmla="*/ 35 h 61"/>
              <a:gd name="T68" fmla="*/ 5 w 64"/>
              <a:gd name="T69" fmla="*/ 31 h 61"/>
              <a:gd name="T70" fmla="*/ 21 w 64"/>
              <a:gd name="T71" fmla="*/ 24 h 61"/>
              <a:gd name="T72" fmla="*/ 36 w 64"/>
              <a:gd name="T73" fmla="*/ 29 h 61"/>
              <a:gd name="T74" fmla="*/ 36 w 64"/>
              <a:gd name="T75" fmla="*/ 29 h 61"/>
              <a:gd name="T76" fmla="*/ 28 w 64"/>
              <a:gd name="T77" fmla="*/ 31 h 61"/>
              <a:gd name="T78" fmla="*/ 27 w 64"/>
              <a:gd name="T79" fmla="*/ 32 h 61"/>
              <a:gd name="T80" fmla="*/ 29 w 64"/>
              <a:gd name="T81" fmla="*/ 30 h 61"/>
              <a:gd name="T82" fmla="*/ 31 w 64"/>
              <a:gd name="T83" fmla="*/ 26 h 61"/>
              <a:gd name="T84" fmla="*/ 32 w 64"/>
              <a:gd name="T85" fmla="*/ 26 h 61"/>
              <a:gd name="T86" fmla="*/ 34 w 64"/>
              <a:gd name="T87" fmla="*/ 2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61">
                <a:moveTo>
                  <a:pt x="32" y="24"/>
                </a:moveTo>
                <a:cubicBezTo>
                  <a:pt x="35" y="24"/>
                  <a:pt x="38" y="27"/>
                  <a:pt x="38" y="31"/>
                </a:cubicBezTo>
                <a:cubicBezTo>
                  <a:pt x="38" y="34"/>
                  <a:pt x="35" y="37"/>
                  <a:pt x="32" y="37"/>
                </a:cubicBezTo>
                <a:cubicBezTo>
                  <a:pt x="28" y="37"/>
                  <a:pt x="25" y="34"/>
                  <a:pt x="25" y="31"/>
                </a:cubicBezTo>
                <a:cubicBezTo>
                  <a:pt x="25" y="27"/>
                  <a:pt x="28" y="24"/>
                  <a:pt x="32" y="24"/>
                </a:cubicBezTo>
                <a:close/>
                <a:moveTo>
                  <a:pt x="27" y="18"/>
                </a:moveTo>
                <a:cubicBezTo>
                  <a:pt x="20" y="19"/>
                  <a:pt x="15" y="20"/>
                  <a:pt x="10" y="21"/>
                </a:cubicBezTo>
                <a:cubicBezTo>
                  <a:pt x="4" y="23"/>
                  <a:pt x="0" y="27"/>
                  <a:pt x="0" y="31"/>
                </a:cubicBezTo>
                <a:cubicBezTo>
                  <a:pt x="0" y="35"/>
                  <a:pt x="4" y="38"/>
                  <a:pt x="10" y="40"/>
                </a:cubicBezTo>
                <a:cubicBezTo>
                  <a:pt x="7" y="46"/>
                  <a:pt x="7" y="51"/>
                  <a:pt x="9" y="53"/>
                </a:cubicBezTo>
                <a:cubicBezTo>
                  <a:pt x="12" y="56"/>
                  <a:pt x="17" y="56"/>
                  <a:pt x="23" y="53"/>
                </a:cubicBezTo>
                <a:cubicBezTo>
                  <a:pt x="27" y="51"/>
                  <a:pt x="31" y="48"/>
                  <a:pt x="35" y="45"/>
                </a:cubicBezTo>
                <a:cubicBezTo>
                  <a:pt x="27" y="45"/>
                  <a:pt x="27" y="45"/>
                  <a:pt x="27" y="45"/>
                </a:cubicBezTo>
                <a:cubicBezTo>
                  <a:pt x="25" y="46"/>
                  <a:pt x="23" y="47"/>
                  <a:pt x="21" y="48"/>
                </a:cubicBezTo>
                <a:cubicBezTo>
                  <a:pt x="17" y="50"/>
                  <a:pt x="14" y="51"/>
                  <a:pt x="13" y="50"/>
                </a:cubicBezTo>
                <a:cubicBezTo>
                  <a:pt x="12" y="49"/>
                  <a:pt x="12" y="45"/>
                  <a:pt x="14" y="41"/>
                </a:cubicBezTo>
                <a:cubicBezTo>
                  <a:pt x="14" y="41"/>
                  <a:pt x="14" y="41"/>
                  <a:pt x="14" y="41"/>
                </a:cubicBezTo>
                <a:cubicBezTo>
                  <a:pt x="19" y="43"/>
                  <a:pt x="25" y="43"/>
                  <a:pt x="32" y="43"/>
                </a:cubicBezTo>
                <a:cubicBezTo>
                  <a:pt x="36" y="43"/>
                  <a:pt x="40" y="43"/>
                  <a:pt x="44" y="42"/>
                </a:cubicBezTo>
                <a:cubicBezTo>
                  <a:pt x="44" y="44"/>
                  <a:pt x="44" y="45"/>
                  <a:pt x="44" y="47"/>
                </a:cubicBezTo>
                <a:cubicBezTo>
                  <a:pt x="45" y="51"/>
                  <a:pt x="44" y="54"/>
                  <a:pt x="43" y="55"/>
                </a:cubicBezTo>
                <a:cubicBezTo>
                  <a:pt x="41" y="56"/>
                  <a:pt x="39" y="54"/>
                  <a:pt x="36" y="51"/>
                </a:cubicBezTo>
                <a:cubicBezTo>
                  <a:pt x="35" y="50"/>
                  <a:pt x="34" y="49"/>
                  <a:pt x="34" y="48"/>
                </a:cubicBezTo>
                <a:cubicBezTo>
                  <a:pt x="29" y="51"/>
                  <a:pt x="29" y="51"/>
                  <a:pt x="29" y="51"/>
                </a:cubicBezTo>
                <a:cubicBezTo>
                  <a:pt x="30" y="52"/>
                  <a:pt x="31" y="53"/>
                  <a:pt x="32" y="54"/>
                </a:cubicBezTo>
                <a:cubicBezTo>
                  <a:pt x="37" y="59"/>
                  <a:pt x="41" y="61"/>
                  <a:pt x="45" y="60"/>
                </a:cubicBezTo>
                <a:cubicBezTo>
                  <a:pt x="49" y="58"/>
                  <a:pt x="50" y="53"/>
                  <a:pt x="49" y="46"/>
                </a:cubicBezTo>
                <a:cubicBezTo>
                  <a:pt x="49" y="45"/>
                  <a:pt x="49" y="43"/>
                  <a:pt x="49" y="42"/>
                </a:cubicBezTo>
                <a:cubicBezTo>
                  <a:pt x="50" y="41"/>
                  <a:pt x="52" y="41"/>
                  <a:pt x="53" y="40"/>
                </a:cubicBezTo>
                <a:cubicBezTo>
                  <a:pt x="60" y="38"/>
                  <a:pt x="64" y="35"/>
                  <a:pt x="64" y="31"/>
                </a:cubicBezTo>
                <a:cubicBezTo>
                  <a:pt x="64" y="27"/>
                  <a:pt x="60" y="23"/>
                  <a:pt x="53" y="21"/>
                </a:cubicBezTo>
                <a:cubicBezTo>
                  <a:pt x="49" y="20"/>
                  <a:pt x="45" y="19"/>
                  <a:pt x="40" y="19"/>
                </a:cubicBezTo>
                <a:cubicBezTo>
                  <a:pt x="39" y="18"/>
                  <a:pt x="39" y="17"/>
                  <a:pt x="38" y="16"/>
                </a:cubicBezTo>
                <a:cubicBezTo>
                  <a:pt x="40" y="15"/>
                  <a:pt x="41" y="14"/>
                  <a:pt x="42" y="13"/>
                </a:cubicBezTo>
                <a:cubicBezTo>
                  <a:pt x="46" y="11"/>
                  <a:pt x="50" y="11"/>
                  <a:pt x="51" y="12"/>
                </a:cubicBezTo>
                <a:cubicBezTo>
                  <a:pt x="52" y="13"/>
                  <a:pt x="51" y="15"/>
                  <a:pt x="50" y="19"/>
                </a:cubicBezTo>
                <a:cubicBezTo>
                  <a:pt x="54" y="20"/>
                  <a:pt x="54" y="20"/>
                  <a:pt x="54" y="20"/>
                </a:cubicBezTo>
                <a:cubicBezTo>
                  <a:pt x="57" y="15"/>
                  <a:pt x="57" y="11"/>
                  <a:pt x="54" y="8"/>
                </a:cubicBezTo>
                <a:cubicBezTo>
                  <a:pt x="51" y="5"/>
                  <a:pt x="46" y="6"/>
                  <a:pt x="40" y="9"/>
                </a:cubicBezTo>
                <a:cubicBezTo>
                  <a:pt x="39" y="10"/>
                  <a:pt x="37" y="11"/>
                  <a:pt x="35" y="12"/>
                </a:cubicBezTo>
                <a:cubicBezTo>
                  <a:pt x="34" y="10"/>
                  <a:pt x="33" y="9"/>
                  <a:pt x="31" y="7"/>
                </a:cubicBezTo>
                <a:cubicBezTo>
                  <a:pt x="27" y="2"/>
                  <a:pt x="22" y="0"/>
                  <a:pt x="18" y="2"/>
                </a:cubicBezTo>
                <a:cubicBezTo>
                  <a:pt x="15" y="4"/>
                  <a:pt x="13" y="8"/>
                  <a:pt x="14" y="15"/>
                </a:cubicBezTo>
                <a:cubicBezTo>
                  <a:pt x="14" y="16"/>
                  <a:pt x="14" y="16"/>
                  <a:pt x="14" y="17"/>
                </a:cubicBezTo>
                <a:cubicBezTo>
                  <a:pt x="19" y="17"/>
                  <a:pt x="19" y="17"/>
                  <a:pt x="19" y="17"/>
                </a:cubicBezTo>
                <a:cubicBezTo>
                  <a:pt x="19" y="16"/>
                  <a:pt x="19" y="15"/>
                  <a:pt x="19" y="15"/>
                </a:cubicBezTo>
                <a:cubicBezTo>
                  <a:pt x="19" y="10"/>
                  <a:pt x="19" y="7"/>
                  <a:pt x="21" y="6"/>
                </a:cubicBezTo>
                <a:cubicBezTo>
                  <a:pt x="22" y="6"/>
                  <a:pt x="25" y="8"/>
                  <a:pt x="28" y="11"/>
                </a:cubicBezTo>
                <a:cubicBezTo>
                  <a:pt x="29" y="12"/>
                  <a:pt x="30" y="13"/>
                  <a:pt x="31" y="15"/>
                </a:cubicBezTo>
                <a:cubicBezTo>
                  <a:pt x="30" y="16"/>
                  <a:pt x="28" y="17"/>
                  <a:pt x="27" y="18"/>
                </a:cubicBezTo>
                <a:close/>
                <a:moveTo>
                  <a:pt x="42" y="24"/>
                </a:moveTo>
                <a:cubicBezTo>
                  <a:pt x="46" y="25"/>
                  <a:pt x="49" y="25"/>
                  <a:pt x="52" y="26"/>
                </a:cubicBezTo>
                <a:cubicBezTo>
                  <a:pt x="56" y="28"/>
                  <a:pt x="58" y="29"/>
                  <a:pt x="58" y="31"/>
                </a:cubicBezTo>
                <a:cubicBezTo>
                  <a:pt x="58" y="32"/>
                  <a:pt x="56" y="34"/>
                  <a:pt x="52" y="35"/>
                </a:cubicBezTo>
                <a:cubicBezTo>
                  <a:pt x="50" y="36"/>
                  <a:pt x="49" y="36"/>
                  <a:pt x="47" y="37"/>
                </a:cubicBezTo>
                <a:cubicBezTo>
                  <a:pt x="46" y="33"/>
                  <a:pt x="45" y="29"/>
                  <a:pt x="43" y="26"/>
                </a:cubicBezTo>
                <a:cubicBezTo>
                  <a:pt x="43" y="25"/>
                  <a:pt x="43" y="25"/>
                  <a:pt x="42" y="24"/>
                </a:cubicBezTo>
                <a:close/>
                <a:moveTo>
                  <a:pt x="42" y="37"/>
                </a:moveTo>
                <a:cubicBezTo>
                  <a:pt x="41" y="34"/>
                  <a:pt x="40" y="31"/>
                  <a:pt x="38" y="28"/>
                </a:cubicBezTo>
                <a:cubicBezTo>
                  <a:pt x="38" y="26"/>
                  <a:pt x="37" y="25"/>
                  <a:pt x="36" y="23"/>
                </a:cubicBezTo>
                <a:cubicBezTo>
                  <a:pt x="35" y="23"/>
                  <a:pt x="33" y="23"/>
                  <a:pt x="32" y="23"/>
                </a:cubicBezTo>
                <a:cubicBezTo>
                  <a:pt x="31" y="23"/>
                  <a:pt x="30" y="23"/>
                  <a:pt x="29" y="23"/>
                </a:cubicBezTo>
                <a:cubicBezTo>
                  <a:pt x="28" y="24"/>
                  <a:pt x="27" y="25"/>
                  <a:pt x="26" y="25"/>
                </a:cubicBezTo>
                <a:cubicBezTo>
                  <a:pt x="26" y="25"/>
                  <a:pt x="26" y="25"/>
                  <a:pt x="26" y="25"/>
                </a:cubicBezTo>
                <a:cubicBezTo>
                  <a:pt x="23" y="29"/>
                  <a:pt x="19" y="33"/>
                  <a:pt x="17" y="37"/>
                </a:cubicBezTo>
                <a:cubicBezTo>
                  <a:pt x="21" y="38"/>
                  <a:pt x="26" y="38"/>
                  <a:pt x="32" y="38"/>
                </a:cubicBezTo>
                <a:cubicBezTo>
                  <a:pt x="35" y="38"/>
                  <a:pt x="39" y="38"/>
                  <a:pt x="42" y="37"/>
                </a:cubicBezTo>
                <a:close/>
                <a:moveTo>
                  <a:pt x="12" y="35"/>
                </a:moveTo>
                <a:cubicBezTo>
                  <a:pt x="12" y="35"/>
                  <a:pt x="12" y="35"/>
                  <a:pt x="12" y="35"/>
                </a:cubicBezTo>
                <a:cubicBezTo>
                  <a:pt x="8" y="34"/>
                  <a:pt x="5" y="32"/>
                  <a:pt x="5" y="31"/>
                </a:cubicBezTo>
                <a:cubicBezTo>
                  <a:pt x="5" y="29"/>
                  <a:pt x="8" y="28"/>
                  <a:pt x="12" y="26"/>
                </a:cubicBezTo>
                <a:cubicBezTo>
                  <a:pt x="14" y="25"/>
                  <a:pt x="17" y="25"/>
                  <a:pt x="21" y="24"/>
                </a:cubicBezTo>
                <a:cubicBezTo>
                  <a:pt x="17" y="28"/>
                  <a:pt x="14" y="32"/>
                  <a:pt x="12" y="35"/>
                </a:cubicBezTo>
                <a:close/>
                <a:moveTo>
                  <a:pt x="36" y="29"/>
                </a:moveTo>
                <a:cubicBezTo>
                  <a:pt x="36" y="31"/>
                  <a:pt x="34" y="34"/>
                  <a:pt x="32" y="35"/>
                </a:cubicBezTo>
                <a:cubicBezTo>
                  <a:pt x="36" y="35"/>
                  <a:pt x="37" y="32"/>
                  <a:pt x="36" y="29"/>
                </a:cubicBezTo>
                <a:close/>
                <a:moveTo>
                  <a:pt x="27" y="32"/>
                </a:moveTo>
                <a:cubicBezTo>
                  <a:pt x="28" y="32"/>
                  <a:pt x="28" y="31"/>
                  <a:pt x="28" y="31"/>
                </a:cubicBezTo>
                <a:cubicBezTo>
                  <a:pt x="27" y="30"/>
                  <a:pt x="27" y="30"/>
                  <a:pt x="27" y="30"/>
                </a:cubicBezTo>
                <a:cubicBezTo>
                  <a:pt x="27" y="31"/>
                  <a:pt x="27" y="32"/>
                  <a:pt x="27" y="32"/>
                </a:cubicBezTo>
                <a:close/>
                <a:moveTo>
                  <a:pt x="27" y="29"/>
                </a:moveTo>
                <a:cubicBezTo>
                  <a:pt x="29" y="30"/>
                  <a:pt x="29" y="30"/>
                  <a:pt x="29" y="30"/>
                </a:cubicBezTo>
                <a:cubicBezTo>
                  <a:pt x="30" y="29"/>
                  <a:pt x="31" y="28"/>
                  <a:pt x="32" y="27"/>
                </a:cubicBezTo>
                <a:cubicBezTo>
                  <a:pt x="31" y="26"/>
                  <a:pt x="31" y="26"/>
                  <a:pt x="31" y="26"/>
                </a:cubicBezTo>
                <a:cubicBezTo>
                  <a:pt x="29" y="26"/>
                  <a:pt x="28" y="27"/>
                  <a:pt x="27" y="29"/>
                </a:cubicBezTo>
                <a:close/>
                <a:moveTo>
                  <a:pt x="32" y="26"/>
                </a:moveTo>
                <a:cubicBezTo>
                  <a:pt x="33" y="27"/>
                  <a:pt x="33" y="27"/>
                  <a:pt x="33" y="27"/>
                </a:cubicBezTo>
                <a:cubicBezTo>
                  <a:pt x="33" y="27"/>
                  <a:pt x="33" y="26"/>
                  <a:pt x="34" y="26"/>
                </a:cubicBezTo>
                <a:cubicBezTo>
                  <a:pt x="33" y="26"/>
                  <a:pt x="33" y="26"/>
                  <a:pt x="32" y="26"/>
                </a:cubicBezTo>
                <a:close/>
              </a:path>
            </a:pathLst>
          </a:custGeom>
          <a:solidFill>
            <a:srgbClr val="FB7F6B"/>
          </a:solidFill>
          <a:ln>
            <a:noFill/>
          </a:ln>
          <a:effectLst>
            <a:outerShdw blurRad="101600" dist="25400" dir="2700000" algn="tl" rotWithShape="0">
              <a:prstClr val="black">
                <a:alpha val="10000"/>
              </a:prstClr>
            </a:outerShdw>
          </a:effectLst>
        </p:spPr>
        <p:txBody>
          <a:bodyPr vert="horz" wrap="square" lIns="91440" tIns="45720" rIns="91440" bIns="45720" numCol="1" anchor="t" anchorCtr="0" compatLnSpc="1"/>
          <a:lstStyle/>
          <a:p>
            <a:endParaRPr lang="zh-CN" altLang="en-US"/>
          </a:p>
        </p:txBody>
      </p:sp>
      <p:cxnSp>
        <p:nvCxnSpPr>
          <p:cNvPr id="32" name="直接连接符 31"/>
          <p:cNvCxnSpPr/>
          <p:nvPr/>
        </p:nvCxnSpPr>
        <p:spPr>
          <a:xfrm>
            <a:off x="7158850" y="3894289"/>
            <a:ext cx="4032448" cy="0"/>
          </a:xfrm>
          <a:prstGeom prst="line">
            <a:avLst/>
          </a:prstGeom>
          <a:ln cap="rnd" cmpd="sng">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7244188" y="2132027"/>
            <a:ext cx="3861771" cy="1754326"/>
          </a:xfrm>
          <a:prstGeom prst="rect">
            <a:avLst/>
          </a:prstGeom>
        </p:spPr>
        <p:txBody>
          <a:bodyPr wrap="square">
            <a:spAutoFit/>
          </a:bodyPr>
          <a:lstStyle/>
          <a:p>
            <a:pPr algn="just" fontAlgn="base">
              <a:lnSpc>
                <a:spcPct val="150000"/>
              </a:lnSpc>
              <a:spcBef>
                <a:spcPct val="0"/>
              </a:spcBef>
              <a:spcAft>
                <a:spcPct val="0"/>
              </a:spcAft>
            </a:pPr>
            <a:r>
              <a:rPr lang="zh-CN" altLang="en-US" sz="1200" dirty="0" smtClean="0">
                <a:solidFill>
                  <a:srgbClr val="595959"/>
                </a:solidFill>
                <a:latin typeface="微软雅黑" panose="020B0503020204020204" pitchFamily="34" charset="-122"/>
                <a:ea typeface="微软雅黑" panose="020B0503020204020204" pitchFamily="34" charset="-122"/>
              </a:rPr>
              <a:t>       点击</a:t>
            </a:r>
            <a:r>
              <a:rPr lang="zh-CN" altLang="en-US" sz="1200" dirty="0">
                <a:solidFill>
                  <a:srgbClr val="595959"/>
                </a:solidFill>
                <a:latin typeface="微软雅黑" panose="020B0503020204020204" pitchFamily="34" charset="-122"/>
                <a:ea typeface="微软雅黑" panose="020B0503020204020204" pitchFamily="34" charset="-122"/>
              </a:rPr>
              <a:t>此处添加内容点击此处添加内容点击此处添加内容点击此处添加</a:t>
            </a:r>
            <a:r>
              <a:rPr lang="zh-CN" altLang="en-US" sz="1200" dirty="0" smtClean="0">
                <a:solidFill>
                  <a:srgbClr val="595959"/>
                </a:solidFill>
                <a:latin typeface="微软雅黑" panose="020B0503020204020204" pitchFamily="34" charset="-122"/>
                <a:ea typeface="微软雅黑" panose="020B0503020204020204" pitchFamily="34" charset="-122"/>
              </a:rPr>
              <a:t>内容</a:t>
            </a:r>
            <a:r>
              <a:rPr lang="zh-CN" altLang="en-US" sz="1200" dirty="0">
                <a:solidFill>
                  <a:srgbClr val="595959"/>
                </a:solidFill>
                <a:latin typeface="微软雅黑" panose="020B0503020204020204" pitchFamily="34" charset="-122"/>
                <a:ea typeface="微软雅黑" panose="020B0503020204020204" pitchFamily="34" charset="-122"/>
              </a:rPr>
              <a:t>点击此处添加内容点击此处添加内容点击此处添加内容点击此处添加</a:t>
            </a:r>
            <a:r>
              <a:rPr lang="zh-CN" altLang="en-US" sz="1200" dirty="0" smtClean="0">
                <a:solidFill>
                  <a:srgbClr val="595959"/>
                </a:solidFill>
                <a:latin typeface="微软雅黑" panose="020B0503020204020204" pitchFamily="34" charset="-122"/>
                <a:ea typeface="微软雅黑" panose="020B0503020204020204" pitchFamily="34" charset="-122"/>
              </a:rPr>
              <a:t>内容点击</a:t>
            </a:r>
            <a:r>
              <a:rPr lang="zh-CN" altLang="en-US" sz="1200" dirty="0">
                <a:solidFill>
                  <a:srgbClr val="595959"/>
                </a:solidFill>
                <a:latin typeface="微软雅黑" panose="020B0503020204020204" pitchFamily="34" charset="-122"/>
                <a:ea typeface="微软雅黑" panose="020B0503020204020204" pitchFamily="34" charset="-122"/>
              </a:rPr>
              <a:t>此处</a:t>
            </a:r>
            <a:r>
              <a:rPr lang="zh-CN" altLang="en-US" sz="1200" dirty="0" smtClean="0">
                <a:solidFill>
                  <a:srgbClr val="595959"/>
                </a:solidFill>
                <a:latin typeface="微软雅黑" panose="020B0503020204020204" pitchFamily="34" charset="-122"/>
                <a:ea typeface="微软雅黑" panose="020B0503020204020204" pitchFamily="34" charset="-122"/>
              </a:rPr>
              <a:t>添加</a:t>
            </a:r>
            <a:endParaRPr lang="en-US" altLang="zh-CN" sz="1200" dirty="0" smtClean="0">
              <a:solidFill>
                <a:srgbClr val="595959"/>
              </a:solidFill>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pPr>
            <a:r>
              <a:rPr lang="en-US" altLang="zh-CN" sz="1200" dirty="0">
                <a:solidFill>
                  <a:srgbClr val="595959"/>
                </a:solidFill>
                <a:latin typeface="微软雅黑" panose="020B0503020204020204" pitchFamily="34" charset="-122"/>
                <a:ea typeface="微软雅黑" panose="020B0503020204020204" pitchFamily="34" charset="-122"/>
              </a:rPr>
              <a:t> </a:t>
            </a:r>
            <a:r>
              <a:rPr lang="en-US" altLang="zh-CN" sz="1200" dirty="0" smtClean="0">
                <a:solidFill>
                  <a:srgbClr val="595959"/>
                </a:solidFill>
                <a:latin typeface="微软雅黑" panose="020B0503020204020204" pitchFamily="34" charset="-122"/>
                <a:ea typeface="微软雅黑" panose="020B0503020204020204" pitchFamily="34" charset="-122"/>
              </a:rPr>
              <a:t> </a:t>
            </a:r>
            <a:r>
              <a:rPr lang="zh-CN" altLang="en-US" sz="1200" dirty="0" smtClean="0">
                <a:solidFill>
                  <a:srgbClr val="595959"/>
                </a:solidFill>
                <a:latin typeface="微软雅黑" panose="020B0503020204020204" pitchFamily="34" charset="-122"/>
                <a:ea typeface="微软雅黑" panose="020B0503020204020204" pitchFamily="34" charset="-122"/>
              </a:rPr>
              <a:t>     点击</a:t>
            </a:r>
            <a:r>
              <a:rPr lang="zh-CN" altLang="en-US" sz="1200" dirty="0">
                <a:solidFill>
                  <a:srgbClr val="595959"/>
                </a:solidFill>
                <a:latin typeface="微软雅黑" panose="020B0503020204020204" pitchFamily="34" charset="-122"/>
                <a:ea typeface="微软雅黑" panose="020B0503020204020204" pitchFamily="34" charset="-122"/>
              </a:rPr>
              <a:t>此处添加内容点击此处添加内容点击此处添加</a:t>
            </a:r>
            <a:r>
              <a:rPr lang="zh-CN" altLang="en-US" sz="1200" dirty="0" smtClean="0">
                <a:solidFill>
                  <a:srgbClr val="595959"/>
                </a:solidFill>
                <a:latin typeface="微软雅黑" panose="020B0503020204020204" pitchFamily="34" charset="-122"/>
                <a:ea typeface="微软雅黑" panose="020B0503020204020204" pitchFamily="34" charset="-122"/>
              </a:rPr>
              <a:t>内容点击</a:t>
            </a:r>
            <a:r>
              <a:rPr lang="zh-CN" altLang="en-US" sz="1200" dirty="0">
                <a:solidFill>
                  <a:srgbClr val="595959"/>
                </a:solidFill>
                <a:latin typeface="微软雅黑" panose="020B0503020204020204" pitchFamily="34" charset="-122"/>
                <a:ea typeface="微软雅黑" panose="020B0503020204020204" pitchFamily="34" charset="-122"/>
              </a:rPr>
              <a:t>此处添加内容点击此处添加内容点击此处添加内容点击此处添加</a:t>
            </a:r>
            <a:r>
              <a:rPr lang="zh-CN" altLang="en-US" sz="1200" dirty="0" smtClean="0">
                <a:solidFill>
                  <a:srgbClr val="595959"/>
                </a:solidFill>
                <a:latin typeface="微软雅黑" panose="020B0503020204020204" pitchFamily="34" charset="-122"/>
                <a:ea typeface="微软雅黑" panose="020B0503020204020204" pitchFamily="34" charset="-122"/>
              </a:rPr>
              <a:t>内容</a:t>
            </a:r>
            <a:r>
              <a:rPr lang="zh-CN" altLang="en-US" sz="1200" dirty="0">
                <a:solidFill>
                  <a:srgbClr val="595959"/>
                </a:solidFill>
                <a:latin typeface="微软雅黑" panose="020B0503020204020204" pitchFamily="34" charset="-122"/>
                <a:ea typeface="微软雅黑" panose="020B0503020204020204" pitchFamily="34" charset="-122"/>
              </a:rPr>
              <a:t>点击此处添加内容点击此处</a:t>
            </a:r>
            <a:r>
              <a:rPr lang="zh-CN" altLang="en-US" sz="1200" dirty="0" smtClean="0">
                <a:solidFill>
                  <a:srgbClr val="595959"/>
                </a:solidFill>
                <a:latin typeface="微软雅黑" panose="020B0503020204020204" pitchFamily="34" charset="-122"/>
                <a:ea typeface="微软雅黑" panose="020B0503020204020204" pitchFamily="34" charset="-122"/>
              </a:rPr>
              <a:t>添加</a:t>
            </a:r>
            <a:endParaRPr lang="zh-CN" altLang="zh-CN" sz="1200" dirty="0">
              <a:solidFill>
                <a:srgbClr val="595959"/>
              </a:solidFill>
              <a:latin typeface="微软雅黑" panose="020B0503020204020204" pitchFamily="34" charset="-122"/>
              <a:ea typeface="微软雅黑" panose="020B0503020204020204" pitchFamily="34" charset="-122"/>
            </a:endParaRPr>
          </a:p>
        </p:txBody>
      </p:sp>
      <p:sp>
        <p:nvSpPr>
          <p:cNvPr id="34" name="矩形 33"/>
          <p:cNvSpPr/>
          <p:nvPr/>
        </p:nvSpPr>
        <p:spPr>
          <a:xfrm>
            <a:off x="7336308" y="3987708"/>
            <a:ext cx="3769652" cy="646331"/>
          </a:xfrm>
          <a:prstGeom prst="rect">
            <a:avLst/>
          </a:prstGeom>
        </p:spPr>
        <p:txBody>
          <a:bodyPr wrap="square">
            <a:spAutoFit/>
          </a:bodyPr>
          <a:lstStyle/>
          <a:p>
            <a:pPr algn="just" fontAlgn="base">
              <a:lnSpc>
                <a:spcPct val="150000"/>
              </a:lnSpc>
              <a:spcBef>
                <a:spcPct val="0"/>
              </a:spcBef>
              <a:spcAft>
                <a:spcPct val="0"/>
              </a:spcAft>
            </a:pPr>
            <a:r>
              <a:rPr lang="zh-CN" altLang="en-US" sz="1200" dirty="0" smtClean="0">
                <a:solidFill>
                  <a:srgbClr val="595959"/>
                </a:solidFill>
                <a:latin typeface="微软雅黑" panose="020B0503020204020204" pitchFamily="34" charset="-122"/>
                <a:ea typeface="微软雅黑" panose="020B0503020204020204" pitchFamily="34" charset="-122"/>
              </a:rPr>
              <a:t>        点击</a:t>
            </a:r>
            <a:r>
              <a:rPr lang="zh-CN" altLang="en-US" sz="1200" dirty="0">
                <a:solidFill>
                  <a:srgbClr val="595959"/>
                </a:solidFill>
                <a:latin typeface="微软雅黑" panose="020B0503020204020204" pitchFamily="34" charset="-122"/>
                <a:ea typeface="微软雅黑" panose="020B0503020204020204" pitchFamily="34" charset="-122"/>
              </a:rPr>
              <a:t>此处添加内容点击此处添加内容点击此处添加内容点击此处添加</a:t>
            </a:r>
            <a:r>
              <a:rPr lang="zh-CN" altLang="en-US" sz="1200" dirty="0" smtClean="0">
                <a:solidFill>
                  <a:srgbClr val="595959"/>
                </a:solidFill>
                <a:latin typeface="微软雅黑" panose="020B0503020204020204" pitchFamily="34" charset="-122"/>
                <a:ea typeface="微软雅黑" panose="020B0503020204020204" pitchFamily="34" charset="-122"/>
              </a:rPr>
              <a:t>内容</a:t>
            </a:r>
            <a:r>
              <a:rPr lang="zh-CN" altLang="en-US" sz="1200" dirty="0">
                <a:solidFill>
                  <a:srgbClr val="595959"/>
                </a:solidFill>
                <a:latin typeface="微软雅黑" panose="020B0503020204020204" pitchFamily="34" charset="-122"/>
                <a:ea typeface="微软雅黑" panose="020B0503020204020204" pitchFamily="34" charset="-122"/>
              </a:rPr>
              <a:t>点击此处添加</a:t>
            </a:r>
            <a:r>
              <a:rPr lang="zh-CN" altLang="en-US" sz="1200" dirty="0" smtClean="0">
                <a:solidFill>
                  <a:srgbClr val="595959"/>
                </a:solidFill>
                <a:latin typeface="微软雅黑" panose="020B0503020204020204" pitchFamily="34" charset="-122"/>
                <a:ea typeface="微软雅黑" panose="020B0503020204020204" pitchFamily="34" charset="-122"/>
              </a:rPr>
              <a:t>内容</a:t>
            </a:r>
            <a:endParaRPr lang="zh-CN" altLang="zh-CN" sz="1200" dirty="0">
              <a:solidFill>
                <a:srgbClr val="595959"/>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7765790" y="4630445"/>
            <a:ext cx="1224136" cy="337849"/>
            <a:chOff x="7392144" y="4915838"/>
            <a:chExt cx="1224136" cy="337849"/>
          </a:xfrm>
        </p:grpSpPr>
        <p:sp>
          <p:nvSpPr>
            <p:cNvPr id="36" name="椭圆 35"/>
            <p:cNvSpPr/>
            <p:nvPr/>
          </p:nvSpPr>
          <p:spPr>
            <a:xfrm>
              <a:off x="7392144" y="5030390"/>
              <a:ext cx="102884" cy="102884"/>
            </a:xfrm>
            <a:prstGeom prst="ellipse">
              <a:avLst/>
            </a:prstGeom>
            <a:solidFill>
              <a:srgbClr val="FF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7536160" y="4915838"/>
              <a:ext cx="1080120" cy="337849"/>
            </a:xfrm>
            <a:prstGeom prst="rect">
              <a:avLst/>
            </a:prstGeom>
          </p:spPr>
          <p:txBody>
            <a:bodyPr wrap="square" lIns="0" tIns="0" rIns="0" bIns="0">
              <a:noAutofit/>
            </a:bodyPr>
            <a:lstStyle>
              <a:defPPr>
                <a:defRPr lang="zh-CN"/>
              </a:defPPr>
              <a:lvl1pPr>
                <a:lnSpc>
                  <a:spcPct val="150000"/>
                </a:lnSpc>
                <a:defRPr sz="1200">
                  <a:solidFill>
                    <a:srgbClr val="78797B"/>
                  </a:solidFill>
                </a:defRPr>
              </a:lvl1pPr>
            </a:lstStyle>
            <a:p>
              <a:r>
                <a:rPr lang="zh-CN" altLang="en-US" dirty="0"/>
                <a:t>美观的定制设计</a:t>
              </a:r>
            </a:p>
          </p:txBody>
        </p:sp>
      </p:grpSp>
      <p:grpSp>
        <p:nvGrpSpPr>
          <p:cNvPr id="41" name="组合 40"/>
          <p:cNvGrpSpPr/>
          <p:nvPr/>
        </p:nvGrpSpPr>
        <p:grpSpPr>
          <a:xfrm>
            <a:off x="9441295" y="4613643"/>
            <a:ext cx="1224136" cy="337849"/>
            <a:chOff x="7392144" y="4915838"/>
            <a:chExt cx="1224136" cy="337849"/>
          </a:xfrm>
        </p:grpSpPr>
        <p:sp>
          <p:nvSpPr>
            <p:cNvPr id="42" name="椭圆 41"/>
            <p:cNvSpPr/>
            <p:nvPr/>
          </p:nvSpPr>
          <p:spPr>
            <a:xfrm>
              <a:off x="7392144" y="5030390"/>
              <a:ext cx="102884" cy="102884"/>
            </a:xfrm>
            <a:prstGeom prst="ellipse">
              <a:avLst/>
            </a:prstGeom>
            <a:solidFill>
              <a:srgbClr val="FB7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7536160" y="4915838"/>
              <a:ext cx="1080120" cy="337849"/>
            </a:xfrm>
            <a:prstGeom prst="rect">
              <a:avLst/>
            </a:prstGeom>
          </p:spPr>
          <p:txBody>
            <a:bodyPr wrap="square" lIns="0" tIns="0" rIns="0" bIns="0">
              <a:noAutofit/>
            </a:bodyPr>
            <a:lstStyle>
              <a:defPPr>
                <a:defRPr lang="zh-CN"/>
              </a:defPPr>
              <a:lvl1pPr>
                <a:lnSpc>
                  <a:spcPct val="150000"/>
                </a:lnSpc>
                <a:defRPr sz="1200">
                  <a:solidFill>
                    <a:srgbClr val="78797B"/>
                  </a:solidFill>
                </a:defRPr>
              </a:lvl1pPr>
            </a:lstStyle>
            <a:p>
              <a:r>
                <a:rPr lang="zh-CN" altLang="en-US" dirty="0"/>
                <a:t>创意的动画效果</a:t>
              </a:r>
            </a:p>
          </p:txBody>
        </p:sp>
      </p:grpSp>
      <p:grpSp>
        <p:nvGrpSpPr>
          <p:cNvPr id="44" name="组合 43"/>
          <p:cNvGrpSpPr/>
          <p:nvPr/>
        </p:nvGrpSpPr>
        <p:grpSpPr>
          <a:xfrm>
            <a:off x="9092161" y="5025832"/>
            <a:ext cx="1224136" cy="337849"/>
            <a:chOff x="7392144" y="4915838"/>
            <a:chExt cx="1224136" cy="337849"/>
          </a:xfrm>
        </p:grpSpPr>
        <p:sp>
          <p:nvSpPr>
            <p:cNvPr id="45" name="椭圆 44"/>
            <p:cNvSpPr/>
            <p:nvPr/>
          </p:nvSpPr>
          <p:spPr>
            <a:xfrm>
              <a:off x="7392144" y="5030390"/>
              <a:ext cx="102884" cy="102884"/>
            </a:xfrm>
            <a:prstGeom prst="ellipse">
              <a:avLst/>
            </a:prstGeom>
            <a:solidFill>
              <a:srgbClr val="117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7536160" y="4915838"/>
              <a:ext cx="1080120" cy="337849"/>
            </a:xfrm>
            <a:prstGeom prst="rect">
              <a:avLst/>
            </a:prstGeom>
          </p:spPr>
          <p:txBody>
            <a:bodyPr wrap="square" lIns="0" tIns="0" rIns="0" bIns="0">
              <a:noAutofit/>
            </a:bodyPr>
            <a:lstStyle>
              <a:defPPr>
                <a:defRPr lang="zh-CN"/>
              </a:defPPr>
              <a:lvl1pPr>
                <a:lnSpc>
                  <a:spcPct val="150000"/>
                </a:lnSpc>
                <a:defRPr sz="1200">
                  <a:solidFill>
                    <a:srgbClr val="78797B"/>
                  </a:solidFill>
                </a:defRPr>
              </a:lvl1pPr>
            </a:lstStyle>
            <a:p>
              <a:r>
                <a:rPr lang="zh-CN" altLang="en-US" dirty="0"/>
                <a:t>超值的服务报价</a:t>
              </a:r>
            </a:p>
          </p:txBody>
        </p:sp>
      </p:grpSp>
      <p:sp>
        <p:nvSpPr>
          <p:cNvPr id="47" name="KSO_Shape"/>
          <p:cNvSpPr>
            <a:spLocks noChangeAspect="1"/>
          </p:cNvSpPr>
          <p:nvPr/>
        </p:nvSpPr>
        <p:spPr>
          <a:xfrm>
            <a:off x="507727" y="343247"/>
            <a:ext cx="743313" cy="676415"/>
          </a:xfrm>
          <a:custGeom>
            <a:avLst/>
            <a:gdLst/>
            <a:ahLst/>
            <a:cxnLst/>
            <a:rect l="l" t="t" r="r" b="b"/>
            <a:pathLst>
              <a:path w="2284089" h="2079602">
                <a:moveTo>
                  <a:pt x="86815" y="1071782"/>
                </a:moveTo>
                <a:lnTo>
                  <a:pt x="88113" y="1072322"/>
                </a:lnTo>
                <a:lnTo>
                  <a:pt x="87547" y="1073116"/>
                </a:lnTo>
                <a:close/>
                <a:moveTo>
                  <a:pt x="1788507" y="635242"/>
                </a:moveTo>
                <a:lnTo>
                  <a:pt x="1788786" y="635715"/>
                </a:lnTo>
                <a:lnTo>
                  <a:pt x="1787932" y="635786"/>
                </a:lnTo>
                <a:close/>
                <a:moveTo>
                  <a:pt x="569538" y="592800"/>
                </a:moveTo>
                <a:cubicBezTo>
                  <a:pt x="668960" y="592800"/>
                  <a:pt x="749558" y="673398"/>
                  <a:pt x="749558" y="772820"/>
                </a:cubicBezTo>
                <a:cubicBezTo>
                  <a:pt x="749558" y="872242"/>
                  <a:pt x="668960" y="952840"/>
                  <a:pt x="569538" y="952840"/>
                </a:cubicBezTo>
                <a:cubicBezTo>
                  <a:pt x="527872" y="952840"/>
                  <a:pt x="489512" y="938685"/>
                  <a:pt x="460796" y="912621"/>
                </a:cubicBezTo>
                <a:cubicBezTo>
                  <a:pt x="160953" y="1199491"/>
                  <a:pt x="32382" y="1622905"/>
                  <a:pt x="123061" y="2029688"/>
                </a:cubicBezTo>
                <a:lnTo>
                  <a:pt x="122792" y="2030674"/>
                </a:lnTo>
                <a:lnTo>
                  <a:pt x="122422" y="2030846"/>
                </a:lnTo>
                <a:cubicBezTo>
                  <a:pt x="128206" y="2047921"/>
                  <a:pt x="121912" y="2063921"/>
                  <a:pt x="108319" y="2072242"/>
                </a:cubicBezTo>
                <a:lnTo>
                  <a:pt x="93617" y="2078368"/>
                </a:lnTo>
                <a:cubicBezTo>
                  <a:pt x="78806" y="2082076"/>
                  <a:pt x="61999" y="2077403"/>
                  <a:pt x="49824" y="2064742"/>
                </a:cubicBezTo>
                <a:lnTo>
                  <a:pt x="48258" y="2065474"/>
                </a:lnTo>
                <a:cubicBezTo>
                  <a:pt x="46175" y="2062722"/>
                  <a:pt x="43765" y="2060412"/>
                  <a:pt x="41206" y="2058388"/>
                </a:cubicBezTo>
                <a:lnTo>
                  <a:pt x="34720" y="2047096"/>
                </a:lnTo>
                <a:lnTo>
                  <a:pt x="29758" y="2036793"/>
                </a:lnTo>
                <a:lnTo>
                  <a:pt x="31015" y="2036666"/>
                </a:lnTo>
                <a:cubicBezTo>
                  <a:pt x="-62810" y="1599721"/>
                  <a:pt x="78484" y="1146303"/>
                  <a:pt x="402804" y="840118"/>
                </a:cubicBezTo>
                <a:cubicBezTo>
                  <a:pt x="394149" y="819400"/>
                  <a:pt x="389518" y="796651"/>
                  <a:pt x="389518" y="772820"/>
                </a:cubicBezTo>
                <a:cubicBezTo>
                  <a:pt x="389518" y="673398"/>
                  <a:pt x="470116" y="592800"/>
                  <a:pt x="569538" y="592800"/>
                </a:cubicBezTo>
                <a:close/>
                <a:moveTo>
                  <a:pt x="568738" y="204473"/>
                </a:moveTo>
                <a:cubicBezTo>
                  <a:pt x="882635" y="204683"/>
                  <a:pt x="1136929" y="459316"/>
                  <a:pt x="1136718" y="773212"/>
                </a:cubicBezTo>
                <a:cubicBezTo>
                  <a:pt x="1136509" y="1087108"/>
                  <a:pt x="881877" y="1341401"/>
                  <a:pt x="567981" y="1341192"/>
                </a:cubicBezTo>
                <a:cubicBezTo>
                  <a:pt x="515830" y="1341157"/>
                  <a:pt x="465323" y="1334100"/>
                  <a:pt x="418388" y="1317655"/>
                </a:cubicBezTo>
                <a:lnTo>
                  <a:pt x="417956" y="1319386"/>
                </a:lnTo>
                <a:cubicBezTo>
                  <a:pt x="417638" y="1319460"/>
                  <a:pt x="417352" y="1319392"/>
                  <a:pt x="417065" y="1319320"/>
                </a:cubicBezTo>
                <a:lnTo>
                  <a:pt x="411259" y="1315754"/>
                </a:lnTo>
                <a:lnTo>
                  <a:pt x="403881" y="1313786"/>
                </a:lnTo>
                <a:lnTo>
                  <a:pt x="397389" y="1307474"/>
                </a:lnTo>
                <a:lnTo>
                  <a:pt x="397466" y="1307280"/>
                </a:lnTo>
                <a:cubicBezTo>
                  <a:pt x="386426" y="1300408"/>
                  <a:pt x="380901" y="1288764"/>
                  <a:pt x="382056" y="1276919"/>
                </a:cubicBezTo>
                <a:lnTo>
                  <a:pt x="385152" y="1264503"/>
                </a:lnTo>
                <a:cubicBezTo>
                  <a:pt x="392324" y="1247126"/>
                  <a:pt x="413982" y="1238019"/>
                  <a:pt x="435969" y="1243501"/>
                </a:cubicBezTo>
                <a:lnTo>
                  <a:pt x="436787" y="1243861"/>
                </a:lnTo>
                <a:lnTo>
                  <a:pt x="436371" y="1245530"/>
                </a:lnTo>
                <a:cubicBezTo>
                  <a:pt x="438704" y="1243635"/>
                  <a:pt x="440910" y="1244132"/>
                  <a:pt x="443287" y="1244881"/>
                </a:cubicBezTo>
                <a:cubicBezTo>
                  <a:pt x="482765" y="1257317"/>
                  <a:pt x="524743" y="1262958"/>
                  <a:pt x="568032" y="1262985"/>
                </a:cubicBezTo>
                <a:cubicBezTo>
                  <a:pt x="838737" y="1263167"/>
                  <a:pt x="1058333" y="1043864"/>
                  <a:pt x="1058513" y="773160"/>
                </a:cubicBezTo>
                <a:cubicBezTo>
                  <a:pt x="1058694" y="502455"/>
                  <a:pt x="839390" y="282860"/>
                  <a:pt x="568686" y="282679"/>
                </a:cubicBezTo>
                <a:cubicBezTo>
                  <a:pt x="297982" y="282499"/>
                  <a:pt x="78387" y="501802"/>
                  <a:pt x="78206" y="772506"/>
                </a:cubicBezTo>
                <a:cubicBezTo>
                  <a:pt x="78151" y="855495"/>
                  <a:pt x="98723" y="933681"/>
                  <a:pt x="137242" y="1001052"/>
                </a:cubicBezTo>
                <a:lnTo>
                  <a:pt x="136711" y="1001518"/>
                </a:lnTo>
                <a:cubicBezTo>
                  <a:pt x="151076" y="1018274"/>
                  <a:pt x="152475" y="1041066"/>
                  <a:pt x="140479" y="1055055"/>
                </a:cubicBezTo>
                <a:lnTo>
                  <a:pt x="130816" y="1063444"/>
                </a:lnTo>
                <a:cubicBezTo>
                  <a:pt x="115403" y="1073277"/>
                  <a:pt x="93261" y="1068839"/>
                  <a:pt x="78796" y="1052472"/>
                </a:cubicBezTo>
                <a:lnTo>
                  <a:pt x="77048" y="1054008"/>
                </a:lnTo>
                <a:cubicBezTo>
                  <a:pt x="27228" y="971942"/>
                  <a:pt x="-68" y="875382"/>
                  <a:pt x="0" y="772454"/>
                </a:cubicBezTo>
                <a:cubicBezTo>
                  <a:pt x="209" y="458557"/>
                  <a:pt x="254842" y="204264"/>
                  <a:pt x="568738" y="204473"/>
                </a:cubicBezTo>
                <a:close/>
                <a:moveTo>
                  <a:pt x="1744110" y="193576"/>
                </a:moveTo>
                <a:cubicBezTo>
                  <a:pt x="1813698" y="193576"/>
                  <a:pt x="1870110" y="249988"/>
                  <a:pt x="1870110" y="319576"/>
                </a:cubicBezTo>
                <a:cubicBezTo>
                  <a:pt x="1870110" y="364088"/>
                  <a:pt x="1847030" y="403208"/>
                  <a:pt x="1810937" y="423685"/>
                </a:cubicBezTo>
                <a:cubicBezTo>
                  <a:pt x="1876006" y="638245"/>
                  <a:pt x="2050455" y="802592"/>
                  <a:pt x="2267371" y="853783"/>
                </a:cubicBezTo>
                <a:lnTo>
                  <a:pt x="2267774" y="854132"/>
                </a:lnTo>
                <a:lnTo>
                  <a:pt x="2267775" y="854344"/>
                </a:lnTo>
                <a:cubicBezTo>
                  <a:pt x="2277024" y="855501"/>
                  <a:pt x="2283147" y="862058"/>
                  <a:pt x="2284089" y="870289"/>
                </a:cubicBezTo>
                <a:lnTo>
                  <a:pt x="2283762" y="878542"/>
                </a:lnTo>
                <a:cubicBezTo>
                  <a:pt x="2282280" y="886298"/>
                  <a:pt x="2276441" y="893093"/>
                  <a:pt x="2267869" y="895919"/>
                </a:cubicBezTo>
                <a:lnTo>
                  <a:pt x="2267872" y="896816"/>
                </a:lnTo>
                <a:cubicBezTo>
                  <a:pt x="2266131" y="897167"/>
                  <a:pt x="2264526" y="897771"/>
                  <a:pt x="2263022" y="898508"/>
                </a:cubicBezTo>
                <a:lnTo>
                  <a:pt x="2256327" y="898986"/>
                </a:lnTo>
                <a:lnTo>
                  <a:pt x="2250426" y="898975"/>
                </a:lnTo>
                <a:lnTo>
                  <a:pt x="2250640" y="898359"/>
                </a:lnTo>
                <a:cubicBezTo>
                  <a:pt x="2021208" y="842323"/>
                  <a:pt x="1836902" y="668133"/>
                  <a:pt x="1766709" y="441014"/>
                </a:cubicBezTo>
                <a:cubicBezTo>
                  <a:pt x="1759690" y="444854"/>
                  <a:pt x="1751984" y="445576"/>
                  <a:pt x="1744110" y="445576"/>
                </a:cubicBezTo>
                <a:cubicBezTo>
                  <a:pt x="1674522" y="445576"/>
                  <a:pt x="1618110" y="389164"/>
                  <a:pt x="1618110" y="319576"/>
                </a:cubicBezTo>
                <a:cubicBezTo>
                  <a:pt x="1618110" y="249988"/>
                  <a:pt x="1674522" y="193576"/>
                  <a:pt x="1744110" y="193576"/>
                </a:cubicBezTo>
                <a:close/>
                <a:moveTo>
                  <a:pt x="1750820" y="59"/>
                </a:moveTo>
                <a:cubicBezTo>
                  <a:pt x="1792352" y="864"/>
                  <a:pt x="1834412" y="9826"/>
                  <a:pt x="1874735" y="27812"/>
                </a:cubicBezTo>
                <a:cubicBezTo>
                  <a:pt x="2036029" y="99753"/>
                  <a:pt x="2108463" y="288828"/>
                  <a:pt x="2036521" y="450121"/>
                </a:cubicBezTo>
                <a:cubicBezTo>
                  <a:pt x="2024569" y="476919"/>
                  <a:pt x="2009383" y="501264"/>
                  <a:pt x="1990190" y="521625"/>
                </a:cubicBezTo>
                <a:lnTo>
                  <a:pt x="1990981" y="522243"/>
                </a:lnTo>
                <a:cubicBezTo>
                  <a:pt x="1990946" y="522424"/>
                  <a:pt x="1990845" y="522555"/>
                  <a:pt x="1990743" y="522686"/>
                </a:cubicBezTo>
                <a:lnTo>
                  <a:pt x="1987581" y="524854"/>
                </a:lnTo>
                <a:lnTo>
                  <a:pt x="1984881" y="528197"/>
                </a:lnTo>
                <a:lnTo>
                  <a:pt x="1980151" y="530089"/>
                </a:lnTo>
                <a:lnTo>
                  <a:pt x="1980069" y="530005"/>
                </a:lnTo>
                <a:cubicBezTo>
                  <a:pt x="1974010" y="534107"/>
                  <a:pt x="1966761" y="534282"/>
                  <a:pt x="1960937" y="530978"/>
                </a:cubicBezTo>
                <a:lnTo>
                  <a:pt x="1955264" y="526545"/>
                </a:lnTo>
                <a:cubicBezTo>
                  <a:pt x="1947973" y="518882"/>
                  <a:pt x="1948249" y="505665"/>
                  <a:pt x="1956098" y="495619"/>
                </a:cubicBezTo>
                <a:lnTo>
                  <a:pt x="1956471" y="495281"/>
                </a:lnTo>
                <a:lnTo>
                  <a:pt x="1957233" y="495877"/>
                </a:lnTo>
                <a:cubicBezTo>
                  <a:pt x="1956793" y="494244"/>
                  <a:pt x="1957553" y="493224"/>
                  <a:pt x="1958482" y="492173"/>
                </a:cubicBezTo>
                <a:cubicBezTo>
                  <a:pt x="1973908" y="474728"/>
                  <a:pt x="1986414" y="454442"/>
                  <a:pt x="1996335" y="432198"/>
                </a:cubicBezTo>
                <a:cubicBezTo>
                  <a:pt x="2058378" y="293098"/>
                  <a:pt x="1995911" y="130039"/>
                  <a:pt x="1856811" y="67997"/>
                </a:cubicBezTo>
                <a:cubicBezTo>
                  <a:pt x="1717711" y="5955"/>
                  <a:pt x="1554653" y="68422"/>
                  <a:pt x="1492610" y="207522"/>
                </a:cubicBezTo>
                <a:cubicBezTo>
                  <a:pt x="1430568" y="346622"/>
                  <a:pt x="1493036" y="509680"/>
                  <a:pt x="1632135" y="571722"/>
                </a:cubicBezTo>
                <a:cubicBezTo>
                  <a:pt x="1674779" y="590742"/>
                  <a:pt x="1719674" y="598061"/>
                  <a:pt x="1763118" y="593680"/>
                </a:cubicBezTo>
                <a:lnTo>
                  <a:pt x="1763235" y="594059"/>
                </a:lnTo>
                <a:cubicBezTo>
                  <a:pt x="1775135" y="590511"/>
                  <a:pt x="1787171" y="595008"/>
                  <a:pt x="1791616" y="604375"/>
                </a:cubicBezTo>
                <a:lnTo>
                  <a:pt x="1793716" y="611261"/>
                </a:lnTo>
                <a:cubicBezTo>
                  <a:pt x="1795243" y="621434"/>
                  <a:pt x="1787895" y="631799"/>
                  <a:pt x="1776172" y="635489"/>
                </a:cubicBezTo>
                <a:lnTo>
                  <a:pt x="1776562" y="636738"/>
                </a:lnTo>
                <a:cubicBezTo>
                  <a:pt x="1722979" y="643565"/>
                  <a:pt x="1667101" y="635498"/>
                  <a:pt x="1614211" y="611908"/>
                </a:cubicBezTo>
                <a:cubicBezTo>
                  <a:pt x="1452917" y="539967"/>
                  <a:pt x="1380483" y="350892"/>
                  <a:pt x="1452425" y="189598"/>
                </a:cubicBezTo>
                <a:cubicBezTo>
                  <a:pt x="1506381" y="68628"/>
                  <a:pt x="1626225" y="-2359"/>
                  <a:pt x="1750820" y="59"/>
                </a:cubicBezTo>
                <a:close/>
              </a:path>
            </a:pathLst>
          </a:custGeom>
          <a:solidFill>
            <a:srgbClr val="FFB44B"/>
          </a:solidFill>
          <a:ln>
            <a:solidFill>
              <a:srgbClr val="FFB44B"/>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48" name="矩形 47"/>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FFB44B"/>
                </a:solidFill>
                <a:effectLst/>
              </a:rPr>
              <a:t>添加标题</a:t>
            </a:r>
            <a:endParaRPr lang="en-US" altLang="zh-CN" sz="3200" b="1" cap="none" spc="0" dirty="0" smtClean="0">
              <a:solidFill>
                <a:srgbClr val="FFB44B"/>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grpSp>
        <p:nvGrpSpPr>
          <p:cNvPr id="56" name="组合 55"/>
          <p:cNvGrpSpPr/>
          <p:nvPr/>
        </p:nvGrpSpPr>
        <p:grpSpPr>
          <a:xfrm>
            <a:off x="4341788" y="2065863"/>
            <a:ext cx="1706048" cy="3534362"/>
            <a:chOff x="1190105" y="2065864"/>
            <a:chExt cx="1706048" cy="3534362"/>
          </a:xfrm>
        </p:grpSpPr>
        <p:sp>
          <p:nvSpPr>
            <p:cNvPr id="57" name="圆角矩形 56"/>
            <p:cNvSpPr/>
            <p:nvPr/>
          </p:nvSpPr>
          <p:spPr>
            <a:xfrm rot="20243644">
              <a:off x="1371726" y="4831564"/>
              <a:ext cx="1524427" cy="494677"/>
            </a:xfrm>
            <a:prstGeom prst="roundRect">
              <a:avLst>
                <a:gd name="adj" fmla="val 50000"/>
              </a:avLst>
            </a:prstGeom>
            <a:gradFill flip="none" rotWithShape="1">
              <a:gsLst>
                <a:gs pos="100000">
                  <a:schemeClr val="bg1">
                    <a:lumMod val="75000"/>
                    <a:alpha val="70000"/>
                  </a:schemeClr>
                </a:gs>
                <a:gs pos="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rot="16200000">
              <a:off x="-259415" y="3515384"/>
              <a:ext cx="3534362" cy="635321"/>
            </a:xfrm>
            <a:prstGeom prst="roundRect">
              <a:avLst>
                <a:gd name="adj" fmla="val 50000"/>
              </a:avLst>
            </a:prstGeom>
            <a:gradFill>
              <a:gsLst>
                <a:gs pos="92000">
                  <a:srgbClr val="19B9B9"/>
                </a:gs>
                <a:gs pos="91000">
                  <a:schemeClr val="bg1">
                    <a:lumMod val="95000"/>
                  </a:schemeClr>
                </a:gs>
                <a:gs pos="44000">
                  <a:srgbClr val="19B9B9"/>
                </a:gs>
                <a:gs pos="44000">
                  <a:srgbClr val="D0CECE"/>
                </a:gs>
              </a:gsLst>
              <a:lin ang="0" scaled="0"/>
            </a:gradFill>
            <a:ln w="0">
              <a:gradFill flip="none" rotWithShape="1">
                <a:gsLst>
                  <a:gs pos="0">
                    <a:schemeClr val="bg1">
                      <a:lumMod val="75000"/>
                    </a:schemeClr>
                  </a:gs>
                  <a:gs pos="100000">
                    <a:schemeClr val="bg1"/>
                  </a:gs>
                </a:gsLst>
                <a:lin ang="2700000" scaled="1"/>
                <a:tileRect/>
              </a:gradFill>
            </a:ln>
            <a:effectLst>
              <a:innerShdw blurRad="2286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6078752" y="2065863"/>
            <a:ext cx="1706048" cy="3534362"/>
            <a:chOff x="1190105" y="2065864"/>
            <a:chExt cx="1706048" cy="3534362"/>
          </a:xfrm>
        </p:grpSpPr>
        <p:sp>
          <p:nvSpPr>
            <p:cNvPr id="60" name="圆角矩形 59"/>
            <p:cNvSpPr/>
            <p:nvPr/>
          </p:nvSpPr>
          <p:spPr>
            <a:xfrm rot="20243644">
              <a:off x="1371726" y="4831564"/>
              <a:ext cx="1524427" cy="494677"/>
            </a:xfrm>
            <a:prstGeom prst="roundRect">
              <a:avLst>
                <a:gd name="adj" fmla="val 50000"/>
              </a:avLst>
            </a:prstGeom>
            <a:gradFill flip="none" rotWithShape="1">
              <a:gsLst>
                <a:gs pos="100000">
                  <a:schemeClr val="bg1">
                    <a:lumMod val="75000"/>
                    <a:alpha val="70000"/>
                  </a:schemeClr>
                </a:gs>
                <a:gs pos="0">
                  <a:schemeClr val="bg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圆角矩形 60"/>
            <p:cNvSpPr/>
            <p:nvPr/>
          </p:nvSpPr>
          <p:spPr>
            <a:xfrm rot="16200000">
              <a:off x="-259415" y="3515384"/>
              <a:ext cx="3534362" cy="635321"/>
            </a:xfrm>
            <a:prstGeom prst="roundRect">
              <a:avLst>
                <a:gd name="adj" fmla="val 50000"/>
              </a:avLst>
            </a:prstGeom>
            <a:gradFill>
              <a:gsLst>
                <a:gs pos="72000">
                  <a:srgbClr val="458994"/>
                </a:gs>
                <a:gs pos="92000">
                  <a:schemeClr val="bg1">
                    <a:lumMod val="95000"/>
                  </a:schemeClr>
                </a:gs>
                <a:gs pos="92000">
                  <a:srgbClr val="458994"/>
                </a:gs>
                <a:gs pos="72000">
                  <a:srgbClr val="D0CECE"/>
                </a:gs>
              </a:gsLst>
              <a:lin ang="0" scaled="0"/>
            </a:gradFill>
            <a:ln w="0">
              <a:gradFill flip="none" rotWithShape="1">
                <a:gsLst>
                  <a:gs pos="0">
                    <a:schemeClr val="bg1">
                      <a:lumMod val="75000"/>
                    </a:schemeClr>
                  </a:gs>
                  <a:gs pos="100000">
                    <a:schemeClr val="bg1"/>
                  </a:gs>
                </a:gsLst>
                <a:lin ang="2700000" scaled="1"/>
                <a:tileRect/>
              </a:gradFill>
            </a:ln>
            <a:effectLst>
              <a:innerShdw blurRad="2286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266722" y="2464026"/>
            <a:ext cx="265454" cy="244526"/>
            <a:chOff x="4076704" y="3759197"/>
            <a:chExt cx="1530351" cy="1409703"/>
          </a:xfrm>
          <a:solidFill>
            <a:srgbClr val="458994"/>
          </a:solidFill>
          <a:effectLst>
            <a:outerShdw blurRad="101600" dist="25400" dir="2700000" algn="tl" rotWithShape="0">
              <a:prstClr val="black">
                <a:alpha val="10000"/>
              </a:prstClr>
            </a:outerShdw>
          </a:effectLst>
        </p:grpSpPr>
        <p:sp>
          <p:nvSpPr>
            <p:cNvPr id="9" name="Freeform 244"/>
            <p:cNvSpPr>
              <a:spLocks noEditPoints="1"/>
            </p:cNvSpPr>
            <p:nvPr/>
          </p:nvSpPr>
          <p:spPr bwMode="auto">
            <a:xfrm>
              <a:off x="4692656" y="3759197"/>
              <a:ext cx="914399" cy="915985"/>
            </a:xfrm>
            <a:custGeom>
              <a:avLst/>
              <a:gdLst>
                <a:gd name="T0" fmla="*/ 221 w 244"/>
                <a:gd name="T1" fmla="*/ 22 h 244"/>
                <a:gd name="T2" fmla="*/ 141 w 244"/>
                <a:gd name="T3" fmla="*/ 22 h 244"/>
                <a:gd name="T4" fmla="*/ 0 w 244"/>
                <a:gd name="T5" fmla="*/ 164 h 244"/>
                <a:gd name="T6" fmla="*/ 80 w 244"/>
                <a:gd name="T7" fmla="*/ 244 h 244"/>
                <a:gd name="T8" fmla="*/ 221 w 244"/>
                <a:gd name="T9" fmla="*/ 102 h 244"/>
                <a:gd name="T10" fmla="*/ 221 w 244"/>
                <a:gd name="T11" fmla="*/ 22 h 244"/>
                <a:gd name="T12" fmla="*/ 48 w 244"/>
                <a:gd name="T13" fmla="*/ 165 h 244"/>
                <a:gd name="T14" fmla="*/ 38 w 244"/>
                <a:gd name="T15" fmla="*/ 156 h 244"/>
                <a:gd name="T16" fmla="*/ 158 w 244"/>
                <a:gd name="T17" fmla="*/ 36 h 244"/>
                <a:gd name="T18" fmla="*/ 168 w 244"/>
                <a:gd name="T19" fmla="*/ 36 h 244"/>
                <a:gd name="T20" fmla="*/ 168 w 244"/>
                <a:gd name="T21" fmla="*/ 46 h 244"/>
                <a:gd name="T22" fmla="*/ 48 w 244"/>
                <a:gd name="T23" fmla="*/ 165 h 244"/>
                <a:gd name="T24" fmla="*/ 68 w 244"/>
                <a:gd name="T25" fmla="*/ 185 h 244"/>
                <a:gd name="T26" fmla="*/ 58 w 244"/>
                <a:gd name="T27" fmla="*/ 176 h 244"/>
                <a:gd name="T28" fmla="*/ 188 w 244"/>
                <a:gd name="T29" fmla="*/ 46 h 244"/>
                <a:gd name="T30" fmla="*/ 197 w 244"/>
                <a:gd name="T31" fmla="*/ 46 h 244"/>
                <a:gd name="T32" fmla="*/ 197 w 244"/>
                <a:gd name="T33" fmla="*/ 56 h 244"/>
                <a:gd name="T34" fmla="*/ 68 w 244"/>
                <a:gd name="T35" fmla="*/ 185 h 244"/>
                <a:gd name="T36" fmla="*/ 88 w 244"/>
                <a:gd name="T37" fmla="*/ 205 h 244"/>
                <a:gd name="T38" fmla="*/ 78 w 244"/>
                <a:gd name="T39" fmla="*/ 196 h 244"/>
                <a:gd name="T40" fmla="*/ 198 w 244"/>
                <a:gd name="T41" fmla="*/ 76 h 244"/>
                <a:gd name="T42" fmla="*/ 207 w 244"/>
                <a:gd name="T43" fmla="*/ 76 h 244"/>
                <a:gd name="T44" fmla="*/ 207 w 244"/>
                <a:gd name="T45" fmla="*/ 86 h 244"/>
                <a:gd name="T46" fmla="*/ 88 w 244"/>
                <a:gd name="T47" fmla="*/ 2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4" h="244">
                  <a:moveTo>
                    <a:pt x="221" y="22"/>
                  </a:moveTo>
                  <a:cubicBezTo>
                    <a:pt x="199" y="0"/>
                    <a:pt x="163" y="0"/>
                    <a:pt x="141" y="22"/>
                  </a:cubicBezTo>
                  <a:cubicBezTo>
                    <a:pt x="0" y="164"/>
                    <a:pt x="0" y="164"/>
                    <a:pt x="0" y="164"/>
                  </a:cubicBezTo>
                  <a:cubicBezTo>
                    <a:pt x="80" y="244"/>
                    <a:pt x="80" y="244"/>
                    <a:pt x="80" y="244"/>
                  </a:cubicBezTo>
                  <a:cubicBezTo>
                    <a:pt x="221" y="102"/>
                    <a:pt x="221" y="102"/>
                    <a:pt x="221" y="102"/>
                  </a:cubicBezTo>
                  <a:cubicBezTo>
                    <a:pt x="244" y="80"/>
                    <a:pt x="244" y="44"/>
                    <a:pt x="221" y="22"/>
                  </a:cubicBezTo>
                  <a:close/>
                  <a:moveTo>
                    <a:pt x="48" y="165"/>
                  </a:moveTo>
                  <a:cubicBezTo>
                    <a:pt x="38" y="156"/>
                    <a:pt x="38" y="156"/>
                    <a:pt x="38" y="156"/>
                  </a:cubicBezTo>
                  <a:cubicBezTo>
                    <a:pt x="158" y="36"/>
                    <a:pt x="158" y="36"/>
                    <a:pt x="158" y="36"/>
                  </a:cubicBezTo>
                  <a:cubicBezTo>
                    <a:pt x="161" y="34"/>
                    <a:pt x="165" y="34"/>
                    <a:pt x="168" y="36"/>
                  </a:cubicBezTo>
                  <a:cubicBezTo>
                    <a:pt x="170" y="39"/>
                    <a:pt x="170" y="43"/>
                    <a:pt x="168" y="46"/>
                  </a:cubicBezTo>
                  <a:lnTo>
                    <a:pt x="48" y="165"/>
                  </a:lnTo>
                  <a:close/>
                  <a:moveTo>
                    <a:pt x="68" y="185"/>
                  </a:moveTo>
                  <a:cubicBezTo>
                    <a:pt x="58" y="176"/>
                    <a:pt x="58" y="176"/>
                    <a:pt x="58" y="176"/>
                  </a:cubicBezTo>
                  <a:cubicBezTo>
                    <a:pt x="188" y="46"/>
                    <a:pt x="188" y="46"/>
                    <a:pt x="188" y="46"/>
                  </a:cubicBezTo>
                  <a:cubicBezTo>
                    <a:pt x="191" y="44"/>
                    <a:pt x="195" y="44"/>
                    <a:pt x="197" y="46"/>
                  </a:cubicBezTo>
                  <a:cubicBezTo>
                    <a:pt x="200" y="49"/>
                    <a:pt x="200" y="53"/>
                    <a:pt x="197" y="56"/>
                  </a:cubicBezTo>
                  <a:lnTo>
                    <a:pt x="68" y="185"/>
                  </a:lnTo>
                  <a:close/>
                  <a:moveTo>
                    <a:pt x="88" y="205"/>
                  </a:moveTo>
                  <a:cubicBezTo>
                    <a:pt x="78" y="196"/>
                    <a:pt x="78" y="196"/>
                    <a:pt x="78" y="196"/>
                  </a:cubicBezTo>
                  <a:cubicBezTo>
                    <a:pt x="198" y="76"/>
                    <a:pt x="198" y="76"/>
                    <a:pt x="198" y="76"/>
                  </a:cubicBezTo>
                  <a:cubicBezTo>
                    <a:pt x="200" y="73"/>
                    <a:pt x="205" y="73"/>
                    <a:pt x="207" y="76"/>
                  </a:cubicBezTo>
                  <a:cubicBezTo>
                    <a:pt x="210" y="79"/>
                    <a:pt x="210" y="83"/>
                    <a:pt x="207" y="86"/>
                  </a:cubicBezTo>
                  <a:lnTo>
                    <a:pt x="88" y="2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45"/>
            <p:cNvSpPr/>
            <p:nvPr/>
          </p:nvSpPr>
          <p:spPr bwMode="auto">
            <a:xfrm>
              <a:off x="4186241" y="4540247"/>
              <a:ext cx="633415" cy="628648"/>
            </a:xfrm>
            <a:custGeom>
              <a:avLst/>
              <a:gdLst>
                <a:gd name="T0" fmla="*/ 257 w 399"/>
                <a:gd name="T1" fmla="*/ 236 h 396"/>
                <a:gd name="T2" fmla="*/ 241 w 399"/>
                <a:gd name="T3" fmla="*/ 219 h 396"/>
                <a:gd name="T4" fmla="*/ 399 w 399"/>
                <a:gd name="T5" fmla="*/ 61 h 396"/>
                <a:gd name="T6" fmla="*/ 335 w 399"/>
                <a:gd name="T7" fmla="*/ 0 h 396"/>
                <a:gd name="T8" fmla="*/ 179 w 399"/>
                <a:gd name="T9" fmla="*/ 156 h 396"/>
                <a:gd name="T10" fmla="*/ 160 w 399"/>
                <a:gd name="T11" fmla="*/ 139 h 396"/>
                <a:gd name="T12" fmla="*/ 125 w 399"/>
                <a:gd name="T13" fmla="*/ 160 h 396"/>
                <a:gd name="T14" fmla="*/ 0 w 399"/>
                <a:gd name="T15" fmla="*/ 359 h 396"/>
                <a:gd name="T16" fmla="*/ 38 w 399"/>
                <a:gd name="T17" fmla="*/ 396 h 396"/>
                <a:gd name="T18" fmla="*/ 236 w 399"/>
                <a:gd name="T19" fmla="*/ 274 h 396"/>
                <a:gd name="T20" fmla="*/ 257 w 399"/>
                <a:gd name="T21" fmla="*/ 23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96">
                  <a:moveTo>
                    <a:pt x="257" y="236"/>
                  </a:moveTo>
                  <a:lnTo>
                    <a:pt x="241" y="219"/>
                  </a:lnTo>
                  <a:lnTo>
                    <a:pt x="399" y="61"/>
                  </a:lnTo>
                  <a:lnTo>
                    <a:pt x="335" y="0"/>
                  </a:lnTo>
                  <a:lnTo>
                    <a:pt x="179" y="156"/>
                  </a:lnTo>
                  <a:lnTo>
                    <a:pt x="160" y="139"/>
                  </a:lnTo>
                  <a:lnTo>
                    <a:pt x="125" y="160"/>
                  </a:lnTo>
                  <a:lnTo>
                    <a:pt x="0" y="359"/>
                  </a:lnTo>
                  <a:lnTo>
                    <a:pt x="38" y="396"/>
                  </a:lnTo>
                  <a:lnTo>
                    <a:pt x="236" y="274"/>
                  </a:lnTo>
                  <a:lnTo>
                    <a:pt x="257" y="2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46"/>
            <p:cNvSpPr/>
            <p:nvPr/>
          </p:nvSpPr>
          <p:spPr bwMode="auto">
            <a:xfrm>
              <a:off x="4076704" y="3771898"/>
              <a:ext cx="671513" cy="669923"/>
            </a:xfrm>
            <a:custGeom>
              <a:avLst/>
              <a:gdLst>
                <a:gd name="T0" fmla="*/ 90 w 179"/>
                <a:gd name="T1" fmla="*/ 0 h 179"/>
                <a:gd name="T2" fmla="*/ 67 w 179"/>
                <a:gd name="T3" fmla="*/ 3 h 179"/>
                <a:gd name="T4" fmla="*/ 70 w 179"/>
                <a:gd name="T5" fmla="*/ 5 h 179"/>
                <a:gd name="T6" fmla="*/ 102 w 179"/>
                <a:gd name="T7" fmla="*/ 37 h 179"/>
                <a:gd name="T8" fmla="*/ 102 w 179"/>
                <a:gd name="T9" fmla="*/ 96 h 179"/>
                <a:gd name="T10" fmla="*/ 42 w 179"/>
                <a:gd name="T11" fmla="*/ 96 h 179"/>
                <a:gd name="T12" fmla="*/ 10 w 179"/>
                <a:gd name="T13" fmla="*/ 64 h 179"/>
                <a:gd name="T14" fmla="*/ 6 w 179"/>
                <a:gd name="T15" fmla="*/ 59 h 179"/>
                <a:gd name="T16" fmla="*/ 0 w 179"/>
                <a:gd name="T17" fmla="*/ 89 h 179"/>
                <a:gd name="T18" fmla="*/ 90 w 179"/>
                <a:gd name="T19" fmla="*/ 179 h 179"/>
                <a:gd name="T20" fmla="*/ 179 w 179"/>
                <a:gd name="T21" fmla="*/ 89 h 179"/>
                <a:gd name="T22" fmla="*/ 90 w 179"/>
                <a:gd name="T2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79">
                  <a:moveTo>
                    <a:pt x="90" y="0"/>
                  </a:moveTo>
                  <a:cubicBezTo>
                    <a:pt x="82" y="0"/>
                    <a:pt x="75" y="1"/>
                    <a:pt x="67" y="3"/>
                  </a:cubicBezTo>
                  <a:cubicBezTo>
                    <a:pt x="68" y="4"/>
                    <a:pt x="69" y="4"/>
                    <a:pt x="70" y="5"/>
                  </a:cubicBezTo>
                  <a:cubicBezTo>
                    <a:pt x="102" y="37"/>
                    <a:pt x="102" y="37"/>
                    <a:pt x="102" y="37"/>
                  </a:cubicBezTo>
                  <a:cubicBezTo>
                    <a:pt x="118" y="53"/>
                    <a:pt x="118" y="80"/>
                    <a:pt x="102" y="96"/>
                  </a:cubicBezTo>
                  <a:cubicBezTo>
                    <a:pt x="85" y="113"/>
                    <a:pt x="59" y="113"/>
                    <a:pt x="42" y="96"/>
                  </a:cubicBezTo>
                  <a:cubicBezTo>
                    <a:pt x="10" y="64"/>
                    <a:pt x="10" y="64"/>
                    <a:pt x="10" y="64"/>
                  </a:cubicBezTo>
                  <a:cubicBezTo>
                    <a:pt x="9" y="63"/>
                    <a:pt x="7" y="61"/>
                    <a:pt x="6" y="59"/>
                  </a:cubicBezTo>
                  <a:cubicBezTo>
                    <a:pt x="2" y="68"/>
                    <a:pt x="0" y="79"/>
                    <a:pt x="0" y="89"/>
                  </a:cubicBezTo>
                  <a:cubicBezTo>
                    <a:pt x="0" y="139"/>
                    <a:pt x="40" y="179"/>
                    <a:pt x="90" y="179"/>
                  </a:cubicBezTo>
                  <a:cubicBezTo>
                    <a:pt x="139" y="179"/>
                    <a:pt x="179" y="139"/>
                    <a:pt x="179" y="89"/>
                  </a:cubicBezTo>
                  <a:cubicBezTo>
                    <a:pt x="179" y="40"/>
                    <a:pt x="139"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247"/>
            <p:cNvSpPr>
              <a:spLocks noEditPoints="1"/>
            </p:cNvSpPr>
            <p:nvPr/>
          </p:nvSpPr>
          <p:spPr bwMode="auto">
            <a:xfrm>
              <a:off x="4905373" y="4565649"/>
              <a:ext cx="604837" cy="603251"/>
            </a:xfrm>
            <a:custGeom>
              <a:avLst/>
              <a:gdLst>
                <a:gd name="T0" fmla="*/ 142 w 161"/>
                <a:gd name="T1" fmla="*/ 142 h 161"/>
                <a:gd name="T2" fmla="*/ 142 w 161"/>
                <a:gd name="T3" fmla="*/ 71 h 161"/>
                <a:gd name="T4" fmla="*/ 70 w 161"/>
                <a:gd name="T5" fmla="*/ 0 h 161"/>
                <a:gd name="T6" fmla="*/ 0 w 161"/>
                <a:gd name="T7" fmla="*/ 70 h 161"/>
                <a:gd name="T8" fmla="*/ 72 w 161"/>
                <a:gd name="T9" fmla="*/ 142 h 161"/>
                <a:gd name="T10" fmla="*/ 142 w 161"/>
                <a:gd name="T11" fmla="*/ 142 h 161"/>
                <a:gd name="T12" fmla="*/ 94 w 161"/>
                <a:gd name="T13" fmla="*/ 94 h 161"/>
                <a:gd name="T14" fmla="*/ 123 w 161"/>
                <a:gd name="T15" fmla="*/ 94 h 161"/>
                <a:gd name="T16" fmla="*/ 123 w 161"/>
                <a:gd name="T17" fmla="*/ 123 h 161"/>
                <a:gd name="T18" fmla="*/ 94 w 161"/>
                <a:gd name="T19" fmla="*/ 123 h 161"/>
                <a:gd name="T20" fmla="*/ 94 w 161"/>
                <a:gd name="T21" fmla="*/ 9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1">
                  <a:moveTo>
                    <a:pt x="142" y="142"/>
                  </a:moveTo>
                  <a:cubicBezTo>
                    <a:pt x="161" y="122"/>
                    <a:pt x="161" y="91"/>
                    <a:pt x="142" y="71"/>
                  </a:cubicBezTo>
                  <a:cubicBezTo>
                    <a:pt x="70" y="0"/>
                    <a:pt x="70" y="0"/>
                    <a:pt x="70" y="0"/>
                  </a:cubicBezTo>
                  <a:cubicBezTo>
                    <a:pt x="0" y="70"/>
                    <a:pt x="0" y="70"/>
                    <a:pt x="0" y="70"/>
                  </a:cubicBezTo>
                  <a:cubicBezTo>
                    <a:pt x="72" y="142"/>
                    <a:pt x="72" y="142"/>
                    <a:pt x="72" y="142"/>
                  </a:cubicBezTo>
                  <a:cubicBezTo>
                    <a:pt x="91" y="161"/>
                    <a:pt x="122" y="161"/>
                    <a:pt x="142" y="142"/>
                  </a:cubicBezTo>
                  <a:close/>
                  <a:moveTo>
                    <a:pt x="94" y="94"/>
                  </a:moveTo>
                  <a:cubicBezTo>
                    <a:pt x="102" y="86"/>
                    <a:pt x="115" y="86"/>
                    <a:pt x="123" y="94"/>
                  </a:cubicBezTo>
                  <a:cubicBezTo>
                    <a:pt x="131" y="102"/>
                    <a:pt x="131" y="115"/>
                    <a:pt x="123" y="123"/>
                  </a:cubicBezTo>
                  <a:cubicBezTo>
                    <a:pt x="115" y="131"/>
                    <a:pt x="102" y="131"/>
                    <a:pt x="94" y="123"/>
                  </a:cubicBezTo>
                  <a:cubicBezTo>
                    <a:pt x="86" y="115"/>
                    <a:pt x="86" y="102"/>
                    <a:pt x="94"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4565091" y="2481216"/>
            <a:ext cx="282747" cy="275966"/>
            <a:chOff x="587375" y="-1498600"/>
            <a:chExt cx="1720850" cy="1679575"/>
          </a:xfrm>
          <a:solidFill>
            <a:srgbClr val="19B9B9"/>
          </a:solidFill>
          <a:effectLst>
            <a:outerShdw blurRad="101600" dist="25400" dir="2700000" algn="tl" rotWithShape="0">
              <a:prstClr val="black">
                <a:alpha val="10000"/>
              </a:prstClr>
            </a:outerShdw>
          </a:effectLst>
        </p:grpSpPr>
        <p:sp>
          <p:nvSpPr>
            <p:cNvPr id="14" name="Freeform 186"/>
            <p:cNvSpPr/>
            <p:nvPr/>
          </p:nvSpPr>
          <p:spPr bwMode="auto">
            <a:xfrm>
              <a:off x="1892298" y="-1498600"/>
              <a:ext cx="415927" cy="503239"/>
            </a:xfrm>
            <a:custGeom>
              <a:avLst/>
              <a:gdLst>
                <a:gd name="T0" fmla="*/ 111 w 111"/>
                <a:gd name="T1" fmla="*/ 42 h 134"/>
                <a:gd name="T2" fmla="*/ 0 w 111"/>
                <a:gd name="T3" fmla="*/ 81 h 134"/>
                <a:gd name="T4" fmla="*/ 79 w 111"/>
                <a:gd name="T5" fmla="*/ 51 h 134"/>
                <a:gd name="T6" fmla="*/ 1 w 111"/>
                <a:gd name="T7" fmla="*/ 85 h 134"/>
                <a:gd name="T8" fmla="*/ 111 w 111"/>
                <a:gd name="T9" fmla="*/ 42 h 134"/>
              </a:gdLst>
              <a:ahLst/>
              <a:cxnLst>
                <a:cxn ang="0">
                  <a:pos x="T0" y="T1"/>
                </a:cxn>
                <a:cxn ang="0">
                  <a:pos x="T2" y="T3"/>
                </a:cxn>
                <a:cxn ang="0">
                  <a:pos x="T4" y="T5"/>
                </a:cxn>
                <a:cxn ang="0">
                  <a:pos x="T6" y="T7"/>
                </a:cxn>
                <a:cxn ang="0">
                  <a:pos x="T8" y="T9"/>
                </a:cxn>
              </a:cxnLst>
              <a:rect l="0" t="0" r="r" b="b"/>
              <a:pathLst>
                <a:path w="111" h="134">
                  <a:moveTo>
                    <a:pt x="111" y="42"/>
                  </a:moveTo>
                  <a:cubicBezTo>
                    <a:pt x="36" y="0"/>
                    <a:pt x="6" y="66"/>
                    <a:pt x="0" y="81"/>
                  </a:cubicBezTo>
                  <a:cubicBezTo>
                    <a:pt x="18" y="74"/>
                    <a:pt x="46" y="58"/>
                    <a:pt x="79" y="51"/>
                  </a:cubicBezTo>
                  <a:cubicBezTo>
                    <a:pt x="79" y="51"/>
                    <a:pt x="44" y="74"/>
                    <a:pt x="1" y="85"/>
                  </a:cubicBezTo>
                  <a:cubicBezTo>
                    <a:pt x="85" y="134"/>
                    <a:pt x="111" y="42"/>
                    <a:pt x="11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87"/>
            <p:cNvSpPr/>
            <p:nvPr/>
          </p:nvSpPr>
          <p:spPr bwMode="auto">
            <a:xfrm>
              <a:off x="1600199" y="-1498600"/>
              <a:ext cx="360363" cy="285752"/>
            </a:xfrm>
            <a:custGeom>
              <a:avLst/>
              <a:gdLst>
                <a:gd name="T0" fmla="*/ 48 w 96"/>
                <a:gd name="T1" fmla="*/ 31 h 76"/>
                <a:gd name="T2" fmla="*/ 67 w 96"/>
                <a:gd name="T3" fmla="*/ 75 h 76"/>
                <a:gd name="T4" fmla="*/ 36 w 96"/>
                <a:gd name="T5" fmla="*/ 0 h 76"/>
                <a:gd name="T6" fmla="*/ 63 w 96"/>
                <a:gd name="T7" fmla="*/ 76 h 76"/>
                <a:gd name="T8" fmla="*/ 48 w 96"/>
                <a:gd name="T9" fmla="*/ 31 h 76"/>
              </a:gdLst>
              <a:ahLst/>
              <a:cxnLst>
                <a:cxn ang="0">
                  <a:pos x="T0" y="T1"/>
                </a:cxn>
                <a:cxn ang="0">
                  <a:pos x="T2" y="T3"/>
                </a:cxn>
                <a:cxn ang="0">
                  <a:pos x="T4" y="T5"/>
                </a:cxn>
                <a:cxn ang="0">
                  <a:pos x="T6" y="T7"/>
                </a:cxn>
                <a:cxn ang="0">
                  <a:pos x="T8" y="T9"/>
                </a:cxn>
              </a:cxnLst>
              <a:rect l="0" t="0" r="r" b="b"/>
              <a:pathLst>
                <a:path w="96" h="76">
                  <a:moveTo>
                    <a:pt x="48" y="31"/>
                  </a:moveTo>
                  <a:cubicBezTo>
                    <a:pt x="48" y="31"/>
                    <a:pt x="61" y="52"/>
                    <a:pt x="67" y="75"/>
                  </a:cubicBezTo>
                  <a:cubicBezTo>
                    <a:pt x="74" y="65"/>
                    <a:pt x="96" y="22"/>
                    <a:pt x="36" y="0"/>
                  </a:cubicBezTo>
                  <a:cubicBezTo>
                    <a:pt x="36" y="0"/>
                    <a:pt x="0" y="57"/>
                    <a:pt x="63" y="76"/>
                  </a:cubicBezTo>
                  <a:cubicBezTo>
                    <a:pt x="56" y="61"/>
                    <a:pt x="51" y="40"/>
                    <a:pt x="48"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88"/>
            <p:cNvSpPr>
              <a:spLocks noEditPoints="1"/>
            </p:cNvSpPr>
            <p:nvPr/>
          </p:nvSpPr>
          <p:spPr bwMode="auto">
            <a:xfrm>
              <a:off x="1085851" y="-935039"/>
              <a:ext cx="461964" cy="468315"/>
            </a:xfrm>
            <a:custGeom>
              <a:avLst/>
              <a:gdLst>
                <a:gd name="T0" fmla="*/ 91 w 123"/>
                <a:gd name="T1" fmla="*/ 33 h 125"/>
                <a:gd name="T2" fmla="*/ 87 w 123"/>
                <a:gd name="T3" fmla="*/ 71 h 125"/>
                <a:gd name="T4" fmla="*/ 86 w 123"/>
                <a:gd name="T5" fmla="*/ 78 h 125"/>
                <a:gd name="T6" fmla="*/ 90 w 123"/>
                <a:gd name="T7" fmla="*/ 82 h 125"/>
                <a:gd name="T8" fmla="*/ 101 w 123"/>
                <a:gd name="T9" fmla="*/ 74 h 125"/>
                <a:gd name="T10" fmla="*/ 107 w 123"/>
                <a:gd name="T11" fmla="*/ 54 h 125"/>
                <a:gd name="T12" fmla="*/ 95 w 123"/>
                <a:gd name="T13" fmla="*/ 26 h 125"/>
                <a:gd name="T14" fmla="*/ 64 w 123"/>
                <a:gd name="T15" fmla="*/ 14 h 125"/>
                <a:gd name="T16" fmla="*/ 30 w 123"/>
                <a:gd name="T17" fmla="*/ 28 h 125"/>
                <a:gd name="T18" fmla="*/ 17 w 123"/>
                <a:gd name="T19" fmla="*/ 63 h 125"/>
                <a:gd name="T20" fmla="*/ 30 w 123"/>
                <a:gd name="T21" fmla="*/ 96 h 125"/>
                <a:gd name="T22" fmla="*/ 65 w 123"/>
                <a:gd name="T23" fmla="*/ 110 h 125"/>
                <a:gd name="T24" fmla="*/ 102 w 123"/>
                <a:gd name="T25" fmla="*/ 100 h 125"/>
                <a:gd name="T26" fmla="*/ 108 w 123"/>
                <a:gd name="T27" fmla="*/ 114 h 125"/>
                <a:gd name="T28" fmla="*/ 65 w 123"/>
                <a:gd name="T29" fmla="*/ 125 h 125"/>
                <a:gd name="T30" fmla="*/ 17 w 123"/>
                <a:gd name="T31" fmla="*/ 106 h 125"/>
                <a:gd name="T32" fmla="*/ 0 w 123"/>
                <a:gd name="T33" fmla="*/ 63 h 125"/>
                <a:gd name="T34" fmla="*/ 18 w 123"/>
                <a:gd name="T35" fmla="*/ 18 h 125"/>
                <a:gd name="T36" fmla="*/ 64 w 123"/>
                <a:gd name="T37" fmla="*/ 0 h 125"/>
                <a:gd name="T38" fmla="*/ 106 w 123"/>
                <a:gd name="T39" fmla="*/ 16 h 125"/>
                <a:gd name="T40" fmla="*/ 123 w 123"/>
                <a:gd name="T41" fmla="*/ 54 h 125"/>
                <a:gd name="T42" fmla="*/ 113 w 123"/>
                <a:gd name="T43" fmla="*/ 84 h 125"/>
                <a:gd name="T44" fmla="*/ 88 w 123"/>
                <a:gd name="T45" fmla="*/ 96 h 125"/>
                <a:gd name="T46" fmla="*/ 73 w 123"/>
                <a:gd name="T47" fmla="*/ 89 h 125"/>
                <a:gd name="T48" fmla="*/ 57 w 123"/>
                <a:gd name="T49" fmla="*/ 97 h 125"/>
                <a:gd name="T50" fmla="*/ 39 w 123"/>
                <a:gd name="T51" fmla="*/ 88 h 125"/>
                <a:gd name="T52" fmla="*/ 32 w 123"/>
                <a:gd name="T53" fmla="*/ 65 h 125"/>
                <a:gd name="T54" fmla="*/ 40 w 123"/>
                <a:gd name="T55" fmla="*/ 41 h 125"/>
                <a:gd name="T56" fmla="*/ 60 w 123"/>
                <a:gd name="T57" fmla="*/ 31 h 125"/>
                <a:gd name="T58" fmla="*/ 74 w 123"/>
                <a:gd name="T59" fmla="*/ 36 h 125"/>
                <a:gd name="T60" fmla="*/ 75 w 123"/>
                <a:gd name="T61" fmla="*/ 33 h 125"/>
                <a:gd name="T62" fmla="*/ 91 w 123"/>
                <a:gd name="T63" fmla="*/ 33 h 125"/>
                <a:gd name="T64" fmla="*/ 58 w 123"/>
                <a:gd name="T65" fmla="*/ 80 h 125"/>
                <a:gd name="T66" fmla="*/ 69 w 123"/>
                <a:gd name="T67" fmla="*/ 74 h 125"/>
                <a:gd name="T68" fmla="*/ 73 w 123"/>
                <a:gd name="T69" fmla="*/ 61 h 125"/>
                <a:gd name="T70" fmla="*/ 69 w 123"/>
                <a:gd name="T71" fmla="*/ 52 h 125"/>
                <a:gd name="T72" fmla="*/ 61 w 123"/>
                <a:gd name="T73" fmla="*/ 48 h 125"/>
                <a:gd name="T74" fmla="*/ 53 w 123"/>
                <a:gd name="T75" fmla="*/ 53 h 125"/>
                <a:gd name="T76" fmla="*/ 49 w 123"/>
                <a:gd name="T77" fmla="*/ 65 h 125"/>
                <a:gd name="T78" fmla="*/ 52 w 123"/>
                <a:gd name="T79" fmla="*/ 76 h 125"/>
                <a:gd name="T80" fmla="*/ 58 w 123"/>
                <a:gd name="T81" fmla="*/ 8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25">
                  <a:moveTo>
                    <a:pt x="91" y="33"/>
                  </a:moveTo>
                  <a:cubicBezTo>
                    <a:pt x="87" y="71"/>
                    <a:pt x="87" y="71"/>
                    <a:pt x="87" y="71"/>
                  </a:cubicBezTo>
                  <a:cubicBezTo>
                    <a:pt x="86" y="74"/>
                    <a:pt x="86" y="76"/>
                    <a:pt x="86" y="78"/>
                  </a:cubicBezTo>
                  <a:cubicBezTo>
                    <a:pt x="86" y="81"/>
                    <a:pt x="87" y="82"/>
                    <a:pt x="90" y="82"/>
                  </a:cubicBezTo>
                  <a:cubicBezTo>
                    <a:pt x="94" y="82"/>
                    <a:pt x="98" y="79"/>
                    <a:pt x="101" y="74"/>
                  </a:cubicBezTo>
                  <a:cubicBezTo>
                    <a:pt x="105" y="69"/>
                    <a:pt x="107" y="62"/>
                    <a:pt x="107" y="54"/>
                  </a:cubicBezTo>
                  <a:cubicBezTo>
                    <a:pt x="107" y="43"/>
                    <a:pt x="103" y="33"/>
                    <a:pt x="95" y="26"/>
                  </a:cubicBezTo>
                  <a:cubicBezTo>
                    <a:pt x="86" y="18"/>
                    <a:pt x="76" y="14"/>
                    <a:pt x="64" y="14"/>
                  </a:cubicBezTo>
                  <a:cubicBezTo>
                    <a:pt x="51" y="14"/>
                    <a:pt x="40" y="19"/>
                    <a:pt x="30" y="28"/>
                  </a:cubicBezTo>
                  <a:cubicBezTo>
                    <a:pt x="21" y="37"/>
                    <a:pt x="17" y="49"/>
                    <a:pt x="17" y="63"/>
                  </a:cubicBezTo>
                  <a:cubicBezTo>
                    <a:pt x="17" y="75"/>
                    <a:pt x="21" y="86"/>
                    <a:pt x="30" y="96"/>
                  </a:cubicBezTo>
                  <a:cubicBezTo>
                    <a:pt x="38" y="105"/>
                    <a:pt x="50" y="110"/>
                    <a:pt x="65" y="110"/>
                  </a:cubicBezTo>
                  <a:cubicBezTo>
                    <a:pt x="77" y="110"/>
                    <a:pt x="90" y="107"/>
                    <a:pt x="102" y="100"/>
                  </a:cubicBezTo>
                  <a:cubicBezTo>
                    <a:pt x="108" y="114"/>
                    <a:pt x="108" y="114"/>
                    <a:pt x="108" y="114"/>
                  </a:cubicBezTo>
                  <a:cubicBezTo>
                    <a:pt x="94" y="121"/>
                    <a:pt x="80" y="125"/>
                    <a:pt x="65" y="125"/>
                  </a:cubicBezTo>
                  <a:cubicBezTo>
                    <a:pt x="45" y="125"/>
                    <a:pt x="29" y="119"/>
                    <a:pt x="17" y="106"/>
                  </a:cubicBezTo>
                  <a:cubicBezTo>
                    <a:pt x="6" y="94"/>
                    <a:pt x="0" y="80"/>
                    <a:pt x="0" y="63"/>
                  </a:cubicBezTo>
                  <a:cubicBezTo>
                    <a:pt x="0" y="45"/>
                    <a:pt x="6" y="30"/>
                    <a:pt x="18" y="18"/>
                  </a:cubicBezTo>
                  <a:cubicBezTo>
                    <a:pt x="31" y="6"/>
                    <a:pt x="46" y="0"/>
                    <a:pt x="64" y="0"/>
                  </a:cubicBezTo>
                  <a:cubicBezTo>
                    <a:pt x="80" y="0"/>
                    <a:pt x="95" y="6"/>
                    <a:pt x="106" y="16"/>
                  </a:cubicBezTo>
                  <a:cubicBezTo>
                    <a:pt x="117" y="27"/>
                    <a:pt x="123" y="39"/>
                    <a:pt x="123" y="54"/>
                  </a:cubicBezTo>
                  <a:cubicBezTo>
                    <a:pt x="123" y="66"/>
                    <a:pt x="119" y="76"/>
                    <a:pt x="113" y="84"/>
                  </a:cubicBezTo>
                  <a:cubicBezTo>
                    <a:pt x="106" y="92"/>
                    <a:pt x="97" y="96"/>
                    <a:pt x="88" y="96"/>
                  </a:cubicBezTo>
                  <a:cubicBezTo>
                    <a:pt x="81" y="96"/>
                    <a:pt x="76" y="94"/>
                    <a:pt x="73" y="89"/>
                  </a:cubicBezTo>
                  <a:cubicBezTo>
                    <a:pt x="69" y="94"/>
                    <a:pt x="63" y="97"/>
                    <a:pt x="57" y="97"/>
                  </a:cubicBezTo>
                  <a:cubicBezTo>
                    <a:pt x="50" y="97"/>
                    <a:pt x="44" y="94"/>
                    <a:pt x="39" y="88"/>
                  </a:cubicBezTo>
                  <a:cubicBezTo>
                    <a:pt x="34" y="82"/>
                    <a:pt x="32" y="74"/>
                    <a:pt x="32" y="65"/>
                  </a:cubicBezTo>
                  <a:cubicBezTo>
                    <a:pt x="32" y="55"/>
                    <a:pt x="35" y="47"/>
                    <a:pt x="40" y="41"/>
                  </a:cubicBezTo>
                  <a:cubicBezTo>
                    <a:pt x="46" y="35"/>
                    <a:pt x="53" y="31"/>
                    <a:pt x="60" y="31"/>
                  </a:cubicBezTo>
                  <a:cubicBezTo>
                    <a:pt x="65" y="31"/>
                    <a:pt x="70" y="33"/>
                    <a:pt x="74" y="36"/>
                  </a:cubicBezTo>
                  <a:cubicBezTo>
                    <a:pt x="75" y="33"/>
                    <a:pt x="75" y="33"/>
                    <a:pt x="75" y="33"/>
                  </a:cubicBezTo>
                  <a:lnTo>
                    <a:pt x="91" y="33"/>
                  </a:lnTo>
                  <a:close/>
                  <a:moveTo>
                    <a:pt x="58" y="80"/>
                  </a:moveTo>
                  <a:cubicBezTo>
                    <a:pt x="62" y="80"/>
                    <a:pt x="66" y="78"/>
                    <a:pt x="69" y="74"/>
                  </a:cubicBezTo>
                  <a:cubicBezTo>
                    <a:pt x="71" y="71"/>
                    <a:pt x="73" y="66"/>
                    <a:pt x="73" y="61"/>
                  </a:cubicBezTo>
                  <a:cubicBezTo>
                    <a:pt x="73" y="57"/>
                    <a:pt x="72" y="54"/>
                    <a:pt x="69" y="52"/>
                  </a:cubicBezTo>
                  <a:cubicBezTo>
                    <a:pt x="67" y="49"/>
                    <a:pt x="64" y="48"/>
                    <a:pt x="61" y="48"/>
                  </a:cubicBezTo>
                  <a:cubicBezTo>
                    <a:pt x="58" y="48"/>
                    <a:pt x="55" y="50"/>
                    <a:pt x="53" y="53"/>
                  </a:cubicBezTo>
                  <a:cubicBezTo>
                    <a:pt x="50" y="56"/>
                    <a:pt x="49" y="60"/>
                    <a:pt x="49" y="65"/>
                  </a:cubicBezTo>
                  <a:cubicBezTo>
                    <a:pt x="49" y="70"/>
                    <a:pt x="50" y="73"/>
                    <a:pt x="52" y="76"/>
                  </a:cubicBezTo>
                  <a:cubicBezTo>
                    <a:pt x="53" y="79"/>
                    <a:pt x="56" y="80"/>
                    <a:pt x="58"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89"/>
            <p:cNvSpPr/>
            <p:nvPr/>
          </p:nvSpPr>
          <p:spPr bwMode="auto">
            <a:xfrm>
              <a:off x="633413" y="-823911"/>
              <a:ext cx="77786" cy="123824"/>
            </a:xfrm>
            <a:custGeom>
              <a:avLst/>
              <a:gdLst>
                <a:gd name="T0" fmla="*/ 0 w 21"/>
                <a:gd name="T1" fmla="*/ 17 h 33"/>
                <a:gd name="T2" fmla="*/ 21 w 21"/>
                <a:gd name="T3" fmla="*/ 33 h 33"/>
                <a:gd name="T4" fmla="*/ 21 w 21"/>
                <a:gd name="T5" fmla="*/ 0 h 33"/>
                <a:gd name="T6" fmla="*/ 0 w 21"/>
                <a:gd name="T7" fmla="*/ 17 h 33"/>
              </a:gdLst>
              <a:ahLst/>
              <a:cxnLst>
                <a:cxn ang="0">
                  <a:pos x="T0" y="T1"/>
                </a:cxn>
                <a:cxn ang="0">
                  <a:pos x="T2" y="T3"/>
                </a:cxn>
                <a:cxn ang="0">
                  <a:pos x="T4" y="T5"/>
                </a:cxn>
                <a:cxn ang="0">
                  <a:pos x="T6" y="T7"/>
                </a:cxn>
              </a:cxnLst>
              <a:rect l="0" t="0" r="r" b="b"/>
              <a:pathLst>
                <a:path w="21" h="33">
                  <a:moveTo>
                    <a:pt x="0" y="17"/>
                  </a:moveTo>
                  <a:cubicBezTo>
                    <a:pt x="5" y="25"/>
                    <a:pt x="13" y="30"/>
                    <a:pt x="21" y="33"/>
                  </a:cubicBezTo>
                  <a:cubicBezTo>
                    <a:pt x="21" y="0"/>
                    <a:pt x="21" y="0"/>
                    <a:pt x="21" y="0"/>
                  </a:cubicBezTo>
                  <a:lnTo>
                    <a:pt x="0"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90"/>
            <p:cNvSpPr/>
            <p:nvPr/>
          </p:nvSpPr>
          <p:spPr bwMode="auto">
            <a:xfrm>
              <a:off x="1173164" y="-1303340"/>
              <a:ext cx="284164" cy="101601"/>
            </a:xfrm>
            <a:custGeom>
              <a:avLst/>
              <a:gdLst>
                <a:gd name="T0" fmla="*/ 52 w 76"/>
                <a:gd name="T1" fmla="*/ 6 h 27"/>
                <a:gd name="T2" fmla="*/ 25 w 76"/>
                <a:gd name="T3" fmla="*/ 6 h 27"/>
                <a:gd name="T4" fmla="*/ 0 w 76"/>
                <a:gd name="T5" fmla="*/ 27 h 27"/>
                <a:gd name="T6" fmla="*/ 76 w 76"/>
                <a:gd name="T7" fmla="*/ 27 h 27"/>
                <a:gd name="T8" fmla="*/ 52 w 76"/>
                <a:gd name="T9" fmla="*/ 6 h 27"/>
              </a:gdLst>
              <a:ahLst/>
              <a:cxnLst>
                <a:cxn ang="0">
                  <a:pos x="T0" y="T1"/>
                </a:cxn>
                <a:cxn ang="0">
                  <a:pos x="T2" y="T3"/>
                </a:cxn>
                <a:cxn ang="0">
                  <a:pos x="T4" y="T5"/>
                </a:cxn>
                <a:cxn ang="0">
                  <a:pos x="T6" y="T7"/>
                </a:cxn>
                <a:cxn ang="0">
                  <a:pos x="T8" y="T9"/>
                </a:cxn>
              </a:cxnLst>
              <a:rect l="0" t="0" r="r" b="b"/>
              <a:pathLst>
                <a:path w="76" h="27">
                  <a:moveTo>
                    <a:pt x="52" y="6"/>
                  </a:moveTo>
                  <a:cubicBezTo>
                    <a:pt x="44" y="0"/>
                    <a:pt x="32" y="0"/>
                    <a:pt x="25" y="6"/>
                  </a:cubicBezTo>
                  <a:cubicBezTo>
                    <a:pt x="0" y="27"/>
                    <a:pt x="0" y="27"/>
                    <a:pt x="0" y="27"/>
                  </a:cubicBezTo>
                  <a:cubicBezTo>
                    <a:pt x="76" y="27"/>
                    <a:pt x="76" y="27"/>
                    <a:pt x="76" y="27"/>
                  </a:cubicBezTo>
                  <a:lnTo>
                    <a:pt x="52"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91"/>
            <p:cNvSpPr/>
            <p:nvPr/>
          </p:nvSpPr>
          <p:spPr bwMode="auto">
            <a:xfrm>
              <a:off x="1919288" y="-823912"/>
              <a:ext cx="82549" cy="123824"/>
            </a:xfrm>
            <a:custGeom>
              <a:avLst/>
              <a:gdLst>
                <a:gd name="T0" fmla="*/ 22 w 22"/>
                <a:gd name="T1" fmla="*/ 17 h 33"/>
                <a:gd name="T2" fmla="*/ 0 w 22"/>
                <a:gd name="T3" fmla="*/ 0 h 33"/>
                <a:gd name="T4" fmla="*/ 0 w 22"/>
                <a:gd name="T5" fmla="*/ 33 h 33"/>
                <a:gd name="T6" fmla="*/ 22 w 22"/>
                <a:gd name="T7" fmla="*/ 17 h 33"/>
              </a:gdLst>
              <a:ahLst/>
              <a:cxnLst>
                <a:cxn ang="0">
                  <a:pos x="T0" y="T1"/>
                </a:cxn>
                <a:cxn ang="0">
                  <a:pos x="T2" y="T3"/>
                </a:cxn>
                <a:cxn ang="0">
                  <a:pos x="T4" y="T5"/>
                </a:cxn>
                <a:cxn ang="0">
                  <a:pos x="T6" y="T7"/>
                </a:cxn>
              </a:cxnLst>
              <a:rect l="0" t="0" r="r" b="b"/>
              <a:pathLst>
                <a:path w="22" h="33">
                  <a:moveTo>
                    <a:pt x="22" y="17"/>
                  </a:moveTo>
                  <a:cubicBezTo>
                    <a:pt x="0" y="0"/>
                    <a:pt x="0" y="0"/>
                    <a:pt x="0" y="0"/>
                  </a:cubicBezTo>
                  <a:cubicBezTo>
                    <a:pt x="0" y="33"/>
                    <a:pt x="0" y="33"/>
                    <a:pt x="0" y="33"/>
                  </a:cubicBezTo>
                  <a:cubicBezTo>
                    <a:pt x="9" y="30"/>
                    <a:pt x="17" y="25"/>
                    <a:pt x="2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92"/>
            <p:cNvSpPr/>
            <p:nvPr/>
          </p:nvSpPr>
          <p:spPr bwMode="auto">
            <a:xfrm>
              <a:off x="711199" y="-1201739"/>
              <a:ext cx="1208089" cy="996948"/>
            </a:xfrm>
            <a:custGeom>
              <a:avLst/>
              <a:gdLst>
                <a:gd name="T0" fmla="*/ 18 w 322"/>
                <a:gd name="T1" fmla="*/ 266 h 266"/>
                <a:gd name="T2" fmla="*/ 18 w 322"/>
                <a:gd name="T3" fmla="*/ 42 h 266"/>
                <a:gd name="T4" fmla="*/ 26 w 322"/>
                <a:gd name="T5" fmla="*/ 25 h 266"/>
                <a:gd name="T6" fmla="*/ 45 w 322"/>
                <a:gd name="T7" fmla="*/ 18 h 266"/>
                <a:gd name="T8" fmla="*/ 277 w 322"/>
                <a:gd name="T9" fmla="*/ 18 h 266"/>
                <a:gd name="T10" fmla="*/ 296 w 322"/>
                <a:gd name="T11" fmla="*/ 25 h 266"/>
                <a:gd name="T12" fmla="*/ 304 w 322"/>
                <a:gd name="T13" fmla="*/ 42 h 266"/>
                <a:gd name="T14" fmla="*/ 304 w 322"/>
                <a:gd name="T15" fmla="*/ 266 h 266"/>
                <a:gd name="T16" fmla="*/ 322 w 322"/>
                <a:gd name="T17" fmla="*/ 266 h 266"/>
                <a:gd name="T18" fmla="*/ 322 w 322"/>
                <a:gd name="T19" fmla="*/ 42 h 266"/>
                <a:gd name="T20" fmla="*/ 277 w 322"/>
                <a:gd name="T21" fmla="*/ 0 h 266"/>
                <a:gd name="T22" fmla="*/ 45 w 322"/>
                <a:gd name="T23" fmla="*/ 0 h 266"/>
                <a:gd name="T24" fmla="*/ 0 w 322"/>
                <a:gd name="T25" fmla="*/ 42 h 266"/>
                <a:gd name="T26" fmla="*/ 0 w 322"/>
                <a:gd name="T27" fmla="*/ 266 h 266"/>
                <a:gd name="T28" fmla="*/ 18 w 322"/>
                <a:gd name="T29"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266">
                  <a:moveTo>
                    <a:pt x="18" y="266"/>
                  </a:moveTo>
                  <a:cubicBezTo>
                    <a:pt x="18" y="42"/>
                    <a:pt x="18" y="42"/>
                    <a:pt x="18" y="42"/>
                  </a:cubicBezTo>
                  <a:cubicBezTo>
                    <a:pt x="18" y="35"/>
                    <a:pt x="21" y="29"/>
                    <a:pt x="26" y="25"/>
                  </a:cubicBezTo>
                  <a:cubicBezTo>
                    <a:pt x="31" y="20"/>
                    <a:pt x="38" y="18"/>
                    <a:pt x="45" y="18"/>
                  </a:cubicBezTo>
                  <a:cubicBezTo>
                    <a:pt x="277" y="18"/>
                    <a:pt x="277" y="18"/>
                    <a:pt x="277" y="18"/>
                  </a:cubicBezTo>
                  <a:cubicBezTo>
                    <a:pt x="285" y="18"/>
                    <a:pt x="292" y="20"/>
                    <a:pt x="296" y="25"/>
                  </a:cubicBezTo>
                  <a:cubicBezTo>
                    <a:pt x="301" y="29"/>
                    <a:pt x="304" y="35"/>
                    <a:pt x="304" y="42"/>
                  </a:cubicBezTo>
                  <a:cubicBezTo>
                    <a:pt x="304" y="266"/>
                    <a:pt x="304" y="266"/>
                    <a:pt x="304" y="266"/>
                  </a:cubicBezTo>
                  <a:cubicBezTo>
                    <a:pt x="322" y="266"/>
                    <a:pt x="322" y="266"/>
                    <a:pt x="322" y="266"/>
                  </a:cubicBezTo>
                  <a:cubicBezTo>
                    <a:pt x="322" y="42"/>
                    <a:pt x="322" y="42"/>
                    <a:pt x="322" y="42"/>
                  </a:cubicBezTo>
                  <a:cubicBezTo>
                    <a:pt x="322" y="18"/>
                    <a:pt x="301" y="0"/>
                    <a:pt x="277" y="0"/>
                  </a:cubicBezTo>
                  <a:cubicBezTo>
                    <a:pt x="45" y="0"/>
                    <a:pt x="45" y="0"/>
                    <a:pt x="45" y="0"/>
                  </a:cubicBezTo>
                  <a:cubicBezTo>
                    <a:pt x="21" y="0"/>
                    <a:pt x="1" y="18"/>
                    <a:pt x="0" y="42"/>
                  </a:cubicBezTo>
                  <a:cubicBezTo>
                    <a:pt x="0" y="266"/>
                    <a:pt x="0" y="266"/>
                    <a:pt x="0" y="266"/>
                  </a:cubicBezTo>
                  <a:lnTo>
                    <a:pt x="18" y="2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3"/>
            <p:cNvSpPr>
              <a:spLocks noEditPoints="1"/>
            </p:cNvSpPr>
            <p:nvPr/>
          </p:nvSpPr>
          <p:spPr bwMode="auto">
            <a:xfrm>
              <a:off x="587375" y="-714376"/>
              <a:ext cx="1455737" cy="895351"/>
            </a:xfrm>
            <a:custGeom>
              <a:avLst/>
              <a:gdLst>
                <a:gd name="T0" fmla="*/ 383 w 388"/>
                <a:gd name="T1" fmla="*/ 0 h 239"/>
                <a:gd name="T2" fmla="*/ 208 w 388"/>
                <a:gd name="T3" fmla="*/ 144 h 239"/>
                <a:gd name="T4" fmla="*/ 180 w 388"/>
                <a:gd name="T5" fmla="*/ 144 h 239"/>
                <a:gd name="T6" fmla="*/ 6 w 388"/>
                <a:gd name="T7" fmla="*/ 0 h 239"/>
                <a:gd name="T8" fmla="*/ 0 w 388"/>
                <a:gd name="T9" fmla="*/ 19 h 239"/>
                <a:gd name="T10" fmla="*/ 0 w 388"/>
                <a:gd name="T11" fmla="*/ 203 h 239"/>
                <a:gd name="T12" fmla="*/ 36 w 388"/>
                <a:gd name="T13" fmla="*/ 239 h 239"/>
                <a:gd name="T14" fmla="*/ 352 w 388"/>
                <a:gd name="T15" fmla="*/ 239 h 239"/>
                <a:gd name="T16" fmla="*/ 388 w 388"/>
                <a:gd name="T17" fmla="*/ 203 h 239"/>
                <a:gd name="T18" fmla="*/ 388 w 388"/>
                <a:gd name="T19" fmla="*/ 19 h 239"/>
                <a:gd name="T20" fmla="*/ 383 w 388"/>
                <a:gd name="T21" fmla="*/ 0 h 239"/>
                <a:gd name="T22" fmla="*/ 128 w 388"/>
                <a:gd name="T23" fmla="*/ 155 h 239"/>
                <a:gd name="T24" fmla="*/ 38 w 388"/>
                <a:gd name="T25" fmla="*/ 211 h 239"/>
                <a:gd name="T26" fmla="*/ 28 w 388"/>
                <a:gd name="T27" fmla="*/ 208 h 239"/>
                <a:gd name="T28" fmla="*/ 30 w 388"/>
                <a:gd name="T29" fmla="*/ 198 h 239"/>
                <a:gd name="T30" fmla="*/ 120 w 388"/>
                <a:gd name="T31" fmla="*/ 142 h 239"/>
                <a:gd name="T32" fmla="*/ 131 w 388"/>
                <a:gd name="T33" fmla="*/ 145 h 239"/>
                <a:gd name="T34" fmla="*/ 128 w 388"/>
                <a:gd name="T35" fmla="*/ 155 h 239"/>
                <a:gd name="T36" fmla="*/ 361 w 388"/>
                <a:gd name="T37" fmla="*/ 208 h 239"/>
                <a:gd name="T38" fmla="*/ 351 w 388"/>
                <a:gd name="T39" fmla="*/ 211 h 239"/>
                <a:gd name="T40" fmla="*/ 260 w 388"/>
                <a:gd name="T41" fmla="*/ 155 h 239"/>
                <a:gd name="T42" fmla="*/ 258 w 388"/>
                <a:gd name="T43" fmla="*/ 145 h 239"/>
                <a:gd name="T44" fmla="*/ 268 w 388"/>
                <a:gd name="T45" fmla="*/ 142 h 239"/>
                <a:gd name="T46" fmla="*/ 359 w 388"/>
                <a:gd name="T47" fmla="*/ 198 h 239"/>
                <a:gd name="T48" fmla="*/ 361 w 388"/>
                <a:gd name="T49" fmla="*/ 20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8" h="239">
                  <a:moveTo>
                    <a:pt x="383" y="0"/>
                  </a:moveTo>
                  <a:cubicBezTo>
                    <a:pt x="208" y="144"/>
                    <a:pt x="208" y="144"/>
                    <a:pt x="208" y="144"/>
                  </a:cubicBezTo>
                  <a:cubicBezTo>
                    <a:pt x="201" y="150"/>
                    <a:pt x="188" y="150"/>
                    <a:pt x="180" y="144"/>
                  </a:cubicBezTo>
                  <a:cubicBezTo>
                    <a:pt x="6" y="0"/>
                    <a:pt x="6" y="0"/>
                    <a:pt x="6" y="0"/>
                  </a:cubicBezTo>
                  <a:cubicBezTo>
                    <a:pt x="2" y="6"/>
                    <a:pt x="0" y="12"/>
                    <a:pt x="0" y="19"/>
                  </a:cubicBezTo>
                  <a:cubicBezTo>
                    <a:pt x="0" y="203"/>
                    <a:pt x="0" y="203"/>
                    <a:pt x="0" y="203"/>
                  </a:cubicBezTo>
                  <a:cubicBezTo>
                    <a:pt x="0" y="223"/>
                    <a:pt x="16" y="239"/>
                    <a:pt x="36" y="239"/>
                  </a:cubicBezTo>
                  <a:cubicBezTo>
                    <a:pt x="352" y="239"/>
                    <a:pt x="352" y="239"/>
                    <a:pt x="352" y="239"/>
                  </a:cubicBezTo>
                  <a:cubicBezTo>
                    <a:pt x="372" y="239"/>
                    <a:pt x="388" y="223"/>
                    <a:pt x="388" y="203"/>
                  </a:cubicBezTo>
                  <a:cubicBezTo>
                    <a:pt x="388" y="19"/>
                    <a:pt x="388" y="19"/>
                    <a:pt x="388" y="19"/>
                  </a:cubicBezTo>
                  <a:cubicBezTo>
                    <a:pt x="388" y="12"/>
                    <a:pt x="386" y="6"/>
                    <a:pt x="383" y="0"/>
                  </a:cubicBezTo>
                  <a:close/>
                  <a:moveTo>
                    <a:pt x="128" y="155"/>
                  </a:moveTo>
                  <a:cubicBezTo>
                    <a:pt x="38" y="211"/>
                    <a:pt x="38" y="211"/>
                    <a:pt x="38" y="211"/>
                  </a:cubicBezTo>
                  <a:cubicBezTo>
                    <a:pt x="34" y="213"/>
                    <a:pt x="30" y="212"/>
                    <a:pt x="28" y="208"/>
                  </a:cubicBezTo>
                  <a:cubicBezTo>
                    <a:pt x="25" y="205"/>
                    <a:pt x="27" y="200"/>
                    <a:pt x="30" y="198"/>
                  </a:cubicBezTo>
                  <a:cubicBezTo>
                    <a:pt x="120" y="142"/>
                    <a:pt x="120" y="142"/>
                    <a:pt x="120" y="142"/>
                  </a:cubicBezTo>
                  <a:cubicBezTo>
                    <a:pt x="124" y="140"/>
                    <a:pt x="129" y="141"/>
                    <a:pt x="131" y="145"/>
                  </a:cubicBezTo>
                  <a:cubicBezTo>
                    <a:pt x="133" y="148"/>
                    <a:pt x="132" y="153"/>
                    <a:pt x="128" y="155"/>
                  </a:cubicBezTo>
                  <a:close/>
                  <a:moveTo>
                    <a:pt x="361" y="208"/>
                  </a:moveTo>
                  <a:cubicBezTo>
                    <a:pt x="359" y="212"/>
                    <a:pt x="354" y="213"/>
                    <a:pt x="351" y="211"/>
                  </a:cubicBezTo>
                  <a:cubicBezTo>
                    <a:pt x="260" y="155"/>
                    <a:pt x="260" y="155"/>
                    <a:pt x="260" y="155"/>
                  </a:cubicBezTo>
                  <a:cubicBezTo>
                    <a:pt x="257" y="153"/>
                    <a:pt x="256" y="148"/>
                    <a:pt x="258" y="145"/>
                  </a:cubicBezTo>
                  <a:cubicBezTo>
                    <a:pt x="260" y="141"/>
                    <a:pt x="265" y="140"/>
                    <a:pt x="268" y="142"/>
                  </a:cubicBezTo>
                  <a:cubicBezTo>
                    <a:pt x="359" y="198"/>
                    <a:pt x="359" y="198"/>
                    <a:pt x="359" y="198"/>
                  </a:cubicBezTo>
                  <a:cubicBezTo>
                    <a:pt x="362" y="200"/>
                    <a:pt x="363" y="205"/>
                    <a:pt x="361" y="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2" name="Rectangle 552"/>
          <p:cNvSpPr>
            <a:spLocks noChangeArrowheads="1"/>
          </p:cNvSpPr>
          <p:nvPr/>
        </p:nvSpPr>
        <p:spPr bwMode="auto">
          <a:xfrm>
            <a:off x="724500" y="5824132"/>
            <a:ext cx="1275752" cy="473232"/>
          </a:xfrm>
          <a:prstGeom prst="rect">
            <a:avLst/>
          </a:prstGeom>
          <a:solidFill>
            <a:srgbClr val="FFB44B"/>
          </a:solidFill>
          <a:ln w="38100">
            <a:gradFill flip="none" rotWithShape="1">
              <a:gsLst>
                <a:gs pos="1000">
                  <a:srgbClr val="FFB44B"/>
                </a:gs>
                <a:gs pos="100000">
                  <a:srgbClr val="FFB44B"/>
                </a:gs>
              </a:gsLst>
              <a:lin ang="2700000" scaled="1"/>
              <a:tileRect/>
            </a:gradFill>
            <a:miter lim="800000"/>
          </a:ln>
          <a:effectLst>
            <a:innerShdw blurRad="127000" dist="76200" dir="13500000">
              <a:prstClr val="black">
                <a:alpha val="50000"/>
              </a:prstClr>
            </a:innerShdw>
          </a:effectLst>
        </p:spPr>
        <p:txBody>
          <a:bodyPr/>
          <a:lstStyle/>
          <a:p>
            <a:endParaRPr lang="zh-CN" altLang="en-US" sz="2400"/>
          </a:p>
        </p:txBody>
      </p:sp>
      <p:sp>
        <p:nvSpPr>
          <p:cNvPr id="64" name="Rectangle 552"/>
          <p:cNvSpPr>
            <a:spLocks noChangeArrowheads="1"/>
          </p:cNvSpPr>
          <p:nvPr/>
        </p:nvSpPr>
        <p:spPr bwMode="auto">
          <a:xfrm>
            <a:off x="2383952" y="5823409"/>
            <a:ext cx="1275752" cy="473232"/>
          </a:xfrm>
          <a:prstGeom prst="rect">
            <a:avLst/>
          </a:prstGeom>
          <a:solidFill>
            <a:srgbClr val="FC7F6B"/>
          </a:solidFill>
          <a:ln w="38100">
            <a:gradFill flip="none" rotWithShape="1">
              <a:gsLst>
                <a:gs pos="1000">
                  <a:srgbClr val="FC7F6B"/>
                </a:gs>
                <a:gs pos="100000">
                  <a:srgbClr val="EE6B61"/>
                </a:gs>
              </a:gsLst>
              <a:lin ang="2700000" scaled="1"/>
              <a:tileRect/>
            </a:gradFill>
            <a:miter lim="800000"/>
          </a:ln>
          <a:effectLst>
            <a:innerShdw blurRad="127000" dist="76200" dir="13500000">
              <a:prstClr val="black">
                <a:alpha val="50000"/>
              </a:prstClr>
            </a:innerShdw>
          </a:effectLst>
        </p:spPr>
        <p:txBody>
          <a:bodyPr/>
          <a:lstStyle/>
          <a:p>
            <a:endParaRPr lang="zh-CN" altLang="en-US" sz="2400"/>
          </a:p>
        </p:txBody>
      </p:sp>
      <p:sp>
        <p:nvSpPr>
          <p:cNvPr id="63" name="TextBox 101"/>
          <p:cNvSpPr txBox="1"/>
          <p:nvPr/>
        </p:nvSpPr>
        <p:spPr bwMode="auto">
          <a:xfrm>
            <a:off x="2357482" y="5870197"/>
            <a:ext cx="1430809" cy="379656"/>
          </a:xfrm>
          <a:prstGeom prst="rect">
            <a:avLst/>
          </a:prstGeom>
          <a:noFill/>
        </p:spPr>
        <p:txBody>
          <a:bodyPr wrap="square" anchor="ctr">
            <a:spAutoFit/>
          </a:bodyPr>
          <a:lstStyle/>
          <a:p>
            <a:pPr algn="ctr">
              <a:defRPr/>
            </a:pPr>
            <a:r>
              <a:rPr lang="zh-CN" altLang="en-US" b="1" spc="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添加标题</a:t>
            </a:r>
          </a:p>
        </p:txBody>
      </p:sp>
      <p:sp>
        <p:nvSpPr>
          <p:cNvPr id="66" name="Rectangle 552"/>
          <p:cNvSpPr>
            <a:spLocks noChangeArrowheads="1"/>
          </p:cNvSpPr>
          <p:nvPr/>
        </p:nvSpPr>
        <p:spPr bwMode="auto">
          <a:xfrm>
            <a:off x="4068589" y="5823409"/>
            <a:ext cx="1275752" cy="473232"/>
          </a:xfrm>
          <a:prstGeom prst="rect">
            <a:avLst/>
          </a:prstGeom>
          <a:solidFill>
            <a:srgbClr val="19B9B9"/>
          </a:solidFill>
          <a:ln w="38100">
            <a:gradFill flip="none" rotWithShape="1">
              <a:gsLst>
                <a:gs pos="1000">
                  <a:srgbClr val="19B9B9"/>
                </a:gs>
                <a:gs pos="100000">
                  <a:srgbClr val="19B9B9"/>
                </a:gs>
              </a:gsLst>
              <a:lin ang="2700000" scaled="1"/>
              <a:tileRect/>
            </a:gradFill>
            <a:miter lim="800000"/>
          </a:ln>
          <a:effectLst>
            <a:innerShdw blurRad="127000" dist="76200" dir="13500000">
              <a:prstClr val="black">
                <a:alpha val="50000"/>
              </a:prstClr>
            </a:innerShdw>
          </a:effectLst>
        </p:spPr>
        <p:txBody>
          <a:bodyPr/>
          <a:lstStyle/>
          <a:p>
            <a:endParaRPr lang="zh-CN" altLang="en-US" sz="2400"/>
          </a:p>
        </p:txBody>
      </p:sp>
      <p:sp>
        <p:nvSpPr>
          <p:cNvPr id="67" name="Rectangle 552"/>
          <p:cNvSpPr>
            <a:spLocks noChangeArrowheads="1"/>
          </p:cNvSpPr>
          <p:nvPr/>
        </p:nvSpPr>
        <p:spPr bwMode="auto">
          <a:xfrm>
            <a:off x="5753226" y="5829624"/>
            <a:ext cx="1275752" cy="473232"/>
          </a:xfrm>
          <a:prstGeom prst="rect">
            <a:avLst/>
          </a:prstGeom>
          <a:solidFill>
            <a:srgbClr val="11777F"/>
          </a:solidFill>
          <a:ln w="38100">
            <a:gradFill flip="none" rotWithShape="1">
              <a:gsLst>
                <a:gs pos="1000">
                  <a:srgbClr val="11777F"/>
                </a:gs>
                <a:gs pos="100000">
                  <a:srgbClr val="11777F"/>
                </a:gs>
              </a:gsLst>
              <a:lin ang="2700000" scaled="1"/>
              <a:tileRect/>
            </a:gradFill>
            <a:miter lim="800000"/>
          </a:ln>
          <a:effectLst>
            <a:innerShdw blurRad="127000" dist="76200" dir="13500000">
              <a:prstClr val="black">
                <a:alpha val="50000"/>
              </a:prstClr>
            </a:innerShdw>
          </a:effectLst>
        </p:spPr>
        <p:txBody>
          <a:bodyPr/>
          <a:lstStyle/>
          <a:p>
            <a:endParaRPr lang="zh-CN" altLang="en-US" sz="2400"/>
          </a:p>
        </p:txBody>
      </p:sp>
      <p:sp>
        <p:nvSpPr>
          <p:cNvPr id="68" name="TextBox 101"/>
          <p:cNvSpPr txBox="1"/>
          <p:nvPr/>
        </p:nvSpPr>
        <p:spPr bwMode="auto">
          <a:xfrm>
            <a:off x="688284" y="5885337"/>
            <a:ext cx="1430809" cy="379656"/>
          </a:xfrm>
          <a:prstGeom prst="rect">
            <a:avLst/>
          </a:prstGeom>
          <a:noFill/>
        </p:spPr>
        <p:txBody>
          <a:bodyPr wrap="square" anchor="ctr">
            <a:spAutoFit/>
          </a:bodyPr>
          <a:lstStyle/>
          <a:p>
            <a:pPr algn="ctr">
              <a:defRPr/>
            </a:pPr>
            <a:r>
              <a:rPr lang="zh-CN" altLang="en-US" b="1" spc="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添加标题</a:t>
            </a:r>
          </a:p>
        </p:txBody>
      </p:sp>
      <p:sp>
        <p:nvSpPr>
          <p:cNvPr id="69" name="TextBox 101"/>
          <p:cNvSpPr txBox="1"/>
          <p:nvPr/>
        </p:nvSpPr>
        <p:spPr bwMode="auto">
          <a:xfrm>
            <a:off x="4024574" y="5885337"/>
            <a:ext cx="1430809" cy="379656"/>
          </a:xfrm>
          <a:prstGeom prst="rect">
            <a:avLst/>
          </a:prstGeom>
          <a:noFill/>
        </p:spPr>
        <p:txBody>
          <a:bodyPr wrap="square" anchor="ctr">
            <a:spAutoFit/>
          </a:bodyPr>
          <a:lstStyle/>
          <a:p>
            <a:pPr algn="ctr">
              <a:defRPr/>
            </a:pPr>
            <a:r>
              <a:rPr lang="zh-CN" altLang="en-US" b="1" spc="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添加标题</a:t>
            </a:r>
          </a:p>
        </p:txBody>
      </p:sp>
      <p:sp>
        <p:nvSpPr>
          <p:cNvPr id="70" name="TextBox 101"/>
          <p:cNvSpPr txBox="1"/>
          <p:nvPr/>
        </p:nvSpPr>
        <p:spPr bwMode="auto">
          <a:xfrm>
            <a:off x="5715891" y="5893555"/>
            <a:ext cx="1430809" cy="379656"/>
          </a:xfrm>
          <a:prstGeom prst="rect">
            <a:avLst/>
          </a:prstGeom>
          <a:noFill/>
        </p:spPr>
        <p:txBody>
          <a:bodyPr wrap="square" anchor="ctr">
            <a:spAutoFit/>
          </a:bodyPr>
          <a:lstStyle/>
          <a:p>
            <a:pPr algn="ctr">
              <a:defRPr/>
            </a:pPr>
            <a:r>
              <a:rPr lang="zh-CN" altLang="en-US" b="1" spc="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添加标题</a:t>
            </a:r>
          </a:p>
        </p:txBody>
      </p:sp>
      <p:grpSp>
        <p:nvGrpSpPr>
          <p:cNvPr id="38" name="组合 37"/>
          <p:cNvGrpSpPr/>
          <p:nvPr/>
        </p:nvGrpSpPr>
        <p:grpSpPr>
          <a:xfrm>
            <a:off x="7472180" y="5025832"/>
            <a:ext cx="1224136" cy="337849"/>
            <a:chOff x="7392144" y="4915838"/>
            <a:chExt cx="1224136" cy="337849"/>
          </a:xfrm>
        </p:grpSpPr>
        <p:sp>
          <p:nvSpPr>
            <p:cNvPr id="39" name="椭圆 38"/>
            <p:cNvSpPr/>
            <p:nvPr/>
          </p:nvSpPr>
          <p:spPr>
            <a:xfrm>
              <a:off x="7392144" y="5030390"/>
              <a:ext cx="102884" cy="102884"/>
            </a:xfrm>
            <a:prstGeom prst="ellipse">
              <a:avLst/>
            </a:prstGeom>
            <a:solidFill>
              <a:srgbClr val="1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7536160" y="4915838"/>
              <a:ext cx="1080120" cy="337849"/>
            </a:xfrm>
            <a:prstGeom prst="rect">
              <a:avLst/>
            </a:prstGeom>
          </p:spPr>
          <p:txBody>
            <a:bodyPr wrap="square" lIns="0" tIns="0" rIns="0" bIns="0">
              <a:noAutofit/>
            </a:bodyPr>
            <a:lstStyle>
              <a:defPPr>
                <a:defRPr lang="zh-CN"/>
              </a:defPPr>
              <a:lvl1pPr>
                <a:lnSpc>
                  <a:spcPct val="150000"/>
                </a:lnSpc>
                <a:defRPr sz="1200">
                  <a:solidFill>
                    <a:srgbClr val="78797B"/>
                  </a:solidFill>
                </a:defRPr>
              </a:lvl1pPr>
            </a:lstStyle>
            <a:p>
              <a:r>
                <a:rPr lang="zh-CN" altLang="en-US" dirty="0" smtClean="0"/>
                <a:t>持续的技术支持</a:t>
              </a:r>
              <a:endParaRPr lang="zh-CN" altLang="en-US" dirty="0"/>
            </a:p>
          </p:txBody>
        </p:sp>
      </p:grpSp>
    </p:spTree>
  </p:cSld>
  <p:clrMapOvr>
    <a:masterClrMapping/>
  </p:clrMapOvr>
  <mc:AlternateContent xmlns:mc="http://schemas.openxmlformats.org/markup-compatibility/2006" xmlns:p14="http://schemas.microsoft.com/office/powerpoint/2010/main">
    <mc:Choice Requires="p14">
      <p:transition spd="slow" p14:dur="900" advTm="3000">
        <p14:warp dir="in"/>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checkerboard(across)">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7763" y="0"/>
            <a:ext cx="7272808" cy="6853436"/>
          </a:xfrm>
          <a:prstGeom prst="rect">
            <a:avLst/>
          </a:prstGeom>
        </p:spPr>
      </p:pic>
      <p:grpSp>
        <p:nvGrpSpPr>
          <p:cNvPr id="81" name="组合 80"/>
          <p:cNvGrpSpPr/>
          <p:nvPr/>
        </p:nvGrpSpPr>
        <p:grpSpPr>
          <a:xfrm>
            <a:off x="798538" y="1191655"/>
            <a:ext cx="1443287" cy="1443905"/>
            <a:chOff x="3834394" y="832845"/>
            <a:chExt cx="2556873" cy="2557964"/>
          </a:xfrm>
          <a:solidFill>
            <a:srgbClr val="EE6B61"/>
          </a:solidFill>
        </p:grpSpPr>
        <p:sp>
          <p:nvSpPr>
            <p:cNvPr id="82" name="直角三角形 81"/>
            <p:cNvSpPr>
              <a:spLocks noChangeAspect="1"/>
            </p:cNvSpPr>
            <p:nvPr/>
          </p:nvSpPr>
          <p:spPr>
            <a:xfrm rot="13500000">
              <a:off x="3834394" y="1582074"/>
              <a:ext cx="1059543" cy="1059543"/>
            </a:xfrm>
            <a:prstGeom prst="rtTriangle">
              <a:avLst/>
            </a:prstGeom>
            <a:solidFill>
              <a:srgbClr val="6EA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83" name="直角三角形 82"/>
            <p:cNvSpPr>
              <a:spLocks noChangeAspect="1"/>
            </p:cNvSpPr>
            <p:nvPr/>
          </p:nvSpPr>
          <p:spPr>
            <a:xfrm rot="2700000">
              <a:off x="5331724" y="1582061"/>
              <a:ext cx="1059543" cy="1059543"/>
            </a:xfrm>
            <a:prstGeom prst="rtTriangle">
              <a:avLst/>
            </a:prstGeom>
            <a:solidFill>
              <a:srgbClr val="1E8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84" name="直角三角形 83"/>
            <p:cNvSpPr>
              <a:spLocks noChangeAspect="1"/>
            </p:cNvSpPr>
            <p:nvPr/>
          </p:nvSpPr>
          <p:spPr>
            <a:xfrm rot="18900000">
              <a:off x="4584156" y="832845"/>
              <a:ext cx="1059543" cy="1059543"/>
            </a:xfrm>
            <a:prstGeom prst="rtTriangle">
              <a:avLst/>
            </a:prstGeom>
            <a:solidFill>
              <a:srgbClr val="96D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85" name="直角三角形 84"/>
            <p:cNvSpPr>
              <a:spLocks noChangeAspect="1"/>
            </p:cNvSpPr>
            <p:nvPr/>
          </p:nvSpPr>
          <p:spPr>
            <a:xfrm rot="8100000">
              <a:off x="4583622" y="2331266"/>
              <a:ext cx="1059543" cy="1059543"/>
            </a:xfrm>
            <a:prstGeom prst="rtTriangle">
              <a:avLst/>
            </a:prstGeom>
            <a:solidFill>
              <a:srgbClr val="47A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sp>
        <p:nvSpPr>
          <p:cNvPr id="50" name="矩形 49"/>
          <p:cNvSpPr/>
          <p:nvPr/>
        </p:nvSpPr>
        <p:spPr>
          <a:xfrm>
            <a:off x="4957763" y="0"/>
            <a:ext cx="7234237" cy="6858000"/>
          </a:xfrm>
          <a:prstGeom prst="rect">
            <a:avLst/>
          </a:prstGeom>
          <a:gradFill flip="none" rotWithShape="1">
            <a:gsLst>
              <a:gs pos="51000">
                <a:srgbClr val="1E8246"/>
              </a:gs>
              <a:gs pos="50000">
                <a:srgbClr val="47AA5A">
                  <a:alpha val="89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30"/>
          <p:cNvSpPr txBox="1"/>
          <p:nvPr/>
        </p:nvSpPr>
        <p:spPr>
          <a:xfrm>
            <a:off x="6594003" y="2517513"/>
            <a:ext cx="4254198" cy="666786"/>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a:contourClr>
                <a:schemeClr val="bg1">
                  <a:lumMod val="65000"/>
                </a:schemeClr>
              </a:contourClr>
            </a:sp3d>
          </a:bodyPr>
          <a:lstStyle/>
          <a:p>
            <a:pPr algn="just">
              <a:defRPr/>
            </a:pPr>
            <a:r>
              <a:rPr lang="zh-CN" altLang="en-US" sz="3735" b="1"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单击此处输入标题</a:t>
            </a:r>
            <a:r>
              <a:rPr lang="en-US" altLang="zh-CN" sz="3735" b="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4</a:t>
            </a:r>
          </a:p>
        </p:txBody>
      </p:sp>
      <p:sp>
        <p:nvSpPr>
          <p:cNvPr id="59" name="TextBox 30"/>
          <p:cNvSpPr txBox="1"/>
          <p:nvPr/>
        </p:nvSpPr>
        <p:spPr>
          <a:xfrm>
            <a:off x="6035048" y="3497655"/>
            <a:ext cx="5372107" cy="1015663"/>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defRPr/>
            </a:pP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单击此处输入相关说明单击此处输入相关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a:t>
            </a:r>
            <a:endParaRPr lang="en-US" altLang="zh-CN"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a:p>
            <a:pPr algn="just">
              <a:defRPr/>
            </a:pP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此处输入相关说明单击此处输入相关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a:t>
            </a:r>
            <a:endParaRPr lang="en-US" altLang="zh-CN"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a:p>
            <a:pPr algn="just">
              <a:defRPr/>
            </a:pP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a:t>
            </a:r>
            <a:r>
              <a:rPr lang="zh-CN" altLang="en-US" sz="2000" kern="0" dirty="0" smtClean="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说明单击</a:t>
            </a:r>
            <a:r>
              <a:rPr lang="zh-CN" altLang="en-US"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此处输入相关说明</a:t>
            </a:r>
            <a:endParaRPr lang="en-US" altLang="zh-CN" sz="2000"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nvGrpSpPr>
          <p:cNvPr id="52" name="组合 51"/>
          <p:cNvGrpSpPr/>
          <p:nvPr/>
        </p:nvGrpSpPr>
        <p:grpSpPr>
          <a:xfrm>
            <a:off x="798229" y="2037476"/>
            <a:ext cx="1443287" cy="1443905"/>
            <a:chOff x="3834394" y="832845"/>
            <a:chExt cx="2556873" cy="2557964"/>
          </a:xfrm>
          <a:solidFill>
            <a:srgbClr val="EE6B61"/>
          </a:solidFill>
        </p:grpSpPr>
        <p:sp>
          <p:nvSpPr>
            <p:cNvPr id="53" name="直角三角形 52"/>
            <p:cNvSpPr>
              <a:spLocks noChangeAspect="1"/>
            </p:cNvSpPr>
            <p:nvPr/>
          </p:nvSpPr>
          <p:spPr>
            <a:xfrm rot="13500000">
              <a:off x="3834394" y="1582074"/>
              <a:ext cx="1059543" cy="1059543"/>
            </a:xfrm>
            <a:prstGeom prst="rtTriangle">
              <a:avLst/>
            </a:prstGeom>
            <a:solidFill>
              <a:srgbClr val="6EA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54" name="直角三角形 53"/>
            <p:cNvSpPr>
              <a:spLocks noChangeAspect="1"/>
            </p:cNvSpPr>
            <p:nvPr/>
          </p:nvSpPr>
          <p:spPr>
            <a:xfrm rot="2700000">
              <a:off x="5331724" y="1582061"/>
              <a:ext cx="1059543" cy="1059543"/>
            </a:xfrm>
            <a:prstGeom prst="rtTriangle">
              <a:avLst/>
            </a:prstGeom>
            <a:solidFill>
              <a:srgbClr val="1E8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55" name="直角三角形 54"/>
            <p:cNvSpPr>
              <a:spLocks noChangeAspect="1"/>
            </p:cNvSpPr>
            <p:nvPr/>
          </p:nvSpPr>
          <p:spPr>
            <a:xfrm rot="18900000">
              <a:off x="4584156" y="832845"/>
              <a:ext cx="1059543" cy="1059543"/>
            </a:xfrm>
            <a:prstGeom prst="rtTriangle">
              <a:avLst/>
            </a:prstGeom>
            <a:solidFill>
              <a:srgbClr val="96D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56" name="直角三角形 55"/>
            <p:cNvSpPr>
              <a:spLocks noChangeAspect="1"/>
            </p:cNvSpPr>
            <p:nvPr/>
          </p:nvSpPr>
          <p:spPr>
            <a:xfrm rot="8100000">
              <a:off x="4583622" y="2331266"/>
              <a:ext cx="1059543" cy="1059543"/>
            </a:xfrm>
            <a:prstGeom prst="rtTriangle">
              <a:avLst/>
            </a:prstGeom>
            <a:solidFill>
              <a:srgbClr val="47A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60" name="组合 59"/>
          <p:cNvGrpSpPr/>
          <p:nvPr/>
        </p:nvGrpSpPr>
        <p:grpSpPr>
          <a:xfrm>
            <a:off x="793225" y="2883297"/>
            <a:ext cx="1443287" cy="1443905"/>
            <a:chOff x="3834394" y="832845"/>
            <a:chExt cx="2556873" cy="2557964"/>
          </a:xfrm>
          <a:solidFill>
            <a:srgbClr val="EE6B61"/>
          </a:solidFill>
        </p:grpSpPr>
        <p:sp>
          <p:nvSpPr>
            <p:cNvPr id="61" name="直角三角形 60"/>
            <p:cNvSpPr>
              <a:spLocks noChangeAspect="1"/>
            </p:cNvSpPr>
            <p:nvPr/>
          </p:nvSpPr>
          <p:spPr>
            <a:xfrm rot="13500000">
              <a:off x="3834394" y="1582074"/>
              <a:ext cx="1059543" cy="1059543"/>
            </a:xfrm>
            <a:prstGeom prst="rtTriangle">
              <a:avLst/>
            </a:prstGeom>
            <a:solidFill>
              <a:srgbClr val="6EA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62" name="直角三角形 61"/>
            <p:cNvSpPr>
              <a:spLocks noChangeAspect="1"/>
            </p:cNvSpPr>
            <p:nvPr/>
          </p:nvSpPr>
          <p:spPr>
            <a:xfrm rot="2700000">
              <a:off x="5331724" y="1582061"/>
              <a:ext cx="1059543" cy="1059543"/>
            </a:xfrm>
            <a:prstGeom prst="rtTriangle">
              <a:avLst/>
            </a:prstGeom>
            <a:solidFill>
              <a:srgbClr val="1E8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63" name="直角三角形 62"/>
            <p:cNvSpPr>
              <a:spLocks noChangeAspect="1"/>
            </p:cNvSpPr>
            <p:nvPr/>
          </p:nvSpPr>
          <p:spPr>
            <a:xfrm rot="18900000">
              <a:off x="4584156" y="832845"/>
              <a:ext cx="1059543" cy="1059543"/>
            </a:xfrm>
            <a:prstGeom prst="rtTriangle">
              <a:avLst/>
            </a:prstGeom>
            <a:solidFill>
              <a:srgbClr val="96D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64" name="直角三角形 63"/>
            <p:cNvSpPr>
              <a:spLocks noChangeAspect="1"/>
            </p:cNvSpPr>
            <p:nvPr/>
          </p:nvSpPr>
          <p:spPr>
            <a:xfrm rot="8100000">
              <a:off x="4583622" y="2331266"/>
              <a:ext cx="1059543" cy="1059543"/>
            </a:xfrm>
            <a:prstGeom prst="rtTriangle">
              <a:avLst/>
            </a:prstGeom>
            <a:solidFill>
              <a:srgbClr val="47A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65" name="组合 64"/>
          <p:cNvGrpSpPr/>
          <p:nvPr/>
        </p:nvGrpSpPr>
        <p:grpSpPr>
          <a:xfrm>
            <a:off x="2469289" y="2037373"/>
            <a:ext cx="1443287" cy="1443905"/>
            <a:chOff x="3834394" y="832845"/>
            <a:chExt cx="2556873" cy="2557964"/>
          </a:xfrm>
          <a:solidFill>
            <a:srgbClr val="EE6B61"/>
          </a:solidFill>
        </p:grpSpPr>
        <p:sp>
          <p:nvSpPr>
            <p:cNvPr id="66" name="直角三角形 65"/>
            <p:cNvSpPr>
              <a:spLocks noChangeAspect="1"/>
            </p:cNvSpPr>
            <p:nvPr/>
          </p:nvSpPr>
          <p:spPr>
            <a:xfrm rot="13500000">
              <a:off x="3834394" y="1582074"/>
              <a:ext cx="1059543" cy="1059543"/>
            </a:xfrm>
            <a:prstGeom prst="rtTriangle">
              <a:avLst/>
            </a:prstGeom>
            <a:solidFill>
              <a:srgbClr val="6EA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67" name="直角三角形 66"/>
            <p:cNvSpPr>
              <a:spLocks noChangeAspect="1"/>
            </p:cNvSpPr>
            <p:nvPr/>
          </p:nvSpPr>
          <p:spPr>
            <a:xfrm rot="2700000">
              <a:off x="5331724" y="1582061"/>
              <a:ext cx="1059543" cy="1059543"/>
            </a:xfrm>
            <a:prstGeom prst="rtTriangle">
              <a:avLst/>
            </a:prstGeom>
            <a:solidFill>
              <a:srgbClr val="1E8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68" name="直角三角形 67"/>
            <p:cNvSpPr>
              <a:spLocks noChangeAspect="1"/>
            </p:cNvSpPr>
            <p:nvPr/>
          </p:nvSpPr>
          <p:spPr>
            <a:xfrm rot="18900000">
              <a:off x="4584156" y="832845"/>
              <a:ext cx="1059543" cy="1059543"/>
            </a:xfrm>
            <a:prstGeom prst="rtTriangle">
              <a:avLst/>
            </a:prstGeom>
            <a:solidFill>
              <a:srgbClr val="96D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69" name="直角三角形 68"/>
            <p:cNvSpPr>
              <a:spLocks noChangeAspect="1"/>
            </p:cNvSpPr>
            <p:nvPr/>
          </p:nvSpPr>
          <p:spPr>
            <a:xfrm rot="8100000">
              <a:off x="4583622" y="2331266"/>
              <a:ext cx="1059543" cy="1059543"/>
            </a:xfrm>
            <a:prstGeom prst="rtTriangle">
              <a:avLst/>
            </a:prstGeom>
            <a:solidFill>
              <a:srgbClr val="47A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70" name="组合 69"/>
          <p:cNvGrpSpPr/>
          <p:nvPr/>
        </p:nvGrpSpPr>
        <p:grpSpPr>
          <a:xfrm>
            <a:off x="2465968" y="3729081"/>
            <a:ext cx="1443287" cy="1443905"/>
            <a:chOff x="3834394" y="832845"/>
            <a:chExt cx="2556873" cy="2557964"/>
          </a:xfrm>
          <a:solidFill>
            <a:srgbClr val="EE6B61"/>
          </a:solidFill>
        </p:grpSpPr>
        <p:sp>
          <p:nvSpPr>
            <p:cNvPr id="71" name="直角三角形 70"/>
            <p:cNvSpPr>
              <a:spLocks noChangeAspect="1"/>
            </p:cNvSpPr>
            <p:nvPr/>
          </p:nvSpPr>
          <p:spPr>
            <a:xfrm rot="13500000">
              <a:off x="3834394" y="1582074"/>
              <a:ext cx="1059543" cy="1059543"/>
            </a:xfrm>
            <a:prstGeom prst="rtTriangle">
              <a:avLst/>
            </a:prstGeom>
            <a:solidFill>
              <a:srgbClr val="6EA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72" name="直角三角形 71"/>
            <p:cNvSpPr>
              <a:spLocks noChangeAspect="1"/>
            </p:cNvSpPr>
            <p:nvPr/>
          </p:nvSpPr>
          <p:spPr>
            <a:xfrm rot="2700000">
              <a:off x="5331724" y="1582061"/>
              <a:ext cx="1059543" cy="1059543"/>
            </a:xfrm>
            <a:prstGeom prst="rtTriangle">
              <a:avLst/>
            </a:prstGeom>
            <a:solidFill>
              <a:srgbClr val="1E8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73" name="直角三角形 72"/>
            <p:cNvSpPr>
              <a:spLocks noChangeAspect="1"/>
            </p:cNvSpPr>
            <p:nvPr/>
          </p:nvSpPr>
          <p:spPr>
            <a:xfrm rot="18900000">
              <a:off x="4584156" y="832845"/>
              <a:ext cx="1059543" cy="1059543"/>
            </a:xfrm>
            <a:prstGeom prst="rtTriangle">
              <a:avLst/>
            </a:prstGeom>
            <a:solidFill>
              <a:srgbClr val="96D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74" name="直角三角形 73"/>
            <p:cNvSpPr>
              <a:spLocks noChangeAspect="1"/>
            </p:cNvSpPr>
            <p:nvPr/>
          </p:nvSpPr>
          <p:spPr>
            <a:xfrm rot="8100000">
              <a:off x="4583622" y="2331266"/>
              <a:ext cx="1059543" cy="1059543"/>
            </a:xfrm>
            <a:prstGeom prst="rtTriangle">
              <a:avLst/>
            </a:prstGeom>
            <a:solidFill>
              <a:srgbClr val="47A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75" name="组合 74"/>
          <p:cNvGrpSpPr/>
          <p:nvPr/>
        </p:nvGrpSpPr>
        <p:grpSpPr>
          <a:xfrm>
            <a:off x="1636101" y="2883292"/>
            <a:ext cx="1443287" cy="1443905"/>
            <a:chOff x="3834394" y="832845"/>
            <a:chExt cx="2556873" cy="2557964"/>
          </a:xfrm>
          <a:solidFill>
            <a:srgbClr val="EE6B61"/>
          </a:solidFill>
        </p:grpSpPr>
        <p:sp>
          <p:nvSpPr>
            <p:cNvPr id="76" name="直角三角形 75"/>
            <p:cNvSpPr>
              <a:spLocks noChangeAspect="1"/>
            </p:cNvSpPr>
            <p:nvPr/>
          </p:nvSpPr>
          <p:spPr>
            <a:xfrm rot="13500000">
              <a:off x="3834394" y="1582074"/>
              <a:ext cx="1059543" cy="1059543"/>
            </a:xfrm>
            <a:prstGeom prst="rtTriangle">
              <a:avLst/>
            </a:prstGeom>
            <a:solidFill>
              <a:srgbClr val="6EA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77" name="直角三角形 76"/>
            <p:cNvSpPr>
              <a:spLocks noChangeAspect="1"/>
            </p:cNvSpPr>
            <p:nvPr/>
          </p:nvSpPr>
          <p:spPr>
            <a:xfrm rot="2700000">
              <a:off x="5331724" y="1582061"/>
              <a:ext cx="1059543" cy="1059543"/>
            </a:xfrm>
            <a:prstGeom prst="rtTriangle">
              <a:avLst/>
            </a:prstGeom>
            <a:solidFill>
              <a:srgbClr val="1E8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78" name="直角三角形 77"/>
            <p:cNvSpPr>
              <a:spLocks noChangeAspect="1"/>
            </p:cNvSpPr>
            <p:nvPr/>
          </p:nvSpPr>
          <p:spPr>
            <a:xfrm rot="18900000">
              <a:off x="4584156" y="832845"/>
              <a:ext cx="1059543" cy="1059543"/>
            </a:xfrm>
            <a:prstGeom prst="rtTriangle">
              <a:avLst/>
            </a:prstGeom>
            <a:solidFill>
              <a:srgbClr val="96D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79" name="直角三角形 78"/>
            <p:cNvSpPr>
              <a:spLocks noChangeAspect="1"/>
            </p:cNvSpPr>
            <p:nvPr/>
          </p:nvSpPr>
          <p:spPr>
            <a:xfrm rot="8100000">
              <a:off x="4583622" y="2331266"/>
              <a:ext cx="1059543" cy="1059543"/>
            </a:xfrm>
            <a:prstGeom prst="rtTriangle">
              <a:avLst/>
            </a:prstGeom>
            <a:solidFill>
              <a:srgbClr val="47A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80" name="组合 79"/>
          <p:cNvGrpSpPr/>
          <p:nvPr/>
        </p:nvGrpSpPr>
        <p:grpSpPr>
          <a:xfrm>
            <a:off x="2470277" y="2883260"/>
            <a:ext cx="1443287" cy="1443905"/>
            <a:chOff x="3834394" y="832845"/>
            <a:chExt cx="2556873" cy="2557964"/>
          </a:xfrm>
          <a:solidFill>
            <a:srgbClr val="EE6B61"/>
          </a:solidFill>
        </p:grpSpPr>
        <p:sp>
          <p:nvSpPr>
            <p:cNvPr id="86" name="直角三角形 85"/>
            <p:cNvSpPr>
              <a:spLocks noChangeAspect="1"/>
            </p:cNvSpPr>
            <p:nvPr/>
          </p:nvSpPr>
          <p:spPr>
            <a:xfrm rot="13500000">
              <a:off x="3834394" y="1582074"/>
              <a:ext cx="1059543" cy="1059543"/>
            </a:xfrm>
            <a:prstGeom prst="rtTriangle">
              <a:avLst/>
            </a:prstGeom>
            <a:solidFill>
              <a:srgbClr val="6EA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87" name="直角三角形 86"/>
            <p:cNvSpPr>
              <a:spLocks noChangeAspect="1"/>
            </p:cNvSpPr>
            <p:nvPr/>
          </p:nvSpPr>
          <p:spPr>
            <a:xfrm rot="2700000">
              <a:off x="5331724" y="1582061"/>
              <a:ext cx="1059543" cy="1059543"/>
            </a:xfrm>
            <a:prstGeom prst="rtTriangle">
              <a:avLst/>
            </a:prstGeom>
            <a:solidFill>
              <a:srgbClr val="1E8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88" name="直角三角形 87"/>
            <p:cNvSpPr>
              <a:spLocks noChangeAspect="1"/>
            </p:cNvSpPr>
            <p:nvPr/>
          </p:nvSpPr>
          <p:spPr>
            <a:xfrm rot="18900000">
              <a:off x="4584156" y="832845"/>
              <a:ext cx="1059543" cy="1059543"/>
            </a:xfrm>
            <a:prstGeom prst="rtTriangle">
              <a:avLst/>
            </a:prstGeom>
            <a:solidFill>
              <a:srgbClr val="96D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89" name="直角三角形 88"/>
            <p:cNvSpPr>
              <a:spLocks noChangeAspect="1"/>
            </p:cNvSpPr>
            <p:nvPr/>
          </p:nvSpPr>
          <p:spPr>
            <a:xfrm rot="8100000">
              <a:off x="4583622" y="2331266"/>
              <a:ext cx="1059543" cy="1059543"/>
            </a:xfrm>
            <a:prstGeom prst="rtTriangle">
              <a:avLst/>
            </a:prstGeom>
            <a:solidFill>
              <a:srgbClr val="47A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90" name="组合 89"/>
          <p:cNvGrpSpPr/>
          <p:nvPr/>
        </p:nvGrpSpPr>
        <p:grpSpPr>
          <a:xfrm>
            <a:off x="2467992" y="1202031"/>
            <a:ext cx="1443287" cy="1443905"/>
            <a:chOff x="3834394" y="832845"/>
            <a:chExt cx="2556873" cy="2557964"/>
          </a:xfrm>
          <a:solidFill>
            <a:srgbClr val="EE6B61"/>
          </a:solidFill>
        </p:grpSpPr>
        <p:sp>
          <p:nvSpPr>
            <p:cNvPr id="91" name="直角三角形 90"/>
            <p:cNvSpPr>
              <a:spLocks noChangeAspect="1"/>
            </p:cNvSpPr>
            <p:nvPr/>
          </p:nvSpPr>
          <p:spPr>
            <a:xfrm rot="13500000">
              <a:off x="3834394" y="1582074"/>
              <a:ext cx="1059543" cy="1059543"/>
            </a:xfrm>
            <a:prstGeom prst="rtTriangle">
              <a:avLst/>
            </a:prstGeom>
            <a:solidFill>
              <a:srgbClr val="6EA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92" name="直角三角形 91"/>
            <p:cNvSpPr>
              <a:spLocks noChangeAspect="1"/>
            </p:cNvSpPr>
            <p:nvPr/>
          </p:nvSpPr>
          <p:spPr>
            <a:xfrm rot="2700000">
              <a:off x="5331724" y="1582061"/>
              <a:ext cx="1059543" cy="1059543"/>
            </a:xfrm>
            <a:prstGeom prst="rtTriangle">
              <a:avLst/>
            </a:prstGeom>
            <a:solidFill>
              <a:srgbClr val="1E8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123" name="直角三角形 122"/>
            <p:cNvSpPr>
              <a:spLocks noChangeAspect="1"/>
            </p:cNvSpPr>
            <p:nvPr/>
          </p:nvSpPr>
          <p:spPr>
            <a:xfrm rot="18900000">
              <a:off x="4584156" y="832845"/>
              <a:ext cx="1059543" cy="1059543"/>
            </a:xfrm>
            <a:prstGeom prst="rtTriangle">
              <a:avLst/>
            </a:prstGeom>
            <a:solidFill>
              <a:srgbClr val="96D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24" name="直角三角形 123"/>
            <p:cNvSpPr>
              <a:spLocks noChangeAspect="1"/>
            </p:cNvSpPr>
            <p:nvPr/>
          </p:nvSpPr>
          <p:spPr>
            <a:xfrm rot="8100000">
              <a:off x="4583622" y="2331266"/>
              <a:ext cx="1059543" cy="1059543"/>
            </a:xfrm>
            <a:prstGeom prst="rtTriangle">
              <a:avLst/>
            </a:prstGeom>
            <a:solidFill>
              <a:srgbClr val="47A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grpSp>
        <p:nvGrpSpPr>
          <p:cNvPr id="130" name="组合 129"/>
          <p:cNvGrpSpPr/>
          <p:nvPr/>
        </p:nvGrpSpPr>
        <p:grpSpPr>
          <a:xfrm>
            <a:off x="2468123" y="4574902"/>
            <a:ext cx="1443287" cy="1443905"/>
            <a:chOff x="3834394" y="832845"/>
            <a:chExt cx="2556873" cy="2557964"/>
          </a:xfrm>
          <a:solidFill>
            <a:srgbClr val="EE6B61"/>
          </a:solidFill>
        </p:grpSpPr>
        <p:sp>
          <p:nvSpPr>
            <p:cNvPr id="131" name="直角三角形 130"/>
            <p:cNvSpPr>
              <a:spLocks noChangeAspect="1"/>
            </p:cNvSpPr>
            <p:nvPr/>
          </p:nvSpPr>
          <p:spPr>
            <a:xfrm rot="13500000">
              <a:off x="3834394" y="1582074"/>
              <a:ext cx="1059543" cy="1059543"/>
            </a:xfrm>
            <a:prstGeom prst="rtTriangle">
              <a:avLst/>
            </a:prstGeom>
            <a:solidFill>
              <a:srgbClr val="6EA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32" name="直角三角形 131"/>
            <p:cNvSpPr>
              <a:spLocks noChangeAspect="1"/>
            </p:cNvSpPr>
            <p:nvPr/>
          </p:nvSpPr>
          <p:spPr>
            <a:xfrm rot="2700000">
              <a:off x="5331724" y="1582061"/>
              <a:ext cx="1059543" cy="1059543"/>
            </a:xfrm>
            <a:prstGeom prst="rtTriangle">
              <a:avLst/>
            </a:prstGeom>
            <a:solidFill>
              <a:srgbClr val="1E8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8C8C8"/>
                </a:solidFill>
              </a:endParaRPr>
            </a:p>
          </p:txBody>
        </p:sp>
        <p:sp>
          <p:nvSpPr>
            <p:cNvPr id="143" name="直角三角形 142"/>
            <p:cNvSpPr>
              <a:spLocks noChangeAspect="1"/>
            </p:cNvSpPr>
            <p:nvPr/>
          </p:nvSpPr>
          <p:spPr>
            <a:xfrm rot="18900000">
              <a:off x="4584156" y="832845"/>
              <a:ext cx="1059543" cy="1059543"/>
            </a:xfrm>
            <a:prstGeom prst="rtTriangle">
              <a:avLst/>
            </a:prstGeom>
            <a:solidFill>
              <a:srgbClr val="96D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sp>
          <p:nvSpPr>
            <p:cNvPr id="144" name="直角三角形 143"/>
            <p:cNvSpPr>
              <a:spLocks noChangeAspect="1"/>
            </p:cNvSpPr>
            <p:nvPr/>
          </p:nvSpPr>
          <p:spPr>
            <a:xfrm rot="8100000">
              <a:off x="4583622" y="2331266"/>
              <a:ext cx="1059543" cy="1059543"/>
            </a:xfrm>
            <a:prstGeom prst="rtTriangle">
              <a:avLst/>
            </a:prstGeom>
            <a:solidFill>
              <a:srgbClr val="47A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E5E5"/>
                </a:solidFill>
              </a:endParaRPr>
            </a:p>
          </p:txBody>
        </p:sp>
      </p:grpSp>
      <p:sp>
        <p:nvSpPr>
          <p:cNvPr id="145" name="TextBox 30"/>
          <p:cNvSpPr txBox="1"/>
          <p:nvPr/>
        </p:nvSpPr>
        <p:spPr>
          <a:xfrm>
            <a:off x="1048162" y="4273787"/>
            <a:ext cx="1638148" cy="1200329"/>
          </a:xfrm>
          <a:prstGeom prst="rect">
            <a:avLst/>
          </a:prstGeom>
          <a:noFill/>
          <a:ln>
            <a:noFill/>
          </a:ln>
          <a:scene3d>
            <a:camera prst="orthographicFront"/>
            <a:lightRig rig="threePt" dir="t"/>
          </a:scene3d>
          <a:sp3d>
            <a:bevelT w="190500" h="190500" prst="slope"/>
            <a:bevelB/>
          </a:sp3d>
        </p:spPr>
        <p:txBody>
          <a:bodyPr wrap="square" rtlCol="0">
            <a:spAutoFit/>
          </a:bodyPr>
          <a:lstStyle/>
          <a:p>
            <a:pPr algn="ctr">
              <a:defRPr/>
            </a:pPr>
            <a:r>
              <a:rPr lang="en-US" altLang="zh-CN" sz="3600" b="1" kern="0" dirty="0" smtClean="0">
                <a:solidFill>
                  <a:srgbClr val="47AA5A"/>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PART </a:t>
            </a:r>
          </a:p>
          <a:p>
            <a:pPr algn="ctr">
              <a:defRPr/>
            </a:pPr>
            <a:r>
              <a:rPr lang="en-US" altLang="zh-CN" sz="3600" b="1" kern="0" dirty="0" smtClean="0">
                <a:solidFill>
                  <a:srgbClr val="47AA5A"/>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FOUR</a:t>
            </a:r>
            <a:endParaRPr lang="en-US" altLang="zh-CN" sz="3600" b="1" kern="0" dirty="0">
              <a:solidFill>
                <a:srgbClr val="47AA5A"/>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57" name="KSO_Shape"/>
          <p:cNvSpPr>
            <a:spLocks noChangeAspect="1"/>
          </p:cNvSpPr>
          <p:nvPr/>
        </p:nvSpPr>
        <p:spPr>
          <a:xfrm>
            <a:off x="5924527" y="2516168"/>
            <a:ext cx="669476" cy="669476"/>
          </a:xfrm>
          <a:custGeom>
            <a:avLst/>
            <a:gdLst/>
            <a:ahLst/>
            <a:cxnLst/>
            <a:rect l="l" t="t" r="r" b="b"/>
            <a:pathLst>
              <a:path w="577593" h="577592">
                <a:moveTo>
                  <a:pt x="234310" y="380217"/>
                </a:moveTo>
                <a:cubicBezTo>
                  <a:pt x="246869" y="387442"/>
                  <a:pt x="258665" y="381442"/>
                  <a:pt x="262548" y="404283"/>
                </a:cubicBezTo>
                <a:cubicBezTo>
                  <a:pt x="266431" y="427125"/>
                  <a:pt x="242854" y="459767"/>
                  <a:pt x="229183" y="471323"/>
                </a:cubicBezTo>
                <a:cubicBezTo>
                  <a:pt x="215512" y="482878"/>
                  <a:pt x="193419" y="478515"/>
                  <a:pt x="180522" y="473617"/>
                </a:cubicBezTo>
                <a:cubicBezTo>
                  <a:pt x="193965" y="466292"/>
                  <a:pt x="207048" y="454529"/>
                  <a:pt x="217339" y="440601"/>
                </a:cubicBezTo>
                <a:cubicBezTo>
                  <a:pt x="233687" y="418479"/>
                  <a:pt x="240024" y="395096"/>
                  <a:pt x="234310" y="380217"/>
                </a:cubicBezTo>
                <a:close/>
                <a:moveTo>
                  <a:pt x="425006" y="121382"/>
                </a:moveTo>
                <a:cubicBezTo>
                  <a:pt x="429704" y="126991"/>
                  <a:pt x="433488" y="134230"/>
                  <a:pt x="436644" y="143057"/>
                </a:cubicBezTo>
                <a:cubicBezTo>
                  <a:pt x="453017" y="188848"/>
                  <a:pt x="374979" y="223071"/>
                  <a:pt x="356472" y="222273"/>
                </a:cubicBezTo>
                <a:cubicBezTo>
                  <a:pt x="340632" y="221589"/>
                  <a:pt x="329013" y="212922"/>
                  <a:pt x="316773" y="203393"/>
                </a:cubicBezTo>
                <a:cubicBezTo>
                  <a:pt x="332982" y="199546"/>
                  <a:pt x="349992" y="192409"/>
                  <a:pt x="365914" y="183372"/>
                </a:cubicBezTo>
                <a:cubicBezTo>
                  <a:pt x="400284" y="163865"/>
                  <a:pt x="423202" y="139309"/>
                  <a:pt x="425006" y="121382"/>
                </a:cubicBezTo>
                <a:close/>
                <a:moveTo>
                  <a:pt x="288797" y="0"/>
                </a:moveTo>
                <a:cubicBezTo>
                  <a:pt x="448295" y="0"/>
                  <a:pt x="577593" y="129298"/>
                  <a:pt x="577593" y="288796"/>
                </a:cubicBezTo>
                <a:cubicBezTo>
                  <a:pt x="577593" y="448294"/>
                  <a:pt x="448295" y="577592"/>
                  <a:pt x="288797" y="577592"/>
                </a:cubicBezTo>
                <a:cubicBezTo>
                  <a:pt x="242745" y="577593"/>
                  <a:pt x="199210" y="566813"/>
                  <a:pt x="160790" y="547224"/>
                </a:cubicBezTo>
                <a:lnTo>
                  <a:pt x="160978" y="548653"/>
                </a:lnTo>
                <a:cubicBezTo>
                  <a:pt x="160918" y="548616"/>
                  <a:pt x="159201" y="547509"/>
                  <a:pt x="156576" y="545302"/>
                </a:cubicBezTo>
                <a:cubicBezTo>
                  <a:pt x="155826" y="545059"/>
                  <a:pt x="155138" y="544697"/>
                  <a:pt x="154452" y="544332"/>
                </a:cubicBezTo>
                <a:lnTo>
                  <a:pt x="154081" y="542962"/>
                </a:lnTo>
                <a:cubicBezTo>
                  <a:pt x="143887" y="534039"/>
                  <a:pt x="126458" y="513897"/>
                  <a:pt x="125778" y="482542"/>
                </a:cubicBezTo>
                <a:cubicBezTo>
                  <a:pt x="125207" y="456209"/>
                  <a:pt x="135424" y="442013"/>
                  <a:pt x="144328" y="435402"/>
                </a:cubicBezTo>
                <a:cubicBezTo>
                  <a:pt x="141049" y="427772"/>
                  <a:pt x="139101" y="420175"/>
                  <a:pt x="137482" y="414002"/>
                </a:cubicBezTo>
                <a:cubicBezTo>
                  <a:pt x="130441" y="387159"/>
                  <a:pt x="138178" y="160274"/>
                  <a:pt x="347629" y="102143"/>
                </a:cubicBezTo>
                <a:cubicBezTo>
                  <a:pt x="355010" y="100659"/>
                  <a:pt x="362177" y="99561"/>
                  <a:pt x="369059" y="99057"/>
                </a:cubicBezTo>
                <a:cubicBezTo>
                  <a:pt x="375940" y="98553"/>
                  <a:pt x="382537" y="98644"/>
                  <a:pt x="388776" y="99538"/>
                </a:cubicBezTo>
                <a:cubicBezTo>
                  <a:pt x="400320" y="101193"/>
                  <a:pt x="410643" y="105601"/>
                  <a:pt x="418998" y="114390"/>
                </a:cubicBezTo>
                <a:cubicBezTo>
                  <a:pt x="425438" y="129703"/>
                  <a:pt x="401160" y="157423"/>
                  <a:pt x="362093" y="179190"/>
                </a:cubicBezTo>
                <a:cubicBezTo>
                  <a:pt x="345488" y="188443"/>
                  <a:pt x="327757" y="195717"/>
                  <a:pt x="311456" y="199847"/>
                </a:cubicBezTo>
                <a:cubicBezTo>
                  <a:pt x="306035" y="196348"/>
                  <a:pt x="300569" y="194901"/>
                  <a:pt x="294986" y="197818"/>
                </a:cubicBezTo>
                <a:cubicBezTo>
                  <a:pt x="275325" y="208090"/>
                  <a:pt x="219960" y="314670"/>
                  <a:pt x="214388" y="347873"/>
                </a:cubicBezTo>
                <a:cubicBezTo>
                  <a:pt x="212440" y="359480"/>
                  <a:pt x="217439" y="367666"/>
                  <a:pt x="224964" y="373701"/>
                </a:cubicBezTo>
                <a:lnTo>
                  <a:pt x="224630" y="374083"/>
                </a:lnTo>
                <a:cubicBezTo>
                  <a:pt x="237092" y="384983"/>
                  <a:pt x="231822" y="412316"/>
                  <a:pt x="212274" y="438164"/>
                </a:cubicBezTo>
                <a:cubicBezTo>
                  <a:pt x="201379" y="452569"/>
                  <a:pt x="187435" y="464598"/>
                  <a:pt x="173722" y="471257"/>
                </a:cubicBezTo>
                <a:cubicBezTo>
                  <a:pt x="160041" y="464734"/>
                  <a:pt x="151775" y="453122"/>
                  <a:pt x="146587" y="441033"/>
                </a:cubicBezTo>
                <a:cubicBezTo>
                  <a:pt x="139259" y="451214"/>
                  <a:pt x="130813" y="467448"/>
                  <a:pt x="133146" y="486288"/>
                </a:cubicBezTo>
                <a:cubicBezTo>
                  <a:pt x="137119" y="518381"/>
                  <a:pt x="141720" y="516247"/>
                  <a:pt x="146174" y="525248"/>
                </a:cubicBezTo>
                <a:cubicBezTo>
                  <a:pt x="158269" y="542339"/>
                  <a:pt x="158341" y="537239"/>
                  <a:pt x="159578" y="539900"/>
                </a:cubicBezTo>
                <a:cubicBezTo>
                  <a:pt x="198149" y="560306"/>
                  <a:pt x="242154" y="571597"/>
                  <a:pt x="288797" y="571597"/>
                </a:cubicBezTo>
                <a:cubicBezTo>
                  <a:pt x="444983" y="571597"/>
                  <a:pt x="571598" y="444983"/>
                  <a:pt x="571598" y="288796"/>
                </a:cubicBezTo>
                <a:cubicBezTo>
                  <a:pt x="571598" y="132609"/>
                  <a:pt x="444984" y="5995"/>
                  <a:pt x="288797" y="5995"/>
                </a:cubicBezTo>
                <a:cubicBezTo>
                  <a:pt x="132610" y="5995"/>
                  <a:pt x="5996" y="132609"/>
                  <a:pt x="5996" y="288796"/>
                </a:cubicBezTo>
                <a:cubicBezTo>
                  <a:pt x="5996" y="370017"/>
                  <a:pt x="40236" y="443242"/>
                  <a:pt x="95262" y="494616"/>
                </a:cubicBezTo>
                <a:lnTo>
                  <a:pt x="90248" y="498151"/>
                </a:lnTo>
                <a:cubicBezTo>
                  <a:pt x="34594" y="445716"/>
                  <a:pt x="0" y="371296"/>
                  <a:pt x="1" y="288796"/>
                </a:cubicBezTo>
                <a:cubicBezTo>
                  <a:pt x="1" y="129298"/>
                  <a:pt x="129299" y="0"/>
                  <a:pt x="288797" y="0"/>
                </a:cubicBezTo>
                <a:close/>
              </a:path>
            </a:pathLst>
          </a:custGeom>
          <a:solidFill>
            <a:srgbClr val="4FB663"/>
          </a:solidFill>
          <a:ln w="3175">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 calcmode="lin" valueType="num">
                                      <p:cBhvr>
                                        <p:cTn id="9" dur="500" fill="hold"/>
                                        <p:tgtEl>
                                          <p:spTgt spid="8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8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 calcmode="lin" valueType="num">
                                      <p:cBhvr>
                                        <p:cTn id="16" dur="500" fill="hold"/>
                                        <p:tgtEl>
                                          <p:spTgt spid="5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52"/>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5" presetClass="entr" presetSubtype="0" fill="hold" nodeType="after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p:cTn id="21" dur="500" fill="hold"/>
                                        <p:tgtEl>
                                          <p:spTgt spid="60"/>
                                        </p:tgtEl>
                                        <p:attrNameLst>
                                          <p:attrName>ppt_w</p:attrName>
                                        </p:attrNameLst>
                                      </p:cBhvr>
                                      <p:tavLst>
                                        <p:tav tm="0">
                                          <p:val>
                                            <p:fltVal val="0"/>
                                          </p:val>
                                        </p:tav>
                                        <p:tav tm="100000">
                                          <p:val>
                                            <p:strVal val="#ppt_w"/>
                                          </p:val>
                                        </p:tav>
                                      </p:tavLst>
                                    </p:anim>
                                    <p:anim calcmode="lin" valueType="num">
                                      <p:cBhvr>
                                        <p:cTn id="22" dur="500" fill="hold"/>
                                        <p:tgtEl>
                                          <p:spTgt spid="60"/>
                                        </p:tgtEl>
                                        <p:attrNameLst>
                                          <p:attrName>ppt_h</p:attrName>
                                        </p:attrNameLst>
                                      </p:cBhvr>
                                      <p:tavLst>
                                        <p:tav tm="0">
                                          <p:val>
                                            <p:fltVal val="0"/>
                                          </p:val>
                                        </p:tav>
                                        <p:tav tm="100000">
                                          <p:val>
                                            <p:strVal val="#ppt_h"/>
                                          </p:val>
                                        </p:tav>
                                      </p:tavLst>
                                    </p:anim>
                                    <p:anim calcmode="lin" valueType="num">
                                      <p:cBhvr>
                                        <p:cTn id="23" dur="500" fill="hold"/>
                                        <p:tgtEl>
                                          <p:spTgt spid="60"/>
                                        </p:tgtEl>
                                        <p:attrNameLst>
                                          <p:attrName>ppt_x</p:attrName>
                                        </p:attrNameLst>
                                      </p:cBhvr>
                                      <p:tavLst>
                                        <p:tav tm="0" fmla="#ppt_x+(cos(-2*pi*(1-$))*-#ppt_x-sin(-2*pi*(1-$))*(1-#ppt_y))*(1-$)">
                                          <p:val>
                                            <p:fltVal val="0"/>
                                          </p:val>
                                        </p:tav>
                                        <p:tav tm="100000">
                                          <p:val>
                                            <p:fltVal val="1"/>
                                          </p:val>
                                        </p:tav>
                                      </p:tavLst>
                                    </p:anim>
                                    <p:anim calcmode="lin" valueType="num">
                                      <p:cBhvr>
                                        <p:cTn id="24" dur="500" fill="hold"/>
                                        <p:tgtEl>
                                          <p:spTgt spid="60"/>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1500"/>
                            </p:stCondLst>
                            <p:childTnLst>
                              <p:par>
                                <p:cTn id="26" presetID="15" presetClass="entr" presetSubtype="0" fill="hold" nodeType="after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500" fill="hold"/>
                                        <p:tgtEl>
                                          <p:spTgt spid="75"/>
                                        </p:tgtEl>
                                        <p:attrNameLst>
                                          <p:attrName>ppt_w</p:attrName>
                                        </p:attrNameLst>
                                      </p:cBhvr>
                                      <p:tavLst>
                                        <p:tav tm="0">
                                          <p:val>
                                            <p:fltVal val="0"/>
                                          </p:val>
                                        </p:tav>
                                        <p:tav tm="100000">
                                          <p:val>
                                            <p:strVal val="#ppt_w"/>
                                          </p:val>
                                        </p:tav>
                                      </p:tavLst>
                                    </p:anim>
                                    <p:anim calcmode="lin" valueType="num">
                                      <p:cBhvr>
                                        <p:cTn id="29" dur="500" fill="hold"/>
                                        <p:tgtEl>
                                          <p:spTgt spid="75"/>
                                        </p:tgtEl>
                                        <p:attrNameLst>
                                          <p:attrName>ppt_h</p:attrName>
                                        </p:attrNameLst>
                                      </p:cBhvr>
                                      <p:tavLst>
                                        <p:tav tm="0">
                                          <p:val>
                                            <p:fltVal val="0"/>
                                          </p:val>
                                        </p:tav>
                                        <p:tav tm="100000">
                                          <p:val>
                                            <p:strVal val="#ppt_h"/>
                                          </p:val>
                                        </p:tav>
                                      </p:tavLst>
                                    </p:anim>
                                    <p:anim calcmode="lin" valueType="num">
                                      <p:cBhvr>
                                        <p:cTn id="30" dur="500" fill="hold"/>
                                        <p:tgtEl>
                                          <p:spTgt spid="75"/>
                                        </p:tgtEl>
                                        <p:attrNameLst>
                                          <p:attrName>ppt_x</p:attrName>
                                        </p:attrNameLst>
                                      </p:cBhvr>
                                      <p:tavLst>
                                        <p:tav tm="0" fmla="#ppt_x+(cos(-2*pi*(1-$))*-#ppt_x-sin(-2*pi*(1-$))*(1-#ppt_y))*(1-$)">
                                          <p:val>
                                            <p:fltVal val="0"/>
                                          </p:val>
                                        </p:tav>
                                        <p:tav tm="100000">
                                          <p:val>
                                            <p:fltVal val="1"/>
                                          </p:val>
                                        </p:tav>
                                      </p:tavLst>
                                    </p:anim>
                                    <p:anim calcmode="lin" valueType="num">
                                      <p:cBhvr>
                                        <p:cTn id="31" dur="500" fill="hold"/>
                                        <p:tgtEl>
                                          <p:spTgt spid="75"/>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2000"/>
                            </p:stCondLst>
                            <p:childTnLst>
                              <p:par>
                                <p:cTn id="33" presetID="15" presetClass="entr" presetSubtype="0" fill="hold" nodeType="after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p:cTn id="35" dur="500" fill="hold"/>
                                        <p:tgtEl>
                                          <p:spTgt spid="90"/>
                                        </p:tgtEl>
                                        <p:attrNameLst>
                                          <p:attrName>ppt_w</p:attrName>
                                        </p:attrNameLst>
                                      </p:cBhvr>
                                      <p:tavLst>
                                        <p:tav tm="0">
                                          <p:val>
                                            <p:fltVal val="0"/>
                                          </p:val>
                                        </p:tav>
                                        <p:tav tm="100000">
                                          <p:val>
                                            <p:strVal val="#ppt_w"/>
                                          </p:val>
                                        </p:tav>
                                      </p:tavLst>
                                    </p:anim>
                                    <p:anim calcmode="lin" valueType="num">
                                      <p:cBhvr>
                                        <p:cTn id="36" dur="500" fill="hold"/>
                                        <p:tgtEl>
                                          <p:spTgt spid="90"/>
                                        </p:tgtEl>
                                        <p:attrNameLst>
                                          <p:attrName>ppt_h</p:attrName>
                                        </p:attrNameLst>
                                      </p:cBhvr>
                                      <p:tavLst>
                                        <p:tav tm="0">
                                          <p:val>
                                            <p:fltVal val="0"/>
                                          </p:val>
                                        </p:tav>
                                        <p:tav tm="100000">
                                          <p:val>
                                            <p:strVal val="#ppt_h"/>
                                          </p:val>
                                        </p:tav>
                                      </p:tavLst>
                                    </p:anim>
                                    <p:anim calcmode="lin" valueType="num">
                                      <p:cBhvr>
                                        <p:cTn id="37" dur="500" fill="hold"/>
                                        <p:tgtEl>
                                          <p:spTgt spid="90"/>
                                        </p:tgtEl>
                                        <p:attrNameLst>
                                          <p:attrName>ppt_x</p:attrName>
                                        </p:attrNameLst>
                                      </p:cBhvr>
                                      <p:tavLst>
                                        <p:tav tm="0" fmla="#ppt_x+(cos(-2*pi*(1-$))*-#ppt_x-sin(-2*pi*(1-$))*(1-#ppt_y))*(1-$)">
                                          <p:val>
                                            <p:fltVal val="0"/>
                                          </p:val>
                                        </p:tav>
                                        <p:tav tm="100000">
                                          <p:val>
                                            <p:fltVal val="1"/>
                                          </p:val>
                                        </p:tav>
                                      </p:tavLst>
                                    </p:anim>
                                    <p:anim calcmode="lin" valueType="num">
                                      <p:cBhvr>
                                        <p:cTn id="38" dur="500" fill="hold"/>
                                        <p:tgtEl>
                                          <p:spTgt spid="90"/>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2500"/>
                            </p:stCondLst>
                            <p:childTnLst>
                              <p:par>
                                <p:cTn id="40" presetID="15" presetClass="entr" presetSubtype="0"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ppt_x</p:attrName>
                                        </p:attrNameLst>
                                      </p:cBhvr>
                                      <p:tavLst>
                                        <p:tav tm="0" fmla="#ppt_x+(cos(-2*pi*(1-$))*-#ppt_x-sin(-2*pi*(1-$))*(1-#ppt_y))*(1-$)">
                                          <p:val>
                                            <p:fltVal val="0"/>
                                          </p:val>
                                        </p:tav>
                                        <p:tav tm="100000">
                                          <p:val>
                                            <p:fltVal val="1"/>
                                          </p:val>
                                        </p:tav>
                                      </p:tavLst>
                                    </p:anim>
                                    <p:anim calcmode="lin" valueType="num">
                                      <p:cBhvr>
                                        <p:cTn id="45" dur="500" fill="hold"/>
                                        <p:tgtEl>
                                          <p:spTgt spid="65"/>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3000"/>
                            </p:stCondLst>
                            <p:childTnLst>
                              <p:par>
                                <p:cTn id="47" presetID="15" presetClass="entr" presetSubtype="0" fill="hold" nodeType="afterEffect">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cBhvr>
                                        <p:cTn id="49" dur="500" fill="hold"/>
                                        <p:tgtEl>
                                          <p:spTgt spid="80"/>
                                        </p:tgtEl>
                                        <p:attrNameLst>
                                          <p:attrName>ppt_w</p:attrName>
                                        </p:attrNameLst>
                                      </p:cBhvr>
                                      <p:tavLst>
                                        <p:tav tm="0">
                                          <p:val>
                                            <p:fltVal val="0"/>
                                          </p:val>
                                        </p:tav>
                                        <p:tav tm="100000">
                                          <p:val>
                                            <p:strVal val="#ppt_w"/>
                                          </p:val>
                                        </p:tav>
                                      </p:tavLst>
                                    </p:anim>
                                    <p:anim calcmode="lin" valueType="num">
                                      <p:cBhvr>
                                        <p:cTn id="50" dur="500" fill="hold"/>
                                        <p:tgtEl>
                                          <p:spTgt spid="80"/>
                                        </p:tgtEl>
                                        <p:attrNameLst>
                                          <p:attrName>ppt_h</p:attrName>
                                        </p:attrNameLst>
                                      </p:cBhvr>
                                      <p:tavLst>
                                        <p:tav tm="0">
                                          <p:val>
                                            <p:fltVal val="0"/>
                                          </p:val>
                                        </p:tav>
                                        <p:tav tm="100000">
                                          <p:val>
                                            <p:strVal val="#ppt_h"/>
                                          </p:val>
                                        </p:tav>
                                      </p:tavLst>
                                    </p:anim>
                                    <p:anim calcmode="lin" valueType="num">
                                      <p:cBhvr>
                                        <p:cTn id="51" dur="500" fill="hold"/>
                                        <p:tgtEl>
                                          <p:spTgt spid="80"/>
                                        </p:tgtEl>
                                        <p:attrNameLst>
                                          <p:attrName>ppt_x</p:attrName>
                                        </p:attrNameLst>
                                      </p:cBhvr>
                                      <p:tavLst>
                                        <p:tav tm="0" fmla="#ppt_x+(cos(-2*pi*(1-$))*-#ppt_x-sin(-2*pi*(1-$))*(1-#ppt_y))*(1-$)">
                                          <p:val>
                                            <p:fltVal val="0"/>
                                          </p:val>
                                        </p:tav>
                                        <p:tav tm="100000">
                                          <p:val>
                                            <p:fltVal val="1"/>
                                          </p:val>
                                        </p:tav>
                                      </p:tavLst>
                                    </p:anim>
                                    <p:anim calcmode="lin" valueType="num">
                                      <p:cBhvr>
                                        <p:cTn id="52" dur="500" fill="hold"/>
                                        <p:tgtEl>
                                          <p:spTgt spid="80"/>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3500"/>
                            </p:stCondLst>
                            <p:childTnLst>
                              <p:par>
                                <p:cTn id="54" presetID="15" presetClass="entr" presetSubtype="0" fill="hold" nodeType="after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ppt_w</p:attrName>
                                        </p:attrNameLst>
                                      </p:cBhvr>
                                      <p:tavLst>
                                        <p:tav tm="0">
                                          <p:val>
                                            <p:fltVal val="0"/>
                                          </p:val>
                                        </p:tav>
                                        <p:tav tm="100000">
                                          <p:val>
                                            <p:strVal val="#ppt_w"/>
                                          </p:val>
                                        </p:tav>
                                      </p:tavLst>
                                    </p:anim>
                                    <p:anim calcmode="lin" valueType="num">
                                      <p:cBhvr>
                                        <p:cTn id="57" dur="500" fill="hold"/>
                                        <p:tgtEl>
                                          <p:spTgt spid="70"/>
                                        </p:tgtEl>
                                        <p:attrNameLst>
                                          <p:attrName>ppt_h</p:attrName>
                                        </p:attrNameLst>
                                      </p:cBhvr>
                                      <p:tavLst>
                                        <p:tav tm="0">
                                          <p:val>
                                            <p:fltVal val="0"/>
                                          </p:val>
                                        </p:tav>
                                        <p:tav tm="100000">
                                          <p:val>
                                            <p:strVal val="#ppt_h"/>
                                          </p:val>
                                        </p:tav>
                                      </p:tavLst>
                                    </p:anim>
                                    <p:anim calcmode="lin" valueType="num">
                                      <p:cBhvr>
                                        <p:cTn id="58" dur="500" fill="hold"/>
                                        <p:tgtEl>
                                          <p:spTgt spid="70"/>
                                        </p:tgtEl>
                                        <p:attrNameLst>
                                          <p:attrName>ppt_x</p:attrName>
                                        </p:attrNameLst>
                                      </p:cBhvr>
                                      <p:tavLst>
                                        <p:tav tm="0" fmla="#ppt_x+(cos(-2*pi*(1-$))*-#ppt_x-sin(-2*pi*(1-$))*(1-#ppt_y))*(1-$)">
                                          <p:val>
                                            <p:fltVal val="0"/>
                                          </p:val>
                                        </p:tav>
                                        <p:tav tm="100000">
                                          <p:val>
                                            <p:fltVal val="1"/>
                                          </p:val>
                                        </p:tav>
                                      </p:tavLst>
                                    </p:anim>
                                    <p:anim calcmode="lin" valueType="num">
                                      <p:cBhvr>
                                        <p:cTn id="59" dur="500" fill="hold"/>
                                        <p:tgtEl>
                                          <p:spTgt spid="70"/>
                                        </p:tgtEl>
                                        <p:attrNameLst>
                                          <p:attrName>ppt_y</p:attrName>
                                        </p:attrNameLst>
                                      </p:cBhvr>
                                      <p:tavLst>
                                        <p:tav tm="0" fmla="#ppt_y+(sin(-2*pi*(1-$))*-#ppt_x+cos(-2*pi*(1-$))*(1-#ppt_y))*(1-$)">
                                          <p:val>
                                            <p:fltVal val="0"/>
                                          </p:val>
                                        </p:tav>
                                        <p:tav tm="100000">
                                          <p:val>
                                            <p:fltVal val="1"/>
                                          </p:val>
                                        </p:tav>
                                      </p:tavLst>
                                    </p:anim>
                                  </p:childTnLst>
                                </p:cTn>
                              </p:par>
                            </p:childTnLst>
                          </p:cTn>
                        </p:par>
                        <p:par>
                          <p:cTn id="60" fill="hold">
                            <p:stCondLst>
                              <p:cond delay="4000"/>
                            </p:stCondLst>
                            <p:childTnLst>
                              <p:par>
                                <p:cTn id="61" presetID="15" presetClass="entr" presetSubtype="0" fill="hold" nodeType="afterEffect">
                                  <p:stCondLst>
                                    <p:cond delay="0"/>
                                  </p:stCondLst>
                                  <p:childTnLst>
                                    <p:set>
                                      <p:cBhvr>
                                        <p:cTn id="62" dur="1" fill="hold">
                                          <p:stCondLst>
                                            <p:cond delay="0"/>
                                          </p:stCondLst>
                                        </p:cTn>
                                        <p:tgtEl>
                                          <p:spTgt spid="130"/>
                                        </p:tgtEl>
                                        <p:attrNameLst>
                                          <p:attrName>style.visibility</p:attrName>
                                        </p:attrNameLst>
                                      </p:cBhvr>
                                      <p:to>
                                        <p:strVal val="visible"/>
                                      </p:to>
                                    </p:set>
                                    <p:anim calcmode="lin" valueType="num">
                                      <p:cBhvr>
                                        <p:cTn id="63" dur="500" fill="hold"/>
                                        <p:tgtEl>
                                          <p:spTgt spid="130"/>
                                        </p:tgtEl>
                                        <p:attrNameLst>
                                          <p:attrName>ppt_w</p:attrName>
                                        </p:attrNameLst>
                                      </p:cBhvr>
                                      <p:tavLst>
                                        <p:tav tm="0">
                                          <p:val>
                                            <p:fltVal val="0"/>
                                          </p:val>
                                        </p:tav>
                                        <p:tav tm="100000">
                                          <p:val>
                                            <p:strVal val="#ppt_w"/>
                                          </p:val>
                                        </p:tav>
                                      </p:tavLst>
                                    </p:anim>
                                    <p:anim calcmode="lin" valueType="num">
                                      <p:cBhvr>
                                        <p:cTn id="64" dur="500" fill="hold"/>
                                        <p:tgtEl>
                                          <p:spTgt spid="130"/>
                                        </p:tgtEl>
                                        <p:attrNameLst>
                                          <p:attrName>ppt_h</p:attrName>
                                        </p:attrNameLst>
                                      </p:cBhvr>
                                      <p:tavLst>
                                        <p:tav tm="0">
                                          <p:val>
                                            <p:fltVal val="0"/>
                                          </p:val>
                                        </p:tav>
                                        <p:tav tm="100000">
                                          <p:val>
                                            <p:strVal val="#ppt_h"/>
                                          </p:val>
                                        </p:tav>
                                      </p:tavLst>
                                    </p:anim>
                                    <p:anim calcmode="lin" valueType="num">
                                      <p:cBhvr>
                                        <p:cTn id="65" dur="500" fill="hold"/>
                                        <p:tgtEl>
                                          <p:spTgt spid="130"/>
                                        </p:tgtEl>
                                        <p:attrNameLst>
                                          <p:attrName>ppt_x</p:attrName>
                                        </p:attrNameLst>
                                      </p:cBhvr>
                                      <p:tavLst>
                                        <p:tav tm="0" fmla="#ppt_x+(cos(-2*pi*(1-$))*-#ppt_x-sin(-2*pi*(1-$))*(1-#ppt_y))*(1-$)">
                                          <p:val>
                                            <p:fltVal val="0"/>
                                          </p:val>
                                        </p:tav>
                                        <p:tav tm="100000">
                                          <p:val>
                                            <p:fltVal val="1"/>
                                          </p:val>
                                        </p:tav>
                                      </p:tavLst>
                                    </p:anim>
                                    <p:anim calcmode="lin" valueType="num">
                                      <p:cBhvr>
                                        <p:cTn id="66" dur="500" fill="hold"/>
                                        <p:tgtEl>
                                          <p:spTgt spid="130"/>
                                        </p:tgtEl>
                                        <p:attrNameLst>
                                          <p:attrName>ppt_y</p:attrName>
                                        </p:attrNameLst>
                                      </p:cBhvr>
                                      <p:tavLst>
                                        <p:tav tm="0" fmla="#ppt_y+(sin(-2*pi*(1-$))*-#ppt_x+cos(-2*pi*(1-$))*(1-#ppt_y))*(1-$)">
                                          <p:val>
                                            <p:fltVal val="0"/>
                                          </p:val>
                                        </p:tav>
                                        <p:tav tm="100000">
                                          <p:val>
                                            <p:fltVal val="1"/>
                                          </p:val>
                                        </p:tav>
                                      </p:tavLst>
                                    </p:anim>
                                  </p:childTnLst>
                                </p:cTn>
                              </p:par>
                            </p:childTnLst>
                          </p:cTn>
                        </p:par>
                        <p:par>
                          <p:cTn id="67" fill="hold">
                            <p:stCondLst>
                              <p:cond delay="4500"/>
                            </p:stCondLst>
                            <p:childTnLst>
                              <p:par>
                                <p:cTn id="68" presetID="2" presetClass="entr" presetSubtype="8" fill="hold" grpId="0" nodeType="afterEffect">
                                  <p:stCondLst>
                                    <p:cond delay="0"/>
                                  </p:stCondLst>
                                  <p:childTnLst>
                                    <p:set>
                                      <p:cBhvr>
                                        <p:cTn id="69" dur="1" fill="hold">
                                          <p:stCondLst>
                                            <p:cond delay="0"/>
                                          </p:stCondLst>
                                        </p:cTn>
                                        <p:tgtEl>
                                          <p:spTgt spid="145"/>
                                        </p:tgtEl>
                                        <p:attrNameLst>
                                          <p:attrName>style.visibility</p:attrName>
                                        </p:attrNameLst>
                                      </p:cBhvr>
                                      <p:to>
                                        <p:strVal val="visible"/>
                                      </p:to>
                                    </p:set>
                                    <p:anim calcmode="lin" valueType="num">
                                      <p:cBhvr additive="base">
                                        <p:cTn id="70" dur="500" fill="hold"/>
                                        <p:tgtEl>
                                          <p:spTgt spid="145"/>
                                        </p:tgtEl>
                                        <p:attrNameLst>
                                          <p:attrName>ppt_x</p:attrName>
                                        </p:attrNameLst>
                                      </p:cBhvr>
                                      <p:tavLst>
                                        <p:tav tm="0">
                                          <p:val>
                                            <p:strVal val="0-#ppt_w/2"/>
                                          </p:val>
                                        </p:tav>
                                        <p:tav tm="100000">
                                          <p:val>
                                            <p:strVal val="#ppt_x"/>
                                          </p:val>
                                        </p:tav>
                                      </p:tavLst>
                                    </p:anim>
                                    <p:anim calcmode="lin" valueType="num">
                                      <p:cBhvr additive="base">
                                        <p:cTn id="71" dur="500" fill="hold"/>
                                        <p:tgtEl>
                                          <p:spTgt spid="145"/>
                                        </p:tgtEl>
                                        <p:attrNameLst>
                                          <p:attrName>ppt_y</p:attrName>
                                        </p:attrNameLst>
                                      </p:cBhvr>
                                      <p:tavLst>
                                        <p:tav tm="0">
                                          <p:val>
                                            <p:strVal val="#ppt_y"/>
                                          </p:val>
                                        </p:tav>
                                        <p:tav tm="100000">
                                          <p:val>
                                            <p:strVal val="#ppt_y"/>
                                          </p:val>
                                        </p:tav>
                                      </p:tavLst>
                                    </p:anim>
                                  </p:childTnLst>
                                </p:cTn>
                              </p:par>
                            </p:childTnLst>
                          </p:cTn>
                        </p:par>
                        <p:par>
                          <p:cTn id="72" fill="hold">
                            <p:stCondLst>
                              <p:cond delay="5000"/>
                            </p:stCondLst>
                            <p:childTnLst>
                              <p:par>
                                <p:cTn id="73" presetID="10" presetClass="entr" presetSubtype="0"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childTnLst>
                          </p:cTn>
                        </p:par>
                        <p:par>
                          <p:cTn id="76" fill="hold">
                            <p:stCondLst>
                              <p:cond delay="5500"/>
                            </p:stCondLst>
                            <p:childTnLst>
                              <p:par>
                                <p:cTn id="77" presetID="41" presetClass="entr" presetSubtype="0" fill="hold" grpId="0" nodeType="afterEffect">
                                  <p:stCondLst>
                                    <p:cond delay="0"/>
                                  </p:stCondLst>
                                  <p:iterate type="lt">
                                    <p:tmPct val="10000"/>
                                  </p:iterate>
                                  <p:childTnLst>
                                    <p:set>
                                      <p:cBhvr>
                                        <p:cTn id="78" dur="1" fill="hold">
                                          <p:stCondLst>
                                            <p:cond delay="0"/>
                                          </p:stCondLst>
                                        </p:cTn>
                                        <p:tgtEl>
                                          <p:spTgt spid="58"/>
                                        </p:tgtEl>
                                        <p:attrNameLst>
                                          <p:attrName>style.visibility</p:attrName>
                                        </p:attrNameLst>
                                      </p:cBhvr>
                                      <p:to>
                                        <p:strVal val="visible"/>
                                      </p:to>
                                    </p:set>
                                    <p:anim calcmode="lin" valueType="num">
                                      <p:cBhvr>
                                        <p:cTn id="79" dur="7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80" dur="700" fill="hold"/>
                                        <p:tgtEl>
                                          <p:spTgt spid="58"/>
                                        </p:tgtEl>
                                        <p:attrNameLst>
                                          <p:attrName>ppt_y</p:attrName>
                                        </p:attrNameLst>
                                      </p:cBhvr>
                                      <p:tavLst>
                                        <p:tav tm="0">
                                          <p:val>
                                            <p:strVal val="#ppt_y"/>
                                          </p:val>
                                        </p:tav>
                                        <p:tav tm="100000">
                                          <p:val>
                                            <p:strVal val="#ppt_y"/>
                                          </p:val>
                                        </p:tav>
                                      </p:tavLst>
                                    </p:anim>
                                    <p:anim calcmode="lin" valueType="num">
                                      <p:cBhvr>
                                        <p:cTn id="81" dur="7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82" dur="7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83" dur="700" tmFilter="0,0; .5, 1; 1, 1"/>
                                        <p:tgtEl>
                                          <p:spTgt spid="58"/>
                                        </p:tgtEl>
                                      </p:cBhvr>
                                    </p:animEffect>
                                  </p:childTnLst>
                                </p:cTn>
                              </p:par>
                            </p:childTnLst>
                          </p:cTn>
                        </p:par>
                        <p:par>
                          <p:cTn id="84" fill="hold">
                            <p:stCondLst>
                              <p:cond delay="6760"/>
                            </p:stCondLst>
                            <p:childTnLst>
                              <p:par>
                                <p:cTn id="85" presetID="47" presetClass="entr" presetSubtype="0" fill="hold" grpId="0"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1000"/>
                                        <p:tgtEl>
                                          <p:spTgt spid="59"/>
                                        </p:tgtEl>
                                      </p:cBhvr>
                                    </p:animEffect>
                                    <p:anim calcmode="lin" valueType="num">
                                      <p:cBhvr>
                                        <p:cTn id="88" dur="1000" fill="hold"/>
                                        <p:tgtEl>
                                          <p:spTgt spid="59"/>
                                        </p:tgtEl>
                                        <p:attrNameLst>
                                          <p:attrName>ppt_x</p:attrName>
                                        </p:attrNameLst>
                                      </p:cBhvr>
                                      <p:tavLst>
                                        <p:tav tm="0">
                                          <p:val>
                                            <p:strVal val="#ppt_x"/>
                                          </p:val>
                                        </p:tav>
                                        <p:tav tm="100000">
                                          <p:val>
                                            <p:strVal val="#ppt_x"/>
                                          </p:val>
                                        </p:tav>
                                      </p:tavLst>
                                    </p:anim>
                                    <p:anim calcmode="lin" valueType="num">
                                      <p:cBhvr>
                                        <p:cTn id="89" dur="1000" fill="hold"/>
                                        <p:tgtEl>
                                          <p:spTgt spid="59"/>
                                        </p:tgtEl>
                                        <p:attrNameLst>
                                          <p:attrName>ppt_y</p:attrName>
                                        </p:attrNameLst>
                                      </p:cBhvr>
                                      <p:tavLst>
                                        <p:tav tm="0">
                                          <p:val>
                                            <p:strVal val="#ppt_y-.1"/>
                                          </p:val>
                                        </p:tav>
                                        <p:tav tm="100000">
                                          <p:val>
                                            <p:strVal val="#ppt_y"/>
                                          </p:val>
                                        </p:tav>
                                      </p:tavLst>
                                    </p:anim>
                                  </p:childTnLst>
                                </p:cTn>
                              </p:par>
                              <p:par>
                                <p:cTn id="90" presetID="22" presetClass="entr" presetSubtype="8" fill="hold" grpId="0" nodeType="with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left)">
                                      <p:cBhvr>
                                        <p:cTn id="9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8" grpId="0"/>
      <p:bldP spid="59" grpId="0"/>
      <p:bldP spid="145" grpId="0"/>
      <p:bldP spid="5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79383" y="3359209"/>
            <a:ext cx="4823956" cy="1375160"/>
            <a:chOff x="538207" y="2087159"/>
            <a:chExt cx="4823956" cy="1375160"/>
          </a:xfrm>
        </p:grpSpPr>
        <p:grpSp>
          <p:nvGrpSpPr>
            <p:cNvPr id="39" name="组合 38"/>
            <p:cNvGrpSpPr/>
            <p:nvPr/>
          </p:nvGrpSpPr>
          <p:grpSpPr>
            <a:xfrm>
              <a:off x="538207" y="2313950"/>
              <a:ext cx="4025787" cy="953377"/>
              <a:chOff x="1577941" y="1826129"/>
              <a:chExt cx="4025787" cy="953377"/>
            </a:xfrm>
          </p:grpSpPr>
          <p:grpSp>
            <p:nvGrpSpPr>
              <p:cNvPr id="35" name="组合 34"/>
              <p:cNvGrpSpPr/>
              <p:nvPr/>
            </p:nvGrpSpPr>
            <p:grpSpPr>
              <a:xfrm>
                <a:off x="1577941" y="1826129"/>
                <a:ext cx="4025787" cy="953377"/>
                <a:chOff x="7298478" y="1615237"/>
                <a:chExt cx="3659806" cy="866706"/>
              </a:xfrm>
            </p:grpSpPr>
            <p:sp>
              <p:nvSpPr>
                <p:cNvPr id="33" name="圆角矩形 32"/>
                <p:cNvSpPr/>
                <p:nvPr/>
              </p:nvSpPr>
              <p:spPr>
                <a:xfrm>
                  <a:off x="7298478" y="1615237"/>
                  <a:ext cx="3659806" cy="866706"/>
                </a:xfrm>
                <a:prstGeom prst="roundRect">
                  <a:avLst>
                    <a:gd name="adj" fmla="val 50000"/>
                  </a:avLst>
                </a:prstGeom>
                <a:solidFill>
                  <a:srgbClr val="11777F"/>
                </a:solidFill>
                <a:ln>
                  <a:solidFill>
                    <a:srgbClr val="11777F"/>
                  </a:solidFill>
                </a:ln>
                <a:effectLst>
                  <a:outerShdw blurRad="50800" dist="38100" dir="5400000" algn="t"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7439765"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11777F"/>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nvSpPr>
            <p:spPr>
              <a:xfrm>
                <a:off x="2070526" y="2124693"/>
                <a:ext cx="2342822" cy="369332"/>
              </a:xfrm>
              <a:prstGeom prst="rect">
                <a:avLst/>
              </a:prstGeom>
            </p:spPr>
            <p:txBody>
              <a:bodyPr wrap="none">
                <a:spAutoFit/>
              </a:bodyPr>
              <a:lstStyle/>
              <a:p>
                <a:pPr algn="ctr"/>
                <a:r>
                  <a:rPr lang="en-US" altLang="zh-CN" dirty="0" smtClean="0">
                    <a:solidFill>
                      <a:schemeClr val="tx1">
                        <a:lumMod val="50000"/>
                        <a:lumOff val="50000"/>
                      </a:schemeClr>
                    </a:solidFill>
                  </a:rPr>
                  <a:t>Add Your Title Here</a:t>
                </a:r>
                <a:endParaRPr lang="zh-CN" altLang="en-US" dirty="0">
                  <a:solidFill>
                    <a:schemeClr val="tx1">
                      <a:lumMod val="50000"/>
                      <a:lumOff val="50000"/>
                    </a:schemeClr>
                  </a:solidFill>
                </a:endParaRPr>
              </a:p>
            </p:txBody>
          </p:sp>
        </p:grpSp>
        <p:grpSp>
          <p:nvGrpSpPr>
            <p:cNvPr id="24" name="组合 23"/>
            <p:cNvGrpSpPr/>
            <p:nvPr/>
          </p:nvGrpSpPr>
          <p:grpSpPr>
            <a:xfrm>
              <a:off x="3987003" y="2087159"/>
              <a:ext cx="1375160" cy="1375160"/>
              <a:chOff x="7318202" y="1543843"/>
              <a:chExt cx="1375160" cy="1375160"/>
            </a:xfrm>
          </p:grpSpPr>
          <p:sp>
            <p:nvSpPr>
              <p:cNvPr id="18" name="八边形 17"/>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八边形 18"/>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3200" b="1" dirty="0" smtClean="0">
                    <a:solidFill>
                      <a:srgbClr val="11777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zh-CN" altLang="en-US" sz="3200" b="1" dirty="0">
                  <a:solidFill>
                    <a:srgbClr val="11777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3" name="组合 2"/>
          <p:cNvGrpSpPr/>
          <p:nvPr/>
        </p:nvGrpSpPr>
        <p:grpSpPr>
          <a:xfrm>
            <a:off x="1868419" y="4609455"/>
            <a:ext cx="4814061" cy="1375160"/>
            <a:chOff x="538206" y="4507358"/>
            <a:chExt cx="4814061" cy="1375160"/>
          </a:xfrm>
        </p:grpSpPr>
        <p:grpSp>
          <p:nvGrpSpPr>
            <p:cNvPr id="40" name="组合 39"/>
            <p:cNvGrpSpPr/>
            <p:nvPr/>
          </p:nvGrpSpPr>
          <p:grpSpPr>
            <a:xfrm>
              <a:off x="538206" y="4711406"/>
              <a:ext cx="4025787" cy="953377"/>
              <a:chOff x="1577943" y="1826129"/>
              <a:chExt cx="4025787" cy="953377"/>
            </a:xfrm>
          </p:grpSpPr>
          <p:grpSp>
            <p:nvGrpSpPr>
              <p:cNvPr id="41" name="组合 40"/>
              <p:cNvGrpSpPr/>
              <p:nvPr/>
            </p:nvGrpSpPr>
            <p:grpSpPr>
              <a:xfrm>
                <a:off x="1577943" y="1826129"/>
                <a:ext cx="4025787" cy="953377"/>
                <a:chOff x="7298480" y="1615237"/>
                <a:chExt cx="3659806" cy="866706"/>
              </a:xfrm>
            </p:grpSpPr>
            <p:sp>
              <p:nvSpPr>
                <p:cNvPr id="43" name="圆角矩形 42"/>
                <p:cNvSpPr/>
                <p:nvPr/>
              </p:nvSpPr>
              <p:spPr>
                <a:xfrm>
                  <a:off x="7298480" y="1615237"/>
                  <a:ext cx="3659806" cy="866706"/>
                </a:xfrm>
                <a:prstGeom prst="roundRect">
                  <a:avLst>
                    <a:gd name="adj" fmla="val 50000"/>
                  </a:avLst>
                </a:prstGeom>
                <a:solidFill>
                  <a:srgbClr val="FFB44B"/>
                </a:solidFill>
                <a:ln>
                  <a:solidFill>
                    <a:srgbClr val="FFB44B"/>
                  </a:solidFill>
                </a:ln>
                <a:effectLst>
                  <a:outerShdw blurRad="50800" dist="38100" dir="5400000" algn="t"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7439766"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FFB44B"/>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2070529" y="2127838"/>
                <a:ext cx="2342822" cy="369332"/>
              </a:xfrm>
              <a:prstGeom prst="rect">
                <a:avLst/>
              </a:prstGeom>
            </p:spPr>
            <p:txBody>
              <a:bodyPr wrap="none">
                <a:spAutoFit/>
              </a:bodyPr>
              <a:lstStyle/>
              <a:p>
                <a:pPr algn="ctr"/>
                <a:r>
                  <a:rPr lang="en-US" altLang="zh-CN" dirty="0" smtClean="0">
                    <a:solidFill>
                      <a:schemeClr val="tx1">
                        <a:lumMod val="50000"/>
                        <a:lumOff val="50000"/>
                      </a:schemeClr>
                    </a:solidFill>
                  </a:rPr>
                  <a:t>Add Your Title Here</a:t>
                </a:r>
                <a:endParaRPr lang="zh-CN" altLang="en-US" dirty="0">
                  <a:solidFill>
                    <a:schemeClr val="tx1">
                      <a:lumMod val="50000"/>
                      <a:lumOff val="50000"/>
                    </a:schemeClr>
                  </a:solidFill>
                </a:endParaRPr>
              </a:p>
            </p:txBody>
          </p:sp>
        </p:grpSp>
        <p:grpSp>
          <p:nvGrpSpPr>
            <p:cNvPr id="45" name="组合 44"/>
            <p:cNvGrpSpPr/>
            <p:nvPr/>
          </p:nvGrpSpPr>
          <p:grpSpPr>
            <a:xfrm>
              <a:off x="3977107" y="4507358"/>
              <a:ext cx="1375160" cy="1375160"/>
              <a:chOff x="7318202" y="1543843"/>
              <a:chExt cx="1375160" cy="1375160"/>
            </a:xfrm>
          </p:grpSpPr>
          <p:sp>
            <p:nvSpPr>
              <p:cNvPr id="46" name="八边形 45"/>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八边形 46"/>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3200" b="1" dirty="0" smtClean="0">
                    <a:solidFill>
                      <a:srgbClr val="FFB44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05</a:t>
                </a:r>
                <a:endParaRPr lang="zh-CN" altLang="en-US" sz="3200" b="1" dirty="0">
                  <a:solidFill>
                    <a:srgbClr val="FFB44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4" name="组合 3"/>
          <p:cNvGrpSpPr/>
          <p:nvPr/>
        </p:nvGrpSpPr>
        <p:grpSpPr>
          <a:xfrm>
            <a:off x="5451603" y="2302366"/>
            <a:ext cx="4794490" cy="1375160"/>
            <a:chOff x="6491392" y="2061608"/>
            <a:chExt cx="4794490" cy="1375160"/>
          </a:xfrm>
        </p:grpSpPr>
        <p:grpSp>
          <p:nvGrpSpPr>
            <p:cNvPr id="48" name="组合 47"/>
            <p:cNvGrpSpPr/>
            <p:nvPr/>
          </p:nvGrpSpPr>
          <p:grpSpPr>
            <a:xfrm>
              <a:off x="7260095" y="2272500"/>
              <a:ext cx="4025787" cy="953377"/>
              <a:chOff x="1577943" y="1826129"/>
              <a:chExt cx="4025787" cy="953377"/>
            </a:xfrm>
          </p:grpSpPr>
          <p:grpSp>
            <p:nvGrpSpPr>
              <p:cNvPr id="49" name="组合 48"/>
              <p:cNvGrpSpPr/>
              <p:nvPr/>
            </p:nvGrpSpPr>
            <p:grpSpPr>
              <a:xfrm>
                <a:off x="1577943" y="1826129"/>
                <a:ext cx="4025787" cy="953377"/>
                <a:chOff x="7298480" y="1615237"/>
                <a:chExt cx="3659806" cy="866706"/>
              </a:xfrm>
            </p:grpSpPr>
            <p:sp>
              <p:nvSpPr>
                <p:cNvPr id="51" name="圆角矩形 50"/>
                <p:cNvSpPr/>
                <p:nvPr/>
              </p:nvSpPr>
              <p:spPr>
                <a:xfrm>
                  <a:off x="7298480" y="1615237"/>
                  <a:ext cx="3659806" cy="866706"/>
                </a:xfrm>
                <a:prstGeom prst="roundRect">
                  <a:avLst>
                    <a:gd name="adj" fmla="val 50000"/>
                  </a:avLst>
                </a:prstGeom>
                <a:solidFill>
                  <a:srgbClr val="4DC6BE"/>
                </a:solidFill>
                <a:ln>
                  <a:solidFill>
                    <a:srgbClr val="4DC6BE"/>
                  </a:solidFill>
                </a:ln>
                <a:effectLst>
                  <a:outerShdw blurRad="50800" dist="38100" algn="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a:off x="7479349"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4DC6BE"/>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矩形 49"/>
              <p:cNvSpPr/>
              <p:nvPr/>
            </p:nvSpPr>
            <p:spPr>
              <a:xfrm>
                <a:off x="2639142" y="2143702"/>
                <a:ext cx="2342822" cy="369332"/>
              </a:xfrm>
              <a:prstGeom prst="rect">
                <a:avLst/>
              </a:prstGeom>
            </p:spPr>
            <p:txBody>
              <a:bodyPr wrap="none">
                <a:spAutoFit/>
              </a:bodyPr>
              <a:lstStyle/>
              <a:p>
                <a:pPr algn="ctr"/>
                <a:r>
                  <a:rPr lang="en-US" altLang="zh-CN" dirty="0" smtClean="0">
                    <a:solidFill>
                      <a:schemeClr val="tx1">
                        <a:lumMod val="50000"/>
                        <a:lumOff val="50000"/>
                      </a:schemeClr>
                    </a:solidFill>
                  </a:rPr>
                  <a:t>Add Your Title Here</a:t>
                </a:r>
                <a:endParaRPr lang="zh-CN" altLang="en-US" dirty="0">
                  <a:solidFill>
                    <a:schemeClr val="tx1">
                      <a:lumMod val="50000"/>
                      <a:lumOff val="50000"/>
                    </a:schemeClr>
                  </a:solidFill>
                </a:endParaRPr>
              </a:p>
            </p:txBody>
          </p:sp>
        </p:grpSp>
        <p:grpSp>
          <p:nvGrpSpPr>
            <p:cNvPr id="53" name="组合 52"/>
            <p:cNvGrpSpPr/>
            <p:nvPr/>
          </p:nvGrpSpPr>
          <p:grpSpPr>
            <a:xfrm>
              <a:off x="6491392" y="2061608"/>
              <a:ext cx="1375160" cy="1375160"/>
              <a:chOff x="7318202" y="1543843"/>
              <a:chExt cx="1375160" cy="1375160"/>
            </a:xfrm>
          </p:grpSpPr>
          <p:sp>
            <p:nvSpPr>
              <p:cNvPr id="54" name="八边形 53"/>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八边形 54"/>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3200" b="1" dirty="0" smtClean="0">
                    <a:solidFill>
                      <a:srgbClr val="4DC6B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zh-CN" altLang="en-US" sz="3200" b="1" dirty="0">
                  <a:solidFill>
                    <a:srgbClr val="4DC6B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5" name="组合 4"/>
          <p:cNvGrpSpPr/>
          <p:nvPr/>
        </p:nvGrpSpPr>
        <p:grpSpPr>
          <a:xfrm>
            <a:off x="6416761" y="3546722"/>
            <a:ext cx="4794490" cy="1375160"/>
            <a:chOff x="6520858" y="4592848"/>
            <a:chExt cx="4794490" cy="1375160"/>
          </a:xfrm>
        </p:grpSpPr>
        <p:grpSp>
          <p:nvGrpSpPr>
            <p:cNvPr id="56" name="组合 55"/>
            <p:cNvGrpSpPr/>
            <p:nvPr/>
          </p:nvGrpSpPr>
          <p:grpSpPr>
            <a:xfrm>
              <a:off x="7289561" y="4803740"/>
              <a:ext cx="4025787" cy="953377"/>
              <a:chOff x="1577943" y="1826129"/>
              <a:chExt cx="4025787" cy="953377"/>
            </a:xfrm>
          </p:grpSpPr>
          <p:grpSp>
            <p:nvGrpSpPr>
              <p:cNvPr id="57" name="组合 56"/>
              <p:cNvGrpSpPr/>
              <p:nvPr/>
            </p:nvGrpSpPr>
            <p:grpSpPr>
              <a:xfrm>
                <a:off x="1577943" y="1826129"/>
                <a:ext cx="4025787" cy="953377"/>
                <a:chOff x="7298480" y="1615237"/>
                <a:chExt cx="3659806" cy="866706"/>
              </a:xfrm>
            </p:grpSpPr>
            <p:sp>
              <p:nvSpPr>
                <p:cNvPr id="59" name="圆角矩形 58"/>
                <p:cNvSpPr/>
                <p:nvPr/>
              </p:nvSpPr>
              <p:spPr>
                <a:xfrm>
                  <a:off x="7298480" y="1615237"/>
                  <a:ext cx="3659806" cy="866706"/>
                </a:xfrm>
                <a:prstGeom prst="roundRect">
                  <a:avLst>
                    <a:gd name="adj" fmla="val 50000"/>
                  </a:avLst>
                </a:prstGeom>
                <a:solidFill>
                  <a:srgbClr val="4FB663"/>
                </a:solidFill>
                <a:ln>
                  <a:solidFill>
                    <a:srgbClr val="4FB663"/>
                  </a:solidFill>
                </a:ln>
                <a:effectLst>
                  <a:outerShdw blurRad="50800" dist="38100" algn="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圆角矩形 59"/>
                <p:cNvSpPr/>
                <p:nvPr/>
              </p:nvSpPr>
              <p:spPr>
                <a:xfrm>
                  <a:off x="7479349"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4FB663"/>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矩形 57"/>
              <p:cNvSpPr/>
              <p:nvPr/>
            </p:nvSpPr>
            <p:spPr>
              <a:xfrm>
                <a:off x="2639142" y="2143702"/>
                <a:ext cx="2342822" cy="369332"/>
              </a:xfrm>
              <a:prstGeom prst="rect">
                <a:avLst/>
              </a:prstGeom>
            </p:spPr>
            <p:txBody>
              <a:bodyPr wrap="none">
                <a:spAutoFit/>
              </a:bodyPr>
              <a:lstStyle/>
              <a:p>
                <a:pPr algn="ctr"/>
                <a:r>
                  <a:rPr lang="en-US" altLang="zh-CN" dirty="0" smtClean="0">
                    <a:solidFill>
                      <a:schemeClr val="tx1">
                        <a:lumMod val="50000"/>
                        <a:lumOff val="50000"/>
                      </a:schemeClr>
                    </a:solidFill>
                  </a:rPr>
                  <a:t>Add Your Title Here</a:t>
                </a:r>
                <a:endParaRPr lang="zh-CN" altLang="en-US" dirty="0">
                  <a:solidFill>
                    <a:schemeClr val="tx1">
                      <a:lumMod val="50000"/>
                      <a:lumOff val="50000"/>
                    </a:schemeClr>
                  </a:solidFill>
                </a:endParaRPr>
              </a:p>
            </p:txBody>
          </p:sp>
        </p:grpSp>
        <p:grpSp>
          <p:nvGrpSpPr>
            <p:cNvPr id="61" name="组合 60"/>
            <p:cNvGrpSpPr/>
            <p:nvPr/>
          </p:nvGrpSpPr>
          <p:grpSpPr>
            <a:xfrm>
              <a:off x="6520858" y="4592848"/>
              <a:ext cx="1375160" cy="1375160"/>
              <a:chOff x="7318202" y="1543843"/>
              <a:chExt cx="1375160" cy="1375160"/>
            </a:xfrm>
          </p:grpSpPr>
          <p:sp>
            <p:nvSpPr>
              <p:cNvPr id="62" name="八边形 61"/>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八边形 62"/>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3200" b="1" dirty="0" smtClean="0">
                    <a:solidFill>
                      <a:srgbClr val="4FB6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endParaRPr lang="zh-CN" altLang="en-US" sz="3200" b="1" dirty="0">
                  <a:solidFill>
                    <a:srgbClr val="4FB6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
        <p:nvSpPr>
          <p:cNvPr id="75" name="矩形 74"/>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4FB663"/>
                </a:solidFill>
                <a:effectLst/>
              </a:rPr>
              <a:t>添加标题</a:t>
            </a:r>
            <a:endParaRPr lang="en-US" altLang="zh-CN" sz="3200" b="1" cap="none" spc="0" dirty="0" smtClean="0">
              <a:solidFill>
                <a:srgbClr val="4FB663"/>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grpSp>
        <p:nvGrpSpPr>
          <p:cNvPr id="65" name="组合 64"/>
          <p:cNvGrpSpPr/>
          <p:nvPr/>
        </p:nvGrpSpPr>
        <p:grpSpPr>
          <a:xfrm>
            <a:off x="6826763" y="5001969"/>
            <a:ext cx="4794490" cy="1375160"/>
            <a:chOff x="6520858" y="4592848"/>
            <a:chExt cx="4794490" cy="1375160"/>
          </a:xfrm>
        </p:grpSpPr>
        <p:grpSp>
          <p:nvGrpSpPr>
            <p:cNvPr id="68" name="组合 67"/>
            <p:cNvGrpSpPr/>
            <p:nvPr/>
          </p:nvGrpSpPr>
          <p:grpSpPr>
            <a:xfrm>
              <a:off x="7289561" y="4803740"/>
              <a:ext cx="4025787" cy="953377"/>
              <a:chOff x="1577943" y="1826129"/>
              <a:chExt cx="4025787" cy="953377"/>
            </a:xfrm>
          </p:grpSpPr>
          <p:grpSp>
            <p:nvGrpSpPr>
              <p:cNvPr id="72" name="组合 71"/>
              <p:cNvGrpSpPr/>
              <p:nvPr/>
            </p:nvGrpSpPr>
            <p:grpSpPr>
              <a:xfrm>
                <a:off x="1577943" y="1826129"/>
                <a:ext cx="4025787" cy="953377"/>
                <a:chOff x="7298480" y="1615237"/>
                <a:chExt cx="3659806" cy="866706"/>
              </a:xfrm>
            </p:grpSpPr>
            <p:sp>
              <p:nvSpPr>
                <p:cNvPr id="76" name="圆角矩形 75"/>
                <p:cNvSpPr/>
                <p:nvPr/>
              </p:nvSpPr>
              <p:spPr>
                <a:xfrm>
                  <a:off x="7298480" y="1615237"/>
                  <a:ext cx="3659806" cy="866706"/>
                </a:xfrm>
                <a:prstGeom prst="roundRect">
                  <a:avLst>
                    <a:gd name="adj" fmla="val 50000"/>
                  </a:avLst>
                </a:prstGeom>
                <a:solidFill>
                  <a:srgbClr val="F4A09A"/>
                </a:solidFill>
                <a:ln>
                  <a:solidFill>
                    <a:srgbClr val="F4A09A"/>
                  </a:solidFill>
                </a:ln>
                <a:effectLst>
                  <a:outerShdw blurRad="50800" dist="38100" algn="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a:off x="7479349"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F4A09A"/>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矩形 72"/>
              <p:cNvSpPr/>
              <p:nvPr/>
            </p:nvSpPr>
            <p:spPr>
              <a:xfrm>
                <a:off x="2639142" y="2143702"/>
                <a:ext cx="2342822" cy="369332"/>
              </a:xfrm>
              <a:prstGeom prst="rect">
                <a:avLst/>
              </a:prstGeom>
            </p:spPr>
            <p:txBody>
              <a:bodyPr wrap="none">
                <a:spAutoFit/>
              </a:bodyPr>
              <a:lstStyle/>
              <a:p>
                <a:pPr algn="ctr"/>
                <a:r>
                  <a:rPr lang="en-US" altLang="zh-CN" dirty="0" smtClean="0">
                    <a:solidFill>
                      <a:schemeClr val="tx1">
                        <a:lumMod val="50000"/>
                        <a:lumOff val="50000"/>
                      </a:schemeClr>
                    </a:solidFill>
                  </a:rPr>
                  <a:t>Add Your Title Here</a:t>
                </a:r>
                <a:endParaRPr lang="zh-CN" altLang="en-US" dirty="0">
                  <a:solidFill>
                    <a:schemeClr val="tx1">
                      <a:lumMod val="50000"/>
                      <a:lumOff val="50000"/>
                    </a:schemeClr>
                  </a:solidFill>
                </a:endParaRPr>
              </a:p>
            </p:txBody>
          </p:sp>
        </p:grpSp>
        <p:grpSp>
          <p:nvGrpSpPr>
            <p:cNvPr id="69" name="组合 68"/>
            <p:cNvGrpSpPr/>
            <p:nvPr/>
          </p:nvGrpSpPr>
          <p:grpSpPr>
            <a:xfrm>
              <a:off x="6520858" y="4592848"/>
              <a:ext cx="1375160" cy="1375160"/>
              <a:chOff x="7318202" y="1543843"/>
              <a:chExt cx="1375160" cy="1375160"/>
            </a:xfrm>
          </p:grpSpPr>
          <p:sp>
            <p:nvSpPr>
              <p:cNvPr id="70" name="八边形 69"/>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八边形 70"/>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3200" b="1" dirty="0" smtClean="0">
                    <a:solidFill>
                      <a:srgbClr val="F4A09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06</a:t>
                </a:r>
                <a:endParaRPr lang="zh-CN" altLang="en-US" sz="3200" b="1" dirty="0">
                  <a:solidFill>
                    <a:srgbClr val="F4A09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grpSp>
        <p:nvGrpSpPr>
          <p:cNvPr id="78" name="组合 77"/>
          <p:cNvGrpSpPr/>
          <p:nvPr/>
        </p:nvGrpSpPr>
        <p:grpSpPr>
          <a:xfrm>
            <a:off x="528169" y="1846342"/>
            <a:ext cx="4823956" cy="1375160"/>
            <a:chOff x="538207" y="2087159"/>
            <a:chExt cx="4823956" cy="1375160"/>
          </a:xfrm>
        </p:grpSpPr>
        <p:grpSp>
          <p:nvGrpSpPr>
            <p:cNvPr id="79" name="组合 78"/>
            <p:cNvGrpSpPr/>
            <p:nvPr/>
          </p:nvGrpSpPr>
          <p:grpSpPr>
            <a:xfrm>
              <a:off x="538207" y="2313950"/>
              <a:ext cx="4025787" cy="953377"/>
              <a:chOff x="1577941" y="1826129"/>
              <a:chExt cx="4025787" cy="953377"/>
            </a:xfrm>
          </p:grpSpPr>
          <p:grpSp>
            <p:nvGrpSpPr>
              <p:cNvPr id="83" name="组合 82"/>
              <p:cNvGrpSpPr/>
              <p:nvPr/>
            </p:nvGrpSpPr>
            <p:grpSpPr>
              <a:xfrm>
                <a:off x="1577941" y="1826129"/>
                <a:ext cx="4025787" cy="953377"/>
                <a:chOff x="7298478" y="1615237"/>
                <a:chExt cx="3659806" cy="866706"/>
              </a:xfrm>
            </p:grpSpPr>
            <p:sp>
              <p:nvSpPr>
                <p:cNvPr id="85" name="圆角矩形 84"/>
                <p:cNvSpPr/>
                <p:nvPr/>
              </p:nvSpPr>
              <p:spPr>
                <a:xfrm>
                  <a:off x="7298478" y="1615237"/>
                  <a:ext cx="3659806" cy="866706"/>
                </a:xfrm>
                <a:prstGeom prst="roundRect">
                  <a:avLst>
                    <a:gd name="adj" fmla="val 50000"/>
                  </a:avLst>
                </a:prstGeom>
                <a:solidFill>
                  <a:srgbClr val="EE6B61"/>
                </a:solidFill>
                <a:ln>
                  <a:solidFill>
                    <a:srgbClr val="EE6B61"/>
                  </a:solidFill>
                </a:ln>
                <a:effectLst>
                  <a:outerShdw blurRad="50800" dist="38100" dir="5400000" algn="t"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圆角矩形 85"/>
                <p:cNvSpPr/>
                <p:nvPr/>
              </p:nvSpPr>
              <p:spPr>
                <a:xfrm>
                  <a:off x="7439765"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EE6B61"/>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4" name="矩形 83"/>
              <p:cNvSpPr/>
              <p:nvPr/>
            </p:nvSpPr>
            <p:spPr>
              <a:xfrm>
                <a:off x="2070526" y="2124693"/>
                <a:ext cx="2342822" cy="369332"/>
              </a:xfrm>
              <a:prstGeom prst="rect">
                <a:avLst/>
              </a:prstGeom>
            </p:spPr>
            <p:txBody>
              <a:bodyPr wrap="none">
                <a:spAutoFit/>
              </a:bodyPr>
              <a:lstStyle/>
              <a:p>
                <a:pPr algn="ctr"/>
                <a:r>
                  <a:rPr lang="en-US" altLang="zh-CN" dirty="0" smtClean="0">
                    <a:solidFill>
                      <a:schemeClr val="tx1">
                        <a:lumMod val="50000"/>
                        <a:lumOff val="50000"/>
                      </a:schemeClr>
                    </a:solidFill>
                  </a:rPr>
                  <a:t>Add Your Title Here</a:t>
                </a:r>
                <a:endParaRPr lang="zh-CN" altLang="en-US" dirty="0">
                  <a:solidFill>
                    <a:schemeClr val="tx1">
                      <a:lumMod val="50000"/>
                      <a:lumOff val="50000"/>
                    </a:schemeClr>
                  </a:solidFill>
                </a:endParaRPr>
              </a:p>
            </p:txBody>
          </p:sp>
        </p:grpSp>
        <p:grpSp>
          <p:nvGrpSpPr>
            <p:cNvPr id="80" name="组合 79"/>
            <p:cNvGrpSpPr/>
            <p:nvPr/>
          </p:nvGrpSpPr>
          <p:grpSpPr>
            <a:xfrm>
              <a:off x="3987003" y="2087159"/>
              <a:ext cx="1375160" cy="1375160"/>
              <a:chOff x="7318202" y="1543843"/>
              <a:chExt cx="1375160" cy="1375160"/>
            </a:xfrm>
          </p:grpSpPr>
          <p:sp>
            <p:nvSpPr>
              <p:cNvPr id="81" name="八边形 80"/>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八边形 81"/>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3200" b="1" dirty="0" smtClean="0">
                    <a:solidFill>
                      <a:srgbClr val="EE6B6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zh-CN" altLang="en-US" sz="3200" b="1" dirty="0">
                  <a:solidFill>
                    <a:srgbClr val="EE6B6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
        <p:nvSpPr>
          <p:cNvPr id="87" name="椭圆 86"/>
          <p:cNvSpPr/>
          <p:nvPr/>
        </p:nvSpPr>
        <p:spPr>
          <a:xfrm>
            <a:off x="5851266" y="3911720"/>
            <a:ext cx="480000" cy="480000"/>
          </a:xfrm>
          <a:prstGeom prst="ellipse">
            <a:avLst/>
          </a:prstGeom>
          <a:gradFill flip="none" rotWithShape="1">
            <a:gsLst>
              <a:gs pos="0">
                <a:schemeClr val="bg1"/>
              </a:gs>
              <a:gs pos="100000">
                <a:schemeClr val="bg2">
                  <a:lumMod val="90000"/>
                </a:schemeClr>
              </a:gs>
            </a:gsLst>
            <a:lin ang="2700000" scaled="1"/>
            <a:tileRect/>
          </a:gradFill>
          <a:ln w="25400">
            <a:gradFill flip="none" rotWithShape="1">
              <a:gsLst>
                <a:gs pos="0">
                  <a:schemeClr val="bg1">
                    <a:lumMod val="75000"/>
                  </a:schemeClr>
                </a:gs>
                <a:gs pos="100000">
                  <a:schemeClr val="bg1"/>
                </a:gs>
              </a:gsLst>
              <a:lin ang="2700000" scaled="1"/>
              <a:tileRect/>
            </a:gra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8" name="KSO_Shape"/>
          <p:cNvSpPr>
            <a:spLocks noChangeAspect="1"/>
          </p:cNvSpPr>
          <p:nvPr/>
        </p:nvSpPr>
        <p:spPr>
          <a:xfrm>
            <a:off x="528169" y="362892"/>
            <a:ext cx="669476" cy="669476"/>
          </a:xfrm>
          <a:custGeom>
            <a:avLst/>
            <a:gdLst/>
            <a:ahLst/>
            <a:cxnLst/>
            <a:rect l="l" t="t" r="r" b="b"/>
            <a:pathLst>
              <a:path w="577593" h="577592">
                <a:moveTo>
                  <a:pt x="234310" y="380217"/>
                </a:moveTo>
                <a:cubicBezTo>
                  <a:pt x="246869" y="387442"/>
                  <a:pt x="258665" y="381442"/>
                  <a:pt x="262548" y="404283"/>
                </a:cubicBezTo>
                <a:cubicBezTo>
                  <a:pt x="266431" y="427125"/>
                  <a:pt x="242854" y="459767"/>
                  <a:pt x="229183" y="471323"/>
                </a:cubicBezTo>
                <a:cubicBezTo>
                  <a:pt x="215512" y="482878"/>
                  <a:pt x="193419" y="478515"/>
                  <a:pt x="180522" y="473617"/>
                </a:cubicBezTo>
                <a:cubicBezTo>
                  <a:pt x="193965" y="466292"/>
                  <a:pt x="207048" y="454529"/>
                  <a:pt x="217339" y="440601"/>
                </a:cubicBezTo>
                <a:cubicBezTo>
                  <a:pt x="233687" y="418479"/>
                  <a:pt x="240024" y="395096"/>
                  <a:pt x="234310" y="380217"/>
                </a:cubicBezTo>
                <a:close/>
                <a:moveTo>
                  <a:pt x="425006" y="121382"/>
                </a:moveTo>
                <a:cubicBezTo>
                  <a:pt x="429704" y="126991"/>
                  <a:pt x="433488" y="134230"/>
                  <a:pt x="436644" y="143057"/>
                </a:cubicBezTo>
                <a:cubicBezTo>
                  <a:pt x="453017" y="188848"/>
                  <a:pt x="374979" y="223071"/>
                  <a:pt x="356472" y="222273"/>
                </a:cubicBezTo>
                <a:cubicBezTo>
                  <a:pt x="340632" y="221589"/>
                  <a:pt x="329013" y="212922"/>
                  <a:pt x="316773" y="203393"/>
                </a:cubicBezTo>
                <a:cubicBezTo>
                  <a:pt x="332982" y="199546"/>
                  <a:pt x="349992" y="192409"/>
                  <a:pt x="365914" y="183372"/>
                </a:cubicBezTo>
                <a:cubicBezTo>
                  <a:pt x="400284" y="163865"/>
                  <a:pt x="423202" y="139309"/>
                  <a:pt x="425006" y="121382"/>
                </a:cubicBezTo>
                <a:close/>
                <a:moveTo>
                  <a:pt x="288797" y="0"/>
                </a:moveTo>
                <a:cubicBezTo>
                  <a:pt x="448295" y="0"/>
                  <a:pt x="577593" y="129298"/>
                  <a:pt x="577593" y="288796"/>
                </a:cubicBezTo>
                <a:cubicBezTo>
                  <a:pt x="577593" y="448294"/>
                  <a:pt x="448295" y="577592"/>
                  <a:pt x="288797" y="577592"/>
                </a:cubicBezTo>
                <a:cubicBezTo>
                  <a:pt x="242745" y="577593"/>
                  <a:pt x="199210" y="566813"/>
                  <a:pt x="160790" y="547224"/>
                </a:cubicBezTo>
                <a:lnTo>
                  <a:pt x="160978" y="548653"/>
                </a:lnTo>
                <a:cubicBezTo>
                  <a:pt x="160918" y="548616"/>
                  <a:pt x="159201" y="547509"/>
                  <a:pt x="156576" y="545302"/>
                </a:cubicBezTo>
                <a:cubicBezTo>
                  <a:pt x="155826" y="545059"/>
                  <a:pt x="155138" y="544697"/>
                  <a:pt x="154452" y="544332"/>
                </a:cubicBezTo>
                <a:lnTo>
                  <a:pt x="154081" y="542962"/>
                </a:lnTo>
                <a:cubicBezTo>
                  <a:pt x="143887" y="534039"/>
                  <a:pt x="126458" y="513897"/>
                  <a:pt x="125778" y="482542"/>
                </a:cubicBezTo>
                <a:cubicBezTo>
                  <a:pt x="125207" y="456209"/>
                  <a:pt x="135424" y="442013"/>
                  <a:pt x="144328" y="435402"/>
                </a:cubicBezTo>
                <a:cubicBezTo>
                  <a:pt x="141049" y="427772"/>
                  <a:pt x="139101" y="420175"/>
                  <a:pt x="137482" y="414002"/>
                </a:cubicBezTo>
                <a:cubicBezTo>
                  <a:pt x="130441" y="387159"/>
                  <a:pt x="138178" y="160274"/>
                  <a:pt x="347629" y="102143"/>
                </a:cubicBezTo>
                <a:cubicBezTo>
                  <a:pt x="355010" y="100659"/>
                  <a:pt x="362177" y="99561"/>
                  <a:pt x="369059" y="99057"/>
                </a:cubicBezTo>
                <a:cubicBezTo>
                  <a:pt x="375940" y="98553"/>
                  <a:pt x="382537" y="98644"/>
                  <a:pt x="388776" y="99538"/>
                </a:cubicBezTo>
                <a:cubicBezTo>
                  <a:pt x="400320" y="101193"/>
                  <a:pt x="410643" y="105601"/>
                  <a:pt x="418998" y="114390"/>
                </a:cubicBezTo>
                <a:cubicBezTo>
                  <a:pt x="425438" y="129703"/>
                  <a:pt x="401160" y="157423"/>
                  <a:pt x="362093" y="179190"/>
                </a:cubicBezTo>
                <a:cubicBezTo>
                  <a:pt x="345488" y="188443"/>
                  <a:pt x="327757" y="195717"/>
                  <a:pt x="311456" y="199847"/>
                </a:cubicBezTo>
                <a:cubicBezTo>
                  <a:pt x="306035" y="196348"/>
                  <a:pt x="300569" y="194901"/>
                  <a:pt x="294986" y="197818"/>
                </a:cubicBezTo>
                <a:cubicBezTo>
                  <a:pt x="275325" y="208090"/>
                  <a:pt x="219960" y="314670"/>
                  <a:pt x="214388" y="347873"/>
                </a:cubicBezTo>
                <a:cubicBezTo>
                  <a:pt x="212440" y="359480"/>
                  <a:pt x="217439" y="367666"/>
                  <a:pt x="224964" y="373701"/>
                </a:cubicBezTo>
                <a:lnTo>
                  <a:pt x="224630" y="374083"/>
                </a:lnTo>
                <a:cubicBezTo>
                  <a:pt x="237092" y="384983"/>
                  <a:pt x="231822" y="412316"/>
                  <a:pt x="212274" y="438164"/>
                </a:cubicBezTo>
                <a:cubicBezTo>
                  <a:pt x="201379" y="452569"/>
                  <a:pt x="187435" y="464598"/>
                  <a:pt x="173722" y="471257"/>
                </a:cubicBezTo>
                <a:cubicBezTo>
                  <a:pt x="160041" y="464734"/>
                  <a:pt x="151775" y="453122"/>
                  <a:pt x="146587" y="441033"/>
                </a:cubicBezTo>
                <a:cubicBezTo>
                  <a:pt x="139259" y="451214"/>
                  <a:pt x="130813" y="467448"/>
                  <a:pt x="133146" y="486288"/>
                </a:cubicBezTo>
                <a:cubicBezTo>
                  <a:pt x="137119" y="518381"/>
                  <a:pt x="141720" y="516247"/>
                  <a:pt x="146174" y="525248"/>
                </a:cubicBezTo>
                <a:cubicBezTo>
                  <a:pt x="158269" y="542339"/>
                  <a:pt x="158341" y="537239"/>
                  <a:pt x="159578" y="539900"/>
                </a:cubicBezTo>
                <a:cubicBezTo>
                  <a:pt x="198149" y="560306"/>
                  <a:pt x="242154" y="571597"/>
                  <a:pt x="288797" y="571597"/>
                </a:cubicBezTo>
                <a:cubicBezTo>
                  <a:pt x="444983" y="571597"/>
                  <a:pt x="571598" y="444983"/>
                  <a:pt x="571598" y="288796"/>
                </a:cubicBezTo>
                <a:cubicBezTo>
                  <a:pt x="571598" y="132609"/>
                  <a:pt x="444984" y="5995"/>
                  <a:pt x="288797" y="5995"/>
                </a:cubicBezTo>
                <a:cubicBezTo>
                  <a:pt x="132610" y="5995"/>
                  <a:pt x="5996" y="132609"/>
                  <a:pt x="5996" y="288796"/>
                </a:cubicBezTo>
                <a:cubicBezTo>
                  <a:pt x="5996" y="370017"/>
                  <a:pt x="40236" y="443242"/>
                  <a:pt x="95262" y="494616"/>
                </a:cubicBezTo>
                <a:lnTo>
                  <a:pt x="90248" y="498151"/>
                </a:lnTo>
                <a:cubicBezTo>
                  <a:pt x="34594" y="445716"/>
                  <a:pt x="0" y="371296"/>
                  <a:pt x="1" y="288796"/>
                </a:cubicBezTo>
                <a:cubicBezTo>
                  <a:pt x="1" y="129298"/>
                  <a:pt x="129299" y="0"/>
                  <a:pt x="288797" y="0"/>
                </a:cubicBezTo>
                <a:close/>
              </a:path>
            </a:pathLst>
          </a:custGeom>
          <a:solidFill>
            <a:srgbClr val="4FB663"/>
          </a:solidFill>
          <a:ln w="3175">
            <a:solidFill>
              <a:srgbClr val="4FB663"/>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left)">
                                      <p:cBhvr>
                                        <p:cTn id="7" dur="500"/>
                                        <p:tgtEl>
                                          <p:spTgt spid="8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checkerboard(across)">
                                      <p:cBhvr>
                                        <p:cTn id="1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4FB663"/>
                </a:solidFill>
                <a:effectLst/>
              </a:rPr>
              <a:t>添加标题</a:t>
            </a:r>
            <a:endParaRPr lang="en-US" altLang="zh-CN" sz="3200" b="1" cap="none" spc="0" dirty="0" smtClean="0">
              <a:solidFill>
                <a:srgbClr val="4FB663"/>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20" name="KSO_Shape"/>
          <p:cNvSpPr>
            <a:spLocks noChangeAspect="1"/>
          </p:cNvSpPr>
          <p:nvPr/>
        </p:nvSpPr>
        <p:spPr>
          <a:xfrm>
            <a:off x="528169" y="362892"/>
            <a:ext cx="669476" cy="669476"/>
          </a:xfrm>
          <a:custGeom>
            <a:avLst/>
            <a:gdLst/>
            <a:ahLst/>
            <a:cxnLst/>
            <a:rect l="l" t="t" r="r" b="b"/>
            <a:pathLst>
              <a:path w="577593" h="577592">
                <a:moveTo>
                  <a:pt x="234310" y="380217"/>
                </a:moveTo>
                <a:cubicBezTo>
                  <a:pt x="246869" y="387442"/>
                  <a:pt x="258665" y="381442"/>
                  <a:pt x="262548" y="404283"/>
                </a:cubicBezTo>
                <a:cubicBezTo>
                  <a:pt x="266431" y="427125"/>
                  <a:pt x="242854" y="459767"/>
                  <a:pt x="229183" y="471323"/>
                </a:cubicBezTo>
                <a:cubicBezTo>
                  <a:pt x="215512" y="482878"/>
                  <a:pt x="193419" y="478515"/>
                  <a:pt x="180522" y="473617"/>
                </a:cubicBezTo>
                <a:cubicBezTo>
                  <a:pt x="193965" y="466292"/>
                  <a:pt x="207048" y="454529"/>
                  <a:pt x="217339" y="440601"/>
                </a:cubicBezTo>
                <a:cubicBezTo>
                  <a:pt x="233687" y="418479"/>
                  <a:pt x="240024" y="395096"/>
                  <a:pt x="234310" y="380217"/>
                </a:cubicBezTo>
                <a:close/>
                <a:moveTo>
                  <a:pt x="425006" y="121382"/>
                </a:moveTo>
                <a:cubicBezTo>
                  <a:pt x="429704" y="126991"/>
                  <a:pt x="433488" y="134230"/>
                  <a:pt x="436644" y="143057"/>
                </a:cubicBezTo>
                <a:cubicBezTo>
                  <a:pt x="453017" y="188848"/>
                  <a:pt x="374979" y="223071"/>
                  <a:pt x="356472" y="222273"/>
                </a:cubicBezTo>
                <a:cubicBezTo>
                  <a:pt x="340632" y="221589"/>
                  <a:pt x="329013" y="212922"/>
                  <a:pt x="316773" y="203393"/>
                </a:cubicBezTo>
                <a:cubicBezTo>
                  <a:pt x="332982" y="199546"/>
                  <a:pt x="349992" y="192409"/>
                  <a:pt x="365914" y="183372"/>
                </a:cubicBezTo>
                <a:cubicBezTo>
                  <a:pt x="400284" y="163865"/>
                  <a:pt x="423202" y="139309"/>
                  <a:pt x="425006" y="121382"/>
                </a:cubicBezTo>
                <a:close/>
                <a:moveTo>
                  <a:pt x="288797" y="0"/>
                </a:moveTo>
                <a:cubicBezTo>
                  <a:pt x="448295" y="0"/>
                  <a:pt x="577593" y="129298"/>
                  <a:pt x="577593" y="288796"/>
                </a:cubicBezTo>
                <a:cubicBezTo>
                  <a:pt x="577593" y="448294"/>
                  <a:pt x="448295" y="577592"/>
                  <a:pt x="288797" y="577592"/>
                </a:cubicBezTo>
                <a:cubicBezTo>
                  <a:pt x="242745" y="577593"/>
                  <a:pt x="199210" y="566813"/>
                  <a:pt x="160790" y="547224"/>
                </a:cubicBezTo>
                <a:lnTo>
                  <a:pt x="160978" y="548653"/>
                </a:lnTo>
                <a:cubicBezTo>
                  <a:pt x="160918" y="548616"/>
                  <a:pt x="159201" y="547509"/>
                  <a:pt x="156576" y="545302"/>
                </a:cubicBezTo>
                <a:cubicBezTo>
                  <a:pt x="155826" y="545059"/>
                  <a:pt x="155138" y="544697"/>
                  <a:pt x="154452" y="544332"/>
                </a:cubicBezTo>
                <a:lnTo>
                  <a:pt x="154081" y="542962"/>
                </a:lnTo>
                <a:cubicBezTo>
                  <a:pt x="143887" y="534039"/>
                  <a:pt x="126458" y="513897"/>
                  <a:pt x="125778" y="482542"/>
                </a:cubicBezTo>
                <a:cubicBezTo>
                  <a:pt x="125207" y="456209"/>
                  <a:pt x="135424" y="442013"/>
                  <a:pt x="144328" y="435402"/>
                </a:cubicBezTo>
                <a:cubicBezTo>
                  <a:pt x="141049" y="427772"/>
                  <a:pt x="139101" y="420175"/>
                  <a:pt x="137482" y="414002"/>
                </a:cubicBezTo>
                <a:cubicBezTo>
                  <a:pt x="130441" y="387159"/>
                  <a:pt x="138178" y="160274"/>
                  <a:pt x="347629" y="102143"/>
                </a:cubicBezTo>
                <a:cubicBezTo>
                  <a:pt x="355010" y="100659"/>
                  <a:pt x="362177" y="99561"/>
                  <a:pt x="369059" y="99057"/>
                </a:cubicBezTo>
                <a:cubicBezTo>
                  <a:pt x="375940" y="98553"/>
                  <a:pt x="382537" y="98644"/>
                  <a:pt x="388776" y="99538"/>
                </a:cubicBezTo>
                <a:cubicBezTo>
                  <a:pt x="400320" y="101193"/>
                  <a:pt x="410643" y="105601"/>
                  <a:pt x="418998" y="114390"/>
                </a:cubicBezTo>
                <a:cubicBezTo>
                  <a:pt x="425438" y="129703"/>
                  <a:pt x="401160" y="157423"/>
                  <a:pt x="362093" y="179190"/>
                </a:cubicBezTo>
                <a:cubicBezTo>
                  <a:pt x="345488" y="188443"/>
                  <a:pt x="327757" y="195717"/>
                  <a:pt x="311456" y="199847"/>
                </a:cubicBezTo>
                <a:cubicBezTo>
                  <a:pt x="306035" y="196348"/>
                  <a:pt x="300569" y="194901"/>
                  <a:pt x="294986" y="197818"/>
                </a:cubicBezTo>
                <a:cubicBezTo>
                  <a:pt x="275325" y="208090"/>
                  <a:pt x="219960" y="314670"/>
                  <a:pt x="214388" y="347873"/>
                </a:cubicBezTo>
                <a:cubicBezTo>
                  <a:pt x="212440" y="359480"/>
                  <a:pt x="217439" y="367666"/>
                  <a:pt x="224964" y="373701"/>
                </a:cubicBezTo>
                <a:lnTo>
                  <a:pt x="224630" y="374083"/>
                </a:lnTo>
                <a:cubicBezTo>
                  <a:pt x="237092" y="384983"/>
                  <a:pt x="231822" y="412316"/>
                  <a:pt x="212274" y="438164"/>
                </a:cubicBezTo>
                <a:cubicBezTo>
                  <a:pt x="201379" y="452569"/>
                  <a:pt x="187435" y="464598"/>
                  <a:pt x="173722" y="471257"/>
                </a:cubicBezTo>
                <a:cubicBezTo>
                  <a:pt x="160041" y="464734"/>
                  <a:pt x="151775" y="453122"/>
                  <a:pt x="146587" y="441033"/>
                </a:cubicBezTo>
                <a:cubicBezTo>
                  <a:pt x="139259" y="451214"/>
                  <a:pt x="130813" y="467448"/>
                  <a:pt x="133146" y="486288"/>
                </a:cubicBezTo>
                <a:cubicBezTo>
                  <a:pt x="137119" y="518381"/>
                  <a:pt x="141720" y="516247"/>
                  <a:pt x="146174" y="525248"/>
                </a:cubicBezTo>
                <a:cubicBezTo>
                  <a:pt x="158269" y="542339"/>
                  <a:pt x="158341" y="537239"/>
                  <a:pt x="159578" y="539900"/>
                </a:cubicBezTo>
                <a:cubicBezTo>
                  <a:pt x="198149" y="560306"/>
                  <a:pt x="242154" y="571597"/>
                  <a:pt x="288797" y="571597"/>
                </a:cubicBezTo>
                <a:cubicBezTo>
                  <a:pt x="444983" y="571597"/>
                  <a:pt x="571598" y="444983"/>
                  <a:pt x="571598" y="288796"/>
                </a:cubicBezTo>
                <a:cubicBezTo>
                  <a:pt x="571598" y="132609"/>
                  <a:pt x="444984" y="5995"/>
                  <a:pt x="288797" y="5995"/>
                </a:cubicBezTo>
                <a:cubicBezTo>
                  <a:pt x="132610" y="5995"/>
                  <a:pt x="5996" y="132609"/>
                  <a:pt x="5996" y="288796"/>
                </a:cubicBezTo>
                <a:cubicBezTo>
                  <a:pt x="5996" y="370017"/>
                  <a:pt x="40236" y="443242"/>
                  <a:pt x="95262" y="494616"/>
                </a:cubicBezTo>
                <a:lnTo>
                  <a:pt x="90248" y="498151"/>
                </a:lnTo>
                <a:cubicBezTo>
                  <a:pt x="34594" y="445716"/>
                  <a:pt x="0" y="371296"/>
                  <a:pt x="1" y="288796"/>
                </a:cubicBezTo>
                <a:cubicBezTo>
                  <a:pt x="1" y="129298"/>
                  <a:pt x="129299" y="0"/>
                  <a:pt x="288797" y="0"/>
                </a:cubicBezTo>
                <a:close/>
              </a:path>
            </a:pathLst>
          </a:custGeom>
          <a:solidFill>
            <a:srgbClr val="4FB663"/>
          </a:solidFill>
          <a:ln w="3175">
            <a:solidFill>
              <a:srgbClr val="4FB663"/>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21" name="剪去对角的矩形 20"/>
          <p:cNvSpPr/>
          <p:nvPr/>
        </p:nvSpPr>
        <p:spPr>
          <a:xfrm>
            <a:off x="2338524" y="1613420"/>
            <a:ext cx="3145755" cy="1972250"/>
          </a:xfrm>
          <a:prstGeom prst="snip2DiagRect">
            <a:avLst>
              <a:gd name="adj1" fmla="val 0"/>
              <a:gd name="adj2" fmla="val 33329"/>
            </a:avLst>
          </a:prstGeom>
          <a:solidFill>
            <a:srgbClr val="FB7F6B"/>
          </a:solidFill>
          <a:ln>
            <a:solidFill>
              <a:srgbClr val="FB7F6B"/>
            </a:solidFill>
          </a:ln>
          <a:effectLst>
            <a:innerShdw blurRad="1143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4692177" y="1294718"/>
            <a:ext cx="1072297" cy="1072297"/>
            <a:chOff x="5366420" y="2494609"/>
            <a:chExt cx="1297480" cy="1297480"/>
          </a:xfrm>
        </p:grpSpPr>
        <p:sp>
          <p:nvSpPr>
            <p:cNvPr id="14" name="椭圆 13"/>
            <p:cNvSpPr/>
            <p:nvPr/>
          </p:nvSpPr>
          <p:spPr>
            <a:xfrm>
              <a:off x="5366420" y="2494609"/>
              <a:ext cx="1297480" cy="1297480"/>
            </a:xfrm>
            <a:prstGeom prst="ellipse">
              <a:avLst/>
            </a:pr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5" name="组合 14"/>
            <p:cNvGrpSpPr/>
            <p:nvPr/>
          </p:nvGrpSpPr>
          <p:grpSpPr>
            <a:xfrm>
              <a:off x="5493530" y="2621719"/>
              <a:ext cx="1043261" cy="1043261"/>
              <a:chOff x="638977" y="4296048"/>
              <a:chExt cx="1388581" cy="1388581"/>
            </a:xfrm>
          </p:grpSpPr>
          <p:sp>
            <p:nvSpPr>
              <p:cNvPr id="16" name="椭圆 15"/>
              <p:cNvSpPr/>
              <p:nvPr/>
            </p:nvSpPr>
            <p:spPr>
              <a:xfrm>
                <a:off x="638977" y="4296048"/>
                <a:ext cx="1388581" cy="138858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直角三角形 16"/>
              <p:cNvSpPr/>
              <p:nvPr/>
            </p:nvSpPr>
            <p:spPr>
              <a:xfrm rot="8150943">
                <a:off x="1162327" y="5108656"/>
                <a:ext cx="338187" cy="335141"/>
              </a:xfrm>
              <a:prstGeom prst="rtTriangle">
                <a:avLst/>
              </a:prstGeom>
              <a:solidFill>
                <a:srgbClr val="EE6B61"/>
              </a:solidFill>
              <a:ln>
                <a:solidFill>
                  <a:srgbClr val="EE6B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圆角矩形 17"/>
              <p:cNvSpPr/>
              <p:nvPr/>
            </p:nvSpPr>
            <p:spPr>
              <a:xfrm>
                <a:off x="934788" y="4628407"/>
                <a:ext cx="793264" cy="503086"/>
              </a:xfrm>
              <a:prstGeom prst="roundRect">
                <a:avLst/>
              </a:prstGeom>
              <a:noFill/>
              <a:ln w="28575">
                <a:solidFill>
                  <a:srgbClr val="EE6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2" name="剪去对角的矩形 21"/>
          <p:cNvSpPr/>
          <p:nvPr/>
        </p:nvSpPr>
        <p:spPr>
          <a:xfrm>
            <a:off x="3078394" y="3740570"/>
            <a:ext cx="3145755" cy="1972250"/>
          </a:xfrm>
          <a:prstGeom prst="snip2DiagRect">
            <a:avLst>
              <a:gd name="adj1" fmla="val 0"/>
              <a:gd name="adj2" fmla="val 33329"/>
            </a:avLst>
          </a:prstGeom>
          <a:solidFill>
            <a:srgbClr val="19B9B9"/>
          </a:solidFill>
          <a:ln>
            <a:solidFill>
              <a:srgbClr val="19B9B9"/>
            </a:solidFill>
          </a:ln>
          <a:effectLst>
            <a:innerShdw blurRad="1143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707970" y="4959225"/>
            <a:ext cx="1072297" cy="1072297"/>
            <a:chOff x="2248471" y="4013454"/>
            <a:chExt cx="1726946" cy="1726946"/>
          </a:xfrm>
        </p:grpSpPr>
        <p:grpSp>
          <p:nvGrpSpPr>
            <p:cNvPr id="3" name="组合 2"/>
            <p:cNvGrpSpPr/>
            <p:nvPr/>
          </p:nvGrpSpPr>
          <p:grpSpPr>
            <a:xfrm>
              <a:off x="2248471" y="4013454"/>
              <a:ext cx="1726946" cy="1726946"/>
              <a:chOff x="2248471" y="4013454"/>
              <a:chExt cx="1726946" cy="1726946"/>
            </a:xfrm>
          </p:grpSpPr>
          <p:sp>
            <p:nvSpPr>
              <p:cNvPr id="6" name="椭圆 5"/>
              <p:cNvSpPr/>
              <p:nvPr/>
            </p:nvSpPr>
            <p:spPr>
              <a:xfrm>
                <a:off x="2248471" y="4013454"/>
                <a:ext cx="1726946" cy="1726946"/>
              </a:xfrm>
              <a:prstGeom prst="ellipse">
                <a:avLst/>
              </a:prstGeom>
              <a:solidFill>
                <a:srgbClr val="19B9B9"/>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椭圆 6"/>
              <p:cNvSpPr/>
              <p:nvPr/>
            </p:nvSpPr>
            <p:spPr>
              <a:xfrm>
                <a:off x="2417654" y="4182636"/>
                <a:ext cx="1388581" cy="138858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4" name="任意多边形 3"/>
            <p:cNvSpPr/>
            <p:nvPr/>
          </p:nvSpPr>
          <p:spPr>
            <a:xfrm>
              <a:off x="2763994" y="4533572"/>
              <a:ext cx="525647" cy="525647"/>
            </a:xfrm>
            <a:custGeom>
              <a:avLst/>
              <a:gdLst>
                <a:gd name="connsiteX0" fmla="*/ 676140 w 1352282"/>
                <a:gd name="connsiteY0" fmla="*/ 82140 h 1352282"/>
                <a:gd name="connsiteX1" fmla="*/ 82140 w 1352282"/>
                <a:gd name="connsiteY1" fmla="*/ 676140 h 1352282"/>
                <a:gd name="connsiteX2" fmla="*/ 676140 w 1352282"/>
                <a:gd name="connsiteY2" fmla="*/ 1270140 h 1352282"/>
                <a:gd name="connsiteX3" fmla="*/ 1270140 w 1352282"/>
                <a:gd name="connsiteY3" fmla="*/ 676140 h 1352282"/>
                <a:gd name="connsiteX4" fmla="*/ 676140 w 1352282"/>
                <a:gd name="connsiteY4" fmla="*/ 82140 h 1352282"/>
                <a:gd name="connsiteX5" fmla="*/ 676141 w 1352282"/>
                <a:gd name="connsiteY5" fmla="*/ 0 h 1352282"/>
                <a:gd name="connsiteX6" fmla="*/ 1352282 w 1352282"/>
                <a:gd name="connsiteY6" fmla="*/ 676141 h 1352282"/>
                <a:gd name="connsiteX7" fmla="*/ 676141 w 1352282"/>
                <a:gd name="connsiteY7" fmla="*/ 1352282 h 1352282"/>
                <a:gd name="connsiteX8" fmla="*/ 0 w 1352282"/>
                <a:gd name="connsiteY8" fmla="*/ 676141 h 1352282"/>
                <a:gd name="connsiteX9" fmla="*/ 676141 w 1352282"/>
                <a:gd name="connsiteY9" fmla="*/ 0 h 135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2282" h="1352282">
                  <a:moveTo>
                    <a:pt x="676140" y="82140"/>
                  </a:moveTo>
                  <a:cubicBezTo>
                    <a:pt x="348083" y="82140"/>
                    <a:pt x="82140" y="348083"/>
                    <a:pt x="82140" y="676140"/>
                  </a:cubicBezTo>
                  <a:cubicBezTo>
                    <a:pt x="82140" y="1004197"/>
                    <a:pt x="348083" y="1270140"/>
                    <a:pt x="676140" y="1270140"/>
                  </a:cubicBezTo>
                  <a:cubicBezTo>
                    <a:pt x="1004197" y="1270140"/>
                    <a:pt x="1270140" y="1004197"/>
                    <a:pt x="1270140" y="676140"/>
                  </a:cubicBezTo>
                  <a:cubicBezTo>
                    <a:pt x="1270140" y="348083"/>
                    <a:pt x="1004197" y="82140"/>
                    <a:pt x="676140" y="82140"/>
                  </a:cubicBezTo>
                  <a:close/>
                  <a:moveTo>
                    <a:pt x="676141" y="0"/>
                  </a:moveTo>
                  <a:cubicBezTo>
                    <a:pt x="1049563" y="0"/>
                    <a:pt x="1352282" y="302719"/>
                    <a:pt x="1352282" y="676141"/>
                  </a:cubicBezTo>
                  <a:cubicBezTo>
                    <a:pt x="1352282" y="1049563"/>
                    <a:pt x="1049563" y="1352282"/>
                    <a:pt x="676141" y="1352282"/>
                  </a:cubicBezTo>
                  <a:cubicBezTo>
                    <a:pt x="302719" y="1352282"/>
                    <a:pt x="0" y="1049563"/>
                    <a:pt x="0" y="676141"/>
                  </a:cubicBezTo>
                  <a:cubicBezTo>
                    <a:pt x="0" y="302719"/>
                    <a:pt x="302719" y="0"/>
                    <a:pt x="676141" y="0"/>
                  </a:cubicBezTo>
                  <a:close/>
                </a:path>
              </a:pathLst>
            </a:custGeom>
            <a:solidFill>
              <a:srgbClr val="EE6B61"/>
            </a:solidFill>
            <a:ln>
              <a:solidFill>
                <a:srgbClr val="19B9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圆角矩形 4"/>
            <p:cNvSpPr/>
            <p:nvPr/>
          </p:nvSpPr>
          <p:spPr>
            <a:xfrm rot="2340034">
              <a:off x="3174208" y="5043469"/>
              <a:ext cx="360000" cy="72000"/>
            </a:xfrm>
            <a:prstGeom prst="roundRect">
              <a:avLst/>
            </a:prstGeom>
            <a:solidFill>
              <a:srgbClr val="19B9B9"/>
            </a:solidFill>
            <a:ln>
              <a:solidFill>
                <a:srgbClr val="19B9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23" name="剪去对角的矩形 22"/>
          <p:cNvSpPr/>
          <p:nvPr/>
        </p:nvSpPr>
        <p:spPr>
          <a:xfrm>
            <a:off x="5721078" y="2261967"/>
            <a:ext cx="3145755" cy="1972250"/>
          </a:xfrm>
          <a:prstGeom prst="snip2DiagRect">
            <a:avLst>
              <a:gd name="adj1" fmla="val 0"/>
              <a:gd name="adj2" fmla="val 33329"/>
            </a:avLst>
          </a:prstGeom>
          <a:solidFill>
            <a:srgbClr val="4FB663"/>
          </a:solidFill>
          <a:ln>
            <a:solidFill>
              <a:srgbClr val="4FB663"/>
            </a:solidFill>
          </a:ln>
          <a:effectLst>
            <a:innerShdw blurRad="1143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剪去对角的矩形 23"/>
          <p:cNvSpPr/>
          <p:nvPr/>
        </p:nvSpPr>
        <p:spPr>
          <a:xfrm>
            <a:off x="6398556" y="4367241"/>
            <a:ext cx="3145755" cy="1972250"/>
          </a:xfrm>
          <a:prstGeom prst="snip2DiagRect">
            <a:avLst>
              <a:gd name="adj1" fmla="val 0"/>
              <a:gd name="adj2" fmla="val 33329"/>
            </a:avLst>
          </a:prstGeom>
          <a:solidFill>
            <a:srgbClr val="FFB44B"/>
          </a:solidFill>
          <a:ln>
            <a:solidFill>
              <a:srgbClr val="FFB44B"/>
            </a:solidFill>
          </a:ln>
          <a:effectLst>
            <a:innerShdw blurRad="1143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6142914" y="5533427"/>
            <a:ext cx="1072297" cy="1072297"/>
            <a:chOff x="4338239" y="4053164"/>
            <a:chExt cx="1726946" cy="1726946"/>
          </a:xfrm>
        </p:grpSpPr>
        <p:grpSp>
          <p:nvGrpSpPr>
            <p:cNvPr id="26" name="组合 25"/>
            <p:cNvGrpSpPr/>
            <p:nvPr/>
          </p:nvGrpSpPr>
          <p:grpSpPr>
            <a:xfrm>
              <a:off x="4338239" y="4053164"/>
              <a:ext cx="1726946" cy="1726946"/>
              <a:chOff x="2248471" y="4013454"/>
              <a:chExt cx="1726946" cy="1726946"/>
            </a:xfrm>
          </p:grpSpPr>
          <p:sp>
            <p:nvSpPr>
              <p:cNvPr id="28" name="椭圆 27"/>
              <p:cNvSpPr/>
              <p:nvPr/>
            </p:nvSpPr>
            <p:spPr>
              <a:xfrm>
                <a:off x="2248471" y="4013454"/>
                <a:ext cx="1726946" cy="1726946"/>
              </a:xfrm>
              <a:prstGeom prst="ellipse">
                <a:avLst/>
              </a:prstGeom>
              <a:solidFill>
                <a:srgbClr val="FFB44B"/>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椭圆 28"/>
              <p:cNvSpPr/>
              <p:nvPr/>
            </p:nvSpPr>
            <p:spPr>
              <a:xfrm>
                <a:off x="2417654" y="4182637"/>
                <a:ext cx="1388581" cy="138858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27" name="任意多边形 26"/>
            <p:cNvSpPr/>
            <p:nvPr/>
          </p:nvSpPr>
          <p:spPr>
            <a:xfrm>
              <a:off x="4749430" y="4566409"/>
              <a:ext cx="871908" cy="565084"/>
            </a:xfrm>
            <a:custGeom>
              <a:avLst/>
              <a:gdLst>
                <a:gd name="connsiteX0" fmla="*/ 570897 w 1038225"/>
                <a:gd name="connsiteY0" fmla="*/ 0 h 672874"/>
                <a:gd name="connsiteX1" fmla="*/ 859062 w 1038225"/>
                <a:gd name="connsiteY1" fmla="*/ 234861 h 672874"/>
                <a:gd name="connsiteX2" fmla="*/ 860156 w 1038225"/>
                <a:gd name="connsiteY2" fmla="*/ 245710 h 672874"/>
                <a:gd name="connsiteX3" fmla="*/ 884462 w 1038225"/>
                <a:gd name="connsiteY3" fmla="*/ 248161 h 672874"/>
                <a:gd name="connsiteX4" fmla="*/ 1038225 w 1038225"/>
                <a:gd name="connsiteY4" fmla="*/ 436821 h 672874"/>
                <a:gd name="connsiteX5" fmla="*/ 1038225 w 1038225"/>
                <a:gd name="connsiteY5" fmla="*/ 480301 h 672874"/>
                <a:gd name="connsiteX6" fmla="*/ 845652 w 1038225"/>
                <a:gd name="connsiteY6" fmla="*/ 672874 h 672874"/>
                <a:gd name="connsiteX7" fmla="*/ 192573 w 1038225"/>
                <a:gd name="connsiteY7" fmla="*/ 672874 h 672874"/>
                <a:gd name="connsiteX8" fmla="*/ 0 w 1038225"/>
                <a:gd name="connsiteY8" fmla="*/ 480301 h 672874"/>
                <a:gd name="connsiteX9" fmla="*/ 0 w 1038225"/>
                <a:gd name="connsiteY9" fmla="*/ 436821 h 672874"/>
                <a:gd name="connsiteX10" fmla="*/ 153763 w 1038225"/>
                <a:gd name="connsiteY10" fmla="*/ 248161 h 672874"/>
                <a:gd name="connsiteX11" fmla="*/ 154538 w 1038225"/>
                <a:gd name="connsiteY11" fmla="*/ 248082 h 672874"/>
                <a:gd name="connsiteX12" fmla="*/ 162661 w 1038225"/>
                <a:gd name="connsiteY12" fmla="*/ 207843 h 672874"/>
                <a:gd name="connsiteX13" fmla="*/ 276756 w 1038225"/>
                <a:gd name="connsiteY13" fmla="*/ 132216 h 672874"/>
                <a:gd name="connsiteX14" fmla="*/ 319933 w 1038225"/>
                <a:gd name="connsiteY14" fmla="*/ 140933 h 672874"/>
                <a:gd name="connsiteX15" fmla="*/ 383796 w 1038225"/>
                <a:gd name="connsiteY15" fmla="*/ 67168 h 672874"/>
                <a:gd name="connsiteX16" fmla="*/ 570897 w 1038225"/>
                <a:gd name="connsiteY16" fmla="*/ 0 h 67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225" h="672874">
                  <a:moveTo>
                    <a:pt x="570897" y="0"/>
                  </a:moveTo>
                  <a:cubicBezTo>
                    <a:pt x="713041" y="0"/>
                    <a:pt x="831635" y="100826"/>
                    <a:pt x="859062" y="234861"/>
                  </a:cubicBezTo>
                  <a:lnTo>
                    <a:pt x="860156" y="245710"/>
                  </a:lnTo>
                  <a:lnTo>
                    <a:pt x="884462" y="248161"/>
                  </a:lnTo>
                  <a:cubicBezTo>
                    <a:pt x="972215" y="266117"/>
                    <a:pt x="1038225" y="343761"/>
                    <a:pt x="1038225" y="436821"/>
                  </a:cubicBezTo>
                  <a:lnTo>
                    <a:pt x="1038225" y="480301"/>
                  </a:lnTo>
                  <a:cubicBezTo>
                    <a:pt x="1038225" y="586656"/>
                    <a:pt x="952007" y="672874"/>
                    <a:pt x="845652" y="672874"/>
                  </a:cubicBezTo>
                  <a:lnTo>
                    <a:pt x="192573" y="672874"/>
                  </a:lnTo>
                  <a:cubicBezTo>
                    <a:pt x="86218" y="672874"/>
                    <a:pt x="0" y="586656"/>
                    <a:pt x="0" y="480301"/>
                  </a:cubicBezTo>
                  <a:lnTo>
                    <a:pt x="0" y="436821"/>
                  </a:lnTo>
                  <a:cubicBezTo>
                    <a:pt x="0" y="343761"/>
                    <a:pt x="66010" y="266117"/>
                    <a:pt x="153763" y="248161"/>
                  </a:cubicBezTo>
                  <a:lnTo>
                    <a:pt x="154538" y="248082"/>
                  </a:lnTo>
                  <a:lnTo>
                    <a:pt x="162661" y="207843"/>
                  </a:lnTo>
                  <a:cubicBezTo>
                    <a:pt x="181459" y="163400"/>
                    <a:pt x="225466" y="132216"/>
                    <a:pt x="276756" y="132216"/>
                  </a:cubicBezTo>
                  <a:lnTo>
                    <a:pt x="319933" y="140933"/>
                  </a:lnTo>
                  <a:lnTo>
                    <a:pt x="383796" y="67168"/>
                  </a:lnTo>
                  <a:cubicBezTo>
                    <a:pt x="434641" y="25207"/>
                    <a:pt x="499826" y="0"/>
                    <a:pt x="570897" y="0"/>
                  </a:cubicBezTo>
                  <a:close/>
                </a:path>
              </a:pathLst>
            </a:custGeom>
            <a:noFill/>
            <a:ln w="28575">
              <a:solidFill>
                <a:srgbClr val="FFB44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1" name="组合 30"/>
          <p:cNvGrpSpPr/>
          <p:nvPr/>
        </p:nvGrpSpPr>
        <p:grpSpPr>
          <a:xfrm>
            <a:off x="8120180" y="2007138"/>
            <a:ext cx="1072297" cy="1072297"/>
            <a:chOff x="8120180" y="2007138"/>
            <a:chExt cx="1072297" cy="1072297"/>
          </a:xfrm>
        </p:grpSpPr>
        <p:grpSp>
          <p:nvGrpSpPr>
            <p:cNvPr id="9" name="组合 8"/>
            <p:cNvGrpSpPr/>
            <p:nvPr/>
          </p:nvGrpSpPr>
          <p:grpSpPr>
            <a:xfrm>
              <a:off x="8120180" y="2007138"/>
              <a:ext cx="1072297" cy="1072297"/>
              <a:chOff x="2248471" y="4013454"/>
              <a:chExt cx="1726946" cy="1726946"/>
            </a:xfrm>
          </p:grpSpPr>
          <p:sp>
            <p:nvSpPr>
              <p:cNvPr id="11" name="椭圆 10"/>
              <p:cNvSpPr/>
              <p:nvPr/>
            </p:nvSpPr>
            <p:spPr>
              <a:xfrm>
                <a:off x="2248471" y="4013454"/>
                <a:ext cx="1726946" cy="1726946"/>
              </a:xfrm>
              <a:prstGeom prst="ellipse">
                <a:avLst/>
              </a:prstGeom>
              <a:solidFill>
                <a:srgbClr val="4FB66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椭圆 11"/>
              <p:cNvSpPr/>
              <p:nvPr/>
            </p:nvSpPr>
            <p:spPr>
              <a:xfrm>
                <a:off x="2417654" y="4182637"/>
                <a:ext cx="1388581" cy="138858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0" name="Freeform 290"/>
            <p:cNvSpPr>
              <a:spLocks noEditPoints="1"/>
            </p:cNvSpPr>
            <p:nvPr/>
          </p:nvSpPr>
          <p:spPr bwMode="auto">
            <a:xfrm>
              <a:off x="8407158" y="2333730"/>
              <a:ext cx="540000" cy="352800"/>
            </a:xfrm>
            <a:custGeom>
              <a:avLst/>
              <a:gdLst>
                <a:gd name="T0" fmla="*/ 100 w 106"/>
                <a:gd name="T1" fmla="*/ 63 h 75"/>
                <a:gd name="T2" fmla="*/ 70 w 106"/>
                <a:gd name="T3" fmla="*/ 63 h 75"/>
                <a:gd name="T4" fmla="*/ 70 w 106"/>
                <a:gd name="T5" fmla="*/ 60 h 75"/>
                <a:gd name="T6" fmla="*/ 88 w 106"/>
                <a:gd name="T7" fmla="*/ 60 h 75"/>
                <a:gd name="T8" fmla="*/ 94 w 106"/>
                <a:gd name="T9" fmla="*/ 54 h 75"/>
                <a:gd name="T10" fmla="*/ 94 w 106"/>
                <a:gd name="T11" fmla="*/ 6 h 75"/>
                <a:gd name="T12" fmla="*/ 88 w 106"/>
                <a:gd name="T13" fmla="*/ 0 h 75"/>
                <a:gd name="T14" fmla="*/ 18 w 106"/>
                <a:gd name="T15" fmla="*/ 0 h 75"/>
                <a:gd name="T16" fmla="*/ 12 w 106"/>
                <a:gd name="T17" fmla="*/ 6 h 75"/>
                <a:gd name="T18" fmla="*/ 12 w 106"/>
                <a:gd name="T19" fmla="*/ 54 h 75"/>
                <a:gd name="T20" fmla="*/ 18 w 106"/>
                <a:gd name="T21" fmla="*/ 60 h 75"/>
                <a:gd name="T22" fmla="*/ 35 w 106"/>
                <a:gd name="T23" fmla="*/ 60 h 75"/>
                <a:gd name="T24" fmla="*/ 35 w 106"/>
                <a:gd name="T25" fmla="*/ 63 h 75"/>
                <a:gd name="T26" fmla="*/ 6 w 106"/>
                <a:gd name="T27" fmla="*/ 63 h 75"/>
                <a:gd name="T28" fmla="*/ 0 w 106"/>
                <a:gd name="T29" fmla="*/ 69 h 75"/>
                <a:gd name="T30" fmla="*/ 0 w 106"/>
                <a:gd name="T31" fmla="*/ 69 h 75"/>
                <a:gd name="T32" fmla="*/ 6 w 106"/>
                <a:gd name="T33" fmla="*/ 75 h 75"/>
                <a:gd name="T34" fmla="*/ 100 w 106"/>
                <a:gd name="T35" fmla="*/ 75 h 75"/>
                <a:gd name="T36" fmla="*/ 106 w 106"/>
                <a:gd name="T37" fmla="*/ 69 h 75"/>
                <a:gd name="T38" fmla="*/ 106 w 106"/>
                <a:gd name="T39" fmla="*/ 69 h 75"/>
                <a:gd name="T40" fmla="*/ 100 w 106"/>
                <a:gd name="T41" fmla="*/ 63 h 75"/>
                <a:gd name="T42" fmla="*/ 18 w 106"/>
                <a:gd name="T43" fmla="*/ 56 h 75"/>
                <a:gd name="T44" fmla="*/ 16 w 106"/>
                <a:gd name="T45" fmla="*/ 54 h 75"/>
                <a:gd name="T46" fmla="*/ 16 w 106"/>
                <a:gd name="T47" fmla="*/ 6 h 75"/>
                <a:gd name="T48" fmla="*/ 18 w 106"/>
                <a:gd name="T49" fmla="*/ 4 h 75"/>
                <a:gd name="T50" fmla="*/ 88 w 106"/>
                <a:gd name="T51" fmla="*/ 4 h 75"/>
                <a:gd name="T52" fmla="*/ 90 w 106"/>
                <a:gd name="T53" fmla="*/ 6 h 75"/>
                <a:gd name="T54" fmla="*/ 90 w 106"/>
                <a:gd name="T55" fmla="*/ 54 h 75"/>
                <a:gd name="T56" fmla="*/ 88 w 106"/>
                <a:gd name="T57" fmla="*/ 56 h 75"/>
                <a:gd name="T58" fmla="*/ 18 w 106"/>
                <a:gd name="T59" fmla="*/ 56 h 75"/>
                <a:gd name="T60" fmla="*/ 66 w 106"/>
                <a:gd name="T61" fmla="*/ 63 h 75"/>
                <a:gd name="T62" fmla="*/ 39 w 106"/>
                <a:gd name="T63" fmla="*/ 63 h 75"/>
                <a:gd name="T64" fmla="*/ 39 w 106"/>
                <a:gd name="T65" fmla="*/ 60 h 75"/>
                <a:gd name="T66" fmla="*/ 66 w 106"/>
                <a:gd name="T67" fmla="*/ 60 h 75"/>
                <a:gd name="T68" fmla="*/ 66 w 106"/>
                <a:gd name="T69"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75">
                  <a:moveTo>
                    <a:pt x="100" y="63"/>
                  </a:moveTo>
                  <a:cubicBezTo>
                    <a:pt x="70" y="63"/>
                    <a:pt x="70" y="63"/>
                    <a:pt x="70" y="63"/>
                  </a:cubicBezTo>
                  <a:cubicBezTo>
                    <a:pt x="70" y="60"/>
                    <a:pt x="70" y="60"/>
                    <a:pt x="70" y="60"/>
                  </a:cubicBezTo>
                  <a:cubicBezTo>
                    <a:pt x="88" y="60"/>
                    <a:pt x="88" y="60"/>
                    <a:pt x="88" y="60"/>
                  </a:cubicBezTo>
                  <a:cubicBezTo>
                    <a:pt x="91" y="60"/>
                    <a:pt x="94" y="57"/>
                    <a:pt x="94" y="54"/>
                  </a:cubicBezTo>
                  <a:cubicBezTo>
                    <a:pt x="94" y="6"/>
                    <a:pt x="94" y="6"/>
                    <a:pt x="94" y="6"/>
                  </a:cubicBezTo>
                  <a:cubicBezTo>
                    <a:pt x="94" y="3"/>
                    <a:pt x="91" y="0"/>
                    <a:pt x="88" y="0"/>
                  </a:cubicBezTo>
                  <a:cubicBezTo>
                    <a:pt x="18" y="0"/>
                    <a:pt x="18" y="0"/>
                    <a:pt x="18" y="0"/>
                  </a:cubicBezTo>
                  <a:cubicBezTo>
                    <a:pt x="14" y="0"/>
                    <a:pt x="12" y="3"/>
                    <a:pt x="12" y="6"/>
                  </a:cubicBezTo>
                  <a:cubicBezTo>
                    <a:pt x="12" y="54"/>
                    <a:pt x="12" y="54"/>
                    <a:pt x="12" y="54"/>
                  </a:cubicBezTo>
                  <a:cubicBezTo>
                    <a:pt x="12" y="57"/>
                    <a:pt x="14" y="60"/>
                    <a:pt x="18" y="60"/>
                  </a:cubicBezTo>
                  <a:cubicBezTo>
                    <a:pt x="35" y="60"/>
                    <a:pt x="35" y="60"/>
                    <a:pt x="35" y="60"/>
                  </a:cubicBezTo>
                  <a:cubicBezTo>
                    <a:pt x="35" y="63"/>
                    <a:pt x="35" y="63"/>
                    <a:pt x="35" y="63"/>
                  </a:cubicBezTo>
                  <a:cubicBezTo>
                    <a:pt x="6" y="63"/>
                    <a:pt x="6" y="63"/>
                    <a:pt x="6" y="63"/>
                  </a:cubicBezTo>
                  <a:cubicBezTo>
                    <a:pt x="2" y="63"/>
                    <a:pt x="0" y="66"/>
                    <a:pt x="0" y="69"/>
                  </a:cubicBezTo>
                  <a:cubicBezTo>
                    <a:pt x="0" y="69"/>
                    <a:pt x="0" y="69"/>
                    <a:pt x="0" y="69"/>
                  </a:cubicBezTo>
                  <a:cubicBezTo>
                    <a:pt x="0" y="73"/>
                    <a:pt x="2" y="75"/>
                    <a:pt x="6" y="75"/>
                  </a:cubicBezTo>
                  <a:cubicBezTo>
                    <a:pt x="100" y="75"/>
                    <a:pt x="100" y="75"/>
                    <a:pt x="100" y="75"/>
                  </a:cubicBezTo>
                  <a:cubicBezTo>
                    <a:pt x="103" y="75"/>
                    <a:pt x="106" y="73"/>
                    <a:pt x="106" y="69"/>
                  </a:cubicBezTo>
                  <a:cubicBezTo>
                    <a:pt x="106" y="69"/>
                    <a:pt x="106" y="69"/>
                    <a:pt x="106" y="69"/>
                  </a:cubicBezTo>
                  <a:cubicBezTo>
                    <a:pt x="106" y="66"/>
                    <a:pt x="103" y="63"/>
                    <a:pt x="100" y="63"/>
                  </a:cubicBezTo>
                  <a:close/>
                  <a:moveTo>
                    <a:pt x="18" y="56"/>
                  </a:moveTo>
                  <a:cubicBezTo>
                    <a:pt x="17" y="56"/>
                    <a:pt x="16" y="55"/>
                    <a:pt x="16" y="54"/>
                  </a:cubicBezTo>
                  <a:cubicBezTo>
                    <a:pt x="16" y="6"/>
                    <a:pt x="16" y="6"/>
                    <a:pt x="16" y="6"/>
                  </a:cubicBezTo>
                  <a:cubicBezTo>
                    <a:pt x="16" y="5"/>
                    <a:pt x="17" y="4"/>
                    <a:pt x="18" y="4"/>
                  </a:cubicBezTo>
                  <a:cubicBezTo>
                    <a:pt x="88" y="4"/>
                    <a:pt x="88" y="4"/>
                    <a:pt x="88" y="4"/>
                  </a:cubicBezTo>
                  <a:cubicBezTo>
                    <a:pt x="89" y="4"/>
                    <a:pt x="90" y="5"/>
                    <a:pt x="90" y="6"/>
                  </a:cubicBezTo>
                  <a:cubicBezTo>
                    <a:pt x="90" y="54"/>
                    <a:pt x="90" y="54"/>
                    <a:pt x="90" y="54"/>
                  </a:cubicBezTo>
                  <a:cubicBezTo>
                    <a:pt x="90" y="55"/>
                    <a:pt x="89" y="56"/>
                    <a:pt x="88" y="56"/>
                  </a:cubicBezTo>
                  <a:lnTo>
                    <a:pt x="18" y="56"/>
                  </a:lnTo>
                  <a:close/>
                  <a:moveTo>
                    <a:pt x="66" y="63"/>
                  </a:moveTo>
                  <a:cubicBezTo>
                    <a:pt x="39" y="63"/>
                    <a:pt x="39" y="63"/>
                    <a:pt x="39" y="63"/>
                  </a:cubicBezTo>
                  <a:cubicBezTo>
                    <a:pt x="39" y="60"/>
                    <a:pt x="39" y="60"/>
                    <a:pt x="39" y="60"/>
                  </a:cubicBezTo>
                  <a:cubicBezTo>
                    <a:pt x="66" y="60"/>
                    <a:pt x="66" y="60"/>
                    <a:pt x="66" y="60"/>
                  </a:cubicBezTo>
                  <a:lnTo>
                    <a:pt x="66" y="63"/>
                  </a:lnTo>
                  <a:close/>
                </a:path>
              </a:pathLst>
            </a:custGeom>
            <a:solidFill>
              <a:srgbClr val="4FB663"/>
            </a:soli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32" name="矩形 31"/>
          <p:cNvSpPr/>
          <p:nvPr/>
        </p:nvSpPr>
        <p:spPr>
          <a:xfrm>
            <a:off x="2981202" y="2238259"/>
            <a:ext cx="2031371" cy="1338828"/>
          </a:xfrm>
          <a:prstGeom prst="rect">
            <a:avLst/>
          </a:prstGeom>
        </p:spPr>
        <p:txBody>
          <a:bodyPr wrap="square">
            <a:spAutoFit/>
          </a:bodyPr>
          <a:lstStyle/>
          <a:p>
            <a:pPr algn="just" fontAlgn="base">
              <a:lnSpc>
                <a:spcPct val="150000"/>
              </a:lnSpc>
              <a:spcBef>
                <a:spcPct val="0"/>
              </a:spcBef>
              <a:spcAft>
                <a:spcPct val="0"/>
              </a:spcAft>
            </a:pPr>
            <a:r>
              <a:rPr lang="zh-CN" altLang="en-US" dirty="0">
                <a:solidFill>
                  <a:srgbClr val="595959"/>
                </a:solidFill>
                <a:latin typeface="微软雅黑" panose="020B0503020204020204" pitchFamily="34" charset="-122"/>
                <a:ea typeface="微软雅黑" panose="020B0503020204020204" pitchFamily="34" charset="-122"/>
              </a:rPr>
              <a:t>点击此处添加内容点击此处添加内容点击此处添加</a:t>
            </a:r>
            <a:r>
              <a:rPr lang="zh-CN" altLang="en-US" dirty="0" smtClean="0">
                <a:solidFill>
                  <a:srgbClr val="595959"/>
                </a:solidFill>
                <a:latin typeface="微软雅黑" panose="020B0503020204020204" pitchFamily="34" charset="-122"/>
                <a:ea typeface="微软雅黑" panose="020B0503020204020204" pitchFamily="34" charset="-122"/>
              </a:rPr>
              <a:t>内容</a:t>
            </a:r>
            <a:endParaRPr lang="zh-CN" altLang="zh-CN" dirty="0">
              <a:solidFill>
                <a:srgbClr val="595959"/>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2813019" y="2261967"/>
            <a:ext cx="2089257" cy="0"/>
          </a:xfrm>
          <a:prstGeom prst="line">
            <a:avLst/>
          </a:prstGeom>
          <a:ln w="12700">
            <a:solidFill>
              <a:srgbClr val="11777F"/>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2749159" y="1830866"/>
            <a:ext cx="1210589" cy="400110"/>
          </a:xfrm>
          <a:prstGeom prst="rect">
            <a:avLst/>
          </a:prstGeom>
        </p:spPr>
        <p:txBody>
          <a:bodyPr wrap="none">
            <a:spAutoFit/>
          </a:bodyPr>
          <a:lstStyle/>
          <a:p>
            <a:pPr algn="ctr"/>
            <a:r>
              <a:rPr lang="zh-CN" altLang="en-US" sz="2000" b="1" dirty="0">
                <a:solidFill>
                  <a:schemeClr val="bg1"/>
                </a:solidFill>
              </a:rPr>
              <a:t>添加标题</a:t>
            </a:r>
            <a:endParaRPr lang="en-US" altLang="zh-CN" sz="2000" b="1" dirty="0">
              <a:solidFill>
                <a:schemeClr val="bg1"/>
              </a:solidFill>
            </a:endParaRPr>
          </a:p>
        </p:txBody>
      </p:sp>
      <p:sp>
        <p:nvSpPr>
          <p:cNvPr id="36" name="矩形 35"/>
          <p:cNvSpPr/>
          <p:nvPr/>
        </p:nvSpPr>
        <p:spPr>
          <a:xfrm>
            <a:off x="6270738" y="2847666"/>
            <a:ext cx="2031371" cy="1338828"/>
          </a:xfrm>
          <a:prstGeom prst="rect">
            <a:avLst/>
          </a:prstGeom>
        </p:spPr>
        <p:txBody>
          <a:bodyPr wrap="square">
            <a:spAutoFit/>
          </a:bodyPr>
          <a:lstStyle/>
          <a:p>
            <a:pPr algn="just" fontAlgn="base">
              <a:lnSpc>
                <a:spcPct val="150000"/>
              </a:lnSpc>
              <a:spcBef>
                <a:spcPct val="0"/>
              </a:spcBef>
              <a:spcAft>
                <a:spcPct val="0"/>
              </a:spcAft>
            </a:pPr>
            <a:r>
              <a:rPr lang="zh-CN" altLang="en-US" dirty="0">
                <a:solidFill>
                  <a:srgbClr val="595959"/>
                </a:solidFill>
                <a:latin typeface="微软雅黑" panose="020B0503020204020204" pitchFamily="34" charset="-122"/>
                <a:ea typeface="微软雅黑" panose="020B0503020204020204" pitchFamily="34" charset="-122"/>
              </a:rPr>
              <a:t>点击此处添加内容点击此处添加内容点击此处添加</a:t>
            </a:r>
            <a:r>
              <a:rPr lang="zh-CN" altLang="en-US" dirty="0" smtClean="0">
                <a:solidFill>
                  <a:srgbClr val="595959"/>
                </a:solidFill>
                <a:latin typeface="微软雅黑" panose="020B0503020204020204" pitchFamily="34" charset="-122"/>
                <a:ea typeface="微软雅黑" panose="020B0503020204020204" pitchFamily="34" charset="-122"/>
              </a:rPr>
              <a:t>内容</a:t>
            </a:r>
            <a:endParaRPr lang="zh-CN" altLang="zh-CN" dirty="0">
              <a:solidFill>
                <a:srgbClr val="595959"/>
              </a:solidFill>
              <a:latin typeface="微软雅黑" panose="020B0503020204020204" pitchFamily="34" charset="-122"/>
              <a:ea typeface="微软雅黑" panose="020B0503020204020204" pitchFamily="34" charset="-122"/>
            </a:endParaRPr>
          </a:p>
        </p:txBody>
      </p:sp>
      <p:cxnSp>
        <p:nvCxnSpPr>
          <p:cNvPr id="37" name="直接连接符 36"/>
          <p:cNvCxnSpPr/>
          <p:nvPr/>
        </p:nvCxnSpPr>
        <p:spPr>
          <a:xfrm>
            <a:off x="6102555" y="2871374"/>
            <a:ext cx="2089257" cy="0"/>
          </a:xfrm>
          <a:prstGeom prst="line">
            <a:avLst/>
          </a:prstGeom>
          <a:ln w="12700">
            <a:solidFill>
              <a:srgbClr val="11777F"/>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6038695" y="2440273"/>
            <a:ext cx="1210589" cy="400110"/>
          </a:xfrm>
          <a:prstGeom prst="rect">
            <a:avLst/>
          </a:prstGeom>
        </p:spPr>
        <p:txBody>
          <a:bodyPr wrap="none">
            <a:spAutoFit/>
          </a:bodyPr>
          <a:lstStyle/>
          <a:p>
            <a:pPr algn="ctr"/>
            <a:r>
              <a:rPr lang="zh-CN" altLang="en-US" sz="2000" b="1" dirty="0">
                <a:solidFill>
                  <a:schemeClr val="bg1"/>
                </a:solidFill>
              </a:rPr>
              <a:t>添加标题</a:t>
            </a:r>
            <a:endParaRPr lang="en-US" altLang="zh-CN" sz="2000" b="1" dirty="0">
              <a:solidFill>
                <a:schemeClr val="bg1"/>
              </a:solidFill>
            </a:endParaRPr>
          </a:p>
        </p:txBody>
      </p:sp>
      <p:sp>
        <p:nvSpPr>
          <p:cNvPr id="39" name="矩形 38"/>
          <p:cNvSpPr/>
          <p:nvPr/>
        </p:nvSpPr>
        <p:spPr>
          <a:xfrm>
            <a:off x="3515300" y="3840962"/>
            <a:ext cx="2031371" cy="1338828"/>
          </a:xfrm>
          <a:prstGeom prst="rect">
            <a:avLst/>
          </a:prstGeom>
        </p:spPr>
        <p:txBody>
          <a:bodyPr wrap="square">
            <a:spAutoFit/>
          </a:bodyPr>
          <a:lstStyle/>
          <a:p>
            <a:pPr algn="just" fontAlgn="base">
              <a:lnSpc>
                <a:spcPct val="150000"/>
              </a:lnSpc>
              <a:spcBef>
                <a:spcPct val="0"/>
              </a:spcBef>
              <a:spcAft>
                <a:spcPct val="0"/>
              </a:spcAft>
            </a:pPr>
            <a:r>
              <a:rPr lang="zh-CN" altLang="en-US" dirty="0">
                <a:solidFill>
                  <a:srgbClr val="595959"/>
                </a:solidFill>
                <a:latin typeface="微软雅黑" panose="020B0503020204020204" pitchFamily="34" charset="-122"/>
                <a:ea typeface="微软雅黑" panose="020B0503020204020204" pitchFamily="34" charset="-122"/>
              </a:rPr>
              <a:t>点击此处添加内容点击此处添加内容点击此处添加</a:t>
            </a:r>
            <a:r>
              <a:rPr lang="zh-CN" altLang="en-US" dirty="0" smtClean="0">
                <a:solidFill>
                  <a:srgbClr val="595959"/>
                </a:solidFill>
                <a:latin typeface="微软雅黑" panose="020B0503020204020204" pitchFamily="34" charset="-122"/>
                <a:ea typeface="微软雅黑" panose="020B0503020204020204" pitchFamily="34" charset="-122"/>
              </a:rPr>
              <a:t>内容</a:t>
            </a:r>
            <a:endParaRPr lang="zh-CN" altLang="zh-CN" dirty="0">
              <a:solidFill>
                <a:srgbClr val="595959"/>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3618994" y="5108229"/>
            <a:ext cx="2089257" cy="0"/>
          </a:xfrm>
          <a:prstGeom prst="line">
            <a:avLst/>
          </a:prstGeom>
          <a:ln w="12700">
            <a:solidFill>
              <a:srgbClr val="11777F"/>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4590057" y="5134404"/>
            <a:ext cx="1210589" cy="400110"/>
          </a:xfrm>
          <a:prstGeom prst="rect">
            <a:avLst/>
          </a:prstGeom>
        </p:spPr>
        <p:txBody>
          <a:bodyPr wrap="none">
            <a:spAutoFit/>
          </a:bodyPr>
          <a:lstStyle/>
          <a:p>
            <a:pPr algn="ctr"/>
            <a:r>
              <a:rPr lang="zh-CN" altLang="en-US" sz="2000" b="1" dirty="0">
                <a:solidFill>
                  <a:schemeClr val="bg1"/>
                </a:solidFill>
              </a:rPr>
              <a:t>添加标题</a:t>
            </a:r>
            <a:endParaRPr lang="en-US" altLang="zh-CN" sz="2000" b="1" dirty="0">
              <a:solidFill>
                <a:schemeClr val="bg1"/>
              </a:solidFill>
            </a:endParaRPr>
          </a:p>
        </p:txBody>
      </p:sp>
      <p:sp>
        <p:nvSpPr>
          <p:cNvPr id="42" name="矩形 41"/>
          <p:cNvSpPr/>
          <p:nvPr/>
        </p:nvSpPr>
        <p:spPr>
          <a:xfrm>
            <a:off x="7019651" y="4489046"/>
            <a:ext cx="2031371" cy="1338828"/>
          </a:xfrm>
          <a:prstGeom prst="rect">
            <a:avLst/>
          </a:prstGeom>
        </p:spPr>
        <p:txBody>
          <a:bodyPr wrap="square">
            <a:spAutoFit/>
          </a:bodyPr>
          <a:lstStyle/>
          <a:p>
            <a:pPr algn="just" fontAlgn="base">
              <a:lnSpc>
                <a:spcPct val="150000"/>
              </a:lnSpc>
              <a:spcBef>
                <a:spcPct val="0"/>
              </a:spcBef>
              <a:spcAft>
                <a:spcPct val="0"/>
              </a:spcAft>
            </a:pPr>
            <a:r>
              <a:rPr lang="zh-CN" altLang="en-US" dirty="0">
                <a:solidFill>
                  <a:srgbClr val="595959"/>
                </a:solidFill>
                <a:latin typeface="微软雅黑" panose="020B0503020204020204" pitchFamily="34" charset="-122"/>
                <a:ea typeface="微软雅黑" panose="020B0503020204020204" pitchFamily="34" charset="-122"/>
              </a:rPr>
              <a:t>点击此处添加内容点击此处添加内容点击此处添加</a:t>
            </a:r>
            <a:r>
              <a:rPr lang="zh-CN" altLang="en-US" dirty="0" smtClean="0">
                <a:solidFill>
                  <a:srgbClr val="595959"/>
                </a:solidFill>
                <a:latin typeface="微软雅黑" panose="020B0503020204020204" pitchFamily="34" charset="-122"/>
                <a:ea typeface="微软雅黑" panose="020B0503020204020204" pitchFamily="34" charset="-122"/>
              </a:rPr>
              <a:t>内容</a:t>
            </a:r>
            <a:endParaRPr lang="zh-CN" altLang="zh-CN" dirty="0">
              <a:solidFill>
                <a:srgbClr val="595959"/>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123345" y="5756313"/>
            <a:ext cx="2089257" cy="0"/>
          </a:xfrm>
          <a:prstGeom prst="line">
            <a:avLst/>
          </a:prstGeom>
          <a:ln w="12700">
            <a:solidFill>
              <a:srgbClr val="11777F"/>
            </a:solidFill>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8094408" y="5782488"/>
            <a:ext cx="1210589" cy="400110"/>
          </a:xfrm>
          <a:prstGeom prst="rect">
            <a:avLst/>
          </a:prstGeom>
        </p:spPr>
        <p:txBody>
          <a:bodyPr wrap="none">
            <a:spAutoFit/>
          </a:bodyPr>
          <a:lstStyle/>
          <a:p>
            <a:pPr algn="ctr"/>
            <a:r>
              <a:rPr lang="zh-CN" altLang="en-US" sz="2000" b="1" dirty="0">
                <a:solidFill>
                  <a:schemeClr val="bg1"/>
                </a:solidFill>
              </a:rPr>
              <a:t>添加标题</a:t>
            </a:r>
            <a:endParaRPr lang="en-US" altLang="zh-CN" sz="2000" b="1" dirty="0">
              <a:solidFill>
                <a:schemeClr val="bg1"/>
              </a:solidFill>
            </a:endParaRPr>
          </a:p>
        </p:txBody>
      </p:sp>
      <p:pic>
        <p:nvPicPr>
          <p:cNvPr id="45" name="图片 44" descr="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709" y="2510130"/>
            <a:ext cx="2296715" cy="403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45" descr="7.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6019" y="1133650"/>
            <a:ext cx="1820893" cy="504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heckerboard(across)">
                                      <p:cBhvr>
                                        <p:cTn id="11" dur="500"/>
                                        <p:tgtEl>
                                          <p:spTgt spid="1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anim calcmode="lin" valueType="num">
                                      <p:cBhvr>
                                        <p:cTn id="16" dur="1000" fill="hold"/>
                                        <p:tgtEl>
                                          <p:spTgt spid="45"/>
                                        </p:tgtEl>
                                        <p:attrNameLst>
                                          <p:attrName>ppt_x</p:attrName>
                                        </p:attrNameLst>
                                      </p:cBhvr>
                                      <p:tavLst>
                                        <p:tav tm="0">
                                          <p:val>
                                            <p:strVal val="#ppt_x"/>
                                          </p:val>
                                        </p:tav>
                                        <p:tav tm="100000">
                                          <p:val>
                                            <p:strVal val="#ppt_x"/>
                                          </p:val>
                                        </p:tav>
                                      </p:tavLst>
                                    </p:anim>
                                    <p:anim calcmode="lin" valueType="num">
                                      <p:cBhvr>
                                        <p:cTn id="17" dur="1000" fill="hold"/>
                                        <p:tgtEl>
                                          <p:spTgt spid="45"/>
                                        </p:tgtEl>
                                        <p:attrNameLst>
                                          <p:attrName>ppt_y</p:attrName>
                                        </p:attrNameLst>
                                      </p:cBhvr>
                                      <p:tavLst>
                                        <p:tav tm="0">
                                          <p:val>
                                            <p:strVal val="#ppt_y+.1"/>
                                          </p:val>
                                        </p:tav>
                                        <p:tav tm="100000">
                                          <p:val>
                                            <p:strVal val="#ppt_y"/>
                                          </p:val>
                                        </p:tav>
                                      </p:tavLst>
                                    </p:anim>
                                  </p:childTnLst>
                                </p:cTn>
                              </p:par>
                              <p:par>
                                <p:cTn id="18" presetID="23" presetClass="entr" presetSubtype="272" fill="hold" nodeType="withEffect">
                                  <p:stCondLst>
                                    <p:cond delay="40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strVal val="2/3*#ppt_w"/>
                                          </p:val>
                                        </p:tav>
                                        <p:tav tm="100000">
                                          <p:val>
                                            <p:strVal val="#ppt_w"/>
                                          </p:val>
                                        </p:tav>
                                      </p:tavLst>
                                    </p:anim>
                                    <p:anim calcmode="lin" valueType="num">
                                      <p:cBhvr>
                                        <p:cTn id="21" dur="500" fill="hold"/>
                                        <p:tgtEl>
                                          <p:spTgt spid="46"/>
                                        </p:tgtEl>
                                        <p:attrNameLst>
                                          <p:attrName>ppt_h</p:attrName>
                                        </p:attrNameLst>
                                      </p:cBhvr>
                                      <p:tavLst>
                                        <p:tav tm="0">
                                          <p:val>
                                            <p:strVal val="2/3*#ppt_h"/>
                                          </p:val>
                                        </p:tav>
                                        <p:tav tm="100000">
                                          <p:val>
                                            <p:strVal val="#ppt_h"/>
                                          </p:val>
                                        </p:tav>
                                      </p:tavLst>
                                    </p:anim>
                                  </p:childTnLst>
                                </p:cTn>
                              </p:par>
                              <p:par>
                                <p:cTn id="22" presetID="2" presetClass="entr" presetSubtype="2" fill="hold" nodeType="withEffect">
                                  <p:stCondLst>
                                    <p:cond delay="40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1+#ppt_w/2"/>
                                          </p:val>
                                        </p:tav>
                                        <p:tav tm="100000">
                                          <p:val>
                                            <p:strVal val="#ppt_x"/>
                                          </p:val>
                                        </p:tav>
                                      </p:tavLst>
                                    </p:anim>
                                    <p:anim calcmode="lin" valueType="num">
                                      <p:cBhvr additive="base">
                                        <p:cTn id="25"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706104" y="1274038"/>
            <a:ext cx="4737324" cy="4737322"/>
          </a:xfrm>
          <a:prstGeom prst="ellipse">
            <a:avLst/>
          </a:prstGeom>
          <a:noFill/>
          <a:ln w="19050">
            <a:solidFill>
              <a:srgbClr val="4FB663">
                <a:alpha val="67000"/>
              </a:srgb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椭圆 3"/>
          <p:cNvSpPr/>
          <p:nvPr/>
        </p:nvSpPr>
        <p:spPr>
          <a:xfrm>
            <a:off x="3904182" y="1472116"/>
            <a:ext cx="4341168" cy="4341166"/>
          </a:xfrm>
          <a:prstGeom prst="ellipse">
            <a:avLst/>
          </a:prstGeom>
          <a:ln>
            <a:solidFill>
              <a:srgbClr val="4FB663"/>
            </a:solidFill>
          </a:ln>
          <a:effectLst>
            <a:outerShdw blurRad="1778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4579384" y="2110096"/>
            <a:ext cx="3022044" cy="3022050"/>
            <a:chOff x="4723759" y="1114821"/>
            <a:chExt cx="2958730" cy="2958734"/>
          </a:xfrm>
          <a:noFill/>
        </p:grpSpPr>
        <p:grpSp>
          <p:nvGrpSpPr>
            <p:cNvPr id="12" name="组合 11"/>
            <p:cNvGrpSpPr/>
            <p:nvPr/>
          </p:nvGrpSpPr>
          <p:grpSpPr>
            <a:xfrm rot="7200000">
              <a:off x="4723758" y="1739191"/>
              <a:ext cx="2958731" cy="1709997"/>
              <a:chOff x="8115005" y="603349"/>
              <a:chExt cx="2958731" cy="1709997"/>
            </a:xfrm>
            <a:grpFill/>
          </p:grpSpPr>
          <p:sp useBgFill="1">
            <p:nvSpPr>
              <p:cNvPr id="19" name="任意多边形 18"/>
              <p:cNvSpPr/>
              <p:nvPr/>
            </p:nvSpPr>
            <p:spPr>
              <a:xfrm>
                <a:off x="8115005" y="603349"/>
                <a:ext cx="2958731" cy="855001"/>
              </a:xfrm>
              <a:custGeom>
                <a:avLst/>
                <a:gdLst>
                  <a:gd name="connsiteX0" fmla="*/ 1479365 w 2958730"/>
                  <a:gd name="connsiteY0" fmla="*/ 0 h 1710000"/>
                  <a:gd name="connsiteX1" fmla="*/ 2897324 w 2958730"/>
                  <a:gd name="connsiteY1" fmla="*/ 753923 h 1710000"/>
                  <a:gd name="connsiteX2" fmla="*/ 2958730 w 2958730"/>
                  <a:gd name="connsiteY2" fmla="*/ 855000 h 1710000"/>
                  <a:gd name="connsiteX3" fmla="*/ 2897324 w 2958730"/>
                  <a:gd name="connsiteY3" fmla="*/ 956077 h 1710000"/>
                  <a:gd name="connsiteX4" fmla="*/ 1479365 w 2958730"/>
                  <a:gd name="connsiteY4" fmla="*/ 1710000 h 1710000"/>
                  <a:gd name="connsiteX5" fmla="*/ 61406 w 2958730"/>
                  <a:gd name="connsiteY5" fmla="*/ 956077 h 1710000"/>
                  <a:gd name="connsiteX6" fmla="*/ 0 w 2958730"/>
                  <a:gd name="connsiteY6" fmla="*/ 855000 h 1710000"/>
                  <a:gd name="connsiteX7" fmla="*/ 61406 w 2958730"/>
                  <a:gd name="connsiteY7" fmla="*/ 753923 h 1710000"/>
                  <a:gd name="connsiteX8" fmla="*/ 1479365 w 2958730"/>
                  <a:gd name="connsiteY8" fmla="*/ 0 h 1710000"/>
                  <a:gd name="connsiteX0-1" fmla="*/ 1479365 w 2958730"/>
                  <a:gd name="connsiteY0-2" fmla="*/ 0 h 1710000"/>
                  <a:gd name="connsiteX1-3" fmla="*/ 2897324 w 2958730"/>
                  <a:gd name="connsiteY1-4" fmla="*/ 753923 h 1710000"/>
                  <a:gd name="connsiteX2-5" fmla="*/ 2958730 w 2958730"/>
                  <a:gd name="connsiteY2-6" fmla="*/ 855000 h 1710000"/>
                  <a:gd name="connsiteX3-7" fmla="*/ 2897324 w 2958730"/>
                  <a:gd name="connsiteY3-8" fmla="*/ 956077 h 1710000"/>
                  <a:gd name="connsiteX4-9" fmla="*/ 1479365 w 2958730"/>
                  <a:gd name="connsiteY4-10" fmla="*/ 1710000 h 1710000"/>
                  <a:gd name="connsiteX5-11" fmla="*/ 61406 w 2958730"/>
                  <a:gd name="connsiteY5-12" fmla="*/ 956077 h 1710000"/>
                  <a:gd name="connsiteX6-13" fmla="*/ 0 w 2958730"/>
                  <a:gd name="connsiteY6-14" fmla="*/ 855000 h 1710000"/>
                  <a:gd name="connsiteX7-15" fmla="*/ 61406 w 2958730"/>
                  <a:gd name="connsiteY7-16" fmla="*/ 753923 h 1710000"/>
                  <a:gd name="connsiteX8-17" fmla="*/ 1612899 w 2958730"/>
                  <a:gd name="connsiteY8-18" fmla="*/ 133535 h 1710000"/>
                  <a:gd name="connsiteX0-19" fmla="*/ 2897324 w 2958730"/>
                  <a:gd name="connsiteY0-20" fmla="*/ 652405 h 1608482"/>
                  <a:gd name="connsiteX1-21" fmla="*/ 2958730 w 2958730"/>
                  <a:gd name="connsiteY1-22" fmla="*/ 753482 h 1608482"/>
                  <a:gd name="connsiteX2-23" fmla="*/ 2897324 w 2958730"/>
                  <a:gd name="connsiteY2-24" fmla="*/ 854559 h 1608482"/>
                  <a:gd name="connsiteX3-25" fmla="*/ 1479365 w 2958730"/>
                  <a:gd name="connsiteY3-26" fmla="*/ 1608482 h 1608482"/>
                  <a:gd name="connsiteX4-27" fmla="*/ 61406 w 2958730"/>
                  <a:gd name="connsiteY4-28" fmla="*/ 854559 h 1608482"/>
                  <a:gd name="connsiteX5-29" fmla="*/ 0 w 2958730"/>
                  <a:gd name="connsiteY5-30" fmla="*/ 753482 h 1608482"/>
                  <a:gd name="connsiteX6-31" fmla="*/ 61406 w 2958730"/>
                  <a:gd name="connsiteY6-32" fmla="*/ 652405 h 1608482"/>
                  <a:gd name="connsiteX7-33" fmla="*/ 1612899 w 2958730"/>
                  <a:gd name="connsiteY7-34" fmla="*/ 32017 h 1608482"/>
                  <a:gd name="connsiteX0-35" fmla="*/ 2958730 w 2958730"/>
                  <a:gd name="connsiteY0-36" fmla="*/ 753482 h 1608482"/>
                  <a:gd name="connsiteX1-37" fmla="*/ 2897324 w 2958730"/>
                  <a:gd name="connsiteY1-38" fmla="*/ 854559 h 1608482"/>
                  <a:gd name="connsiteX2-39" fmla="*/ 1479365 w 2958730"/>
                  <a:gd name="connsiteY2-40" fmla="*/ 1608482 h 1608482"/>
                  <a:gd name="connsiteX3-41" fmla="*/ 61406 w 2958730"/>
                  <a:gd name="connsiteY3-42" fmla="*/ 854559 h 1608482"/>
                  <a:gd name="connsiteX4-43" fmla="*/ 0 w 2958730"/>
                  <a:gd name="connsiteY4-44" fmla="*/ 753482 h 1608482"/>
                  <a:gd name="connsiteX5-45" fmla="*/ 61406 w 2958730"/>
                  <a:gd name="connsiteY5-46" fmla="*/ 652405 h 1608482"/>
                  <a:gd name="connsiteX6-47" fmla="*/ 1612899 w 2958730"/>
                  <a:gd name="connsiteY6-48" fmla="*/ 32017 h 1608482"/>
                  <a:gd name="connsiteX0-49" fmla="*/ 2958730 w 2958730"/>
                  <a:gd name="connsiteY0-50" fmla="*/ 101077 h 956077"/>
                  <a:gd name="connsiteX1-51" fmla="*/ 2897324 w 2958730"/>
                  <a:gd name="connsiteY1-52" fmla="*/ 202154 h 956077"/>
                  <a:gd name="connsiteX2-53" fmla="*/ 1479365 w 2958730"/>
                  <a:gd name="connsiteY2-54" fmla="*/ 956077 h 956077"/>
                  <a:gd name="connsiteX3-55" fmla="*/ 61406 w 2958730"/>
                  <a:gd name="connsiteY3-56" fmla="*/ 202154 h 956077"/>
                  <a:gd name="connsiteX4-57" fmla="*/ 0 w 2958730"/>
                  <a:gd name="connsiteY4-58" fmla="*/ 101077 h 956077"/>
                  <a:gd name="connsiteX5-59" fmla="*/ 61406 w 2958730"/>
                  <a:gd name="connsiteY5-60" fmla="*/ 0 h 956077"/>
                  <a:gd name="connsiteX0-61" fmla="*/ 2958730 w 2958730"/>
                  <a:gd name="connsiteY0-62" fmla="*/ 0 h 855000"/>
                  <a:gd name="connsiteX1-63" fmla="*/ 2897324 w 2958730"/>
                  <a:gd name="connsiteY1-64" fmla="*/ 101077 h 855000"/>
                  <a:gd name="connsiteX2-65" fmla="*/ 1479365 w 2958730"/>
                  <a:gd name="connsiteY2-66" fmla="*/ 855000 h 855000"/>
                  <a:gd name="connsiteX3-67" fmla="*/ 61406 w 2958730"/>
                  <a:gd name="connsiteY3-68" fmla="*/ 101077 h 855000"/>
                  <a:gd name="connsiteX4-69" fmla="*/ 0 w 2958730"/>
                  <a:gd name="connsiteY4-70" fmla="*/ 0 h 855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58730" h="855000">
                    <a:moveTo>
                      <a:pt x="2958730" y="0"/>
                    </a:moveTo>
                    <a:lnTo>
                      <a:pt x="2897324" y="101077"/>
                    </a:lnTo>
                    <a:cubicBezTo>
                      <a:pt x="2590025" y="555940"/>
                      <a:pt x="2069619" y="855000"/>
                      <a:pt x="1479365" y="855000"/>
                    </a:cubicBezTo>
                    <a:cubicBezTo>
                      <a:pt x="889111" y="855000"/>
                      <a:pt x="368706" y="555940"/>
                      <a:pt x="61406" y="101077"/>
                    </a:cubicBezTo>
                    <a:lnTo>
                      <a:pt x="0" y="0"/>
                    </a:lnTo>
                  </a:path>
                </a:pathLst>
              </a:custGeom>
              <a:grpFill/>
              <a:ln w="9525" cap="rnd">
                <a:solidFill>
                  <a:srgbClr val="4FB66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0" name="任意多边形 19"/>
              <p:cNvSpPr/>
              <p:nvPr/>
            </p:nvSpPr>
            <p:spPr>
              <a:xfrm>
                <a:off x="8115005" y="1458345"/>
                <a:ext cx="2958731" cy="855001"/>
              </a:xfrm>
              <a:custGeom>
                <a:avLst/>
                <a:gdLst>
                  <a:gd name="connsiteX0" fmla="*/ 1479365 w 2958730"/>
                  <a:gd name="connsiteY0" fmla="*/ 0 h 1710000"/>
                  <a:gd name="connsiteX1" fmla="*/ 2897324 w 2958730"/>
                  <a:gd name="connsiteY1" fmla="*/ 753923 h 1710000"/>
                  <a:gd name="connsiteX2" fmla="*/ 2958730 w 2958730"/>
                  <a:gd name="connsiteY2" fmla="*/ 855000 h 1710000"/>
                  <a:gd name="connsiteX3" fmla="*/ 2897324 w 2958730"/>
                  <a:gd name="connsiteY3" fmla="*/ 956077 h 1710000"/>
                  <a:gd name="connsiteX4" fmla="*/ 1479365 w 2958730"/>
                  <a:gd name="connsiteY4" fmla="*/ 1710000 h 1710000"/>
                  <a:gd name="connsiteX5" fmla="*/ 61406 w 2958730"/>
                  <a:gd name="connsiteY5" fmla="*/ 956077 h 1710000"/>
                  <a:gd name="connsiteX6" fmla="*/ 0 w 2958730"/>
                  <a:gd name="connsiteY6" fmla="*/ 855000 h 1710000"/>
                  <a:gd name="connsiteX7" fmla="*/ 61406 w 2958730"/>
                  <a:gd name="connsiteY7" fmla="*/ 753923 h 1710000"/>
                  <a:gd name="connsiteX8" fmla="*/ 1479365 w 2958730"/>
                  <a:gd name="connsiteY8" fmla="*/ 0 h 1710000"/>
                  <a:gd name="connsiteX0-1" fmla="*/ 1479365 w 2958730"/>
                  <a:gd name="connsiteY0-2" fmla="*/ 1710000 h 1843535"/>
                  <a:gd name="connsiteX1-3" fmla="*/ 61406 w 2958730"/>
                  <a:gd name="connsiteY1-4" fmla="*/ 956077 h 1843535"/>
                  <a:gd name="connsiteX2-5" fmla="*/ 0 w 2958730"/>
                  <a:gd name="connsiteY2-6" fmla="*/ 855000 h 1843535"/>
                  <a:gd name="connsiteX3-7" fmla="*/ 61406 w 2958730"/>
                  <a:gd name="connsiteY3-8" fmla="*/ 753923 h 1843535"/>
                  <a:gd name="connsiteX4-9" fmla="*/ 1479365 w 2958730"/>
                  <a:gd name="connsiteY4-10" fmla="*/ 0 h 1843535"/>
                  <a:gd name="connsiteX5-11" fmla="*/ 2897324 w 2958730"/>
                  <a:gd name="connsiteY5-12" fmla="*/ 753923 h 1843535"/>
                  <a:gd name="connsiteX6-13" fmla="*/ 2958730 w 2958730"/>
                  <a:gd name="connsiteY6-14" fmla="*/ 855000 h 1843535"/>
                  <a:gd name="connsiteX7-15" fmla="*/ 2897324 w 2958730"/>
                  <a:gd name="connsiteY7-16" fmla="*/ 956077 h 1843535"/>
                  <a:gd name="connsiteX8-17" fmla="*/ 1612899 w 2958730"/>
                  <a:gd name="connsiteY8-18" fmla="*/ 1843535 h 1843535"/>
                  <a:gd name="connsiteX0-19" fmla="*/ 61406 w 2958730"/>
                  <a:gd name="connsiteY0-20" fmla="*/ 956077 h 1843535"/>
                  <a:gd name="connsiteX1-21" fmla="*/ 0 w 2958730"/>
                  <a:gd name="connsiteY1-22" fmla="*/ 855000 h 1843535"/>
                  <a:gd name="connsiteX2-23" fmla="*/ 61406 w 2958730"/>
                  <a:gd name="connsiteY2-24" fmla="*/ 753923 h 1843535"/>
                  <a:gd name="connsiteX3-25" fmla="*/ 1479365 w 2958730"/>
                  <a:gd name="connsiteY3-26" fmla="*/ 0 h 1843535"/>
                  <a:gd name="connsiteX4-27" fmla="*/ 2897324 w 2958730"/>
                  <a:gd name="connsiteY4-28" fmla="*/ 753923 h 1843535"/>
                  <a:gd name="connsiteX5-29" fmla="*/ 2958730 w 2958730"/>
                  <a:gd name="connsiteY5-30" fmla="*/ 855000 h 1843535"/>
                  <a:gd name="connsiteX6-31" fmla="*/ 2897324 w 2958730"/>
                  <a:gd name="connsiteY6-32" fmla="*/ 956077 h 1843535"/>
                  <a:gd name="connsiteX7-33" fmla="*/ 1612899 w 2958730"/>
                  <a:gd name="connsiteY7-34" fmla="*/ 1843535 h 1843535"/>
                  <a:gd name="connsiteX0-35" fmla="*/ 0 w 2958730"/>
                  <a:gd name="connsiteY0-36" fmla="*/ 855000 h 1843535"/>
                  <a:gd name="connsiteX1-37" fmla="*/ 61406 w 2958730"/>
                  <a:gd name="connsiteY1-38" fmla="*/ 753923 h 1843535"/>
                  <a:gd name="connsiteX2-39" fmla="*/ 1479365 w 2958730"/>
                  <a:gd name="connsiteY2-40" fmla="*/ 0 h 1843535"/>
                  <a:gd name="connsiteX3-41" fmla="*/ 2897324 w 2958730"/>
                  <a:gd name="connsiteY3-42" fmla="*/ 753923 h 1843535"/>
                  <a:gd name="connsiteX4-43" fmla="*/ 2958730 w 2958730"/>
                  <a:gd name="connsiteY4-44" fmla="*/ 855000 h 1843535"/>
                  <a:gd name="connsiteX5-45" fmla="*/ 2897324 w 2958730"/>
                  <a:gd name="connsiteY5-46" fmla="*/ 956077 h 1843535"/>
                  <a:gd name="connsiteX6-47" fmla="*/ 1612899 w 2958730"/>
                  <a:gd name="connsiteY6-48" fmla="*/ 1843535 h 1843535"/>
                  <a:gd name="connsiteX0-49" fmla="*/ 0 w 2958730"/>
                  <a:gd name="connsiteY0-50" fmla="*/ 855000 h 956077"/>
                  <a:gd name="connsiteX1-51" fmla="*/ 61406 w 2958730"/>
                  <a:gd name="connsiteY1-52" fmla="*/ 753923 h 956077"/>
                  <a:gd name="connsiteX2-53" fmla="*/ 1479365 w 2958730"/>
                  <a:gd name="connsiteY2-54" fmla="*/ 0 h 956077"/>
                  <a:gd name="connsiteX3-55" fmla="*/ 2897324 w 2958730"/>
                  <a:gd name="connsiteY3-56" fmla="*/ 753923 h 956077"/>
                  <a:gd name="connsiteX4-57" fmla="*/ 2958730 w 2958730"/>
                  <a:gd name="connsiteY4-58" fmla="*/ 855000 h 956077"/>
                  <a:gd name="connsiteX5-59" fmla="*/ 2897324 w 2958730"/>
                  <a:gd name="connsiteY5-60" fmla="*/ 956077 h 956077"/>
                  <a:gd name="connsiteX0-61" fmla="*/ 0 w 2958730"/>
                  <a:gd name="connsiteY0-62" fmla="*/ 855000 h 855000"/>
                  <a:gd name="connsiteX1-63" fmla="*/ 61406 w 2958730"/>
                  <a:gd name="connsiteY1-64" fmla="*/ 753923 h 855000"/>
                  <a:gd name="connsiteX2-65" fmla="*/ 1479365 w 2958730"/>
                  <a:gd name="connsiteY2-66" fmla="*/ 0 h 855000"/>
                  <a:gd name="connsiteX3-67" fmla="*/ 2897324 w 2958730"/>
                  <a:gd name="connsiteY3-68" fmla="*/ 753923 h 855000"/>
                  <a:gd name="connsiteX4-69" fmla="*/ 2958730 w 2958730"/>
                  <a:gd name="connsiteY4-70" fmla="*/ 855000 h 855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58730" h="855000">
                    <a:moveTo>
                      <a:pt x="0" y="855000"/>
                    </a:moveTo>
                    <a:lnTo>
                      <a:pt x="61406" y="753923"/>
                    </a:lnTo>
                    <a:cubicBezTo>
                      <a:pt x="368706" y="299060"/>
                      <a:pt x="889111" y="0"/>
                      <a:pt x="1479365" y="0"/>
                    </a:cubicBezTo>
                    <a:cubicBezTo>
                      <a:pt x="2069619" y="0"/>
                      <a:pt x="2590025" y="299060"/>
                      <a:pt x="2897324" y="753923"/>
                    </a:cubicBezTo>
                    <a:lnTo>
                      <a:pt x="2958730" y="855000"/>
                    </a:lnTo>
                  </a:path>
                </a:pathLst>
              </a:custGeom>
              <a:grpFill/>
              <a:ln w="9525" cap="rnd">
                <a:solidFill>
                  <a:srgbClr val="4FB66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rot="14400000">
              <a:off x="4723755" y="1739188"/>
              <a:ext cx="2958734" cy="1710000"/>
              <a:chOff x="8115002" y="603345"/>
              <a:chExt cx="2958734" cy="1710000"/>
            </a:xfrm>
            <a:grpFill/>
          </p:grpSpPr>
          <p:sp useBgFill="1">
            <p:nvSpPr>
              <p:cNvPr id="17" name="任意多边形 16"/>
              <p:cNvSpPr/>
              <p:nvPr/>
            </p:nvSpPr>
            <p:spPr>
              <a:xfrm>
                <a:off x="8115004" y="603345"/>
                <a:ext cx="2958732" cy="855001"/>
              </a:xfrm>
              <a:custGeom>
                <a:avLst/>
                <a:gdLst>
                  <a:gd name="connsiteX0" fmla="*/ 1479365 w 2958730"/>
                  <a:gd name="connsiteY0" fmla="*/ 0 h 1710000"/>
                  <a:gd name="connsiteX1" fmla="*/ 2897324 w 2958730"/>
                  <a:gd name="connsiteY1" fmla="*/ 753923 h 1710000"/>
                  <a:gd name="connsiteX2" fmla="*/ 2958730 w 2958730"/>
                  <a:gd name="connsiteY2" fmla="*/ 855000 h 1710000"/>
                  <a:gd name="connsiteX3" fmla="*/ 2897324 w 2958730"/>
                  <a:gd name="connsiteY3" fmla="*/ 956077 h 1710000"/>
                  <a:gd name="connsiteX4" fmla="*/ 1479365 w 2958730"/>
                  <a:gd name="connsiteY4" fmla="*/ 1710000 h 1710000"/>
                  <a:gd name="connsiteX5" fmla="*/ 61406 w 2958730"/>
                  <a:gd name="connsiteY5" fmla="*/ 956077 h 1710000"/>
                  <a:gd name="connsiteX6" fmla="*/ 0 w 2958730"/>
                  <a:gd name="connsiteY6" fmla="*/ 855000 h 1710000"/>
                  <a:gd name="connsiteX7" fmla="*/ 61406 w 2958730"/>
                  <a:gd name="connsiteY7" fmla="*/ 753923 h 1710000"/>
                  <a:gd name="connsiteX8" fmla="*/ 1479365 w 2958730"/>
                  <a:gd name="connsiteY8" fmla="*/ 0 h 1710000"/>
                  <a:gd name="connsiteX0-1" fmla="*/ 1479365 w 2958730"/>
                  <a:gd name="connsiteY0-2" fmla="*/ 0 h 1710000"/>
                  <a:gd name="connsiteX1-3" fmla="*/ 2897324 w 2958730"/>
                  <a:gd name="connsiteY1-4" fmla="*/ 753923 h 1710000"/>
                  <a:gd name="connsiteX2-5" fmla="*/ 2958730 w 2958730"/>
                  <a:gd name="connsiteY2-6" fmla="*/ 855000 h 1710000"/>
                  <a:gd name="connsiteX3-7" fmla="*/ 2897324 w 2958730"/>
                  <a:gd name="connsiteY3-8" fmla="*/ 956077 h 1710000"/>
                  <a:gd name="connsiteX4-9" fmla="*/ 1479365 w 2958730"/>
                  <a:gd name="connsiteY4-10" fmla="*/ 1710000 h 1710000"/>
                  <a:gd name="connsiteX5-11" fmla="*/ 61406 w 2958730"/>
                  <a:gd name="connsiteY5-12" fmla="*/ 956077 h 1710000"/>
                  <a:gd name="connsiteX6-13" fmla="*/ 0 w 2958730"/>
                  <a:gd name="connsiteY6-14" fmla="*/ 855000 h 1710000"/>
                  <a:gd name="connsiteX7-15" fmla="*/ 61406 w 2958730"/>
                  <a:gd name="connsiteY7-16" fmla="*/ 753923 h 1710000"/>
                  <a:gd name="connsiteX8-17" fmla="*/ 1612900 w 2958730"/>
                  <a:gd name="connsiteY8-18" fmla="*/ 133535 h 1710000"/>
                  <a:gd name="connsiteX0-19" fmla="*/ 2897324 w 2958730"/>
                  <a:gd name="connsiteY0-20" fmla="*/ 652405 h 1608482"/>
                  <a:gd name="connsiteX1-21" fmla="*/ 2958730 w 2958730"/>
                  <a:gd name="connsiteY1-22" fmla="*/ 753482 h 1608482"/>
                  <a:gd name="connsiteX2-23" fmla="*/ 2897324 w 2958730"/>
                  <a:gd name="connsiteY2-24" fmla="*/ 854559 h 1608482"/>
                  <a:gd name="connsiteX3-25" fmla="*/ 1479365 w 2958730"/>
                  <a:gd name="connsiteY3-26" fmla="*/ 1608482 h 1608482"/>
                  <a:gd name="connsiteX4-27" fmla="*/ 61406 w 2958730"/>
                  <a:gd name="connsiteY4-28" fmla="*/ 854559 h 1608482"/>
                  <a:gd name="connsiteX5-29" fmla="*/ 0 w 2958730"/>
                  <a:gd name="connsiteY5-30" fmla="*/ 753482 h 1608482"/>
                  <a:gd name="connsiteX6-31" fmla="*/ 61406 w 2958730"/>
                  <a:gd name="connsiteY6-32" fmla="*/ 652405 h 1608482"/>
                  <a:gd name="connsiteX7-33" fmla="*/ 1612900 w 2958730"/>
                  <a:gd name="connsiteY7-34" fmla="*/ 32017 h 1608482"/>
                  <a:gd name="connsiteX0-35" fmla="*/ 2958730 w 2958730"/>
                  <a:gd name="connsiteY0-36" fmla="*/ 753482 h 1608482"/>
                  <a:gd name="connsiteX1-37" fmla="*/ 2897324 w 2958730"/>
                  <a:gd name="connsiteY1-38" fmla="*/ 854559 h 1608482"/>
                  <a:gd name="connsiteX2-39" fmla="*/ 1479365 w 2958730"/>
                  <a:gd name="connsiteY2-40" fmla="*/ 1608482 h 1608482"/>
                  <a:gd name="connsiteX3-41" fmla="*/ 61406 w 2958730"/>
                  <a:gd name="connsiteY3-42" fmla="*/ 854559 h 1608482"/>
                  <a:gd name="connsiteX4-43" fmla="*/ 0 w 2958730"/>
                  <a:gd name="connsiteY4-44" fmla="*/ 753482 h 1608482"/>
                  <a:gd name="connsiteX5-45" fmla="*/ 61406 w 2958730"/>
                  <a:gd name="connsiteY5-46" fmla="*/ 652405 h 1608482"/>
                  <a:gd name="connsiteX6-47" fmla="*/ 1612900 w 2958730"/>
                  <a:gd name="connsiteY6-48" fmla="*/ 32017 h 1608482"/>
                  <a:gd name="connsiteX0-49" fmla="*/ 2958730 w 2958730"/>
                  <a:gd name="connsiteY0-50" fmla="*/ 101077 h 956077"/>
                  <a:gd name="connsiteX1-51" fmla="*/ 2897324 w 2958730"/>
                  <a:gd name="connsiteY1-52" fmla="*/ 202154 h 956077"/>
                  <a:gd name="connsiteX2-53" fmla="*/ 1479365 w 2958730"/>
                  <a:gd name="connsiteY2-54" fmla="*/ 956077 h 956077"/>
                  <a:gd name="connsiteX3-55" fmla="*/ 61406 w 2958730"/>
                  <a:gd name="connsiteY3-56" fmla="*/ 202154 h 956077"/>
                  <a:gd name="connsiteX4-57" fmla="*/ 0 w 2958730"/>
                  <a:gd name="connsiteY4-58" fmla="*/ 101077 h 956077"/>
                  <a:gd name="connsiteX5-59" fmla="*/ 61406 w 2958730"/>
                  <a:gd name="connsiteY5-60" fmla="*/ 0 h 956077"/>
                  <a:gd name="connsiteX0-61" fmla="*/ 2958730 w 2958730"/>
                  <a:gd name="connsiteY0-62" fmla="*/ 0 h 855000"/>
                  <a:gd name="connsiteX1-63" fmla="*/ 2897324 w 2958730"/>
                  <a:gd name="connsiteY1-64" fmla="*/ 101077 h 855000"/>
                  <a:gd name="connsiteX2-65" fmla="*/ 1479365 w 2958730"/>
                  <a:gd name="connsiteY2-66" fmla="*/ 855000 h 855000"/>
                  <a:gd name="connsiteX3-67" fmla="*/ 61406 w 2958730"/>
                  <a:gd name="connsiteY3-68" fmla="*/ 101077 h 855000"/>
                  <a:gd name="connsiteX4-69" fmla="*/ 0 w 2958730"/>
                  <a:gd name="connsiteY4-70" fmla="*/ 0 h 855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58730" h="855000">
                    <a:moveTo>
                      <a:pt x="2958730" y="0"/>
                    </a:moveTo>
                    <a:lnTo>
                      <a:pt x="2897324" y="101077"/>
                    </a:lnTo>
                    <a:cubicBezTo>
                      <a:pt x="2590025" y="555940"/>
                      <a:pt x="2069619" y="855000"/>
                      <a:pt x="1479365" y="855000"/>
                    </a:cubicBezTo>
                    <a:cubicBezTo>
                      <a:pt x="889111" y="855000"/>
                      <a:pt x="368706" y="555940"/>
                      <a:pt x="61406" y="101077"/>
                    </a:cubicBezTo>
                    <a:lnTo>
                      <a:pt x="0" y="0"/>
                    </a:lnTo>
                  </a:path>
                </a:pathLst>
              </a:custGeom>
              <a:grpFill/>
              <a:ln w="9525" cap="rnd">
                <a:solidFill>
                  <a:srgbClr val="4FB66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8" name="任意多边形 17"/>
              <p:cNvSpPr/>
              <p:nvPr/>
            </p:nvSpPr>
            <p:spPr>
              <a:xfrm>
                <a:off x="8115002" y="1458344"/>
                <a:ext cx="2958730" cy="855001"/>
              </a:xfrm>
              <a:custGeom>
                <a:avLst/>
                <a:gdLst>
                  <a:gd name="connsiteX0" fmla="*/ 1479365 w 2958730"/>
                  <a:gd name="connsiteY0" fmla="*/ 0 h 1710000"/>
                  <a:gd name="connsiteX1" fmla="*/ 2897324 w 2958730"/>
                  <a:gd name="connsiteY1" fmla="*/ 753923 h 1710000"/>
                  <a:gd name="connsiteX2" fmla="*/ 2958730 w 2958730"/>
                  <a:gd name="connsiteY2" fmla="*/ 855000 h 1710000"/>
                  <a:gd name="connsiteX3" fmla="*/ 2897324 w 2958730"/>
                  <a:gd name="connsiteY3" fmla="*/ 956077 h 1710000"/>
                  <a:gd name="connsiteX4" fmla="*/ 1479365 w 2958730"/>
                  <a:gd name="connsiteY4" fmla="*/ 1710000 h 1710000"/>
                  <a:gd name="connsiteX5" fmla="*/ 61406 w 2958730"/>
                  <a:gd name="connsiteY5" fmla="*/ 956077 h 1710000"/>
                  <a:gd name="connsiteX6" fmla="*/ 0 w 2958730"/>
                  <a:gd name="connsiteY6" fmla="*/ 855000 h 1710000"/>
                  <a:gd name="connsiteX7" fmla="*/ 61406 w 2958730"/>
                  <a:gd name="connsiteY7" fmla="*/ 753923 h 1710000"/>
                  <a:gd name="connsiteX8" fmla="*/ 1479365 w 2958730"/>
                  <a:gd name="connsiteY8" fmla="*/ 0 h 1710000"/>
                  <a:gd name="connsiteX0-1" fmla="*/ 1479365 w 2958730"/>
                  <a:gd name="connsiteY0-2" fmla="*/ 1710000 h 1843535"/>
                  <a:gd name="connsiteX1-3" fmla="*/ 61406 w 2958730"/>
                  <a:gd name="connsiteY1-4" fmla="*/ 956077 h 1843535"/>
                  <a:gd name="connsiteX2-5" fmla="*/ 0 w 2958730"/>
                  <a:gd name="connsiteY2-6" fmla="*/ 855000 h 1843535"/>
                  <a:gd name="connsiteX3-7" fmla="*/ 61406 w 2958730"/>
                  <a:gd name="connsiteY3-8" fmla="*/ 753923 h 1843535"/>
                  <a:gd name="connsiteX4-9" fmla="*/ 1479365 w 2958730"/>
                  <a:gd name="connsiteY4-10" fmla="*/ 0 h 1843535"/>
                  <a:gd name="connsiteX5-11" fmla="*/ 2897324 w 2958730"/>
                  <a:gd name="connsiteY5-12" fmla="*/ 753923 h 1843535"/>
                  <a:gd name="connsiteX6-13" fmla="*/ 2958730 w 2958730"/>
                  <a:gd name="connsiteY6-14" fmla="*/ 855000 h 1843535"/>
                  <a:gd name="connsiteX7-15" fmla="*/ 2897324 w 2958730"/>
                  <a:gd name="connsiteY7-16" fmla="*/ 956077 h 1843535"/>
                  <a:gd name="connsiteX8-17" fmla="*/ 1612900 w 2958730"/>
                  <a:gd name="connsiteY8-18" fmla="*/ 1843535 h 1843535"/>
                  <a:gd name="connsiteX0-19" fmla="*/ 1479365 w 2958730"/>
                  <a:gd name="connsiteY0-20" fmla="*/ 1710000 h 1710000"/>
                  <a:gd name="connsiteX1-21" fmla="*/ 61406 w 2958730"/>
                  <a:gd name="connsiteY1-22" fmla="*/ 956077 h 1710000"/>
                  <a:gd name="connsiteX2-23" fmla="*/ 0 w 2958730"/>
                  <a:gd name="connsiteY2-24" fmla="*/ 855000 h 1710000"/>
                  <a:gd name="connsiteX3-25" fmla="*/ 61406 w 2958730"/>
                  <a:gd name="connsiteY3-26" fmla="*/ 753923 h 1710000"/>
                  <a:gd name="connsiteX4-27" fmla="*/ 1479365 w 2958730"/>
                  <a:gd name="connsiteY4-28" fmla="*/ 0 h 1710000"/>
                  <a:gd name="connsiteX5-29" fmla="*/ 2897324 w 2958730"/>
                  <a:gd name="connsiteY5-30" fmla="*/ 753923 h 1710000"/>
                  <a:gd name="connsiteX6-31" fmla="*/ 2958730 w 2958730"/>
                  <a:gd name="connsiteY6-32" fmla="*/ 855000 h 1710000"/>
                  <a:gd name="connsiteX7-33" fmla="*/ 2897324 w 2958730"/>
                  <a:gd name="connsiteY7-34" fmla="*/ 956077 h 1710000"/>
                  <a:gd name="connsiteX0-35" fmla="*/ 1479365 w 2958730"/>
                  <a:gd name="connsiteY0-36" fmla="*/ 1710000 h 1710000"/>
                  <a:gd name="connsiteX1-37" fmla="*/ 61406 w 2958730"/>
                  <a:gd name="connsiteY1-38" fmla="*/ 956077 h 1710000"/>
                  <a:gd name="connsiteX2-39" fmla="*/ 0 w 2958730"/>
                  <a:gd name="connsiteY2-40" fmla="*/ 855000 h 1710000"/>
                  <a:gd name="connsiteX3-41" fmla="*/ 61406 w 2958730"/>
                  <a:gd name="connsiteY3-42" fmla="*/ 753923 h 1710000"/>
                  <a:gd name="connsiteX4-43" fmla="*/ 1479365 w 2958730"/>
                  <a:gd name="connsiteY4-44" fmla="*/ 0 h 1710000"/>
                  <a:gd name="connsiteX5-45" fmla="*/ 2897324 w 2958730"/>
                  <a:gd name="connsiteY5-46" fmla="*/ 753923 h 1710000"/>
                  <a:gd name="connsiteX6-47" fmla="*/ 2958730 w 2958730"/>
                  <a:gd name="connsiteY6-48" fmla="*/ 855000 h 1710000"/>
                  <a:gd name="connsiteX0-49" fmla="*/ 61406 w 2958730"/>
                  <a:gd name="connsiteY0-50" fmla="*/ 956077 h 956077"/>
                  <a:gd name="connsiteX1-51" fmla="*/ 0 w 2958730"/>
                  <a:gd name="connsiteY1-52" fmla="*/ 855000 h 956077"/>
                  <a:gd name="connsiteX2-53" fmla="*/ 61406 w 2958730"/>
                  <a:gd name="connsiteY2-54" fmla="*/ 753923 h 956077"/>
                  <a:gd name="connsiteX3-55" fmla="*/ 1479365 w 2958730"/>
                  <a:gd name="connsiteY3-56" fmla="*/ 0 h 956077"/>
                  <a:gd name="connsiteX4-57" fmla="*/ 2897324 w 2958730"/>
                  <a:gd name="connsiteY4-58" fmla="*/ 753923 h 956077"/>
                  <a:gd name="connsiteX5-59" fmla="*/ 2958730 w 2958730"/>
                  <a:gd name="connsiteY5-60" fmla="*/ 855000 h 956077"/>
                  <a:gd name="connsiteX0-61" fmla="*/ 0 w 2958730"/>
                  <a:gd name="connsiteY0-62" fmla="*/ 855000 h 855000"/>
                  <a:gd name="connsiteX1-63" fmla="*/ 61406 w 2958730"/>
                  <a:gd name="connsiteY1-64" fmla="*/ 753923 h 855000"/>
                  <a:gd name="connsiteX2-65" fmla="*/ 1479365 w 2958730"/>
                  <a:gd name="connsiteY2-66" fmla="*/ 0 h 855000"/>
                  <a:gd name="connsiteX3-67" fmla="*/ 2897324 w 2958730"/>
                  <a:gd name="connsiteY3-68" fmla="*/ 753923 h 855000"/>
                  <a:gd name="connsiteX4-69" fmla="*/ 2958730 w 2958730"/>
                  <a:gd name="connsiteY4-70" fmla="*/ 855000 h 855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58730" h="855000">
                    <a:moveTo>
                      <a:pt x="0" y="855000"/>
                    </a:moveTo>
                    <a:lnTo>
                      <a:pt x="61406" y="753923"/>
                    </a:lnTo>
                    <a:cubicBezTo>
                      <a:pt x="368706" y="299060"/>
                      <a:pt x="889111" y="0"/>
                      <a:pt x="1479365" y="0"/>
                    </a:cubicBezTo>
                    <a:cubicBezTo>
                      <a:pt x="2069619" y="0"/>
                      <a:pt x="2590025" y="299060"/>
                      <a:pt x="2897324" y="753923"/>
                    </a:cubicBezTo>
                    <a:lnTo>
                      <a:pt x="2958730" y="855000"/>
                    </a:lnTo>
                  </a:path>
                </a:pathLst>
              </a:custGeom>
              <a:grpFill/>
              <a:ln w="9525" cap="rnd">
                <a:solidFill>
                  <a:srgbClr val="4FB66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4723759" y="1739189"/>
              <a:ext cx="2958730" cy="1710000"/>
              <a:chOff x="8115003" y="603348"/>
              <a:chExt cx="2958730" cy="1710000"/>
            </a:xfrm>
            <a:grpFill/>
          </p:grpSpPr>
          <p:sp useBgFill="1">
            <p:nvSpPr>
              <p:cNvPr id="15" name="任意多边形 14"/>
              <p:cNvSpPr/>
              <p:nvPr/>
            </p:nvSpPr>
            <p:spPr>
              <a:xfrm>
                <a:off x="8115003" y="603348"/>
                <a:ext cx="2958730" cy="855001"/>
              </a:xfrm>
              <a:custGeom>
                <a:avLst/>
                <a:gdLst>
                  <a:gd name="connsiteX0" fmla="*/ 1479365 w 2958730"/>
                  <a:gd name="connsiteY0" fmla="*/ 0 h 1710000"/>
                  <a:gd name="connsiteX1" fmla="*/ 2897324 w 2958730"/>
                  <a:gd name="connsiteY1" fmla="*/ 753923 h 1710000"/>
                  <a:gd name="connsiteX2" fmla="*/ 2958730 w 2958730"/>
                  <a:gd name="connsiteY2" fmla="*/ 855000 h 1710000"/>
                  <a:gd name="connsiteX3" fmla="*/ 2897324 w 2958730"/>
                  <a:gd name="connsiteY3" fmla="*/ 956077 h 1710000"/>
                  <a:gd name="connsiteX4" fmla="*/ 1479365 w 2958730"/>
                  <a:gd name="connsiteY4" fmla="*/ 1710000 h 1710000"/>
                  <a:gd name="connsiteX5" fmla="*/ 61406 w 2958730"/>
                  <a:gd name="connsiteY5" fmla="*/ 956077 h 1710000"/>
                  <a:gd name="connsiteX6" fmla="*/ 0 w 2958730"/>
                  <a:gd name="connsiteY6" fmla="*/ 855000 h 1710000"/>
                  <a:gd name="connsiteX7" fmla="*/ 61406 w 2958730"/>
                  <a:gd name="connsiteY7" fmla="*/ 753923 h 1710000"/>
                  <a:gd name="connsiteX8" fmla="*/ 1479365 w 2958730"/>
                  <a:gd name="connsiteY8" fmla="*/ 0 h 1710000"/>
                  <a:gd name="connsiteX0-1" fmla="*/ 1479365 w 2958730"/>
                  <a:gd name="connsiteY0-2" fmla="*/ 0 h 1710000"/>
                  <a:gd name="connsiteX1-3" fmla="*/ 2897324 w 2958730"/>
                  <a:gd name="connsiteY1-4" fmla="*/ 753923 h 1710000"/>
                  <a:gd name="connsiteX2-5" fmla="*/ 2958730 w 2958730"/>
                  <a:gd name="connsiteY2-6" fmla="*/ 855000 h 1710000"/>
                  <a:gd name="connsiteX3-7" fmla="*/ 2897324 w 2958730"/>
                  <a:gd name="connsiteY3-8" fmla="*/ 956077 h 1710000"/>
                  <a:gd name="connsiteX4-9" fmla="*/ 1479365 w 2958730"/>
                  <a:gd name="connsiteY4-10" fmla="*/ 1710000 h 1710000"/>
                  <a:gd name="connsiteX5-11" fmla="*/ 61406 w 2958730"/>
                  <a:gd name="connsiteY5-12" fmla="*/ 956077 h 1710000"/>
                  <a:gd name="connsiteX6-13" fmla="*/ 0 w 2958730"/>
                  <a:gd name="connsiteY6-14" fmla="*/ 855000 h 1710000"/>
                  <a:gd name="connsiteX7-15" fmla="*/ 61406 w 2958730"/>
                  <a:gd name="connsiteY7-16" fmla="*/ 753923 h 1710000"/>
                  <a:gd name="connsiteX8-17" fmla="*/ 1612900 w 2958730"/>
                  <a:gd name="connsiteY8-18" fmla="*/ 133535 h 1710000"/>
                  <a:gd name="connsiteX0-19" fmla="*/ 1479365 w 2958730"/>
                  <a:gd name="connsiteY0-20" fmla="*/ 0 h 1710000"/>
                  <a:gd name="connsiteX1-21" fmla="*/ 2897324 w 2958730"/>
                  <a:gd name="connsiteY1-22" fmla="*/ 753923 h 1710000"/>
                  <a:gd name="connsiteX2-23" fmla="*/ 2958730 w 2958730"/>
                  <a:gd name="connsiteY2-24" fmla="*/ 855000 h 1710000"/>
                  <a:gd name="connsiteX3-25" fmla="*/ 2897324 w 2958730"/>
                  <a:gd name="connsiteY3-26" fmla="*/ 956077 h 1710000"/>
                  <a:gd name="connsiteX4-27" fmla="*/ 1479365 w 2958730"/>
                  <a:gd name="connsiteY4-28" fmla="*/ 1710000 h 1710000"/>
                  <a:gd name="connsiteX5-29" fmla="*/ 61406 w 2958730"/>
                  <a:gd name="connsiteY5-30" fmla="*/ 956077 h 1710000"/>
                  <a:gd name="connsiteX6-31" fmla="*/ 0 w 2958730"/>
                  <a:gd name="connsiteY6-32" fmla="*/ 855000 h 1710000"/>
                  <a:gd name="connsiteX7-33" fmla="*/ 61406 w 2958730"/>
                  <a:gd name="connsiteY7-34" fmla="*/ 753923 h 1710000"/>
                  <a:gd name="connsiteX0-35" fmla="*/ 1479365 w 2958730"/>
                  <a:gd name="connsiteY0-36" fmla="*/ 0 h 1710000"/>
                  <a:gd name="connsiteX1-37" fmla="*/ 2897324 w 2958730"/>
                  <a:gd name="connsiteY1-38" fmla="*/ 753923 h 1710000"/>
                  <a:gd name="connsiteX2-39" fmla="*/ 2958730 w 2958730"/>
                  <a:gd name="connsiteY2-40" fmla="*/ 855000 h 1710000"/>
                  <a:gd name="connsiteX3-41" fmla="*/ 2897324 w 2958730"/>
                  <a:gd name="connsiteY3-42" fmla="*/ 956077 h 1710000"/>
                  <a:gd name="connsiteX4-43" fmla="*/ 1479365 w 2958730"/>
                  <a:gd name="connsiteY4-44" fmla="*/ 1710000 h 1710000"/>
                  <a:gd name="connsiteX5-45" fmla="*/ 61406 w 2958730"/>
                  <a:gd name="connsiteY5-46" fmla="*/ 956077 h 1710000"/>
                  <a:gd name="connsiteX6-47" fmla="*/ 0 w 2958730"/>
                  <a:gd name="connsiteY6-48" fmla="*/ 855000 h 1710000"/>
                  <a:gd name="connsiteX0-49" fmla="*/ 2897324 w 2958730"/>
                  <a:gd name="connsiteY0-50" fmla="*/ 0 h 956077"/>
                  <a:gd name="connsiteX1-51" fmla="*/ 2958730 w 2958730"/>
                  <a:gd name="connsiteY1-52" fmla="*/ 101077 h 956077"/>
                  <a:gd name="connsiteX2-53" fmla="*/ 2897324 w 2958730"/>
                  <a:gd name="connsiteY2-54" fmla="*/ 202154 h 956077"/>
                  <a:gd name="connsiteX3-55" fmla="*/ 1479365 w 2958730"/>
                  <a:gd name="connsiteY3-56" fmla="*/ 956077 h 956077"/>
                  <a:gd name="connsiteX4-57" fmla="*/ 61406 w 2958730"/>
                  <a:gd name="connsiteY4-58" fmla="*/ 202154 h 956077"/>
                  <a:gd name="connsiteX5-59" fmla="*/ 0 w 2958730"/>
                  <a:gd name="connsiteY5-60" fmla="*/ 101077 h 956077"/>
                  <a:gd name="connsiteX0-61" fmla="*/ 2958730 w 2958730"/>
                  <a:gd name="connsiteY0-62" fmla="*/ 0 h 855000"/>
                  <a:gd name="connsiteX1-63" fmla="*/ 2897324 w 2958730"/>
                  <a:gd name="connsiteY1-64" fmla="*/ 101077 h 855000"/>
                  <a:gd name="connsiteX2-65" fmla="*/ 1479365 w 2958730"/>
                  <a:gd name="connsiteY2-66" fmla="*/ 855000 h 855000"/>
                  <a:gd name="connsiteX3-67" fmla="*/ 61406 w 2958730"/>
                  <a:gd name="connsiteY3-68" fmla="*/ 101077 h 855000"/>
                  <a:gd name="connsiteX4-69" fmla="*/ 0 w 2958730"/>
                  <a:gd name="connsiteY4-70" fmla="*/ 0 h 855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58730" h="855000">
                    <a:moveTo>
                      <a:pt x="2958730" y="0"/>
                    </a:moveTo>
                    <a:lnTo>
                      <a:pt x="2897324" y="101077"/>
                    </a:lnTo>
                    <a:cubicBezTo>
                      <a:pt x="2590025" y="555940"/>
                      <a:pt x="2069619" y="855000"/>
                      <a:pt x="1479365" y="855000"/>
                    </a:cubicBezTo>
                    <a:cubicBezTo>
                      <a:pt x="889111" y="855000"/>
                      <a:pt x="368706" y="555940"/>
                      <a:pt x="61406" y="101077"/>
                    </a:cubicBezTo>
                    <a:lnTo>
                      <a:pt x="0" y="0"/>
                    </a:lnTo>
                  </a:path>
                </a:pathLst>
              </a:custGeom>
              <a:grpFill/>
              <a:ln w="9525" cap="rnd">
                <a:solidFill>
                  <a:srgbClr val="4FB66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6" name="任意多边形 15"/>
              <p:cNvSpPr/>
              <p:nvPr/>
            </p:nvSpPr>
            <p:spPr>
              <a:xfrm>
                <a:off x="8115003" y="1458347"/>
                <a:ext cx="2958730" cy="855001"/>
              </a:xfrm>
              <a:custGeom>
                <a:avLst/>
                <a:gdLst>
                  <a:gd name="connsiteX0" fmla="*/ 1479365 w 2958730"/>
                  <a:gd name="connsiteY0" fmla="*/ 0 h 1710000"/>
                  <a:gd name="connsiteX1" fmla="*/ 2897324 w 2958730"/>
                  <a:gd name="connsiteY1" fmla="*/ 753923 h 1710000"/>
                  <a:gd name="connsiteX2" fmla="*/ 2958730 w 2958730"/>
                  <a:gd name="connsiteY2" fmla="*/ 855000 h 1710000"/>
                  <a:gd name="connsiteX3" fmla="*/ 2897324 w 2958730"/>
                  <a:gd name="connsiteY3" fmla="*/ 956077 h 1710000"/>
                  <a:gd name="connsiteX4" fmla="*/ 1479365 w 2958730"/>
                  <a:gd name="connsiteY4" fmla="*/ 1710000 h 1710000"/>
                  <a:gd name="connsiteX5" fmla="*/ 61406 w 2958730"/>
                  <a:gd name="connsiteY5" fmla="*/ 956077 h 1710000"/>
                  <a:gd name="connsiteX6" fmla="*/ 0 w 2958730"/>
                  <a:gd name="connsiteY6" fmla="*/ 855000 h 1710000"/>
                  <a:gd name="connsiteX7" fmla="*/ 61406 w 2958730"/>
                  <a:gd name="connsiteY7" fmla="*/ 753923 h 1710000"/>
                  <a:gd name="connsiteX8" fmla="*/ 1479365 w 2958730"/>
                  <a:gd name="connsiteY8" fmla="*/ 0 h 1710000"/>
                  <a:gd name="connsiteX0-1" fmla="*/ 1479365 w 2958730"/>
                  <a:gd name="connsiteY0-2" fmla="*/ 0 h 1710643"/>
                  <a:gd name="connsiteX1-3" fmla="*/ 2897324 w 2958730"/>
                  <a:gd name="connsiteY1-4" fmla="*/ 753923 h 1710643"/>
                  <a:gd name="connsiteX2-5" fmla="*/ 2958730 w 2958730"/>
                  <a:gd name="connsiteY2-6" fmla="*/ 855000 h 1710643"/>
                  <a:gd name="connsiteX3-7" fmla="*/ 2897324 w 2958730"/>
                  <a:gd name="connsiteY3-8" fmla="*/ 956077 h 1710643"/>
                  <a:gd name="connsiteX4-9" fmla="*/ 1479365 w 2958730"/>
                  <a:gd name="connsiteY4-10" fmla="*/ 1710000 h 1710643"/>
                  <a:gd name="connsiteX5-11" fmla="*/ 0 w 2958730"/>
                  <a:gd name="connsiteY5-12" fmla="*/ 855000 h 1710643"/>
                  <a:gd name="connsiteX6-13" fmla="*/ 61406 w 2958730"/>
                  <a:gd name="connsiteY6-14" fmla="*/ 753923 h 1710643"/>
                  <a:gd name="connsiteX7-15" fmla="*/ 1479365 w 2958730"/>
                  <a:gd name="connsiteY7-16" fmla="*/ 0 h 1710643"/>
                  <a:gd name="connsiteX0-17" fmla="*/ 1479365 w 2958730"/>
                  <a:gd name="connsiteY0-18" fmla="*/ 0 h 1710000"/>
                  <a:gd name="connsiteX1-19" fmla="*/ 2897324 w 2958730"/>
                  <a:gd name="connsiteY1-20" fmla="*/ 753923 h 1710000"/>
                  <a:gd name="connsiteX2-21" fmla="*/ 2958730 w 2958730"/>
                  <a:gd name="connsiteY2-22" fmla="*/ 855000 h 1710000"/>
                  <a:gd name="connsiteX3-23" fmla="*/ 1479365 w 2958730"/>
                  <a:gd name="connsiteY3-24" fmla="*/ 1710000 h 1710000"/>
                  <a:gd name="connsiteX4-25" fmla="*/ 0 w 2958730"/>
                  <a:gd name="connsiteY4-26" fmla="*/ 855000 h 1710000"/>
                  <a:gd name="connsiteX5-27" fmla="*/ 61406 w 2958730"/>
                  <a:gd name="connsiteY5-28" fmla="*/ 753923 h 1710000"/>
                  <a:gd name="connsiteX6-29" fmla="*/ 1479365 w 2958730"/>
                  <a:gd name="connsiteY6-30" fmla="*/ 0 h 1710000"/>
                  <a:gd name="connsiteX0-31" fmla="*/ 1479365 w 2958730"/>
                  <a:gd name="connsiteY0-32" fmla="*/ 1710000 h 1843535"/>
                  <a:gd name="connsiteX1-33" fmla="*/ 0 w 2958730"/>
                  <a:gd name="connsiteY1-34" fmla="*/ 855000 h 1843535"/>
                  <a:gd name="connsiteX2-35" fmla="*/ 61406 w 2958730"/>
                  <a:gd name="connsiteY2-36" fmla="*/ 753923 h 1843535"/>
                  <a:gd name="connsiteX3-37" fmla="*/ 1479365 w 2958730"/>
                  <a:gd name="connsiteY3-38" fmla="*/ 0 h 1843535"/>
                  <a:gd name="connsiteX4-39" fmla="*/ 2897324 w 2958730"/>
                  <a:gd name="connsiteY4-40" fmla="*/ 753923 h 1843535"/>
                  <a:gd name="connsiteX5-41" fmla="*/ 2958730 w 2958730"/>
                  <a:gd name="connsiteY5-42" fmla="*/ 855000 h 1843535"/>
                  <a:gd name="connsiteX6-43" fmla="*/ 1612900 w 2958730"/>
                  <a:gd name="connsiteY6-44" fmla="*/ 1843535 h 1843535"/>
                  <a:gd name="connsiteX0-45" fmla="*/ 1479365 w 2958730"/>
                  <a:gd name="connsiteY0-46" fmla="*/ 1710000 h 1710000"/>
                  <a:gd name="connsiteX1-47" fmla="*/ 0 w 2958730"/>
                  <a:gd name="connsiteY1-48" fmla="*/ 855000 h 1710000"/>
                  <a:gd name="connsiteX2-49" fmla="*/ 61406 w 2958730"/>
                  <a:gd name="connsiteY2-50" fmla="*/ 753923 h 1710000"/>
                  <a:gd name="connsiteX3-51" fmla="*/ 1479365 w 2958730"/>
                  <a:gd name="connsiteY3-52" fmla="*/ 0 h 1710000"/>
                  <a:gd name="connsiteX4-53" fmla="*/ 2897324 w 2958730"/>
                  <a:gd name="connsiteY4-54" fmla="*/ 753923 h 1710000"/>
                  <a:gd name="connsiteX5-55" fmla="*/ 2958730 w 2958730"/>
                  <a:gd name="connsiteY5-56" fmla="*/ 855000 h 1710000"/>
                  <a:gd name="connsiteX0-57" fmla="*/ 0 w 2958730"/>
                  <a:gd name="connsiteY0-58" fmla="*/ 855000 h 855001"/>
                  <a:gd name="connsiteX1-59" fmla="*/ 61406 w 2958730"/>
                  <a:gd name="connsiteY1-60" fmla="*/ 753923 h 855001"/>
                  <a:gd name="connsiteX2-61" fmla="*/ 1479365 w 2958730"/>
                  <a:gd name="connsiteY2-62" fmla="*/ 0 h 855001"/>
                  <a:gd name="connsiteX3-63" fmla="*/ 2897324 w 2958730"/>
                  <a:gd name="connsiteY3-64" fmla="*/ 753923 h 855001"/>
                  <a:gd name="connsiteX4-65" fmla="*/ 2958730 w 2958730"/>
                  <a:gd name="connsiteY4-66" fmla="*/ 855000 h 8550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58730" h="855001">
                    <a:moveTo>
                      <a:pt x="0" y="855000"/>
                    </a:moveTo>
                    <a:lnTo>
                      <a:pt x="61406" y="753923"/>
                    </a:lnTo>
                    <a:cubicBezTo>
                      <a:pt x="368706" y="299060"/>
                      <a:pt x="889111" y="0"/>
                      <a:pt x="1479365" y="0"/>
                    </a:cubicBezTo>
                    <a:cubicBezTo>
                      <a:pt x="2069619" y="0"/>
                      <a:pt x="2590025" y="299060"/>
                      <a:pt x="2897324" y="753923"/>
                    </a:cubicBezTo>
                    <a:lnTo>
                      <a:pt x="2958730" y="855000"/>
                    </a:lnTo>
                  </a:path>
                </a:pathLst>
              </a:custGeom>
              <a:grpFill/>
              <a:ln w="9525" cap="rnd">
                <a:solidFill>
                  <a:srgbClr val="4FB66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1" name="文本框 20"/>
          <p:cNvSpPr txBox="1"/>
          <p:nvPr/>
        </p:nvSpPr>
        <p:spPr>
          <a:xfrm>
            <a:off x="6268396" y="515537"/>
            <a:ext cx="1432139" cy="307777"/>
          </a:xfrm>
          <a:prstGeom prst="rect">
            <a:avLst/>
          </a:prstGeom>
          <a:noFill/>
        </p:spPr>
        <p:txBody>
          <a:bodyPr wrap="square" rtlCol="0">
            <a:spAutoFit/>
          </a:bodyPr>
          <a:lstStyle/>
          <a:p>
            <a:pPr algn="ctr"/>
            <a:r>
              <a:rPr lang="zh-CN" altLang="en-US" sz="1400" b="1" dirty="0">
                <a:solidFill>
                  <a:srgbClr val="4FB663"/>
                </a:solidFill>
              </a:rPr>
              <a:t>请</a:t>
            </a:r>
            <a:r>
              <a:rPr lang="zh-CN" altLang="en-US" sz="1400" b="1" dirty="0" smtClean="0">
                <a:solidFill>
                  <a:srgbClr val="4FB663"/>
                </a:solidFill>
              </a:rPr>
              <a:t>输入标题</a:t>
            </a:r>
            <a:endParaRPr lang="zh-CN" altLang="en-US" sz="1400" b="1" dirty="0">
              <a:solidFill>
                <a:srgbClr val="4FB663"/>
              </a:solidFill>
            </a:endParaRPr>
          </a:p>
        </p:txBody>
      </p:sp>
      <p:sp>
        <p:nvSpPr>
          <p:cNvPr id="26" name="文本框 25"/>
          <p:cNvSpPr txBox="1"/>
          <p:nvPr/>
        </p:nvSpPr>
        <p:spPr>
          <a:xfrm>
            <a:off x="2517786" y="2158645"/>
            <a:ext cx="1432139" cy="307777"/>
          </a:xfrm>
          <a:prstGeom prst="rect">
            <a:avLst/>
          </a:prstGeom>
          <a:noFill/>
        </p:spPr>
        <p:txBody>
          <a:bodyPr wrap="square" rtlCol="0">
            <a:spAutoFit/>
          </a:bodyPr>
          <a:lstStyle/>
          <a:p>
            <a:pPr algn="ctr"/>
            <a:r>
              <a:rPr lang="zh-CN" altLang="en-US" sz="1400" b="1" dirty="0">
                <a:solidFill>
                  <a:srgbClr val="FB7F6B"/>
                </a:solidFill>
              </a:rPr>
              <a:t>请</a:t>
            </a:r>
            <a:r>
              <a:rPr lang="zh-CN" altLang="en-US" sz="1400" b="1" dirty="0" smtClean="0">
                <a:solidFill>
                  <a:srgbClr val="FB7F6B"/>
                </a:solidFill>
              </a:rPr>
              <a:t>输入标题</a:t>
            </a:r>
            <a:endParaRPr lang="zh-CN" altLang="en-US" sz="1400" b="1" dirty="0">
              <a:solidFill>
                <a:srgbClr val="FB7F6B"/>
              </a:solidFill>
            </a:endParaRPr>
          </a:p>
        </p:txBody>
      </p:sp>
      <p:sp>
        <p:nvSpPr>
          <p:cNvPr id="57" name="文本框 56"/>
          <p:cNvSpPr txBox="1"/>
          <p:nvPr/>
        </p:nvSpPr>
        <p:spPr>
          <a:xfrm>
            <a:off x="6459582" y="759051"/>
            <a:ext cx="2520150" cy="600164"/>
          </a:xfrm>
          <a:prstGeom prst="rect">
            <a:avLst/>
          </a:prstGeom>
          <a:noFill/>
        </p:spPr>
        <p:txBody>
          <a:bodyPr wrap="square" rtlCol="0">
            <a:spAutoFit/>
          </a:bodyPr>
          <a:lstStyle/>
          <a:p>
            <a:pPr>
              <a:lnSpc>
                <a:spcPct val="150000"/>
              </a:lnSpc>
            </a:pPr>
            <a:r>
              <a:rPr lang="zh-CN" altLang="en-US" sz="1100" dirty="0">
                <a:solidFill>
                  <a:srgbClr val="595959"/>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100" dirty="0">
              <a:solidFill>
                <a:schemeClr val="tx1">
                  <a:lumMod val="75000"/>
                  <a:lumOff val="25000"/>
                </a:schemeClr>
              </a:solidFill>
            </a:endParaRPr>
          </a:p>
        </p:txBody>
      </p:sp>
      <p:sp>
        <p:nvSpPr>
          <p:cNvPr id="62" name="文本框 61"/>
          <p:cNvSpPr txBox="1"/>
          <p:nvPr/>
        </p:nvSpPr>
        <p:spPr>
          <a:xfrm>
            <a:off x="1328032" y="2382990"/>
            <a:ext cx="2480651" cy="600164"/>
          </a:xfrm>
          <a:prstGeom prst="rect">
            <a:avLst/>
          </a:prstGeom>
          <a:noFill/>
        </p:spPr>
        <p:txBody>
          <a:bodyPr wrap="square" rtlCol="0">
            <a:spAutoFit/>
          </a:bodyPr>
          <a:lstStyle/>
          <a:p>
            <a:pPr>
              <a:lnSpc>
                <a:spcPct val="150000"/>
              </a:lnSpc>
            </a:pPr>
            <a:r>
              <a:rPr lang="zh-CN" altLang="en-US" sz="1100" dirty="0">
                <a:solidFill>
                  <a:srgbClr val="595959"/>
                </a:solidFill>
                <a:latin typeface="微软雅黑" panose="020B0503020204020204" pitchFamily="34" charset="-122"/>
                <a:ea typeface="微软雅黑" panose="020B0503020204020204" pitchFamily="34" charset="-122"/>
              </a:rPr>
              <a:t>点击此处添加内容点击此处添加</a:t>
            </a:r>
            <a:r>
              <a:rPr lang="zh-CN" altLang="en-US" sz="1100" dirty="0" smtClean="0">
                <a:solidFill>
                  <a:srgbClr val="595959"/>
                </a:solidFill>
                <a:latin typeface="微软雅黑" panose="020B0503020204020204" pitchFamily="34" charset="-122"/>
                <a:ea typeface="微软雅黑" panose="020B0503020204020204" pitchFamily="34" charset="-122"/>
              </a:rPr>
              <a:t>内容</a:t>
            </a:r>
            <a:r>
              <a:rPr lang="zh-CN" altLang="en-US" sz="1100" dirty="0">
                <a:solidFill>
                  <a:srgbClr val="595959"/>
                </a:solidFill>
                <a:latin typeface="微软雅黑" panose="020B0503020204020204" pitchFamily="34" charset="-122"/>
                <a:ea typeface="微软雅黑" panose="020B0503020204020204" pitchFamily="34" charset="-122"/>
              </a:rPr>
              <a:t>点击此处添加内容点击此处添加内容</a:t>
            </a:r>
            <a:endParaRPr lang="zh-CN" altLang="en-US" sz="1100" dirty="0">
              <a:solidFill>
                <a:schemeClr val="tx1">
                  <a:lumMod val="75000"/>
                  <a:lumOff val="25000"/>
                </a:schemeClr>
              </a:solidFill>
            </a:endParaRPr>
          </a:p>
        </p:txBody>
      </p:sp>
      <p:grpSp>
        <p:nvGrpSpPr>
          <p:cNvPr id="63" name="组合 62"/>
          <p:cNvGrpSpPr/>
          <p:nvPr/>
        </p:nvGrpSpPr>
        <p:grpSpPr>
          <a:xfrm>
            <a:off x="3806513" y="2071658"/>
            <a:ext cx="941483" cy="941483"/>
            <a:chOff x="5366420" y="2494609"/>
            <a:chExt cx="1297480" cy="1297480"/>
          </a:xfrm>
        </p:grpSpPr>
        <p:sp>
          <p:nvSpPr>
            <p:cNvPr id="64" name="椭圆 63"/>
            <p:cNvSpPr/>
            <p:nvPr/>
          </p:nvSpPr>
          <p:spPr>
            <a:xfrm>
              <a:off x="5366420" y="2494609"/>
              <a:ext cx="1297480" cy="1297480"/>
            </a:xfrm>
            <a:prstGeom prst="ellipse">
              <a:avLst/>
            </a:pr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6" name="椭圆 65"/>
            <p:cNvSpPr/>
            <p:nvPr/>
          </p:nvSpPr>
          <p:spPr>
            <a:xfrm>
              <a:off x="5493531" y="2621720"/>
              <a:ext cx="1043261" cy="104326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44" name="组合 43"/>
          <p:cNvGrpSpPr/>
          <p:nvPr/>
        </p:nvGrpSpPr>
        <p:grpSpPr>
          <a:xfrm>
            <a:off x="4009236" y="2335348"/>
            <a:ext cx="472734" cy="444394"/>
            <a:chOff x="-2553911" y="3559322"/>
            <a:chExt cx="1826946" cy="1717745"/>
          </a:xfrm>
          <a:solidFill>
            <a:srgbClr val="FB7F6B"/>
          </a:solidFill>
          <a:effectLst>
            <a:outerShdw blurRad="88900" sx="102000" sy="102000" algn="ctr" rotWithShape="0">
              <a:schemeClr val="bg1">
                <a:lumMod val="65000"/>
                <a:alpha val="40000"/>
              </a:schemeClr>
            </a:outerShdw>
          </a:effectLst>
        </p:grpSpPr>
        <p:sp>
          <p:nvSpPr>
            <p:cNvPr id="45" name="Freeform 92"/>
            <p:cNvSpPr/>
            <p:nvPr/>
          </p:nvSpPr>
          <p:spPr bwMode="auto">
            <a:xfrm>
              <a:off x="-1233304" y="4883352"/>
              <a:ext cx="160314" cy="168281"/>
            </a:xfrm>
            <a:custGeom>
              <a:avLst/>
              <a:gdLst>
                <a:gd name="T0" fmla="*/ 5 w 43"/>
                <a:gd name="T1" fmla="*/ 4 h 45"/>
                <a:gd name="T2" fmla="*/ 20 w 43"/>
                <a:gd name="T3" fmla="*/ 5 h 45"/>
                <a:gd name="T4" fmla="*/ 20 w 43"/>
                <a:gd name="T5" fmla="*/ 5 h 45"/>
                <a:gd name="T6" fmla="*/ 39 w 43"/>
                <a:gd name="T7" fmla="*/ 25 h 45"/>
                <a:gd name="T8" fmla="*/ 38 w 43"/>
                <a:gd name="T9" fmla="*/ 41 h 45"/>
                <a:gd name="T10" fmla="*/ 38 w 43"/>
                <a:gd name="T11" fmla="*/ 41 h 45"/>
                <a:gd name="T12" fmla="*/ 23 w 43"/>
                <a:gd name="T13" fmla="*/ 40 h 45"/>
                <a:gd name="T14" fmla="*/ 23 w 43"/>
                <a:gd name="T15" fmla="*/ 40 h 45"/>
                <a:gd name="T16" fmla="*/ 4 w 43"/>
                <a:gd name="T17" fmla="*/ 20 h 45"/>
                <a:gd name="T18" fmla="*/ 2 w 43"/>
                <a:gd name="T19" fmla="*/ 18 h 45"/>
                <a:gd name="T20" fmla="*/ 2 w 43"/>
                <a:gd name="T21" fmla="*/ 18 h 45"/>
                <a:gd name="T22" fmla="*/ 5 w 43"/>
                <a:gd name="T2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45">
                  <a:moveTo>
                    <a:pt x="5" y="4"/>
                  </a:moveTo>
                  <a:cubicBezTo>
                    <a:pt x="9" y="0"/>
                    <a:pt x="16" y="0"/>
                    <a:pt x="20" y="5"/>
                  </a:cubicBezTo>
                  <a:cubicBezTo>
                    <a:pt x="20" y="5"/>
                    <a:pt x="20" y="5"/>
                    <a:pt x="20" y="5"/>
                  </a:cubicBezTo>
                  <a:cubicBezTo>
                    <a:pt x="39" y="25"/>
                    <a:pt x="39" y="25"/>
                    <a:pt x="39" y="25"/>
                  </a:cubicBezTo>
                  <a:cubicBezTo>
                    <a:pt x="43" y="30"/>
                    <a:pt x="43" y="37"/>
                    <a:pt x="38" y="41"/>
                  </a:cubicBezTo>
                  <a:cubicBezTo>
                    <a:pt x="38" y="41"/>
                    <a:pt x="38" y="41"/>
                    <a:pt x="38" y="41"/>
                  </a:cubicBezTo>
                  <a:cubicBezTo>
                    <a:pt x="34" y="45"/>
                    <a:pt x="27" y="45"/>
                    <a:pt x="23" y="40"/>
                  </a:cubicBezTo>
                  <a:cubicBezTo>
                    <a:pt x="23" y="40"/>
                    <a:pt x="23" y="40"/>
                    <a:pt x="23" y="40"/>
                  </a:cubicBezTo>
                  <a:cubicBezTo>
                    <a:pt x="4" y="20"/>
                    <a:pt x="4" y="20"/>
                    <a:pt x="4" y="20"/>
                  </a:cubicBezTo>
                  <a:cubicBezTo>
                    <a:pt x="3" y="19"/>
                    <a:pt x="3" y="18"/>
                    <a:pt x="2" y="18"/>
                  </a:cubicBezTo>
                  <a:cubicBezTo>
                    <a:pt x="2" y="18"/>
                    <a:pt x="2" y="18"/>
                    <a:pt x="2" y="18"/>
                  </a:cubicBezTo>
                  <a:cubicBezTo>
                    <a:pt x="0" y="13"/>
                    <a:pt x="1" y="8"/>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93"/>
            <p:cNvSpPr/>
            <p:nvPr/>
          </p:nvSpPr>
          <p:spPr bwMode="auto">
            <a:xfrm>
              <a:off x="-1211083" y="4718246"/>
              <a:ext cx="190471" cy="131768"/>
            </a:xfrm>
            <a:custGeom>
              <a:avLst/>
              <a:gdLst>
                <a:gd name="T0" fmla="*/ 2 w 51"/>
                <a:gd name="T1" fmla="*/ 27 h 35"/>
                <a:gd name="T2" fmla="*/ 17 w 51"/>
                <a:gd name="T3" fmla="*/ 33 h 35"/>
                <a:gd name="T4" fmla="*/ 17 w 51"/>
                <a:gd name="T5" fmla="*/ 33 h 35"/>
                <a:gd name="T6" fmla="*/ 42 w 51"/>
                <a:gd name="T7" fmla="*/ 23 h 35"/>
                <a:gd name="T8" fmla="*/ 49 w 51"/>
                <a:gd name="T9" fmla="*/ 9 h 35"/>
                <a:gd name="T10" fmla="*/ 49 w 51"/>
                <a:gd name="T11" fmla="*/ 9 h 35"/>
                <a:gd name="T12" fmla="*/ 34 w 51"/>
                <a:gd name="T13" fmla="*/ 2 h 35"/>
                <a:gd name="T14" fmla="*/ 34 w 51"/>
                <a:gd name="T15" fmla="*/ 2 h 35"/>
                <a:gd name="T16" fmla="*/ 9 w 51"/>
                <a:gd name="T17" fmla="*/ 12 h 35"/>
                <a:gd name="T18" fmla="*/ 6 w 51"/>
                <a:gd name="T19" fmla="*/ 14 h 35"/>
                <a:gd name="T20" fmla="*/ 6 w 51"/>
                <a:gd name="T21" fmla="*/ 14 h 35"/>
                <a:gd name="T22" fmla="*/ 2 w 51"/>
                <a:gd name="T23"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5">
                  <a:moveTo>
                    <a:pt x="2" y="27"/>
                  </a:moveTo>
                  <a:cubicBezTo>
                    <a:pt x="4" y="33"/>
                    <a:pt x="11" y="35"/>
                    <a:pt x="17" y="33"/>
                  </a:cubicBezTo>
                  <a:cubicBezTo>
                    <a:pt x="17" y="33"/>
                    <a:pt x="17" y="33"/>
                    <a:pt x="17" y="33"/>
                  </a:cubicBezTo>
                  <a:cubicBezTo>
                    <a:pt x="42" y="23"/>
                    <a:pt x="42" y="23"/>
                    <a:pt x="42" y="23"/>
                  </a:cubicBezTo>
                  <a:cubicBezTo>
                    <a:pt x="48" y="21"/>
                    <a:pt x="51" y="14"/>
                    <a:pt x="49" y="9"/>
                  </a:cubicBezTo>
                  <a:cubicBezTo>
                    <a:pt x="49" y="9"/>
                    <a:pt x="49" y="9"/>
                    <a:pt x="49" y="9"/>
                  </a:cubicBezTo>
                  <a:cubicBezTo>
                    <a:pt x="47" y="3"/>
                    <a:pt x="40" y="0"/>
                    <a:pt x="34" y="2"/>
                  </a:cubicBezTo>
                  <a:cubicBezTo>
                    <a:pt x="34" y="2"/>
                    <a:pt x="34" y="2"/>
                    <a:pt x="34" y="2"/>
                  </a:cubicBezTo>
                  <a:cubicBezTo>
                    <a:pt x="9" y="12"/>
                    <a:pt x="9" y="12"/>
                    <a:pt x="9" y="12"/>
                  </a:cubicBezTo>
                  <a:cubicBezTo>
                    <a:pt x="8" y="13"/>
                    <a:pt x="7" y="13"/>
                    <a:pt x="6" y="14"/>
                  </a:cubicBezTo>
                  <a:cubicBezTo>
                    <a:pt x="6" y="14"/>
                    <a:pt x="6" y="14"/>
                    <a:pt x="6" y="14"/>
                  </a:cubicBezTo>
                  <a:cubicBezTo>
                    <a:pt x="2" y="17"/>
                    <a:pt x="0" y="22"/>
                    <a:pt x="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94"/>
            <p:cNvSpPr>
              <a:spLocks noEditPoints="1"/>
            </p:cNvSpPr>
            <p:nvPr/>
          </p:nvSpPr>
          <p:spPr bwMode="auto">
            <a:xfrm>
              <a:off x="-2249157" y="4167358"/>
              <a:ext cx="801572" cy="806484"/>
            </a:xfrm>
            <a:custGeom>
              <a:avLst/>
              <a:gdLst>
                <a:gd name="T0" fmla="*/ 0 w 214"/>
                <a:gd name="T1" fmla="*/ 108 h 215"/>
                <a:gd name="T2" fmla="*/ 107 w 214"/>
                <a:gd name="T3" fmla="*/ 0 h 215"/>
                <a:gd name="T4" fmla="*/ 107 w 214"/>
                <a:gd name="T5" fmla="*/ 0 h 215"/>
                <a:gd name="T6" fmla="*/ 214 w 214"/>
                <a:gd name="T7" fmla="*/ 108 h 215"/>
                <a:gd name="T8" fmla="*/ 214 w 214"/>
                <a:gd name="T9" fmla="*/ 108 h 215"/>
                <a:gd name="T10" fmla="*/ 107 w 214"/>
                <a:gd name="T11" fmla="*/ 215 h 215"/>
                <a:gd name="T12" fmla="*/ 107 w 214"/>
                <a:gd name="T13" fmla="*/ 215 h 215"/>
                <a:gd name="T14" fmla="*/ 0 w 214"/>
                <a:gd name="T15" fmla="*/ 108 h 215"/>
                <a:gd name="T16" fmla="*/ 10 w 214"/>
                <a:gd name="T17" fmla="*/ 108 h 215"/>
                <a:gd name="T18" fmla="*/ 107 w 214"/>
                <a:gd name="T19" fmla="*/ 205 h 215"/>
                <a:gd name="T20" fmla="*/ 107 w 214"/>
                <a:gd name="T21" fmla="*/ 205 h 215"/>
                <a:gd name="T22" fmla="*/ 204 w 214"/>
                <a:gd name="T23" fmla="*/ 108 h 215"/>
                <a:gd name="T24" fmla="*/ 204 w 214"/>
                <a:gd name="T25" fmla="*/ 108 h 215"/>
                <a:gd name="T26" fmla="*/ 107 w 214"/>
                <a:gd name="T27" fmla="*/ 11 h 215"/>
                <a:gd name="T28" fmla="*/ 107 w 214"/>
                <a:gd name="T29" fmla="*/ 11 h 215"/>
                <a:gd name="T30" fmla="*/ 10 w 214"/>
                <a:gd name="T31" fmla="*/ 108 h 215"/>
                <a:gd name="T32" fmla="*/ 10 w 214"/>
                <a:gd name="T33" fmla="*/ 1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 h="215">
                  <a:moveTo>
                    <a:pt x="0" y="108"/>
                  </a:moveTo>
                  <a:cubicBezTo>
                    <a:pt x="0" y="48"/>
                    <a:pt x="48" y="0"/>
                    <a:pt x="107" y="0"/>
                  </a:cubicBezTo>
                  <a:cubicBezTo>
                    <a:pt x="107" y="0"/>
                    <a:pt x="107" y="0"/>
                    <a:pt x="107" y="0"/>
                  </a:cubicBezTo>
                  <a:cubicBezTo>
                    <a:pt x="166" y="0"/>
                    <a:pt x="214" y="48"/>
                    <a:pt x="214" y="108"/>
                  </a:cubicBezTo>
                  <a:cubicBezTo>
                    <a:pt x="214" y="108"/>
                    <a:pt x="214" y="108"/>
                    <a:pt x="214" y="108"/>
                  </a:cubicBezTo>
                  <a:cubicBezTo>
                    <a:pt x="214" y="167"/>
                    <a:pt x="166" y="215"/>
                    <a:pt x="107" y="215"/>
                  </a:cubicBezTo>
                  <a:cubicBezTo>
                    <a:pt x="107" y="215"/>
                    <a:pt x="107" y="215"/>
                    <a:pt x="107" y="215"/>
                  </a:cubicBezTo>
                  <a:cubicBezTo>
                    <a:pt x="48" y="215"/>
                    <a:pt x="0" y="167"/>
                    <a:pt x="0" y="108"/>
                  </a:cubicBezTo>
                  <a:close/>
                  <a:moveTo>
                    <a:pt x="10" y="108"/>
                  </a:moveTo>
                  <a:cubicBezTo>
                    <a:pt x="10" y="161"/>
                    <a:pt x="54" y="204"/>
                    <a:pt x="107" y="205"/>
                  </a:cubicBezTo>
                  <a:cubicBezTo>
                    <a:pt x="107" y="205"/>
                    <a:pt x="107" y="205"/>
                    <a:pt x="107" y="205"/>
                  </a:cubicBezTo>
                  <a:cubicBezTo>
                    <a:pt x="161" y="204"/>
                    <a:pt x="204" y="161"/>
                    <a:pt x="204" y="108"/>
                  </a:cubicBezTo>
                  <a:cubicBezTo>
                    <a:pt x="204" y="108"/>
                    <a:pt x="204" y="108"/>
                    <a:pt x="204" y="108"/>
                  </a:cubicBezTo>
                  <a:cubicBezTo>
                    <a:pt x="204" y="54"/>
                    <a:pt x="161" y="11"/>
                    <a:pt x="107" y="11"/>
                  </a:cubicBezTo>
                  <a:cubicBezTo>
                    <a:pt x="107" y="11"/>
                    <a:pt x="107" y="11"/>
                    <a:pt x="107" y="11"/>
                  </a:cubicBezTo>
                  <a:cubicBezTo>
                    <a:pt x="54" y="11"/>
                    <a:pt x="10" y="54"/>
                    <a:pt x="10" y="108"/>
                  </a:cubicBezTo>
                  <a:cubicBezTo>
                    <a:pt x="10" y="108"/>
                    <a:pt x="10" y="108"/>
                    <a:pt x="1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95"/>
            <p:cNvSpPr>
              <a:spLocks noEditPoints="1"/>
            </p:cNvSpPr>
            <p:nvPr/>
          </p:nvSpPr>
          <p:spPr bwMode="auto">
            <a:xfrm>
              <a:off x="-2553911" y="3864133"/>
              <a:ext cx="1414255" cy="1412934"/>
            </a:xfrm>
            <a:custGeom>
              <a:avLst/>
              <a:gdLst>
                <a:gd name="T0" fmla="*/ 377 w 377"/>
                <a:gd name="T1" fmla="*/ 182 h 377"/>
                <a:gd name="T2" fmla="*/ 341 w 377"/>
                <a:gd name="T3" fmla="*/ 149 h 377"/>
                <a:gd name="T4" fmla="*/ 325 w 377"/>
                <a:gd name="T5" fmla="*/ 110 h 377"/>
                <a:gd name="T6" fmla="*/ 327 w 377"/>
                <a:gd name="T7" fmla="*/ 61 h 377"/>
                <a:gd name="T8" fmla="*/ 324 w 377"/>
                <a:gd name="T9" fmla="*/ 58 h 377"/>
                <a:gd name="T10" fmla="*/ 319 w 377"/>
                <a:gd name="T11" fmla="*/ 53 h 377"/>
                <a:gd name="T12" fmla="*/ 317 w 377"/>
                <a:gd name="T13" fmla="*/ 51 h 377"/>
                <a:gd name="T14" fmla="*/ 268 w 377"/>
                <a:gd name="T15" fmla="*/ 53 h 377"/>
                <a:gd name="T16" fmla="*/ 229 w 377"/>
                <a:gd name="T17" fmla="*/ 36 h 377"/>
                <a:gd name="T18" fmla="*/ 196 w 377"/>
                <a:gd name="T19" fmla="*/ 0 h 377"/>
                <a:gd name="T20" fmla="*/ 192 w 377"/>
                <a:gd name="T21" fmla="*/ 0 h 377"/>
                <a:gd name="T22" fmla="*/ 185 w 377"/>
                <a:gd name="T23" fmla="*/ 0 h 377"/>
                <a:gd name="T24" fmla="*/ 182 w 377"/>
                <a:gd name="T25" fmla="*/ 0 h 377"/>
                <a:gd name="T26" fmla="*/ 149 w 377"/>
                <a:gd name="T27" fmla="*/ 36 h 377"/>
                <a:gd name="T28" fmla="*/ 109 w 377"/>
                <a:gd name="T29" fmla="*/ 52 h 377"/>
                <a:gd name="T30" fmla="*/ 60 w 377"/>
                <a:gd name="T31" fmla="*/ 50 h 377"/>
                <a:gd name="T32" fmla="*/ 58 w 377"/>
                <a:gd name="T33" fmla="*/ 52 h 377"/>
                <a:gd name="T34" fmla="*/ 53 w 377"/>
                <a:gd name="T35" fmla="*/ 57 h 377"/>
                <a:gd name="T36" fmla="*/ 50 w 377"/>
                <a:gd name="T37" fmla="*/ 60 h 377"/>
                <a:gd name="T38" fmla="*/ 52 w 377"/>
                <a:gd name="T39" fmla="*/ 108 h 377"/>
                <a:gd name="T40" fmla="*/ 36 w 377"/>
                <a:gd name="T41" fmla="*/ 148 h 377"/>
                <a:gd name="T42" fmla="*/ 0 w 377"/>
                <a:gd name="T43" fmla="*/ 181 h 377"/>
                <a:gd name="T44" fmla="*/ 0 w 377"/>
                <a:gd name="T45" fmla="*/ 184 h 377"/>
                <a:gd name="T46" fmla="*/ 0 w 377"/>
                <a:gd name="T47" fmla="*/ 191 h 377"/>
                <a:gd name="T48" fmla="*/ 0 w 377"/>
                <a:gd name="T49" fmla="*/ 195 h 377"/>
                <a:gd name="T50" fmla="*/ 35 w 377"/>
                <a:gd name="T51" fmla="*/ 228 h 377"/>
                <a:gd name="T52" fmla="*/ 51 w 377"/>
                <a:gd name="T53" fmla="*/ 267 h 377"/>
                <a:gd name="T54" fmla="*/ 49 w 377"/>
                <a:gd name="T55" fmla="*/ 316 h 377"/>
                <a:gd name="T56" fmla="*/ 52 w 377"/>
                <a:gd name="T57" fmla="*/ 319 h 377"/>
                <a:gd name="T58" fmla="*/ 57 w 377"/>
                <a:gd name="T59" fmla="*/ 324 h 377"/>
                <a:gd name="T60" fmla="*/ 59 w 377"/>
                <a:gd name="T61" fmla="*/ 326 h 377"/>
                <a:gd name="T62" fmla="*/ 108 w 377"/>
                <a:gd name="T63" fmla="*/ 324 h 377"/>
                <a:gd name="T64" fmla="*/ 147 w 377"/>
                <a:gd name="T65" fmla="*/ 341 h 377"/>
                <a:gd name="T66" fmla="*/ 180 w 377"/>
                <a:gd name="T67" fmla="*/ 377 h 377"/>
                <a:gd name="T68" fmla="*/ 184 w 377"/>
                <a:gd name="T69" fmla="*/ 377 h 377"/>
                <a:gd name="T70" fmla="*/ 191 w 377"/>
                <a:gd name="T71" fmla="*/ 377 h 377"/>
                <a:gd name="T72" fmla="*/ 194 w 377"/>
                <a:gd name="T73" fmla="*/ 377 h 377"/>
                <a:gd name="T74" fmla="*/ 227 w 377"/>
                <a:gd name="T75" fmla="*/ 341 h 377"/>
                <a:gd name="T76" fmla="*/ 267 w 377"/>
                <a:gd name="T77" fmla="*/ 325 h 377"/>
                <a:gd name="T78" fmla="*/ 316 w 377"/>
                <a:gd name="T79" fmla="*/ 327 h 377"/>
                <a:gd name="T80" fmla="*/ 318 w 377"/>
                <a:gd name="T81" fmla="*/ 325 h 377"/>
                <a:gd name="T82" fmla="*/ 323 w 377"/>
                <a:gd name="T83" fmla="*/ 320 h 377"/>
                <a:gd name="T84" fmla="*/ 326 w 377"/>
                <a:gd name="T85" fmla="*/ 317 h 377"/>
                <a:gd name="T86" fmla="*/ 324 w 377"/>
                <a:gd name="T87" fmla="*/ 269 h 377"/>
                <a:gd name="T88" fmla="*/ 341 w 377"/>
                <a:gd name="T89" fmla="*/ 229 h 377"/>
                <a:gd name="T90" fmla="*/ 377 w 377"/>
                <a:gd name="T91" fmla="*/ 196 h 377"/>
                <a:gd name="T92" fmla="*/ 377 w 377"/>
                <a:gd name="T93" fmla="*/ 193 h 377"/>
                <a:gd name="T94" fmla="*/ 377 w 377"/>
                <a:gd name="T95" fmla="*/ 186 h 377"/>
                <a:gd name="T96" fmla="*/ 377 w 377"/>
                <a:gd name="T97" fmla="*/ 182 h 377"/>
                <a:gd name="T98" fmla="*/ 188 w 377"/>
                <a:gd name="T99" fmla="*/ 303 h 377"/>
                <a:gd name="T100" fmla="*/ 73 w 377"/>
                <a:gd name="T101" fmla="*/ 189 h 377"/>
                <a:gd name="T102" fmla="*/ 188 w 377"/>
                <a:gd name="T103" fmla="*/ 74 h 377"/>
                <a:gd name="T104" fmla="*/ 303 w 377"/>
                <a:gd name="T105" fmla="*/ 189 h 377"/>
                <a:gd name="T106" fmla="*/ 188 w 377"/>
                <a:gd name="T107" fmla="*/ 30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7" h="377">
                  <a:moveTo>
                    <a:pt x="377" y="182"/>
                  </a:moveTo>
                  <a:cubicBezTo>
                    <a:pt x="377" y="160"/>
                    <a:pt x="354" y="152"/>
                    <a:pt x="341" y="149"/>
                  </a:cubicBezTo>
                  <a:cubicBezTo>
                    <a:pt x="337" y="135"/>
                    <a:pt x="332" y="122"/>
                    <a:pt x="325" y="110"/>
                  </a:cubicBezTo>
                  <a:cubicBezTo>
                    <a:pt x="332" y="99"/>
                    <a:pt x="343" y="77"/>
                    <a:pt x="327" y="61"/>
                  </a:cubicBezTo>
                  <a:cubicBezTo>
                    <a:pt x="324" y="58"/>
                    <a:pt x="324" y="58"/>
                    <a:pt x="324" y="58"/>
                  </a:cubicBezTo>
                  <a:cubicBezTo>
                    <a:pt x="319" y="53"/>
                    <a:pt x="319" y="53"/>
                    <a:pt x="319" y="53"/>
                  </a:cubicBezTo>
                  <a:cubicBezTo>
                    <a:pt x="317" y="51"/>
                    <a:pt x="317" y="51"/>
                    <a:pt x="317" y="51"/>
                  </a:cubicBezTo>
                  <a:cubicBezTo>
                    <a:pt x="301" y="35"/>
                    <a:pt x="280" y="45"/>
                    <a:pt x="268" y="53"/>
                  </a:cubicBezTo>
                  <a:cubicBezTo>
                    <a:pt x="256" y="45"/>
                    <a:pt x="243" y="40"/>
                    <a:pt x="229" y="36"/>
                  </a:cubicBezTo>
                  <a:cubicBezTo>
                    <a:pt x="226" y="23"/>
                    <a:pt x="218" y="0"/>
                    <a:pt x="196" y="0"/>
                  </a:cubicBezTo>
                  <a:cubicBezTo>
                    <a:pt x="192" y="0"/>
                    <a:pt x="192" y="0"/>
                    <a:pt x="192" y="0"/>
                  </a:cubicBezTo>
                  <a:cubicBezTo>
                    <a:pt x="185" y="0"/>
                    <a:pt x="185" y="0"/>
                    <a:pt x="185" y="0"/>
                  </a:cubicBezTo>
                  <a:cubicBezTo>
                    <a:pt x="182" y="0"/>
                    <a:pt x="182" y="0"/>
                    <a:pt x="182" y="0"/>
                  </a:cubicBezTo>
                  <a:cubicBezTo>
                    <a:pt x="160" y="0"/>
                    <a:pt x="152" y="23"/>
                    <a:pt x="149" y="36"/>
                  </a:cubicBezTo>
                  <a:cubicBezTo>
                    <a:pt x="135" y="39"/>
                    <a:pt x="121" y="45"/>
                    <a:pt x="109" y="52"/>
                  </a:cubicBezTo>
                  <a:cubicBezTo>
                    <a:pt x="98" y="44"/>
                    <a:pt x="76" y="34"/>
                    <a:pt x="60" y="50"/>
                  </a:cubicBezTo>
                  <a:cubicBezTo>
                    <a:pt x="58" y="52"/>
                    <a:pt x="58" y="52"/>
                    <a:pt x="58" y="52"/>
                  </a:cubicBezTo>
                  <a:cubicBezTo>
                    <a:pt x="53" y="57"/>
                    <a:pt x="53" y="57"/>
                    <a:pt x="53" y="57"/>
                  </a:cubicBezTo>
                  <a:cubicBezTo>
                    <a:pt x="50" y="60"/>
                    <a:pt x="50" y="60"/>
                    <a:pt x="50" y="60"/>
                  </a:cubicBezTo>
                  <a:cubicBezTo>
                    <a:pt x="35" y="75"/>
                    <a:pt x="45" y="97"/>
                    <a:pt x="52" y="108"/>
                  </a:cubicBezTo>
                  <a:cubicBezTo>
                    <a:pt x="45" y="120"/>
                    <a:pt x="39" y="134"/>
                    <a:pt x="36" y="148"/>
                  </a:cubicBezTo>
                  <a:cubicBezTo>
                    <a:pt x="23" y="150"/>
                    <a:pt x="0" y="158"/>
                    <a:pt x="0" y="181"/>
                  </a:cubicBezTo>
                  <a:cubicBezTo>
                    <a:pt x="0" y="184"/>
                    <a:pt x="0" y="184"/>
                    <a:pt x="0" y="184"/>
                  </a:cubicBezTo>
                  <a:cubicBezTo>
                    <a:pt x="0" y="191"/>
                    <a:pt x="0" y="191"/>
                    <a:pt x="0" y="191"/>
                  </a:cubicBezTo>
                  <a:cubicBezTo>
                    <a:pt x="0" y="195"/>
                    <a:pt x="0" y="195"/>
                    <a:pt x="0" y="195"/>
                  </a:cubicBezTo>
                  <a:cubicBezTo>
                    <a:pt x="0" y="217"/>
                    <a:pt x="22" y="225"/>
                    <a:pt x="35" y="228"/>
                  </a:cubicBezTo>
                  <a:cubicBezTo>
                    <a:pt x="39" y="242"/>
                    <a:pt x="44" y="255"/>
                    <a:pt x="51" y="267"/>
                  </a:cubicBezTo>
                  <a:cubicBezTo>
                    <a:pt x="44" y="279"/>
                    <a:pt x="33" y="300"/>
                    <a:pt x="49" y="316"/>
                  </a:cubicBezTo>
                  <a:cubicBezTo>
                    <a:pt x="52" y="319"/>
                    <a:pt x="52" y="319"/>
                    <a:pt x="52" y="319"/>
                  </a:cubicBezTo>
                  <a:cubicBezTo>
                    <a:pt x="57" y="324"/>
                    <a:pt x="57" y="324"/>
                    <a:pt x="57" y="324"/>
                  </a:cubicBezTo>
                  <a:cubicBezTo>
                    <a:pt x="59" y="326"/>
                    <a:pt x="59" y="326"/>
                    <a:pt x="59" y="326"/>
                  </a:cubicBezTo>
                  <a:cubicBezTo>
                    <a:pt x="75" y="342"/>
                    <a:pt x="97" y="332"/>
                    <a:pt x="108" y="324"/>
                  </a:cubicBezTo>
                  <a:cubicBezTo>
                    <a:pt x="120" y="332"/>
                    <a:pt x="133" y="337"/>
                    <a:pt x="147" y="341"/>
                  </a:cubicBezTo>
                  <a:cubicBezTo>
                    <a:pt x="150" y="354"/>
                    <a:pt x="158" y="377"/>
                    <a:pt x="180" y="377"/>
                  </a:cubicBezTo>
                  <a:cubicBezTo>
                    <a:pt x="184" y="377"/>
                    <a:pt x="184" y="377"/>
                    <a:pt x="184" y="377"/>
                  </a:cubicBezTo>
                  <a:cubicBezTo>
                    <a:pt x="191" y="377"/>
                    <a:pt x="191" y="377"/>
                    <a:pt x="191" y="377"/>
                  </a:cubicBezTo>
                  <a:cubicBezTo>
                    <a:pt x="194" y="377"/>
                    <a:pt x="194" y="377"/>
                    <a:pt x="194" y="377"/>
                  </a:cubicBezTo>
                  <a:cubicBezTo>
                    <a:pt x="217" y="377"/>
                    <a:pt x="225" y="355"/>
                    <a:pt x="227" y="341"/>
                  </a:cubicBezTo>
                  <a:cubicBezTo>
                    <a:pt x="241" y="338"/>
                    <a:pt x="255" y="332"/>
                    <a:pt x="267" y="325"/>
                  </a:cubicBezTo>
                  <a:cubicBezTo>
                    <a:pt x="278" y="333"/>
                    <a:pt x="300" y="343"/>
                    <a:pt x="316" y="327"/>
                  </a:cubicBezTo>
                  <a:cubicBezTo>
                    <a:pt x="318" y="325"/>
                    <a:pt x="318" y="325"/>
                    <a:pt x="318" y="325"/>
                  </a:cubicBezTo>
                  <a:cubicBezTo>
                    <a:pt x="323" y="320"/>
                    <a:pt x="323" y="320"/>
                    <a:pt x="323" y="320"/>
                  </a:cubicBezTo>
                  <a:cubicBezTo>
                    <a:pt x="326" y="317"/>
                    <a:pt x="326" y="317"/>
                    <a:pt x="326" y="317"/>
                  </a:cubicBezTo>
                  <a:cubicBezTo>
                    <a:pt x="342" y="302"/>
                    <a:pt x="331" y="280"/>
                    <a:pt x="324" y="269"/>
                  </a:cubicBezTo>
                  <a:cubicBezTo>
                    <a:pt x="331" y="257"/>
                    <a:pt x="337" y="243"/>
                    <a:pt x="341" y="229"/>
                  </a:cubicBezTo>
                  <a:cubicBezTo>
                    <a:pt x="354" y="227"/>
                    <a:pt x="377" y="219"/>
                    <a:pt x="377" y="196"/>
                  </a:cubicBezTo>
                  <a:cubicBezTo>
                    <a:pt x="377" y="193"/>
                    <a:pt x="377" y="193"/>
                    <a:pt x="377" y="193"/>
                  </a:cubicBezTo>
                  <a:cubicBezTo>
                    <a:pt x="377" y="186"/>
                    <a:pt x="377" y="186"/>
                    <a:pt x="377" y="186"/>
                  </a:cubicBezTo>
                  <a:lnTo>
                    <a:pt x="377" y="182"/>
                  </a:lnTo>
                  <a:close/>
                  <a:moveTo>
                    <a:pt x="188" y="303"/>
                  </a:moveTo>
                  <a:cubicBezTo>
                    <a:pt x="125" y="303"/>
                    <a:pt x="73" y="252"/>
                    <a:pt x="73" y="189"/>
                  </a:cubicBezTo>
                  <a:cubicBezTo>
                    <a:pt x="73" y="125"/>
                    <a:pt x="125" y="74"/>
                    <a:pt x="188" y="74"/>
                  </a:cubicBezTo>
                  <a:cubicBezTo>
                    <a:pt x="252" y="74"/>
                    <a:pt x="303" y="125"/>
                    <a:pt x="303" y="189"/>
                  </a:cubicBezTo>
                  <a:cubicBezTo>
                    <a:pt x="303" y="252"/>
                    <a:pt x="252" y="303"/>
                    <a:pt x="188" y="3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96"/>
            <p:cNvSpPr/>
            <p:nvPr/>
          </p:nvSpPr>
          <p:spPr bwMode="auto">
            <a:xfrm>
              <a:off x="-1574564" y="3559322"/>
              <a:ext cx="847599" cy="847758"/>
            </a:xfrm>
            <a:custGeom>
              <a:avLst/>
              <a:gdLst>
                <a:gd name="T0" fmla="*/ 204 w 226"/>
                <a:gd name="T1" fmla="*/ 90 h 226"/>
                <a:gd name="T2" fmla="*/ 195 w 226"/>
                <a:gd name="T3" fmla="*/ 66 h 226"/>
                <a:gd name="T4" fmla="*/ 196 w 226"/>
                <a:gd name="T5" fmla="*/ 37 h 226"/>
                <a:gd name="T6" fmla="*/ 195 w 226"/>
                <a:gd name="T7" fmla="*/ 35 h 226"/>
                <a:gd name="T8" fmla="*/ 192 w 226"/>
                <a:gd name="T9" fmla="*/ 32 h 226"/>
                <a:gd name="T10" fmla="*/ 190 w 226"/>
                <a:gd name="T11" fmla="*/ 31 h 226"/>
                <a:gd name="T12" fmla="*/ 161 w 226"/>
                <a:gd name="T13" fmla="*/ 32 h 226"/>
                <a:gd name="T14" fmla="*/ 137 w 226"/>
                <a:gd name="T15" fmla="*/ 22 h 226"/>
                <a:gd name="T16" fmla="*/ 117 w 226"/>
                <a:gd name="T17" fmla="*/ 0 h 226"/>
                <a:gd name="T18" fmla="*/ 115 w 226"/>
                <a:gd name="T19" fmla="*/ 0 h 226"/>
                <a:gd name="T20" fmla="*/ 111 w 226"/>
                <a:gd name="T21" fmla="*/ 0 h 226"/>
                <a:gd name="T22" fmla="*/ 109 w 226"/>
                <a:gd name="T23" fmla="*/ 0 h 226"/>
                <a:gd name="T24" fmla="*/ 89 w 226"/>
                <a:gd name="T25" fmla="*/ 22 h 226"/>
                <a:gd name="T26" fmla="*/ 66 w 226"/>
                <a:gd name="T27" fmla="*/ 31 h 226"/>
                <a:gd name="T28" fmla="*/ 36 w 226"/>
                <a:gd name="T29" fmla="*/ 30 h 226"/>
                <a:gd name="T30" fmla="*/ 35 w 226"/>
                <a:gd name="T31" fmla="*/ 32 h 226"/>
                <a:gd name="T32" fmla="*/ 32 w 226"/>
                <a:gd name="T33" fmla="*/ 35 h 226"/>
                <a:gd name="T34" fmla="*/ 30 w 226"/>
                <a:gd name="T35" fmla="*/ 36 h 226"/>
                <a:gd name="T36" fmla="*/ 31 w 226"/>
                <a:gd name="T37" fmla="*/ 65 h 226"/>
                <a:gd name="T38" fmla="*/ 21 w 226"/>
                <a:gd name="T39" fmla="*/ 89 h 226"/>
                <a:gd name="T40" fmla="*/ 0 w 226"/>
                <a:gd name="T41" fmla="*/ 109 h 226"/>
                <a:gd name="T42" fmla="*/ 0 w 226"/>
                <a:gd name="T43" fmla="*/ 111 h 226"/>
                <a:gd name="T44" fmla="*/ 0 w 226"/>
                <a:gd name="T45" fmla="*/ 115 h 226"/>
                <a:gd name="T46" fmla="*/ 0 w 226"/>
                <a:gd name="T47" fmla="*/ 117 h 226"/>
                <a:gd name="T48" fmla="*/ 0 w 226"/>
                <a:gd name="T49" fmla="*/ 119 h 226"/>
                <a:gd name="T50" fmla="*/ 7 w 226"/>
                <a:gd name="T51" fmla="*/ 122 h 226"/>
                <a:gd name="T52" fmla="*/ 36 w 226"/>
                <a:gd name="T53" fmla="*/ 114 h 226"/>
                <a:gd name="T54" fmla="*/ 44 w 226"/>
                <a:gd name="T55" fmla="*/ 115 h 226"/>
                <a:gd name="T56" fmla="*/ 44 w 226"/>
                <a:gd name="T57" fmla="*/ 113 h 226"/>
                <a:gd name="T58" fmla="*/ 113 w 226"/>
                <a:gd name="T59" fmla="*/ 44 h 226"/>
                <a:gd name="T60" fmla="*/ 182 w 226"/>
                <a:gd name="T61" fmla="*/ 113 h 226"/>
                <a:gd name="T62" fmla="*/ 113 w 226"/>
                <a:gd name="T63" fmla="*/ 182 h 226"/>
                <a:gd name="T64" fmla="*/ 82 w 226"/>
                <a:gd name="T65" fmla="*/ 175 h 226"/>
                <a:gd name="T66" fmla="*/ 75 w 226"/>
                <a:gd name="T67" fmla="*/ 191 h 226"/>
                <a:gd name="T68" fmla="*/ 80 w 226"/>
                <a:gd name="T69" fmla="*/ 202 h 226"/>
                <a:gd name="T70" fmla="*/ 88 w 226"/>
                <a:gd name="T71" fmla="*/ 205 h 226"/>
                <a:gd name="T72" fmla="*/ 108 w 226"/>
                <a:gd name="T73" fmla="*/ 226 h 226"/>
                <a:gd name="T74" fmla="*/ 110 w 226"/>
                <a:gd name="T75" fmla="*/ 226 h 226"/>
                <a:gd name="T76" fmla="*/ 114 w 226"/>
                <a:gd name="T77" fmla="*/ 226 h 226"/>
                <a:gd name="T78" fmla="*/ 117 w 226"/>
                <a:gd name="T79" fmla="*/ 226 h 226"/>
                <a:gd name="T80" fmla="*/ 136 w 226"/>
                <a:gd name="T81" fmla="*/ 205 h 226"/>
                <a:gd name="T82" fmla="*/ 160 w 226"/>
                <a:gd name="T83" fmla="*/ 195 h 226"/>
                <a:gd name="T84" fmla="*/ 189 w 226"/>
                <a:gd name="T85" fmla="*/ 196 h 226"/>
                <a:gd name="T86" fmla="*/ 191 w 226"/>
                <a:gd name="T87" fmla="*/ 195 h 226"/>
                <a:gd name="T88" fmla="*/ 194 w 226"/>
                <a:gd name="T89" fmla="*/ 192 h 226"/>
                <a:gd name="T90" fmla="*/ 195 w 226"/>
                <a:gd name="T91" fmla="*/ 191 h 226"/>
                <a:gd name="T92" fmla="*/ 194 w 226"/>
                <a:gd name="T93" fmla="*/ 161 h 226"/>
                <a:gd name="T94" fmla="*/ 204 w 226"/>
                <a:gd name="T95" fmla="*/ 138 h 226"/>
                <a:gd name="T96" fmla="*/ 226 w 226"/>
                <a:gd name="T97" fmla="*/ 118 h 226"/>
                <a:gd name="T98" fmla="*/ 226 w 226"/>
                <a:gd name="T99" fmla="*/ 116 h 226"/>
                <a:gd name="T100" fmla="*/ 226 w 226"/>
                <a:gd name="T101" fmla="*/ 112 h 226"/>
                <a:gd name="T102" fmla="*/ 226 w 226"/>
                <a:gd name="T103" fmla="*/ 110 h 226"/>
                <a:gd name="T104" fmla="*/ 204 w 226"/>
                <a:gd name="T105" fmla="*/ 9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6" h="226">
                  <a:moveTo>
                    <a:pt x="204" y="90"/>
                  </a:moveTo>
                  <a:cubicBezTo>
                    <a:pt x="202" y="81"/>
                    <a:pt x="199" y="73"/>
                    <a:pt x="195" y="66"/>
                  </a:cubicBezTo>
                  <a:cubicBezTo>
                    <a:pt x="199" y="59"/>
                    <a:pt x="206" y="46"/>
                    <a:pt x="196" y="37"/>
                  </a:cubicBezTo>
                  <a:cubicBezTo>
                    <a:pt x="195" y="35"/>
                    <a:pt x="195" y="35"/>
                    <a:pt x="195" y="35"/>
                  </a:cubicBezTo>
                  <a:cubicBezTo>
                    <a:pt x="192" y="32"/>
                    <a:pt x="192" y="32"/>
                    <a:pt x="192" y="32"/>
                  </a:cubicBezTo>
                  <a:cubicBezTo>
                    <a:pt x="190" y="31"/>
                    <a:pt x="190" y="31"/>
                    <a:pt x="190" y="31"/>
                  </a:cubicBezTo>
                  <a:cubicBezTo>
                    <a:pt x="181" y="21"/>
                    <a:pt x="168" y="27"/>
                    <a:pt x="161" y="32"/>
                  </a:cubicBezTo>
                  <a:cubicBezTo>
                    <a:pt x="154" y="28"/>
                    <a:pt x="146" y="24"/>
                    <a:pt x="137" y="22"/>
                  </a:cubicBezTo>
                  <a:cubicBezTo>
                    <a:pt x="136" y="14"/>
                    <a:pt x="131" y="0"/>
                    <a:pt x="117" y="0"/>
                  </a:cubicBezTo>
                  <a:cubicBezTo>
                    <a:pt x="115" y="0"/>
                    <a:pt x="115" y="0"/>
                    <a:pt x="115" y="0"/>
                  </a:cubicBezTo>
                  <a:cubicBezTo>
                    <a:pt x="111" y="0"/>
                    <a:pt x="111" y="0"/>
                    <a:pt x="111" y="0"/>
                  </a:cubicBezTo>
                  <a:cubicBezTo>
                    <a:pt x="109" y="0"/>
                    <a:pt x="109" y="0"/>
                    <a:pt x="109" y="0"/>
                  </a:cubicBezTo>
                  <a:cubicBezTo>
                    <a:pt x="96" y="0"/>
                    <a:pt x="91" y="14"/>
                    <a:pt x="89" y="22"/>
                  </a:cubicBezTo>
                  <a:cubicBezTo>
                    <a:pt x="81" y="24"/>
                    <a:pt x="73" y="27"/>
                    <a:pt x="66" y="31"/>
                  </a:cubicBezTo>
                  <a:cubicBezTo>
                    <a:pt x="59" y="27"/>
                    <a:pt x="46" y="21"/>
                    <a:pt x="36" y="30"/>
                  </a:cubicBezTo>
                  <a:cubicBezTo>
                    <a:pt x="35" y="32"/>
                    <a:pt x="35" y="32"/>
                    <a:pt x="35" y="32"/>
                  </a:cubicBezTo>
                  <a:cubicBezTo>
                    <a:pt x="32" y="35"/>
                    <a:pt x="32" y="35"/>
                    <a:pt x="32" y="35"/>
                  </a:cubicBezTo>
                  <a:cubicBezTo>
                    <a:pt x="30" y="36"/>
                    <a:pt x="30" y="36"/>
                    <a:pt x="30" y="36"/>
                  </a:cubicBezTo>
                  <a:cubicBezTo>
                    <a:pt x="21" y="45"/>
                    <a:pt x="27" y="58"/>
                    <a:pt x="31" y="65"/>
                  </a:cubicBezTo>
                  <a:cubicBezTo>
                    <a:pt x="27" y="72"/>
                    <a:pt x="24" y="80"/>
                    <a:pt x="21" y="89"/>
                  </a:cubicBezTo>
                  <a:cubicBezTo>
                    <a:pt x="14" y="90"/>
                    <a:pt x="0" y="95"/>
                    <a:pt x="0" y="109"/>
                  </a:cubicBezTo>
                  <a:cubicBezTo>
                    <a:pt x="0" y="111"/>
                    <a:pt x="0" y="111"/>
                    <a:pt x="0" y="111"/>
                  </a:cubicBezTo>
                  <a:cubicBezTo>
                    <a:pt x="0" y="115"/>
                    <a:pt x="0" y="115"/>
                    <a:pt x="0" y="115"/>
                  </a:cubicBezTo>
                  <a:cubicBezTo>
                    <a:pt x="0" y="117"/>
                    <a:pt x="0" y="117"/>
                    <a:pt x="0" y="117"/>
                  </a:cubicBezTo>
                  <a:cubicBezTo>
                    <a:pt x="0" y="118"/>
                    <a:pt x="0" y="118"/>
                    <a:pt x="0" y="119"/>
                  </a:cubicBezTo>
                  <a:cubicBezTo>
                    <a:pt x="2" y="120"/>
                    <a:pt x="5" y="121"/>
                    <a:pt x="7" y="122"/>
                  </a:cubicBezTo>
                  <a:cubicBezTo>
                    <a:pt x="15" y="118"/>
                    <a:pt x="25" y="114"/>
                    <a:pt x="36" y="114"/>
                  </a:cubicBezTo>
                  <a:cubicBezTo>
                    <a:pt x="39" y="114"/>
                    <a:pt x="41" y="114"/>
                    <a:pt x="44" y="115"/>
                  </a:cubicBezTo>
                  <a:cubicBezTo>
                    <a:pt x="44" y="114"/>
                    <a:pt x="44" y="114"/>
                    <a:pt x="44" y="113"/>
                  </a:cubicBezTo>
                  <a:cubicBezTo>
                    <a:pt x="44" y="75"/>
                    <a:pt x="75" y="44"/>
                    <a:pt x="113" y="44"/>
                  </a:cubicBezTo>
                  <a:cubicBezTo>
                    <a:pt x="151" y="44"/>
                    <a:pt x="182" y="75"/>
                    <a:pt x="182" y="113"/>
                  </a:cubicBezTo>
                  <a:cubicBezTo>
                    <a:pt x="182" y="151"/>
                    <a:pt x="151" y="182"/>
                    <a:pt x="113" y="182"/>
                  </a:cubicBezTo>
                  <a:cubicBezTo>
                    <a:pt x="102" y="182"/>
                    <a:pt x="91" y="179"/>
                    <a:pt x="82" y="175"/>
                  </a:cubicBezTo>
                  <a:cubicBezTo>
                    <a:pt x="80" y="181"/>
                    <a:pt x="78" y="186"/>
                    <a:pt x="75" y="191"/>
                  </a:cubicBezTo>
                  <a:cubicBezTo>
                    <a:pt x="77" y="195"/>
                    <a:pt x="79" y="198"/>
                    <a:pt x="80" y="202"/>
                  </a:cubicBezTo>
                  <a:cubicBezTo>
                    <a:pt x="83" y="203"/>
                    <a:pt x="86" y="204"/>
                    <a:pt x="88" y="205"/>
                  </a:cubicBezTo>
                  <a:cubicBezTo>
                    <a:pt x="90" y="212"/>
                    <a:pt x="95" y="226"/>
                    <a:pt x="108" y="226"/>
                  </a:cubicBezTo>
                  <a:cubicBezTo>
                    <a:pt x="110" y="226"/>
                    <a:pt x="110" y="226"/>
                    <a:pt x="110" y="226"/>
                  </a:cubicBezTo>
                  <a:cubicBezTo>
                    <a:pt x="114" y="226"/>
                    <a:pt x="114" y="226"/>
                    <a:pt x="114" y="226"/>
                  </a:cubicBezTo>
                  <a:cubicBezTo>
                    <a:pt x="117" y="226"/>
                    <a:pt x="117" y="226"/>
                    <a:pt x="117" y="226"/>
                  </a:cubicBezTo>
                  <a:cubicBezTo>
                    <a:pt x="130" y="226"/>
                    <a:pt x="135" y="213"/>
                    <a:pt x="136" y="205"/>
                  </a:cubicBezTo>
                  <a:cubicBezTo>
                    <a:pt x="145" y="203"/>
                    <a:pt x="153" y="199"/>
                    <a:pt x="160" y="195"/>
                  </a:cubicBezTo>
                  <a:cubicBezTo>
                    <a:pt x="167" y="200"/>
                    <a:pt x="180" y="206"/>
                    <a:pt x="189" y="196"/>
                  </a:cubicBezTo>
                  <a:cubicBezTo>
                    <a:pt x="191" y="195"/>
                    <a:pt x="191" y="195"/>
                    <a:pt x="191" y="195"/>
                  </a:cubicBezTo>
                  <a:cubicBezTo>
                    <a:pt x="194" y="192"/>
                    <a:pt x="194" y="192"/>
                    <a:pt x="194" y="192"/>
                  </a:cubicBezTo>
                  <a:cubicBezTo>
                    <a:pt x="195" y="191"/>
                    <a:pt x="195" y="191"/>
                    <a:pt x="195" y="191"/>
                  </a:cubicBezTo>
                  <a:cubicBezTo>
                    <a:pt x="205" y="181"/>
                    <a:pt x="199" y="168"/>
                    <a:pt x="194" y="161"/>
                  </a:cubicBezTo>
                  <a:cubicBezTo>
                    <a:pt x="199" y="154"/>
                    <a:pt x="202" y="146"/>
                    <a:pt x="204" y="138"/>
                  </a:cubicBezTo>
                  <a:cubicBezTo>
                    <a:pt x="212" y="136"/>
                    <a:pt x="226" y="131"/>
                    <a:pt x="226" y="118"/>
                  </a:cubicBezTo>
                  <a:cubicBezTo>
                    <a:pt x="226" y="116"/>
                    <a:pt x="226" y="116"/>
                    <a:pt x="226" y="116"/>
                  </a:cubicBezTo>
                  <a:cubicBezTo>
                    <a:pt x="226" y="112"/>
                    <a:pt x="226" y="112"/>
                    <a:pt x="226" y="112"/>
                  </a:cubicBezTo>
                  <a:cubicBezTo>
                    <a:pt x="226" y="110"/>
                    <a:pt x="226" y="110"/>
                    <a:pt x="226" y="110"/>
                  </a:cubicBezTo>
                  <a:cubicBezTo>
                    <a:pt x="226" y="96"/>
                    <a:pt x="212" y="91"/>
                    <a:pt x="204"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97"/>
            <p:cNvSpPr/>
            <p:nvPr/>
          </p:nvSpPr>
          <p:spPr bwMode="auto">
            <a:xfrm>
              <a:off x="-1395204" y="3743477"/>
              <a:ext cx="484118" cy="484209"/>
            </a:xfrm>
            <a:custGeom>
              <a:avLst/>
              <a:gdLst>
                <a:gd name="T0" fmla="*/ 129 w 129"/>
                <a:gd name="T1" fmla="*/ 64 h 129"/>
                <a:gd name="T2" fmla="*/ 65 w 129"/>
                <a:gd name="T3" fmla="*/ 0 h 129"/>
                <a:gd name="T4" fmla="*/ 0 w 129"/>
                <a:gd name="T5" fmla="*/ 64 h 129"/>
                <a:gd name="T6" fmla="*/ 1 w 129"/>
                <a:gd name="T7" fmla="*/ 67 h 129"/>
                <a:gd name="T8" fmla="*/ 7 w 129"/>
                <a:gd name="T9" fmla="*/ 70 h 129"/>
                <a:gd name="T10" fmla="*/ 7 w 129"/>
                <a:gd name="T11" fmla="*/ 64 h 129"/>
                <a:gd name="T12" fmla="*/ 65 w 129"/>
                <a:gd name="T13" fmla="*/ 6 h 129"/>
                <a:gd name="T14" fmla="*/ 123 w 129"/>
                <a:gd name="T15" fmla="*/ 64 h 129"/>
                <a:gd name="T16" fmla="*/ 65 w 129"/>
                <a:gd name="T17" fmla="*/ 122 h 129"/>
                <a:gd name="T18" fmla="*/ 36 w 129"/>
                <a:gd name="T19" fmla="*/ 115 h 129"/>
                <a:gd name="T20" fmla="*/ 35 w 129"/>
                <a:gd name="T21" fmla="*/ 121 h 129"/>
                <a:gd name="T22" fmla="*/ 65 w 129"/>
                <a:gd name="T23" fmla="*/ 129 h 129"/>
                <a:gd name="T24" fmla="*/ 129 w 129"/>
                <a:gd name="T25"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29" y="64"/>
                  </a:moveTo>
                  <a:cubicBezTo>
                    <a:pt x="129" y="29"/>
                    <a:pt x="100" y="0"/>
                    <a:pt x="65" y="0"/>
                  </a:cubicBezTo>
                  <a:cubicBezTo>
                    <a:pt x="29" y="0"/>
                    <a:pt x="0" y="29"/>
                    <a:pt x="0" y="64"/>
                  </a:cubicBezTo>
                  <a:cubicBezTo>
                    <a:pt x="0" y="65"/>
                    <a:pt x="1" y="66"/>
                    <a:pt x="1" y="67"/>
                  </a:cubicBezTo>
                  <a:cubicBezTo>
                    <a:pt x="3" y="68"/>
                    <a:pt x="5" y="69"/>
                    <a:pt x="7" y="70"/>
                  </a:cubicBezTo>
                  <a:cubicBezTo>
                    <a:pt x="7" y="68"/>
                    <a:pt x="7" y="66"/>
                    <a:pt x="7" y="64"/>
                  </a:cubicBezTo>
                  <a:cubicBezTo>
                    <a:pt x="7" y="32"/>
                    <a:pt x="33" y="6"/>
                    <a:pt x="65" y="6"/>
                  </a:cubicBezTo>
                  <a:cubicBezTo>
                    <a:pt x="97" y="6"/>
                    <a:pt x="123" y="32"/>
                    <a:pt x="123" y="64"/>
                  </a:cubicBezTo>
                  <a:cubicBezTo>
                    <a:pt x="123" y="96"/>
                    <a:pt x="97" y="122"/>
                    <a:pt x="65" y="122"/>
                  </a:cubicBezTo>
                  <a:cubicBezTo>
                    <a:pt x="54" y="122"/>
                    <a:pt x="44" y="120"/>
                    <a:pt x="36" y="115"/>
                  </a:cubicBezTo>
                  <a:cubicBezTo>
                    <a:pt x="36" y="117"/>
                    <a:pt x="35" y="119"/>
                    <a:pt x="35" y="121"/>
                  </a:cubicBezTo>
                  <a:cubicBezTo>
                    <a:pt x="44" y="126"/>
                    <a:pt x="54" y="129"/>
                    <a:pt x="65" y="129"/>
                  </a:cubicBezTo>
                  <a:cubicBezTo>
                    <a:pt x="100" y="129"/>
                    <a:pt x="129" y="100"/>
                    <a:pt x="129"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98"/>
            <p:cNvSpPr/>
            <p:nvPr/>
          </p:nvSpPr>
          <p:spPr bwMode="auto">
            <a:xfrm>
              <a:off x="-2531686" y="4586328"/>
              <a:ext cx="7935" cy="7937"/>
            </a:xfrm>
            <a:custGeom>
              <a:avLst/>
              <a:gdLst>
                <a:gd name="T0" fmla="*/ 0 w 2"/>
                <a:gd name="T1" fmla="*/ 2 h 2"/>
                <a:gd name="T2" fmla="*/ 2 w 2"/>
                <a:gd name="T3" fmla="*/ 0 h 2"/>
                <a:gd name="T4" fmla="*/ 2 w 2"/>
                <a:gd name="T5" fmla="*/ 0 h 2"/>
                <a:gd name="T6" fmla="*/ 0 w 2"/>
                <a:gd name="T7" fmla="*/ 2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cubicBezTo>
                    <a:pt x="1" y="2"/>
                    <a:pt x="1" y="1"/>
                    <a:pt x="2" y="0"/>
                  </a:cubicBezTo>
                  <a:cubicBezTo>
                    <a:pt x="2" y="0"/>
                    <a:pt x="2" y="0"/>
                    <a:pt x="2" y="0"/>
                  </a:cubicBezTo>
                  <a:cubicBezTo>
                    <a:pt x="1" y="1"/>
                    <a:pt x="1"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99"/>
            <p:cNvSpPr/>
            <p:nvPr/>
          </p:nvSpPr>
          <p:spPr bwMode="auto">
            <a:xfrm>
              <a:off x="-2516187" y="4568826"/>
              <a:ext cx="3175" cy="6351"/>
            </a:xfrm>
            <a:custGeom>
              <a:avLst/>
              <a:gdLst>
                <a:gd name="T0" fmla="*/ 0 w 1"/>
                <a:gd name="T1" fmla="*/ 2 h 2"/>
                <a:gd name="T2" fmla="*/ 1 w 1"/>
                <a:gd name="T3" fmla="*/ 0 h 2"/>
                <a:gd name="T4" fmla="*/ 1 w 1"/>
                <a:gd name="T5" fmla="*/ 0 h 2"/>
                <a:gd name="T6" fmla="*/ 1 w 1"/>
                <a:gd name="T7" fmla="*/ 0 h 2"/>
                <a:gd name="T8" fmla="*/ 1 w 1"/>
                <a:gd name="T9" fmla="*/ 0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cubicBezTo>
                    <a:pt x="1" y="2"/>
                    <a:pt x="1" y="1"/>
                    <a:pt x="1" y="0"/>
                  </a:cubicBezTo>
                  <a:cubicBezTo>
                    <a:pt x="1" y="0"/>
                    <a:pt x="1" y="0"/>
                    <a:pt x="1" y="0"/>
                  </a:cubicBezTo>
                  <a:cubicBezTo>
                    <a:pt x="1" y="0"/>
                    <a:pt x="1" y="0"/>
                    <a:pt x="1" y="0"/>
                  </a:cubicBezTo>
                  <a:cubicBezTo>
                    <a:pt x="1" y="0"/>
                    <a:pt x="1" y="0"/>
                    <a:pt x="1" y="0"/>
                  </a:cubicBezTo>
                  <a:cubicBezTo>
                    <a:pt x="1" y="1"/>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8" name="组合 77"/>
          <p:cNvGrpSpPr/>
          <p:nvPr/>
        </p:nvGrpSpPr>
        <p:grpSpPr>
          <a:xfrm>
            <a:off x="5629363" y="1015053"/>
            <a:ext cx="941483" cy="941483"/>
            <a:chOff x="5366420" y="2494609"/>
            <a:chExt cx="1297480" cy="1297480"/>
          </a:xfrm>
        </p:grpSpPr>
        <p:sp>
          <p:nvSpPr>
            <p:cNvPr id="79" name="椭圆 78"/>
            <p:cNvSpPr/>
            <p:nvPr/>
          </p:nvSpPr>
          <p:spPr>
            <a:xfrm>
              <a:off x="5366420" y="2494609"/>
              <a:ext cx="1297480" cy="1297480"/>
            </a:xfrm>
            <a:prstGeom prst="ellipse">
              <a:avLst/>
            </a:prstGeom>
            <a:solidFill>
              <a:srgbClr val="4FB66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0" name="椭圆 79"/>
            <p:cNvSpPr/>
            <p:nvPr/>
          </p:nvSpPr>
          <p:spPr>
            <a:xfrm>
              <a:off x="5493531" y="2621719"/>
              <a:ext cx="1043262" cy="104326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29" name="Freeform 101"/>
          <p:cNvSpPr>
            <a:spLocks noEditPoints="1"/>
          </p:cNvSpPr>
          <p:nvPr/>
        </p:nvSpPr>
        <p:spPr bwMode="auto">
          <a:xfrm>
            <a:off x="5973007" y="1286644"/>
            <a:ext cx="253930" cy="408456"/>
          </a:xfrm>
          <a:custGeom>
            <a:avLst/>
            <a:gdLst>
              <a:gd name="T0" fmla="*/ 82 w 119"/>
              <a:gd name="T1" fmla="*/ 146 h 191"/>
              <a:gd name="T2" fmla="*/ 78 w 119"/>
              <a:gd name="T3" fmla="*/ 154 h 191"/>
              <a:gd name="T4" fmla="*/ 111 w 119"/>
              <a:gd name="T5" fmla="*/ 168 h 191"/>
              <a:gd name="T6" fmla="*/ 60 w 119"/>
              <a:gd name="T7" fmla="*/ 183 h 191"/>
              <a:gd name="T8" fmla="*/ 9 w 119"/>
              <a:gd name="T9" fmla="*/ 168 h 191"/>
              <a:gd name="T10" fmla="*/ 53 w 119"/>
              <a:gd name="T11" fmla="*/ 153 h 191"/>
              <a:gd name="T12" fmla="*/ 60 w 119"/>
              <a:gd name="T13" fmla="*/ 166 h 191"/>
              <a:gd name="T14" fmla="*/ 104 w 119"/>
              <a:gd name="T15" fmla="*/ 76 h 191"/>
              <a:gd name="T16" fmla="*/ 104 w 119"/>
              <a:gd name="T17" fmla="*/ 76 h 191"/>
              <a:gd name="T18" fmla="*/ 111 w 119"/>
              <a:gd name="T19" fmla="*/ 51 h 191"/>
              <a:gd name="T20" fmla="*/ 60 w 119"/>
              <a:gd name="T21" fmla="*/ 0 h 191"/>
              <a:gd name="T22" fmla="*/ 8 w 119"/>
              <a:gd name="T23" fmla="*/ 51 h 191"/>
              <a:gd name="T24" fmla="*/ 15 w 119"/>
              <a:gd name="T25" fmla="*/ 76 h 191"/>
              <a:gd name="T26" fmla="*/ 15 w 119"/>
              <a:gd name="T27" fmla="*/ 76 h 191"/>
              <a:gd name="T28" fmla="*/ 49 w 119"/>
              <a:gd name="T29" fmla="*/ 145 h 191"/>
              <a:gd name="T30" fmla="*/ 0 w 119"/>
              <a:gd name="T31" fmla="*/ 168 h 191"/>
              <a:gd name="T32" fmla="*/ 60 w 119"/>
              <a:gd name="T33" fmla="*/ 191 h 191"/>
              <a:gd name="T34" fmla="*/ 119 w 119"/>
              <a:gd name="T35" fmla="*/ 168 h 191"/>
              <a:gd name="T36" fmla="*/ 82 w 119"/>
              <a:gd name="T37" fmla="*/ 146 h 191"/>
              <a:gd name="T38" fmla="*/ 38 w 119"/>
              <a:gd name="T39" fmla="*/ 44 h 191"/>
              <a:gd name="T40" fmla="*/ 60 w 119"/>
              <a:gd name="T41" fmla="*/ 23 h 191"/>
              <a:gd name="T42" fmla="*/ 81 w 119"/>
              <a:gd name="T43" fmla="*/ 44 h 191"/>
              <a:gd name="T44" fmla="*/ 60 w 119"/>
              <a:gd name="T45" fmla="*/ 66 h 191"/>
              <a:gd name="T46" fmla="*/ 38 w 119"/>
              <a:gd name="T47"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191">
                <a:moveTo>
                  <a:pt x="82" y="146"/>
                </a:moveTo>
                <a:cubicBezTo>
                  <a:pt x="78" y="154"/>
                  <a:pt x="78" y="154"/>
                  <a:pt x="78" y="154"/>
                </a:cubicBezTo>
                <a:cubicBezTo>
                  <a:pt x="99" y="157"/>
                  <a:pt x="111" y="163"/>
                  <a:pt x="111" y="168"/>
                </a:cubicBezTo>
                <a:cubicBezTo>
                  <a:pt x="111" y="174"/>
                  <a:pt x="91" y="183"/>
                  <a:pt x="60" y="183"/>
                </a:cubicBezTo>
                <a:cubicBezTo>
                  <a:pt x="28" y="183"/>
                  <a:pt x="9" y="174"/>
                  <a:pt x="9" y="168"/>
                </a:cubicBezTo>
                <a:cubicBezTo>
                  <a:pt x="9" y="162"/>
                  <a:pt x="26" y="154"/>
                  <a:pt x="53" y="153"/>
                </a:cubicBezTo>
                <a:cubicBezTo>
                  <a:pt x="60" y="166"/>
                  <a:pt x="60" y="166"/>
                  <a:pt x="60" y="166"/>
                </a:cubicBezTo>
                <a:cubicBezTo>
                  <a:pt x="104" y="76"/>
                  <a:pt x="104" y="76"/>
                  <a:pt x="104" y="76"/>
                </a:cubicBezTo>
                <a:cubicBezTo>
                  <a:pt x="104" y="76"/>
                  <a:pt x="104" y="76"/>
                  <a:pt x="104" y="76"/>
                </a:cubicBezTo>
                <a:cubicBezTo>
                  <a:pt x="108" y="69"/>
                  <a:pt x="111" y="60"/>
                  <a:pt x="111" y="51"/>
                </a:cubicBezTo>
                <a:cubicBezTo>
                  <a:pt x="111" y="22"/>
                  <a:pt x="88" y="0"/>
                  <a:pt x="60" y="0"/>
                </a:cubicBezTo>
                <a:cubicBezTo>
                  <a:pt x="31" y="0"/>
                  <a:pt x="8" y="22"/>
                  <a:pt x="8" y="51"/>
                </a:cubicBezTo>
                <a:cubicBezTo>
                  <a:pt x="8" y="60"/>
                  <a:pt x="11" y="69"/>
                  <a:pt x="15" y="76"/>
                </a:cubicBezTo>
                <a:cubicBezTo>
                  <a:pt x="15" y="76"/>
                  <a:pt x="15" y="76"/>
                  <a:pt x="15" y="76"/>
                </a:cubicBezTo>
                <a:cubicBezTo>
                  <a:pt x="49" y="145"/>
                  <a:pt x="49" y="145"/>
                  <a:pt x="49" y="145"/>
                </a:cubicBezTo>
                <a:cubicBezTo>
                  <a:pt x="24" y="147"/>
                  <a:pt x="0" y="155"/>
                  <a:pt x="0" y="168"/>
                </a:cubicBezTo>
                <a:cubicBezTo>
                  <a:pt x="0" y="183"/>
                  <a:pt x="30" y="191"/>
                  <a:pt x="60" y="191"/>
                </a:cubicBezTo>
                <a:cubicBezTo>
                  <a:pt x="89" y="191"/>
                  <a:pt x="119" y="183"/>
                  <a:pt x="119" y="168"/>
                </a:cubicBezTo>
                <a:cubicBezTo>
                  <a:pt x="119" y="157"/>
                  <a:pt x="103" y="149"/>
                  <a:pt x="82" y="146"/>
                </a:cubicBezTo>
                <a:close/>
                <a:moveTo>
                  <a:pt x="38" y="44"/>
                </a:moveTo>
                <a:cubicBezTo>
                  <a:pt x="38" y="33"/>
                  <a:pt x="48" y="23"/>
                  <a:pt x="60" y="23"/>
                </a:cubicBezTo>
                <a:cubicBezTo>
                  <a:pt x="72" y="23"/>
                  <a:pt x="81" y="33"/>
                  <a:pt x="81" y="44"/>
                </a:cubicBezTo>
                <a:cubicBezTo>
                  <a:pt x="81" y="56"/>
                  <a:pt x="72" y="66"/>
                  <a:pt x="60" y="66"/>
                </a:cubicBezTo>
                <a:cubicBezTo>
                  <a:pt x="48" y="66"/>
                  <a:pt x="38" y="56"/>
                  <a:pt x="38" y="44"/>
                </a:cubicBezTo>
                <a:close/>
              </a:path>
            </a:pathLst>
          </a:custGeom>
          <a:solidFill>
            <a:srgbClr val="4FB663"/>
          </a:solidFill>
          <a:ln>
            <a:noFill/>
          </a:ln>
          <a:effectLst>
            <a:outerShdw blurRad="88900" sx="102000" sy="102000" algn="ctr" rotWithShape="0">
              <a:srgbClr val="71C6E4">
                <a:alpha val="40000"/>
              </a:srgbClr>
            </a:outerShdw>
          </a:effectLst>
        </p:spPr>
        <p:txBody>
          <a:bodyPr vert="horz" wrap="square" lIns="91440" tIns="45720" rIns="91440" bIns="45720" numCol="1" anchor="t" anchorCtr="0" compatLnSpc="1"/>
          <a:lstStyle/>
          <a:p>
            <a:endParaRPr lang="zh-CN" altLang="en-US"/>
          </a:p>
        </p:txBody>
      </p:sp>
      <p:grpSp>
        <p:nvGrpSpPr>
          <p:cNvPr id="81" name="组合 80"/>
          <p:cNvGrpSpPr/>
          <p:nvPr/>
        </p:nvGrpSpPr>
        <p:grpSpPr>
          <a:xfrm>
            <a:off x="7454599" y="2100729"/>
            <a:ext cx="941483" cy="941483"/>
            <a:chOff x="5366420" y="2494609"/>
            <a:chExt cx="1297480" cy="1297480"/>
          </a:xfrm>
        </p:grpSpPr>
        <p:sp>
          <p:nvSpPr>
            <p:cNvPr id="82" name="椭圆 81"/>
            <p:cNvSpPr/>
            <p:nvPr/>
          </p:nvSpPr>
          <p:spPr>
            <a:xfrm>
              <a:off x="5366420" y="2494609"/>
              <a:ext cx="1297480" cy="1297480"/>
            </a:xfrm>
            <a:prstGeom prst="ellipse">
              <a:avLst/>
            </a:prstGeom>
            <a:solidFill>
              <a:srgbClr val="19B9B9"/>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3" name="椭圆 82"/>
            <p:cNvSpPr/>
            <p:nvPr/>
          </p:nvSpPr>
          <p:spPr>
            <a:xfrm>
              <a:off x="5493531" y="2621720"/>
              <a:ext cx="1043261" cy="104326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5" name="组合 34"/>
          <p:cNvGrpSpPr/>
          <p:nvPr/>
        </p:nvGrpSpPr>
        <p:grpSpPr>
          <a:xfrm>
            <a:off x="7735380" y="2386737"/>
            <a:ext cx="438646" cy="428125"/>
            <a:chOff x="587375" y="-1498600"/>
            <a:chExt cx="1720850" cy="1679575"/>
          </a:xfrm>
          <a:solidFill>
            <a:srgbClr val="19B9B9"/>
          </a:solidFill>
          <a:effectLst>
            <a:outerShdw blurRad="88900" sx="102000" sy="102000" algn="ctr" rotWithShape="0">
              <a:schemeClr val="bg1">
                <a:lumMod val="65000"/>
                <a:alpha val="40000"/>
              </a:schemeClr>
            </a:outerShdw>
          </a:effectLst>
        </p:grpSpPr>
        <p:sp>
          <p:nvSpPr>
            <p:cNvPr id="36" name="Freeform 186"/>
            <p:cNvSpPr/>
            <p:nvPr/>
          </p:nvSpPr>
          <p:spPr bwMode="auto">
            <a:xfrm>
              <a:off x="1892298" y="-1498600"/>
              <a:ext cx="415927" cy="503239"/>
            </a:xfrm>
            <a:custGeom>
              <a:avLst/>
              <a:gdLst>
                <a:gd name="T0" fmla="*/ 111 w 111"/>
                <a:gd name="T1" fmla="*/ 42 h 134"/>
                <a:gd name="T2" fmla="*/ 0 w 111"/>
                <a:gd name="T3" fmla="*/ 81 h 134"/>
                <a:gd name="T4" fmla="*/ 79 w 111"/>
                <a:gd name="T5" fmla="*/ 51 h 134"/>
                <a:gd name="T6" fmla="*/ 1 w 111"/>
                <a:gd name="T7" fmla="*/ 85 h 134"/>
                <a:gd name="T8" fmla="*/ 111 w 111"/>
                <a:gd name="T9" fmla="*/ 42 h 134"/>
              </a:gdLst>
              <a:ahLst/>
              <a:cxnLst>
                <a:cxn ang="0">
                  <a:pos x="T0" y="T1"/>
                </a:cxn>
                <a:cxn ang="0">
                  <a:pos x="T2" y="T3"/>
                </a:cxn>
                <a:cxn ang="0">
                  <a:pos x="T4" y="T5"/>
                </a:cxn>
                <a:cxn ang="0">
                  <a:pos x="T6" y="T7"/>
                </a:cxn>
                <a:cxn ang="0">
                  <a:pos x="T8" y="T9"/>
                </a:cxn>
              </a:cxnLst>
              <a:rect l="0" t="0" r="r" b="b"/>
              <a:pathLst>
                <a:path w="111" h="134">
                  <a:moveTo>
                    <a:pt x="111" y="42"/>
                  </a:moveTo>
                  <a:cubicBezTo>
                    <a:pt x="36" y="0"/>
                    <a:pt x="6" y="66"/>
                    <a:pt x="0" y="81"/>
                  </a:cubicBezTo>
                  <a:cubicBezTo>
                    <a:pt x="18" y="74"/>
                    <a:pt x="46" y="58"/>
                    <a:pt x="79" y="51"/>
                  </a:cubicBezTo>
                  <a:cubicBezTo>
                    <a:pt x="79" y="51"/>
                    <a:pt x="44" y="74"/>
                    <a:pt x="1" y="85"/>
                  </a:cubicBezTo>
                  <a:cubicBezTo>
                    <a:pt x="85" y="134"/>
                    <a:pt x="111" y="42"/>
                    <a:pt x="11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87"/>
            <p:cNvSpPr/>
            <p:nvPr/>
          </p:nvSpPr>
          <p:spPr bwMode="auto">
            <a:xfrm>
              <a:off x="1600199" y="-1498600"/>
              <a:ext cx="360363" cy="285752"/>
            </a:xfrm>
            <a:custGeom>
              <a:avLst/>
              <a:gdLst>
                <a:gd name="T0" fmla="*/ 48 w 96"/>
                <a:gd name="T1" fmla="*/ 31 h 76"/>
                <a:gd name="T2" fmla="*/ 67 w 96"/>
                <a:gd name="T3" fmla="*/ 75 h 76"/>
                <a:gd name="T4" fmla="*/ 36 w 96"/>
                <a:gd name="T5" fmla="*/ 0 h 76"/>
                <a:gd name="T6" fmla="*/ 63 w 96"/>
                <a:gd name="T7" fmla="*/ 76 h 76"/>
                <a:gd name="T8" fmla="*/ 48 w 96"/>
                <a:gd name="T9" fmla="*/ 31 h 76"/>
              </a:gdLst>
              <a:ahLst/>
              <a:cxnLst>
                <a:cxn ang="0">
                  <a:pos x="T0" y="T1"/>
                </a:cxn>
                <a:cxn ang="0">
                  <a:pos x="T2" y="T3"/>
                </a:cxn>
                <a:cxn ang="0">
                  <a:pos x="T4" y="T5"/>
                </a:cxn>
                <a:cxn ang="0">
                  <a:pos x="T6" y="T7"/>
                </a:cxn>
                <a:cxn ang="0">
                  <a:pos x="T8" y="T9"/>
                </a:cxn>
              </a:cxnLst>
              <a:rect l="0" t="0" r="r" b="b"/>
              <a:pathLst>
                <a:path w="96" h="76">
                  <a:moveTo>
                    <a:pt x="48" y="31"/>
                  </a:moveTo>
                  <a:cubicBezTo>
                    <a:pt x="48" y="31"/>
                    <a:pt x="61" y="52"/>
                    <a:pt x="67" y="75"/>
                  </a:cubicBezTo>
                  <a:cubicBezTo>
                    <a:pt x="74" y="65"/>
                    <a:pt x="96" y="22"/>
                    <a:pt x="36" y="0"/>
                  </a:cubicBezTo>
                  <a:cubicBezTo>
                    <a:pt x="36" y="0"/>
                    <a:pt x="0" y="57"/>
                    <a:pt x="63" y="76"/>
                  </a:cubicBezTo>
                  <a:cubicBezTo>
                    <a:pt x="56" y="61"/>
                    <a:pt x="51" y="40"/>
                    <a:pt x="48"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88"/>
            <p:cNvSpPr>
              <a:spLocks noEditPoints="1"/>
            </p:cNvSpPr>
            <p:nvPr/>
          </p:nvSpPr>
          <p:spPr bwMode="auto">
            <a:xfrm>
              <a:off x="1085851" y="-935039"/>
              <a:ext cx="461964" cy="468315"/>
            </a:xfrm>
            <a:custGeom>
              <a:avLst/>
              <a:gdLst>
                <a:gd name="T0" fmla="*/ 91 w 123"/>
                <a:gd name="T1" fmla="*/ 33 h 125"/>
                <a:gd name="T2" fmla="*/ 87 w 123"/>
                <a:gd name="T3" fmla="*/ 71 h 125"/>
                <a:gd name="T4" fmla="*/ 86 w 123"/>
                <a:gd name="T5" fmla="*/ 78 h 125"/>
                <a:gd name="T6" fmla="*/ 90 w 123"/>
                <a:gd name="T7" fmla="*/ 82 h 125"/>
                <a:gd name="T8" fmla="*/ 101 w 123"/>
                <a:gd name="T9" fmla="*/ 74 h 125"/>
                <a:gd name="T10" fmla="*/ 107 w 123"/>
                <a:gd name="T11" fmla="*/ 54 h 125"/>
                <a:gd name="T12" fmla="*/ 95 w 123"/>
                <a:gd name="T13" fmla="*/ 26 h 125"/>
                <a:gd name="T14" fmla="*/ 64 w 123"/>
                <a:gd name="T15" fmla="*/ 14 h 125"/>
                <a:gd name="T16" fmla="*/ 30 w 123"/>
                <a:gd name="T17" fmla="*/ 28 h 125"/>
                <a:gd name="T18" fmla="*/ 17 w 123"/>
                <a:gd name="T19" fmla="*/ 63 h 125"/>
                <a:gd name="T20" fmla="*/ 30 w 123"/>
                <a:gd name="T21" fmla="*/ 96 h 125"/>
                <a:gd name="T22" fmla="*/ 65 w 123"/>
                <a:gd name="T23" fmla="*/ 110 h 125"/>
                <a:gd name="T24" fmla="*/ 102 w 123"/>
                <a:gd name="T25" fmla="*/ 100 h 125"/>
                <a:gd name="T26" fmla="*/ 108 w 123"/>
                <a:gd name="T27" fmla="*/ 114 h 125"/>
                <a:gd name="T28" fmla="*/ 65 w 123"/>
                <a:gd name="T29" fmla="*/ 125 h 125"/>
                <a:gd name="T30" fmla="*/ 17 w 123"/>
                <a:gd name="T31" fmla="*/ 106 h 125"/>
                <a:gd name="T32" fmla="*/ 0 w 123"/>
                <a:gd name="T33" fmla="*/ 63 h 125"/>
                <a:gd name="T34" fmla="*/ 18 w 123"/>
                <a:gd name="T35" fmla="*/ 18 h 125"/>
                <a:gd name="T36" fmla="*/ 64 w 123"/>
                <a:gd name="T37" fmla="*/ 0 h 125"/>
                <a:gd name="T38" fmla="*/ 106 w 123"/>
                <a:gd name="T39" fmla="*/ 16 h 125"/>
                <a:gd name="T40" fmla="*/ 123 w 123"/>
                <a:gd name="T41" fmla="*/ 54 h 125"/>
                <a:gd name="T42" fmla="*/ 113 w 123"/>
                <a:gd name="T43" fmla="*/ 84 h 125"/>
                <a:gd name="T44" fmla="*/ 88 w 123"/>
                <a:gd name="T45" fmla="*/ 96 h 125"/>
                <a:gd name="T46" fmla="*/ 73 w 123"/>
                <a:gd name="T47" fmla="*/ 89 h 125"/>
                <a:gd name="T48" fmla="*/ 57 w 123"/>
                <a:gd name="T49" fmla="*/ 97 h 125"/>
                <a:gd name="T50" fmla="*/ 39 w 123"/>
                <a:gd name="T51" fmla="*/ 88 h 125"/>
                <a:gd name="T52" fmla="*/ 32 w 123"/>
                <a:gd name="T53" fmla="*/ 65 h 125"/>
                <a:gd name="T54" fmla="*/ 40 w 123"/>
                <a:gd name="T55" fmla="*/ 41 h 125"/>
                <a:gd name="T56" fmla="*/ 60 w 123"/>
                <a:gd name="T57" fmla="*/ 31 h 125"/>
                <a:gd name="T58" fmla="*/ 74 w 123"/>
                <a:gd name="T59" fmla="*/ 36 h 125"/>
                <a:gd name="T60" fmla="*/ 75 w 123"/>
                <a:gd name="T61" fmla="*/ 33 h 125"/>
                <a:gd name="T62" fmla="*/ 91 w 123"/>
                <a:gd name="T63" fmla="*/ 33 h 125"/>
                <a:gd name="T64" fmla="*/ 58 w 123"/>
                <a:gd name="T65" fmla="*/ 80 h 125"/>
                <a:gd name="T66" fmla="*/ 69 w 123"/>
                <a:gd name="T67" fmla="*/ 74 h 125"/>
                <a:gd name="T68" fmla="*/ 73 w 123"/>
                <a:gd name="T69" fmla="*/ 61 h 125"/>
                <a:gd name="T70" fmla="*/ 69 w 123"/>
                <a:gd name="T71" fmla="*/ 52 h 125"/>
                <a:gd name="T72" fmla="*/ 61 w 123"/>
                <a:gd name="T73" fmla="*/ 48 h 125"/>
                <a:gd name="T74" fmla="*/ 53 w 123"/>
                <a:gd name="T75" fmla="*/ 53 h 125"/>
                <a:gd name="T76" fmla="*/ 49 w 123"/>
                <a:gd name="T77" fmla="*/ 65 h 125"/>
                <a:gd name="T78" fmla="*/ 52 w 123"/>
                <a:gd name="T79" fmla="*/ 76 h 125"/>
                <a:gd name="T80" fmla="*/ 58 w 123"/>
                <a:gd name="T81" fmla="*/ 8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25">
                  <a:moveTo>
                    <a:pt x="91" y="33"/>
                  </a:moveTo>
                  <a:cubicBezTo>
                    <a:pt x="87" y="71"/>
                    <a:pt x="87" y="71"/>
                    <a:pt x="87" y="71"/>
                  </a:cubicBezTo>
                  <a:cubicBezTo>
                    <a:pt x="86" y="74"/>
                    <a:pt x="86" y="76"/>
                    <a:pt x="86" y="78"/>
                  </a:cubicBezTo>
                  <a:cubicBezTo>
                    <a:pt x="86" y="81"/>
                    <a:pt x="87" y="82"/>
                    <a:pt x="90" y="82"/>
                  </a:cubicBezTo>
                  <a:cubicBezTo>
                    <a:pt x="94" y="82"/>
                    <a:pt x="98" y="79"/>
                    <a:pt x="101" y="74"/>
                  </a:cubicBezTo>
                  <a:cubicBezTo>
                    <a:pt x="105" y="69"/>
                    <a:pt x="107" y="62"/>
                    <a:pt x="107" y="54"/>
                  </a:cubicBezTo>
                  <a:cubicBezTo>
                    <a:pt x="107" y="43"/>
                    <a:pt x="103" y="33"/>
                    <a:pt x="95" y="26"/>
                  </a:cubicBezTo>
                  <a:cubicBezTo>
                    <a:pt x="86" y="18"/>
                    <a:pt x="76" y="14"/>
                    <a:pt x="64" y="14"/>
                  </a:cubicBezTo>
                  <a:cubicBezTo>
                    <a:pt x="51" y="14"/>
                    <a:pt x="40" y="19"/>
                    <a:pt x="30" y="28"/>
                  </a:cubicBezTo>
                  <a:cubicBezTo>
                    <a:pt x="21" y="37"/>
                    <a:pt x="17" y="49"/>
                    <a:pt x="17" y="63"/>
                  </a:cubicBezTo>
                  <a:cubicBezTo>
                    <a:pt x="17" y="75"/>
                    <a:pt x="21" y="86"/>
                    <a:pt x="30" y="96"/>
                  </a:cubicBezTo>
                  <a:cubicBezTo>
                    <a:pt x="38" y="105"/>
                    <a:pt x="50" y="110"/>
                    <a:pt x="65" y="110"/>
                  </a:cubicBezTo>
                  <a:cubicBezTo>
                    <a:pt x="77" y="110"/>
                    <a:pt x="90" y="107"/>
                    <a:pt x="102" y="100"/>
                  </a:cubicBezTo>
                  <a:cubicBezTo>
                    <a:pt x="108" y="114"/>
                    <a:pt x="108" y="114"/>
                    <a:pt x="108" y="114"/>
                  </a:cubicBezTo>
                  <a:cubicBezTo>
                    <a:pt x="94" y="121"/>
                    <a:pt x="80" y="125"/>
                    <a:pt x="65" y="125"/>
                  </a:cubicBezTo>
                  <a:cubicBezTo>
                    <a:pt x="45" y="125"/>
                    <a:pt x="29" y="119"/>
                    <a:pt x="17" y="106"/>
                  </a:cubicBezTo>
                  <a:cubicBezTo>
                    <a:pt x="6" y="94"/>
                    <a:pt x="0" y="80"/>
                    <a:pt x="0" y="63"/>
                  </a:cubicBezTo>
                  <a:cubicBezTo>
                    <a:pt x="0" y="45"/>
                    <a:pt x="6" y="30"/>
                    <a:pt x="18" y="18"/>
                  </a:cubicBezTo>
                  <a:cubicBezTo>
                    <a:pt x="31" y="6"/>
                    <a:pt x="46" y="0"/>
                    <a:pt x="64" y="0"/>
                  </a:cubicBezTo>
                  <a:cubicBezTo>
                    <a:pt x="80" y="0"/>
                    <a:pt x="95" y="6"/>
                    <a:pt x="106" y="16"/>
                  </a:cubicBezTo>
                  <a:cubicBezTo>
                    <a:pt x="117" y="27"/>
                    <a:pt x="123" y="39"/>
                    <a:pt x="123" y="54"/>
                  </a:cubicBezTo>
                  <a:cubicBezTo>
                    <a:pt x="123" y="66"/>
                    <a:pt x="119" y="76"/>
                    <a:pt x="113" y="84"/>
                  </a:cubicBezTo>
                  <a:cubicBezTo>
                    <a:pt x="106" y="92"/>
                    <a:pt x="97" y="96"/>
                    <a:pt x="88" y="96"/>
                  </a:cubicBezTo>
                  <a:cubicBezTo>
                    <a:pt x="81" y="96"/>
                    <a:pt x="76" y="94"/>
                    <a:pt x="73" y="89"/>
                  </a:cubicBezTo>
                  <a:cubicBezTo>
                    <a:pt x="69" y="94"/>
                    <a:pt x="63" y="97"/>
                    <a:pt x="57" y="97"/>
                  </a:cubicBezTo>
                  <a:cubicBezTo>
                    <a:pt x="50" y="97"/>
                    <a:pt x="44" y="94"/>
                    <a:pt x="39" y="88"/>
                  </a:cubicBezTo>
                  <a:cubicBezTo>
                    <a:pt x="34" y="82"/>
                    <a:pt x="32" y="74"/>
                    <a:pt x="32" y="65"/>
                  </a:cubicBezTo>
                  <a:cubicBezTo>
                    <a:pt x="32" y="55"/>
                    <a:pt x="35" y="47"/>
                    <a:pt x="40" y="41"/>
                  </a:cubicBezTo>
                  <a:cubicBezTo>
                    <a:pt x="46" y="35"/>
                    <a:pt x="53" y="31"/>
                    <a:pt x="60" y="31"/>
                  </a:cubicBezTo>
                  <a:cubicBezTo>
                    <a:pt x="65" y="31"/>
                    <a:pt x="70" y="33"/>
                    <a:pt x="74" y="36"/>
                  </a:cubicBezTo>
                  <a:cubicBezTo>
                    <a:pt x="75" y="33"/>
                    <a:pt x="75" y="33"/>
                    <a:pt x="75" y="33"/>
                  </a:cubicBezTo>
                  <a:lnTo>
                    <a:pt x="91" y="33"/>
                  </a:lnTo>
                  <a:close/>
                  <a:moveTo>
                    <a:pt x="58" y="80"/>
                  </a:moveTo>
                  <a:cubicBezTo>
                    <a:pt x="62" y="80"/>
                    <a:pt x="66" y="78"/>
                    <a:pt x="69" y="74"/>
                  </a:cubicBezTo>
                  <a:cubicBezTo>
                    <a:pt x="71" y="71"/>
                    <a:pt x="73" y="66"/>
                    <a:pt x="73" y="61"/>
                  </a:cubicBezTo>
                  <a:cubicBezTo>
                    <a:pt x="73" y="57"/>
                    <a:pt x="72" y="54"/>
                    <a:pt x="69" y="52"/>
                  </a:cubicBezTo>
                  <a:cubicBezTo>
                    <a:pt x="67" y="49"/>
                    <a:pt x="64" y="48"/>
                    <a:pt x="61" y="48"/>
                  </a:cubicBezTo>
                  <a:cubicBezTo>
                    <a:pt x="58" y="48"/>
                    <a:pt x="55" y="50"/>
                    <a:pt x="53" y="53"/>
                  </a:cubicBezTo>
                  <a:cubicBezTo>
                    <a:pt x="50" y="56"/>
                    <a:pt x="49" y="60"/>
                    <a:pt x="49" y="65"/>
                  </a:cubicBezTo>
                  <a:cubicBezTo>
                    <a:pt x="49" y="70"/>
                    <a:pt x="50" y="73"/>
                    <a:pt x="52" y="76"/>
                  </a:cubicBezTo>
                  <a:cubicBezTo>
                    <a:pt x="53" y="79"/>
                    <a:pt x="56" y="80"/>
                    <a:pt x="58"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89"/>
            <p:cNvSpPr/>
            <p:nvPr/>
          </p:nvSpPr>
          <p:spPr bwMode="auto">
            <a:xfrm>
              <a:off x="633413" y="-823911"/>
              <a:ext cx="77786" cy="123824"/>
            </a:xfrm>
            <a:custGeom>
              <a:avLst/>
              <a:gdLst>
                <a:gd name="T0" fmla="*/ 0 w 21"/>
                <a:gd name="T1" fmla="*/ 17 h 33"/>
                <a:gd name="T2" fmla="*/ 21 w 21"/>
                <a:gd name="T3" fmla="*/ 33 h 33"/>
                <a:gd name="T4" fmla="*/ 21 w 21"/>
                <a:gd name="T5" fmla="*/ 0 h 33"/>
                <a:gd name="T6" fmla="*/ 0 w 21"/>
                <a:gd name="T7" fmla="*/ 17 h 33"/>
              </a:gdLst>
              <a:ahLst/>
              <a:cxnLst>
                <a:cxn ang="0">
                  <a:pos x="T0" y="T1"/>
                </a:cxn>
                <a:cxn ang="0">
                  <a:pos x="T2" y="T3"/>
                </a:cxn>
                <a:cxn ang="0">
                  <a:pos x="T4" y="T5"/>
                </a:cxn>
                <a:cxn ang="0">
                  <a:pos x="T6" y="T7"/>
                </a:cxn>
              </a:cxnLst>
              <a:rect l="0" t="0" r="r" b="b"/>
              <a:pathLst>
                <a:path w="21" h="33">
                  <a:moveTo>
                    <a:pt x="0" y="17"/>
                  </a:moveTo>
                  <a:cubicBezTo>
                    <a:pt x="5" y="25"/>
                    <a:pt x="13" y="30"/>
                    <a:pt x="21" y="33"/>
                  </a:cubicBezTo>
                  <a:cubicBezTo>
                    <a:pt x="21" y="0"/>
                    <a:pt x="21" y="0"/>
                    <a:pt x="21" y="0"/>
                  </a:cubicBezTo>
                  <a:lnTo>
                    <a:pt x="0"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90"/>
            <p:cNvSpPr/>
            <p:nvPr/>
          </p:nvSpPr>
          <p:spPr bwMode="auto">
            <a:xfrm>
              <a:off x="1173164" y="-1303340"/>
              <a:ext cx="284164" cy="101601"/>
            </a:xfrm>
            <a:custGeom>
              <a:avLst/>
              <a:gdLst>
                <a:gd name="T0" fmla="*/ 52 w 76"/>
                <a:gd name="T1" fmla="*/ 6 h 27"/>
                <a:gd name="T2" fmla="*/ 25 w 76"/>
                <a:gd name="T3" fmla="*/ 6 h 27"/>
                <a:gd name="T4" fmla="*/ 0 w 76"/>
                <a:gd name="T5" fmla="*/ 27 h 27"/>
                <a:gd name="T6" fmla="*/ 76 w 76"/>
                <a:gd name="T7" fmla="*/ 27 h 27"/>
                <a:gd name="T8" fmla="*/ 52 w 76"/>
                <a:gd name="T9" fmla="*/ 6 h 27"/>
              </a:gdLst>
              <a:ahLst/>
              <a:cxnLst>
                <a:cxn ang="0">
                  <a:pos x="T0" y="T1"/>
                </a:cxn>
                <a:cxn ang="0">
                  <a:pos x="T2" y="T3"/>
                </a:cxn>
                <a:cxn ang="0">
                  <a:pos x="T4" y="T5"/>
                </a:cxn>
                <a:cxn ang="0">
                  <a:pos x="T6" y="T7"/>
                </a:cxn>
                <a:cxn ang="0">
                  <a:pos x="T8" y="T9"/>
                </a:cxn>
              </a:cxnLst>
              <a:rect l="0" t="0" r="r" b="b"/>
              <a:pathLst>
                <a:path w="76" h="27">
                  <a:moveTo>
                    <a:pt x="52" y="6"/>
                  </a:moveTo>
                  <a:cubicBezTo>
                    <a:pt x="44" y="0"/>
                    <a:pt x="32" y="0"/>
                    <a:pt x="25" y="6"/>
                  </a:cubicBezTo>
                  <a:cubicBezTo>
                    <a:pt x="0" y="27"/>
                    <a:pt x="0" y="27"/>
                    <a:pt x="0" y="27"/>
                  </a:cubicBezTo>
                  <a:cubicBezTo>
                    <a:pt x="76" y="27"/>
                    <a:pt x="76" y="27"/>
                    <a:pt x="76" y="27"/>
                  </a:cubicBezTo>
                  <a:lnTo>
                    <a:pt x="52"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1"/>
            <p:cNvSpPr/>
            <p:nvPr/>
          </p:nvSpPr>
          <p:spPr bwMode="auto">
            <a:xfrm>
              <a:off x="1919288" y="-823912"/>
              <a:ext cx="82549" cy="123824"/>
            </a:xfrm>
            <a:custGeom>
              <a:avLst/>
              <a:gdLst>
                <a:gd name="T0" fmla="*/ 22 w 22"/>
                <a:gd name="T1" fmla="*/ 17 h 33"/>
                <a:gd name="T2" fmla="*/ 0 w 22"/>
                <a:gd name="T3" fmla="*/ 0 h 33"/>
                <a:gd name="T4" fmla="*/ 0 w 22"/>
                <a:gd name="T5" fmla="*/ 33 h 33"/>
                <a:gd name="T6" fmla="*/ 22 w 22"/>
                <a:gd name="T7" fmla="*/ 17 h 33"/>
              </a:gdLst>
              <a:ahLst/>
              <a:cxnLst>
                <a:cxn ang="0">
                  <a:pos x="T0" y="T1"/>
                </a:cxn>
                <a:cxn ang="0">
                  <a:pos x="T2" y="T3"/>
                </a:cxn>
                <a:cxn ang="0">
                  <a:pos x="T4" y="T5"/>
                </a:cxn>
                <a:cxn ang="0">
                  <a:pos x="T6" y="T7"/>
                </a:cxn>
              </a:cxnLst>
              <a:rect l="0" t="0" r="r" b="b"/>
              <a:pathLst>
                <a:path w="22" h="33">
                  <a:moveTo>
                    <a:pt x="22" y="17"/>
                  </a:moveTo>
                  <a:cubicBezTo>
                    <a:pt x="0" y="0"/>
                    <a:pt x="0" y="0"/>
                    <a:pt x="0" y="0"/>
                  </a:cubicBezTo>
                  <a:cubicBezTo>
                    <a:pt x="0" y="33"/>
                    <a:pt x="0" y="33"/>
                    <a:pt x="0" y="33"/>
                  </a:cubicBezTo>
                  <a:cubicBezTo>
                    <a:pt x="9" y="30"/>
                    <a:pt x="17" y="25"/>
                    <a:pt x="2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92"/>
            <p:cNvSpPr/>
            <p:nvPr/>
          </p:nvSpPr>
          <p:spPr bwMode="auto">
            <a:xfrm>
              <a:off x="711199" y="-1201739"/>
              <a:ext cx="1208089" cy="996948"/>
            </a:xfrm>
            <a:custGeom>
              <a:avLst/>
              <a:gdLst>
                <a:gd name="T0" fmla="*/ 18 w 322"/>
                <a:gd name="T1" fmla="*/ 266 h 266"/>
                <a:gd name="T2" fmla="*/ 18 w 322"/>
                <a:gd name="T3" fmla="*/ 42 h 266"/>
                <a:gd name="T4" fmla="*/ 26 w 322"/>
                <a:gd name="T5" fmla="*/ 25 h 266"/>
                <a:gd name="T6" fmla="*/ 45 w 322"/>
                <a:gd name="T7" fmla="*/ 18 h 266"/>
                <a:gd name="T8" fmla="*/ 277 w 322"/>
                <a:gd name="T9" fmla="*/ 18 h 266"/>
                <a:gd name="T10" fmla="*/ 296 w 322"/>
                <a:gd name="T11" fmla="*/ 25 h 266"/>
                <a:gd name="T12" fmla="*/ 304 w 322"/>
                <a:gd name="T13" fmla="*/ 42 h 266"/>
                <a:gd name="T14" fmla="*/ 304 w 322"/>
                <a:gd name="T15" fmla="*/ 266 h 266"/>
                <a:gd name="T16" fmla="*/ 322 w 322"/>
                <a:gd name="T17" fmla="*/ 266 h 266"/>
                <a:gd name="T18" fmla="*/ 322 w 322"/>
                <a:gd name="T19" fmla="*/ 42 h 266"/>
                <a:gd name="T20" fmla="*/ 277 w 322"/>
                <a:gd name="T21" fmla="*/ 0 h 266"/>
                <a:gd name="T22" fmla="*/ 45 w 322"/>
                <a:gd name="T23" fmla="*/ 0 h 266"/>
                <a:gd name="T24" fmla="*/ 0 w 322"/>
                <a:gd name="T25" fmla="*/ 42 h 266"/>
                <a:gd name="T26" fmla="*/ 0 w 322"/>
                <a:gd name="T27" fmla="*/ 266 h 266"/>
                <a:gd name="T28" fmla="*/ 18 w 322"/>
                <a:gd name="T29"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266">
                  <a:moveTo>
                    <a:pt x="18" y="266"/>
                  </a:moveTo>
                  <a:cubicBezTo>
                    <a:pt x="18" y="42"/>
                    <a:pt x="18" y="42"/>
                    <a:pt x="18" y="42"/>
                  </a:cubicBezTo>
                  <a:cubicBezTo>
                    <a:pt x="18" y="35"/>
                    <a:pt x="21" y="29"/>
                    <a:pt x="26" y="25"/>
                  </a:cubicBezTo>
                  <a:cubicBezTo>
                    <a:pt x="31" y="20"/>
                    <a:pt x="38" y="18"/>
                    <a:pt x="45" y="18"/>
                  </a:cubicBezTo>
                  <a:cubicBezTo>
                    <a:pt x="277" y="18"/>
                    <a:pt x="277" y="18"/>
                    <a:pt x="277" y="18"/>
                  </a:cubicBezTo>
                  <a:cubicBezTo>
                    <a:pt x="285" y="18"/>
                    <a:pt x="292" y="20"/>
                    <a:pt x="296" y="25"/>
                  </a:cubicBezTo>
                  <a:cubicBezTo>
                    <a:pt x="301" y="29"/>
                    <a:pt x="304" y="35"/>
                    <a:pt x="304" y="42"/>
                  </a:cubicBezTo>
                  <a:cubicBezTo>
                    <a:pt x="304" y="266"/>
                    <a:pt x="304" y="266"/>
                    <a:pt x="304" y="266"/>
                  </a:cubicBezTo>
                  <a:cubicBezTo>
                    <a:pt x="322" y="266"/>
                    <a:pt x="322" y="266"/>
                    <a:pt x="322" y="266"/>
                  </a:cubicBezTo>
                  <a:cubicBezTo>
                    <a:pt x="322" y="42"/>
                    <a:pt x="322" y="42"/>
                    <a:pt x="322" y="42"/>
                  </a:cubicBezTo>
                  <a:cubicBezTo>
                    <a:pt x="322" y="18"/>
                    <a:pt x="301" y="0"/>
                    <a:pt x="277" y="0"/>
                  </a:cubicBezTo>
                  <a:cubicBezTo>
                    <a:pt x="45" y="0"/>
                    <a:pt x="45" y="0"/>
                    <a:pt x="45" y="0"/>
                  </a:cubicBezTo>
                  <a:cubicBezTo>
                    <a:pt x="21" y="0"/>
                    <a:pt x="1" y="18"/>
                    <a:pt x="0" y="42"/>
                  </a:cubicBezTo>
                  <a:cubicBezTo>
                    <a:pt x="0" y="266"/>
                    <a:pt x="0" y="266"/>
                    <a:pt x="0" y="266"/>
                  </a:cubicBezTo>
                  <a:lnTo>
                    <a:pt x="18" y="2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93"/>
            <p:cNvSpPr>
              <a:spLocks noEditPoints="1"/>
            </p:cNvSpPr>
            <p:nvPr/>
          </p:nvSpPr>
          <p:spPr bwMode="auto">
            <a:xfrm>
              <a:off x="587375" y="-714376"/>
              <a:ext cx="1455737" cy="895351"/>
            </a:xfrm>
            <a:custGeom>
              <a:avLst/>
              <a:gdLst>
                <a:gd name="T0" fmla="*/ 383 w 388"/>
                <a:gd name="T1" fmla="*/ 0 h 239"/>
                <a:gd name="T2" fmla="*/ 208 w 388"/>
                <a:gd name="T3" fmla="*/ 144 h 239"/>
                <a:gd name="T4" fmla="*/ 180 w 388"/>
                <a:gd name="T5" fmla="*/ 144 h 239"/>
                <a:gd name="T6" fmla="*/ 6 w 388"/>
                <a:gd name="T7" fmla="*/ 0 h 239"/>
                <a:gd name="T8" fmla="*/ 0 w 388"/>
                <a:gd name="T9" fmla="*/ 19 h 239"/>
                <a:gd name="T10" fmla="*/ 0 w 388"/>
                <a:gd name="T11" fmla="*/ 203 h 239"/>
                <a:gd name="T12" fmla="*/ 36 w 388"/>
                <a:gd name="T13" fmla="*/ 239 h 239"/>
                <a:gd name="T14" fmla="*/ 352 w 388"/>
                <a:gd name="T15" fmla="*/ 239 h 239"/>
                <a:gd name="T16" fmla="*/ 388 w 388"/>
                <a:gd name="T17" fmla="*/ 203 h 239"/>
                <a:gd name="T18" fmla="*/ 388 w 388"/>
                <a:gd name="T19" fmla="*/ 19 h 239"/>
                <a:gd name="T20" fmla="*/ 383 w 388"/>
                <a:gd name="T21" fmla="*/ 0 h 239"/>
                <a:gd name="T22" fmla="*/ 128 w 388"/>
                <a:gd name="T23" fmla="*/ 155 h 239"/>
                <a:gd name="T24" fmla="*/ 38 w 388"/>
                <a:gd name="T25" fmla="*/ 211 h 239"/>
                <a:gd name="T26" fmla="*/ 28 w 388"/>
                <a:gd name="T27" fmla="*/ 208 h 239"/>
                <a:gd name="T28" fmla="*/ 30 w 388"/>
                <a:gd name="T29" fmla="*/ 198 h 239"/>
                <a:gd name="T30" fmla="*/ 120 w 388"/>
                <a:gd name="T31" fmla="*/ 142 h 239"/>
                <a:gd name="T32" fmla="*/ 131 w 388"/>
                <a:gd name="T33" fmla="*/ 145 h 239"/>
                <a:gd name="T34" fmla="*/ 128 w 388"/>
                <a:gd name="T35" fmla="*/ 155 h 239"/>
                <a:gd name="T36" fmla="*/ 361 w 388"/>
                <a:gd name="T37" fmla="*/ 208 h 239"/>
                <a:gd name="T38" fmla="*/ 351 w 388"/>
                <a:gd name="T39" fmla="*/ 211 h 239"/>
                <a:gd name="T40" fmla="*/ 260 w 388"/>
                <a:gd name="T41" fmla="*/ 155 h 239"/>
                <a:gd name="T42" fmla="*/ 258 w 388"/>
                <a:gd name="T43" fmla="*/ 145 h 239"/>
                <a:gd name="T44" fmla="*/ 268 w 388"/>
                <a:gd name="T45" fmla="*/ 142 h 239"/>
                <a:gd name="T46" fmla="*/ 359 w 388"/>
                <a:gd name="T47" fmla="*/ 198 h 239"/>
                <a:gd name="T48" fmla="*/ 361 w 388"/>
                <a:gd name="T49" fmla="*/ 20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8" h="239">
                  <a:moveTo>
                    <a:pt x="383" y="0"/>
                  </a:moveTo>
                  <a:cubicBezTo>
                    <a:pt x="208" y="144"/>
                    <a:pt x="208" y="144"/>
                    <a:pt x="208" y="144"/>
                  </a:cubicBezTo>
                  <a:cubicBezTo>
                    <a:pt x="201" y="150"/>
                    <a:pt x="188" y="150"/>
                    <a:pt x="180" y="144"/>
                  </a:cubicBezTo>
                  <a:cubicBezTo>
                    <a:pt x="6" y="0"/>
                    <a:pt x="6" y="0"/>
                    <a:pt x="6" y="0"/>
                  </a:cubicBezTo>
                  <a:cubicBezTo>
                    <a:pt x="2" y="6"/>
                    <a:pt x="0" y="12"/>
                    <a:pt x="0" y="19"/>
                  </a:cubicBezTo>
                  <a:cubicBezTo>
                    <a:pt x="0" y="203"/>
                    <a:pt x="0" y="203"/>
                    <a:pt x="0" y="203"/>
                  </a:cubicBezTo>
                  <a:cubicBezTo>
                    <a:pt x="0" y="223"/>
                    <a:pt x="16" y="239"/>
                    <a:pt x="36" y="239"/>
                  </a:cubicBezTo>
                  <a:cubicBezTo>
                    <a:pt x="352" y="239"/>
                    <a:pt x="352" y="239"/>
                    <a:pt x="352" y="239"/>
                  </a:cubicBezTo>
                  <a:cubicBezTo>
                    <a:pt x="372" y="239"/>
                    <a:pt x="388" y="223"/>
                    <a:pt x="388" y="203"/>
                  </a:cubicBezTo>
                  <a:cubicBezTo>
                    <a:pt x="388" y="19"/>
                    <a:pt x="388" y="19"/>
                    <a:pt x="388" y="19"/>
                  </a:cubicBezTo>
                  <a:cubicBezTo>
                    <a:pt x="388" y="12"/>
                    <a:pt x="386" y="6"/>
                    <a:pt x="383" y="0"/>
                  </a:cubicBezTo>
                  <a:close/>
                  <a:moveTo>
                    <a:pt x="128" y="155"/>
                  </a:moveTo>
                  <a:cubicBezTo>
                    <a:pt x="38" y="211"/>
                    <a:pt x="38" y="211"/>
                    <a:pt x="38" y="211"/>
                  </a:cubicBezTo>
                  <a:cubicBezTo>
                    <a:pt x="34" y="213"/>
                    <a:pt x="30" y="212"/>
                    <a:pt x="28" y="208"/>
                  </a:cubicBezTo>
                  <a:cubicBezTo>
                    <a:pt x="25" y="205"/>
                    <a:pt x="27" y="200"/>
                    <a:pt x="30" y="198"/>
                  </a:cubicBezTo>
                  <a:cubicBezTo>
                    <a:pt x="120" y="142"/>
                    <a:pt x="120" y="142"/>
                    <a:pt x="120" y="142"/>
                  </a:cubicBezTo>
                  <a:cubicBezTo>
                    <a:pt x="124" y="140"/>
                    <a:pt x="129" y="141"/>
                    <a:pt x="131" y="145"/>
                  </a:cubicBezTo>
                  <a:cubicBezTo>
                    <a:pt x="133" y="148"/>
                    <a:pt x="132" y="153"/>
                    <a:pt x="128" y="155"/>
                  </a:cubicBezTo>
                  <a:close/>
                  <a:moveTo>
                    <a:pt x="361" y="208"/>
                  </a:moveTo>
                  <a:cubicBezTo>
                    <a:pt x="359" y="212"/>
                    <a:pt x="354" y="213"/>
                    <a:pt x="351" y="211"/>
                  </a:cubicBezTo>
                  <a:cubicBezTo>
                    <a:pt x="260" y="155"/>
                    <a:pt x="260" y="155"/>
                    <a:pt x="260" y="155"/>
                  </a:cubicBezTo>
                  <a:cubicBezTo>
                    <a:pt x="257" y="153"/>
                    <a:pt x="256" y="148"/>
                    <a:pt x="258" y="145"/>
                  </a:cubicBezTo>
                  <a:cubicBezTo>
                    <a:pt x="260" y="141"/>
                    <a:pt x="265" y="140"/>
                    <a:pt x="268" y="142"/>
                  </a:cubicBezTo>
                  <a:cubicBezTo>
                    <a:pt x="359" y="198"/>
                    <a:pt x="359" y="198"/>
                    <a:pt x="359" y="198"/>
                  </a:cubicBezTo>
                  <a:cubicBezTo>
                    <a:pt x="362" y="200"/>
                    <a:pt x="363" y="205"/>
                    <a:pt x="361" y="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文本框 83"/>
          <p:cNvSpPr txBox="1"/>
          <p:nvPr/>
        </p:nvSpPr>
        <p:spPr>
          <a:xfrm>
            <a:off x="8223308" y="2125664"/>
            <a:ext cx="1432139" cy="307777"/>
          </a:xfrm>
          <a:prstGeom prst="rect">
            <a:avLst/>
          </a:prstGeom>
          <a:noFill/>
        </p:spPr>
        <p:txBody>
          <a:bodyPr wrap="square" rtlCol="0">
            <a:spAutoFit/>
          </a:bodyPr>
          <a:lstStyle/>
          <a:p>
            <a:pPr algn="ctr"/>
            <a:r>
              <a:rPr lang="zh-CN" altLang="en-US" sz="1400" b="1" dirty="0">
                <a:solidFill>
                  <a:srgbClr val="19B9B9"/>
                </a:solidFill>
              </a:rPr>
              <a:t>请</a:t>
            </a:r>
            <a:r>
              <a:rPr lang="zh-CN" altLang="en-US" sz="1400" b="1" dirty="0" smtClean="0">
                <a:solidFill>
                  <a:srgbClr val="19B9B9"/>
                </a:solidFill>
              </a:rPr>
              <a:t>输入标题</a:t>
            </a:r>
            <a:endParaRPr lang="zh-CN" altLang="en-US" sz="1400" b="1" dirty="0">
              <a:solidFill>
                <a:srgbClr val="19B9B9"/>
              </a:solidFill>
            </a:endParaRPr>
          </a:p>
        </p:txBody>
      </p:sp>
      <p:sp>
        <p:nvSpPr>
          <p:cNvPr id="85" name="文本框 84"/>
          <p:cNvSpPr txBox="1"/>
          <p:nvPr/>
        </p:nvSpPr>
        <p:spPr>
          <a:xfrm>
            <a:off x="8414494" y="2369178"/>
            <a:ext cx="2520150" cy="600164"/>
          </a:xfrm>
          <a:prstGeom prst="rect">
            <a:avLst/>
          </a:prstGeom>
          <a:noFill/>
        </p:spPr>
        <p:txBody>
          <a:bodyPr wrap="square" rtlCol="0">
            <a:spAutoFit/>
          </a:bodyPr>
          <a:lstStyle/>
          <a:p>
            <a:pPr>
              <a:lnSpc>
                <a:spcPct val="150000"/>
              </a:lnSpc>
            </a:pPr>
            <a:r>
              <a:rPr lang="zh-CN" altLang="en-US" sz="1100" dirty="0">
                <a:solidFill>
                  <a:srgbClr val="595959"/>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100" dirty="0">
              <a:solidFill>
                <a:schemeClr val="tx1">
                  <a:lumMod val="75000"/>
                  <a:lumOff val="25000"/>
                </a:schemeClr>
              </a:solidFill>
            </a:endParaRPr>
          </a:p>
        </p:txBody>
      </p:sp>
      <p:grpSp>
        <p:nvGrpSpPr>
          <p:cNvPr id="87" name="组合 86"/>
          <p:cNvGrpSpPr/>
          <p:nvPr/>
        </p:nvGrpSpPr>
        <p:grpSpPr>
          <a:xfrm>
            <a:off x="7490028" y="4247211"/>
            <a:ext cx="941483" cy="941483"/>
            <a:chOff x="5366419" y="2494611"/>
            <a:chExt cx="1297480" cy="1297481"/>
          </a:xfrm>
        </p:grpSpPr>
        <p:sp>
          <p:nvSpPr>
            <p:cNvPr id="88" name="椭圆 87"/>
            <p:cNvSpPr/>
            <p:nvPr/>
          </p:nvSpPr>
          <p:spPr>
            <a:xfrm>
              <a:off x="5366419" y="2494611"/>
              <a:ext cx="1297480" cy="1297481"/>
            </a:xfrm>
            <a:prstGeom prst="ellipse">
              <a:avLst/>
            </a:prstGeom>
            <a:solidFill>
              <a:srgbClr val="11777F"/>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9" name="椭圆 88"/>
            <p:cNvSpPr/>
            <p:nvPr/>
          </p:nvSpPr>
          <p:spPr>
            <a:xfrm>
              <a:off x="5493531" y="2621719"/>
              <a:ext cx="1043262" cy="104326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6" name="Freeform 305"/>
          <p:cNvSpPr>
            <a:spLocks noEditPoints="1"/>
          </p:cNvSpPr>
          <p:nvPr/>
        </p:nvSpPr>
        <p:spPr bwMode="auto">
          <a:xfrm>
            <a:off x="7743579" y="4525491"/>
            <a:ext cx="430778" cy="381546"/>
          </a:xfrm>
          <a:custGeom>
            <a:avLst/>
            <a:gdLst>
              <a:gd name="T0" fmla="*/ 65 w 104"/>
              <a:gd name="T1" fmla="*/ 61 h 92"/>
              <a:gd name="T2" fmla="*/ 64 w 104"/>
              <a:gd name="T3" fmla="*/ 61 h 92"/>
              <a:gd name="T4" fmla="*/ 50 w 104"/>
              <a:gd name="T5" fmla="*/ 72 h 92"/>
              <a:gd name="T6" fmla="*/ 38 w 104"/>
              <a:gd name="T7" fmla="*/ 66 h 92"/>
              <a:gd name="T8" fmla="*/ 55 w 104"/>
              <a:gd name="T9" fmla="*/ 22 h 92"/>
              <a:gd name="T10" fmla="*/ 66 w 104"/>
              <a:gd name="T11" fmla="*/ 28 h 92"/>
              <a:gd name="T12" fmla="*/ 66 w 104"/>
              <a:gd name="T13" fmla="*/ 28 h 92"/>
              <a:gd name="T14" fmla="*/ 66 w 104"/>
              <a:gd name="T15" fmla="*/ 25 h 92"/>
              <a:gd name="T16" fmla="*/ 67 w 104"/>
              <a:gd name="T17" fmla="*/ 23 h 92"/>
              <a:gd name="T18" fmla="*/ 70 w 104"/>
              <a:gd name="T19" fmla="*/ 23 h 92"/>
              <a:gd name="T20" fmla="*/ 79 w 104"/>
              <a:gd name="T21" fmla="*/ 23 h 92"/>
              <a:gd name="T22" fmla="*/ 77 w 104"/>
              <a:gd name="T23" fmla="*/ 54 h 92"/>
              <a:gd name="T24" fmla="*/ 81 w 104"/>
              <a:gd name="T25" fmla="*/ 62 h 92"/>
              <a:gd name="T26" fmla="*/ 88 w 104"/>
              <a:gd name="T27" fmla="*/ 56 h 92"/>
              <a:gd name="T28" fmla="*/ 91 w 104"/>
              <a:gd name="T29" fmla="*/ 40 h 92"/>
              <a:gd name="T30" fmla="*/ 83 w 104"/>
              <a:gd name="T31" fmla="*/ 19 h 92"/>
              <a:gd name="T32" fmla="*/ 60 w 104"/>
              <a:gd name="T33" fmla="*/ 10 h 92"/>
              <a:gd name="T34" fmla="*/ 33 w 104"/>
              <a:gd name="T35" fmla="*/ 21 h 92"/>
              <a:gd name="T36" fmla="*/ 22 w 104"/>
              <a:gd name="T37" fmla="*/ 49 h 92"/>
              <a:gd name="T38" fmla="*/ 32 w 104"/>
              <a:gd name="T39" fmla="*/ 73 h 92"/>
              <a:gd name="T40" fmla="*/ 58 w 104"/>
              <a:gd name="T41" fmla="*/ 82 h 92"/>
              <a:gd name="T42" fmla="*/ 81 w 104"/>
              <a:gd name="T43" fmla="*/ 77 h 92"/>
              <a:gd name="T44" fmla="*/ 81 w 104"/>
              <a:gd name="T45" fmla="*/ 88 h 92"/>
              <a:gd name="T46" fmla="*/ 56 w 104"/>
              <a:gd name="T47" fmla="*/ 92 h 92"/>
              <a:gd name="T48" fmla="*/ 13 w 104"/>
              <a:gd name="T49" fmla="*/ 66 h 92"/>
              <a:gd name="T50" fmla="*/ 59 w 104"/>
              <a:gd name="T51" fmla="*/ 0 h 92"/>
              <a:gd name="T52" fmla="*/ 92 w 104"/>
              <a:gd name="T53" fmla="*/ 11 h 92"/>
              <a:gd name="T54" fmla="*/ 104 w 104"/>
              <a:gd name="T55" fmla="*/ 39 h 92"/>
              <a:gd name="T56" fmla="*/ 96 w 104"/>
              <a:gd name="T57" fmla="*/ 63 h 92"/>
              <a:gd name="T58" fmla="*/ 77 w 104"/>
              <a:gd name="T59" fmla="*/ 72 h 92"/>
              <a:gd name="T60" fmla="*/ 68 w 104"/>
              <a:gd name="T61" fmla="*/ 69 h 92"/>
              <a:gd name="T62" fmla="*/ 65 w 104"/>
              <a:gd name="T63" fmla="*/ 61 h 92"/>
              <a:gd name="T64" fmla="*/ 57 w 104"/>
              <a:gd name="T65" fmla="*/ 31 h 92"/>
              <a:gd name="T66" fmla="*/ 54 w 104"/>
              <a:gd name="T67" fmla="*/ 62 h 92"/>
              <a:gd name="T68" fmla="*/ 62 w 104"/>
              <a:gd name="T69" fmla="*/ 56 h 92"/>
              <a:gd name="T70" fmla="*/ 57 w 104"/>
              <a:gd name="T71" fmla="*/ 3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92">
                <a:moveTo>
                  <a:pt x="65" y="61"/>
                </a:moveTo>
                <a:cubicBezTo>
                  <a:pt x="64" y="61"/>
                  <a:pt x="64" y="61"/>
                  <a:pt x="64" y="61"/>
                </a:cubicBezTo>
                <a:cubicBezTo>
                  <a:pt x="62" y="68"/>
                  <a:pt x="57" y="72"/>
                  <a:pt x="50" y="72"/>
                </a:cubicBezTo>
                <a:cubicBezTo>
                  <a:pt x="45" y="72"/>
                  <a:pt x="41" y="70"/>
                  <a:pt x="38" y="66"/>
                </a:cubicBezTo>
                <a:cubicBezTo>
                  <a:pt x="25" y="51"/>
                  <a:pt x="34" y="22"/>
                  <a:pt x="55" y="22"/>
                </a:cubicBezTo>
                <a:cubicBezTo>
                  <a:pt x="61" y="22"/>
                  <a:pt x="64" y="24"/>
                  <a:pt x="66" y="28"/>
                </a:cubicBezTo>
                <a:cubicBezTo>
                  <a:pt x="66" y="28"/>
                  <a:pt x="66" y="28"/>
                  <a:pt x="66" y="28"/>
                </a:cubicBezTo>
                <a:cubicBezTo>
                  <a:pt x="66" y="25"/>
                  <a:pt x="66" y="25"/>
                  <a:pt x="66" y="25"/>
                </a:cubicBezTo>
                <a:cubicBezTo>
                  <a:pt x="66" y="25"/>
                  <a:pt x="67" y="24"/>
                  <a:pt x="67" y="23"/>
                </a:cubicBezTo>
                <a:cubicBezTo>
                  <a:pt x="68" y="23"/>
                  <a:pt x="69" y="23"/>
                  <a:pt x="70" y="23"/>
                </a:cubicBezTo>
                <a:cubicBezTo>
                  <a:pt x="79" y="23"/>
                  <a:pt x="79" y="23"/>
                  <a:pt x="79" y="23"/>
                </a:cubicBezTo>
                <a:cubicBezTo>
                  <a:pt x="77" y="38"/>
                  <a:pt x="77" y="49"/>
                  <a:pt x="77" y="54"/>
                </a:cubicBezTo>
                <a:cubicBezTo>
                  <a:pt x="77" y="59"/>
                  <a:pt x="78" y="62"/>
                  <a:pt x="81" y="62"/>
                </a:cubicBezTo>
                <a:cubicBezTo>
                  <a:pt x="84" y="62"/>
                  <a:pt x="86" y="60"/>
                  <a:pt x="88" y="56"/>
                </a:cubicBezTo>
                <a:cubicBezTo>
                  <a:pt x="90" y="52"/>
                  <a:pt x="91" y="46"/>
                  <a:pt x="91" y="40"/>
                </a:cubicBezTo>
                <a:cubicBezTo>
                  <a:pt x="91" y="31"/>
                  <a:pt x="88" y="24"/>
                  <a:pt x="83" y="19"/>
                </a:cubicBezTo>
                <a:cubicBezTo>
                  <a:pt x="77" y="13"/>
                  <a:pt x="70" y="10"/>
                  <a:pt x="60" y="10"/>
                </a:cubicBezTo>
                <a:cubicBezTo>
                  <a:pt x="49" y="10"/>
                  <a:pt x="40" y="14"/>
                  <a:pt x="33" y="21"/>
                </a:cubicBezTo>
                <a:cubicBezTo>
                  <a:pt x="26" y="29"/>
                  <a:pt x="22" y="38"/>
                  <a:pt x="22" y="49"/>
                </a:cubicBezTo>
                <a:cubicBezTo>
                  <a:pt x="22" y="59"/>
                  <a:pt x="25" y="67"/>
                  <a:pt x="32" y="73"/>
                </a:cubicBezTo>
                <a:cubicBezTo>
                  <a:pt x="38" y="79"/>
                  <a:pt x="47" y="82"/>
                  <a:pt x="58" y="82"/>
                </a:cubicBezTo>
                <a:cubicBezTo>
                  <a:pt x="66" y="82"/>
                  <a:pt x="74" y="81"/>
                  <a:pt x="81" y="77"/>
                </a:cubicBezTo>
                <a:cubicBezTo>
                  <a:pt x="81" y="88"/>
                  <a:pt x="81" y="88"/>
                  <a:pt x="81" y="88"/>
                </a:cubicBezTo>
                <a:cubicBezTo>
                  <a:pt x="74" y="91"/>
                  <a:pt x="66" y="92"/>
                  <a:pt x="56" y="92"/>
                </a:cubicBezTo>
                <a:cubicBezTo>
                  <a:pt x="38" y="92"/>
                  <a:pt x="19" y="84"/>
                  <a:pt x="13" y="66"/>
                </a:cubicBezTo>
                <a:cubicBezTo>
                  <a:pt x="0" y="33"/>
                  <a:pt x="25" y="0"/>
                  <a:pt x="59" y="0"/>
                </a:cubicBezTo>
                <a:cubicBezTo>
                  <a:pt x="72" y="0"/>
                  <a:pt x="83" y="4"/>
                  <a:pt x="92" y="11"/>
                </a:cubicBezTo>
                <a:cubicBezTo>
                  <a:pt x="100" y="18"/>
                  <a:pt x="104" y="28"/>
                  <a:pt x="104" y="39"/>
                </a:cubicBezTo>
                <a:cubicBezTo>
                  <a:pt x="104" y="49"/>
                  <a:pt x="101" y="57"/>
                  <a:pt x="96" y="63"/>
                </a:cubicBezTo>
                <a:cubicBezTo>
                  <a:pt x="91" y="69"/>
                  <a:pt x="85" y="72"/>
                  <a:pt x="77" y="72"/>
                </a:cubicBezTo>
                <a:cubicBezTo>
                  <a:pt x="74" y="72"/>
                  <a:pt x="71" y="71"/>
                  <a:pt x="68" y="69"/>
                </a:cubicBezTo>
                <a:cubicBezTo>
                  <a:pt x="66" y="67"/>
                  <a:pt x="65" y="64"/>
                  <a:pt x="65" y="61"/>
                </a:cubicBezTo>
                <a:close/>
                <a:moveTo>
                  <a:pt x="57" y="31"/>
                </a:moveTo>
                <a:cubicBezTo>
                  <a:pt x="44" y="32"/>
                  <a:pt x="38" y="62"/>
                  <a:pt x="54" y="62"/>
                </a:cubicBezTo>
                <a:cubicBezTo>
                  <a:pt x="57" y="62"/>
                  <a:pt x="60" y="60"/>
                  <a:pt x="62" y="56"/>
                </a:cubicBezTo>
                <a:cubicBezTo>
                  <a:pt x="66" y="49"/>
                  <a:pt x="66" y="30"/>
                  <a:pt x="57" y="31"/>
                </a:cubicBezTo>
                <a:close/>
              </a:path>
            </a:pathLst>
          </a:custGeom>
          <a:solidFill>
            <a:srgbClr val="0F3D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91" name="组合 90"/>
          <p:cNvGrpSpPr/>
          <p:nvPr/>
        </p:nvGrpSpPr>
        <p:grpSpPr>
          <a:xfrm>
            <a:off x="5619663" y="5354127"/>
            <a:ext cx="941483" cy="941483"/>
            <a:chOff x="5366419" y="2494611"/>
            <a:chExt cx="1297480" cy="1297481"/>
          </a:xfrm>
        </p:grpSpPr>
        <p:sp>
          <p:nvSpPr>
            <p:cNvPr id="92" name="椭圆 91"/>
            <p:cNvSpPr/>
            <p:nvPr/>
          </p:nvSpPr>
          <p:spPr>
            <a:xfrm>
              <a:off x="5366419" y="2494611"/>
              <a:ext cx="1297480" cy="1297481"/>
            </a:xfrm>
            <a:prstGeom prst="ellipse">
              <a:avLst/>
            </a:prstGeom>
            <a:solidFill>
              <a:srgbClr val="FFB44B"/>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3" name="椭圆 92"/>
            <p:cNvSpPr/>
            <p:nvPr/>
          </p:nvSpPr>
          <p:spPr>
            <a:xfrm>
              <a:off x="5493531" y="2621719"/>
              <a:ext cx="1043262" cy="104326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90" name="Freeform 63"/>
          <p:cNvSpPr>
            <a:spLocks noEditPoints="1"/>
          </p:cNvSpPr>
          <p:nvPr/>
        </p:nvSpPr>
        <p:spPr bwMode="auto">
          <a:xfrm>
            <a:off x="5887467" y="5621133"/>
            <a:ext cx="405873" cy="414241"/>
          </a:xfrm>
          <a:custGeom>
            <a:avLst/>
            <a:gdLst>
              <a:gd name="T0" fmla="*/ 2 w 72"/>
              <a:gd name="T1" fmla="*/ 0 h 74"/>
              <a:gd name="T2" fmla="*/ 36 w 72"/>
              <a:gd name="T3" fmla="*/ 72 h 74"/>
              <a:gd name="T4" fmla="*/ 70 w 72"/>
              <a:gd name="T5" fmla="*/ 0 h 74"/>
              <a:gd name="T6" fmla="*/ 4 w 72"/>
              <a:gd name="T7" fmla="*/ 55 h 74"/>
              <a:gd name="T8" fmla="*/ 31 w 72"/>
              <a:gd name="T9" fmla="*/ 64 h 74"/>
              <a:gd name="T10" fmla="*/ 32 w 72"/>
              <a:gd name="T11" fmla="*/ 64 h 74"/>
              <a:gd name="T12" fmla="*/ 3 w 72"/>
              <a:gd name="T13" fmla="*/ 49 h 74"/>
              <a:gd name="T14" fmla="*/ 31 w 72"/>
              <a:gd name="T15" fmla="*/ 58 h 74"/>
              <a:gd name="T16" fmla="*/ 32 w 72"/>
              <a:gd name="T17" fmla="*/ 56 h 74"/>
              <a:gd name="T18" fmla="*/ 4 w 72"/>
              <a:gd name="T19" fmla="*/ 43 h 74"/>
              <a:gd name="T20" fmla="*/ 31 w 72"/>
              <a:gd name="T21" fmla="*/ 54 h 74"/>
              <a:gd name="T22" fmla="*/ 4 w 72"/>
              <a:gd name="T23" fmla="*/ 38 h 74"/>
              <a:gd name="T24" fmla="*/ 31 w 72"/>
              <a:gd name="T25" fmla="*/ 48 h 74"/>
              <a:gd name="T26" fmla="*/ 32 w 72"/>
              <a:gd name="T27" fmla="*/ 47 h 74"/>
              <a:gd name="T28" fmla="*/ 3 w 72"/>
              <a:gd name="T29" fmla="*/ 32 h 74"/>
              <a:gd name="T30" fmla="*/ 31 w 72"/>
              <a:gd name="T31" fmla="*/ 41 h 74"/>
              <a:gd name="T32" fmla="*/ 32 w 72"/>
              <a:gd name="T33" fmla="*/ 40 h 74"/>
              <a:gd name="T34" fmla="*/ 4 w 72"/>
              <a:gd name="T35" fmla="*/ 26 h 74"/>
              <a:gd name="T36" fmla="*/ 31 w 72"/>
              <a:gd name="T37" fmla="*/ 38 h 74"/>
              <a:gd name="T38" fmla="*/ 4 w 72"/>
              <a:gd name="T39" fmla="*/ 22 h 74"/>
              <a:gd name="T40" fmla="*/ 31 w 72"/>
              <a:gd name="T41" fmla="*/ 31 h 74"/>
              <a:gd name="T42" fmla="*/ 32 w 72"/>
              <a:gd name="T43" fmla="*/ 31 h 74"/>
              <a:gd name="T44" fmla="*/ 3 w 72"/>
              <a:gd name="T45" fmla="*/ 16 h 74"/>
              <a:gd name="T46" fmla="*/ 31 w 72"/>
              <a:gd name="T47" fmla="*/ 25 h 74"/>
              <a:gd name="T48" fmla="*/ 32 w 72"/>
              <a:gd name="T49" fmla="*/ 23 h 74"/>
              <a:gd name="T50" fmla="*/ 4 w 72"/>
              <a:gd name="T51" fmla="*/ 10 h 74"/>
              <a:gd name="T52" fmla="*/ 31 w 72"/>
              <a:gd name="T53" fmla="*/ 21 h 74"/>
              <a:gd name="T54" fmla="*/ 4 w 72"/>
              <a:gd name="T55" fmla="*/ 5 h 74"/>
              <a:gd name="T56" fmla="*/ 40 w 72"/>
              <a:gd name="T57" fmla="*/ 67 h 74"/>
              <a:gd name="T58" fmla="*/ 68 w 72"/>
              <a:gd name="T59" fmla="*/ 55 h 74"/>
              <a:gd name="T60" fmla="*/ 39 w 72"/>
              <a:gd name="T61" fmla="*/ 64 h 74"/>
              <a:gd name="T62" fmla="*/ 68 w 72"/>
              <a:gd name="T63" fmla="*/ 49 h 74"/>
              <a:gd name="T64" fmla="*/ 67 w 72"/>
              <a:gd name="T65" fmla="*/ 48 h 74"/>
              <a:gd name="T66" fmla="*/ 40 w 72"/>
              <a:gd name="T67" fmla="*/ 58 h 74"/>
              <a:gd name="T68" fmla="*/ 68 w 72"/>
              <a:gd name="T69" fmla="*/ 46 h 74"/>
              <a:gd name="T70" fmla="*/ 40 w 72"/>
              <a:gd name="T71" fmla="*/ 53 h 74"/>
              <a:gd name="T72" fmla="*/ 40 w 72"/>
              <a:gd name="T73" fmla="*/ 51 h 74"/>
              <a:gd name="T74" fmla="*/ 68 w 72"/>
              <a:gd name="T75" fmla="*/ 39 h 74"/>
              <a:gd name="T76" fmla="*/ 39 w 72"/>
              <a:gd name="T77" fmla="*/ 47 h 74"/>
              <a:gd name="T78" fmla="*/ 68 w 72"/>
              <a:gd name="T79" fmla="*/ 33 h 74"/>
              <a:gd name="T80" fmla="*/ 67 w 72"/>
              <a:gd name="T81" fmla="*/ 31 h 74"/>
              <a:gd name="T82" fmla="*/ 40 w 72"/>
              <a:gd name="T83" fmla="*/ 41 h 74"/>
              <a:gd name="T84" fmla="*/ 68 w 72"/>
              <a:gd name="T85" fmla="*/ 30 h 74"/>
              <a:gd name="T86" fmla="*/ 40 w 72"/>
              <a:gd name="T87" fmla="*/ 36 h 74"/>
              <a:gd name="T88" fmla="*/ 40 w 72"/>
              <a:gd name="T89" fmla="*/ 34 h 74"/>
              <a:gd name="T90" fmla="*/ 68 w 72"/>
              <a:gd name="T91" fmla="*/ 22 h 74"/>
              <a:gd name="T92" fmla="*/ 39 w 72"/>
              <a:gd name="T93" fmla="*/ 31 h 74"/>
              <a:gd name="T94" fmla="*/ 68 w 72"/>
              <a:gd name="T95" fmla="*/ 16 h 74"/>
              <a:gd name="T96" fmla="*/ 67 w 72"/>
              <a:gd name="T97" fmla="*/ 15 h 74"/>
              <a:gd name="T98" fmla="*/ 40 w 72"/>
              <a:gd name="T99" fmla="*/ 25 h 74"/>
              <a:gd name="T100" fmla="*/ 68 w 72"/>
              <a:gd name="T101" fmla="*/ 13 h 74"/>
              <a:gd name="T102" fmla="*/ 40 w 72"/>
              <a:gd name="T103" fmla="*/ 20 h 74"/>
              <a:gd name="T104" fmla="*/ 40 w 72"/>
              <a:gd name="T105" fmla="*/ 18 h 74"/>
              <a:gd name="T106" fmla="*/ 68 w 72"/>
              <a:gd name="T107"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74">
                <a:moveTo>
                  <a:pt x="70" y="0"/>
                </a:moveTo>
                <a:cubicBezTo>
                  <a:pt x="38" y="12"/>
                  <a:pt x="38" y="12"/>
                  <a:pt x="38" y="12"/>
                </a:cubicBezTo>
                <a:cubicBezTo>
                  <a:pt x="37" y="12"/>
                  <a:pt x="36" y="13"/>
                  <a:pt x="36" y="14"/>
                </a:cubicBezTo>
                <a:cubicBezTo>
                  <a:pt x="36" y="13"/>
                  <a:pt x="35" y="12"/>
                  <a:pt x="34" y="12"/>
                </a:cubicBezTo>
                <a:cubicBezTo>
                  <a:pt x="2" y="0"/>
                  <a:pt x="2" y="0"/>
                  <a:pt x="2" y="0"/>
                </a:cubicBezTo>
                <a:cubicBezTo>
                  <a:pt x="1" y="0"/>
                  <a:pt x="0" y="0"/>
                  <a:pt x="0" y="2"/>
                </a:cubicBezTo>
                <a:cubicBezTo>
                  <a:pt x="0" y="57"/>
                  <a:pt x="0" y="57"/>
                  <a:pt x="0" y="57"/>
                </a:cubicBezTo>
                <a:cubicBezTo>
                  <a:pt x="0" y="59"/>
                  <a:pt x="1" y="60"/>
                  <a:pt x="2" y="60"/>
                </a:cubicBezTo>
                <a:cubicBezTo>
                  <a:pt x="34" y="74"/>
                  <a:pt x="34" y="74"/>
                  <a:pt x="34" y="74"/>
                </a:cubicBezTo>
                <a:cubicBezTo>
                  <a:pt x="35" y="74"/>
                  <a:pt x="36" y="73"/>
                  <a:pt x="36" y="72"/>
                </a:cubicBezTo>
                <a:cubicBezTo>
                  <a:pt x="36" y="73"/>
                  <a:pt x="37" y="74"/>
                  <a:pt x="38" y="74"/>
                </a:cubicBezTo>
                <a:cubicBezTo>
                  <a:pt x="70" y="60"/>
                  <a:pt x="70" y="60"/>
                  <a:pt x="70" y="60"/>
                </a:cubicBezTo>
                <a:cubicBezTo>
                  <a:pt x="71" y="60"/>
                  <a:pt x="72" y="59"/>
                  <a:pt x="72" y="57"/>
                </a:cubicBezTo>
                <a:cubicBezTo>
                  <a:pt x="72" y="2"/>
                  <a:pt x="72" y="2"/>
                  <a:pt x="72" y="2"/>
                </a:cubicBezTo>
                <a:cubicBezTo>
                  <a:pt x="72" y="0"/>
                  <a:pt x="71" y="0"/>
                  <a:pt x="70" y="0"/>
                </a:cubicBezTo>
                <a:close/>
                <a:moveTo>
                  <a:pt x="31" y="67"/>
                </a:moveTo>
                <a:cubicBezTo>
                  <a:pt x="31" y="67"/>
                  <a:pt x="31" y="67"/>
                  <a:pt x="31" y="67"/>
                </a:cubicBezTo>
                <a:cubicBezTo>
                  <a:pt x="4" y="56"/>
                  <a:pt x="4" y="56"/>
                  <a:pt x="4" y="56"/>
                </a:cubicBezTo>
                <a:cubicBezTo>
                  <a:pt x="4" y="56"/>
                  <a:pt x="3" y="56"/>
                  <a:pt x="3" y="55"/>
                </a:cubicBezTo>
                <a:cubicBezTo>
                  <a:pt x="4" y="55"/>
                  <a:pt x="4" y="55"/>
                  <a:pt x="4" y="55"/>
                </a:cubicBezTo>
                <a:cubicBezTo>
                  <a:pt x="32" y="66"/>
                  <a:pt x="32" y="66"/>
                  <a:pt x="32" y="66"/>
                </a:cubicBezTo>
                <a:cubicBezTo>
                  <a:pt x="32" y="66"/>
                  <a:pt x="32" y="66"/>
                  <a:pt x="32" y="67"/>
                </a:cubicBezTo>
                <a:cubicBezTo>
                  <a:pt x="32" y="67"/>
                  <a:pt x="32" y="67"/>
                  <a:pt x="31" y="67"/>
                </a:cubicBezTo>
                <a:close/>
                <a:moveTo>
                  <a:pt x="31" y="64"/>
                </a:moveTo>
                <a:cubicBezTo>
                  <a:pt x="31" y="64"/>
                  <a:pt x="31" y="64"/>
                  <a:pt x="31" y="64"/>
                </a:cubicBezTo>
                <a:cubicBezTo>
                  <a:pt x="4" y="53"/>
                  <a:pt x="4" y="53"/>
                  <a:pt x="4" y="53"/>
                </a:cubicBezTo>
                <a:cubicBezTo>
                  <a:pt x="4" y="53"/>
                  <a:pt x="3" y="52"/>
                  <a:pt x="3" y="52"/>
                </a:cubicBezTo>
                <a:cubicBezTo>
                  <a:pt x="4" y="51"/>
                  <a:pt x="4" y="51"/>
                  <a:pt x="4" y="51"/>
                </a:cubicBezTo>
                <a:cubicBezTo>
                  <a:pt x="32" y="63"/>
                  <a:pt x="32" y="63"/>
                  <a:pt x="32" y="63"/>
                </a:cubicBezTo>
                <a:cubicBezTo>
                  <a:pt x="32" y="63"/>
                  <a:pt x="32" y="63"/>
                  <a:pt x="32" y="64"/>
                </a:cubicBezTo>
                <a:cubicBezTo>
                  <a:pt x="32" y="64"/>
                  <a:pt x="32" y="64"/>
                  <a:pt x="31" y="64"/>
                </a:cubicBezTo>
                <a:close/>
                <a:moveTo>
                  <a:pt x="31" y="61"/>
                </a:moveTo>
                <a:cubicBezTo>
                  <a:pt x="31" y="61"/>
                  <a:pt x="31" y="61"/>
                  <a:pt x="31" y="61"/>
                </a:cubicBezTo>
                <a:cubicBezTo>
                  <a:pt x="4" y="49"/>
                  <a:pt x="4" y="49"/>
                  <a:pt x="4" y="49"/>
                </a:cubicBezTo>
                <a:cubicBezTo>
                  <a:pt x="4" y="49"/>
                  <a:pt x="3" y="49"/>
                  <a:pt x="3" y="49"/>
                </a:cubicBezTo>
                <a:cubicBezTo>
                  <a:pt x="4" y="48"/>
                  <a:pt x="4" y="48"/>
                  <a:pt x="4" y="48"/>
                </a:cubicBezTo>
                <a:cubicBezTo>
                  <a:pt x="32" y="59"/>
                  <a:pt x="32" y="59"/>
                  <a:pt x="32" y="59"/>
                </a:cubicBezTo>
                <a:cubicBezTo>
                  <a:pt x="32" y="59"/>
                  <a:pt x="32" y="60"/>
                  <a:pt x="32" y="60"/>
                </a:cubicBezTo>
                <a:cubicBezTo>
                  <a:pt x="32" y="61"/>
                  <a:pt x="32" y="61"/>
                  <a:pt x="31" y="61"/>
                </a:cubicBezTo>
                <a:close/>
                <a:moveTo>
                  <a:pt x="31" y="58"/>
                </a:moveTo>
                <a:cubicBezTo>
                  <a:pt x="31" y="58"/>
                  <a:pt x="31" y="58"/>
                  <a:pt x="31" y="58"/>
                </a:cubicBezTo>
                <a:cubicBezTo>
                  <a:pt x="4" y="46"/>
                  <a:pt x="4" y="46"/>
                  <a:pt x="4" y="46"/>
                </a:cubicBezTo>
                <a:cubicBezTo>
                  <a:pt x="4" y="46"/>
                  <a:pt x="3" y="46"/>
                  <a:pt x="3" y="45"/>
                </a:cubicBezTo>
                <a:cubicBezTo>
                  <a:pt x="4" y="45"/>
                  <a:pt x="4" y="45"/>
                  <a:pt x="4" y="45"/>
                </a:cubicBezTo>
                <a:cubicBezTo>
                  <a:pt x="32" y="56"/>
                  <a:pt x="32" y="56"/>
                  <a:pt x="32" y="56"/>
                </a:cubicBezTo>
                <a:cubicBezTo>
                  <a:pt x="32" y="56"/>
                  <a:pt x="32" y="57"/>
                  <a:pt x="32" y="57"/>
                </a:cubicBezTo>
                <a:cubicBezTo>
                  <a:pt x="32" y="57"/>
                  <a:pt x="32" y="58"/>
                  <a:pt x="31" y="58"/>
                </a:cubicBezTo>
                <a:close/>
                <a:moveTo>
                  <a:pt x="31" y="54"/>
                </a:moveTo>
                <a:cubicBezTo>
                  <a:pt x="31" y="54"/>
                  <a:pt x="31" y="54"/>
                  <a:pt x="31" y="54"/>
                </a:cubicBezTo>
                <a:cubicBezTo>
                  <a:pt x="4" y="43"/>
                  <a:pt x="4" y="43"/>
                  <a:pt x="4" y="43"/>
                </a:cubicBezTo>
                <a:cubicBezTo>
                  <a:pt x="4" y="43"/>
                  <a:pt x="3" y="42"/>
                  <a:pt x="3" y="42"/>
                </a:cubicBezTo>
                <a:cubicBezTo>
                  <a:pt x="4" y="42"/>
                  <a:pt x="4" y="41"/>
                  <a:pt x="4" y="41"/>
                </a:cubicBezTo>
                <a:cubicBezTo>
                  <a:pt x="32" y="53"/>
                  <a:pt x="32" y="53"/>
                  <a:pt x="32" y="53"/>
                </a:cubicBezTo>
                <a:cubicBezTo>
                  <a:pt x="32" y="53"/>
                  <a:pt x="32" y="53"/>
                  <a:pt x="32" y="54"/>
                </a:cubicBezTo>
                <a:cubicBezTo>
                  <a:pt x="32" y="54"/>
                  <a:pt x="32" y="54"/>
                  <a:pt x="31" y="54"/>
                </a:cubicBezTo>
                <a:close/>
                <a:moveTo>
                  <a:pt x="31" y="51"/>
                </a:moveTo>
                <a:cubicBezTo>
                  <a:pt x="31" y="51"/>
                  <a:pt x="31" y="51"/>
                  <a:pt x="31" y="51"/>
                </a:cubicBezTo>
                <a:cubicBezTo>
                  <a:pt x="4" y="40"/>
                  <a:pt x="4" y="40"/>
                  <a:pt x="4" y="40"/>
                </a:cubicBezTo>
                <a:cubicBezTo>
                  <a:pt x="4" y="39"/>
                  <a:pt x="3" y="39"/>
                  <a:pt x="3" y="39"/>
                </a:cubicBezTo>
                <a:cubicBezTo>
                  <a:pt x="4" y="38"/>
                  <a:pt x="4" y="38"/>
                  <a:pt x="4" y="38"/>
                </a:cubicBezTo>
                <a:cubicBezTo>
                  <a:pt x="32" y="49"/>
                  <a:pt x="32" y="49"/>
                  <a:pt x="32" y="49"/>
                </a:cubicBezTo>
                <a:cubicBezTo>
                  <a:pt x="32" y="50"/>
                  <a:pt x="32" y="50"/>
                  <a:pt x="32" y="50"/>
                </a:cubicBezTo>
                <a:cubicBezTo>
                  <a:pt x="32" y="51"/>
                  <a:pt x="32" y="51"/>
                  <a:pt x="31" y="51"/>
                </a:cubicBezTo>
                <a:close/>
                <a:moveTo>
                  <a:pt x="31" y="48"/>
                </a:moveTo>
                <a:cubicBezTo>
                  <a:pt x="31" y="48"/>
                  <a:pt x="31" y="48"/>
                  <a:pt x="31" y="48"/>
                </a:cubicBezTo>
                <a:cubicBezTo>
                  <a:pt x="4" y="36"/>
                  <a:pt x="4" y="36"/>
                  <a:pt x="4" y="36"/>
                </a:cubicBezTo>
                <a:cubicBezTo>
                  <a:pt x="4" y="36"/>
                  <a:pt x="3" y="36"/>
                  <a:pt x="3" y="35"/>
                </a:cubicBezTo>
                <a:cubicBezTo>
                  <a:pt x="4" y="35"/>
                  <a:pt x="4" y="35"/>
                  <a:pt x="4" y="35"/>
                </a:cubicBezTo>
                <a:cubicBezTo>
                  <a:pt x="32" y="46"/>
                  <a:pt x="32" y="46"/>
                  <a:pt x="32" y="46"/>
                </a:cubicBezTo>
                <a:cubicBezTo>
                  <a:pt x="32" y="46"/>
                  <a:pt x="32" y="47"/>
                  <a:pt x="32" y="47"/>
                </a:cubicBezTo>
                <a:cubicBezTo>
                  <a:pt x="32" y="47"/>
                  <a:pt x="32" y="48"/>
                  <a:pt x="31" y="48"/>
                </a:cubicBezTo>
                <a:close/>
                <a:moveTo>
                  <a:pt x="31" y="44"/>
                </a:moveTo>
                <a:cubicBezTo>
                  <a:pt x="31" y="44"/>
                  <a:pt x="31" y="44"/>
                  <a:pt x="31" y="44"/>
                </a:cubicBezTo>
                <a:cubicBezTo>
                  <a:pt x="4" y="33"/>
                  <a:pt x="4" y="33"/>
                  <a:pt x="4" y="33"/>
                </a:cubicBezTo>
                <a:cubicBezTo>
                  <a:pt x="4" y="33"/>
                  <a:pt x="3" y="32"/>
                  <a:pt x="3" y="32"/>
                </a:cubicBezTo>
                <a:cubicBezTo>
                  <a:pt x="4" y="32"/>
                  <a:pt x="4" y="31"/>
                  <a:pt x="4" y="31"/>
                </a:cubicBezTo>
                <a:cubicBezTo>
                  <a:pt x="32" y="43"/>
                  <a:pt x="32" y="43"/>
                  <a:pt x="32" y="43"/>
                </a:cubicBezTo>
                <a:cubicBezTo>
                  <a:pt x="32" y="43"/>
                  <a:pt x="32" y="43"/>
                  <a:pt x="32" y="44"/>
                </a:cubicBezTo>
                <a:cubicBezTo>
                  <a:pt x="32" y="44"/>
                  <a:pt x="32" y="44"/>
                  <a:pt x="31" y="44"/>
                </a:cubicBezTo>
                <a:close/>
                <a:moveTo>
                  <a:pt x="31" y="41"/>
                </a:moveTo>
                <a:cubicBezTo>
                  <a:pt x="31" y="41"/>
                  <a:pt x="31" y="41"/>
                  <a:pt x="31" y="41"/>
                </a:cubicBezTo>
                <a:cubicBezTo>
                  <a:pt x="4" y="30"/>
                  <a:pt x="4" y="30"/>
                  <a:pt x="4" y="30"/>
                </a:cubicBezTo>
                <a:cubicBezTo>
                  <a:pt x="4" y="30"/>
                  <a:pt x="3" y="29"/>
                  <a:pt x="3" y="29"/>
                </a:cubicBezTo>
                <a:cubicBezTo>
                  <a:pt x="4" y="28"/>
                  <a:pt x="4" y="28"/>
                  <a:pt x="4" y="28"/>
                </a:cubicBezTo>
                <a:cubicBezTo>
                  <a:pt x="32" y="40"/>
                  <a:pt x="32" y="40"/>
                  <a:pt x="32" y="40"/>
                </a:cubicBezTo>
                <a:cubicBezTo>
                  <a:pt x="32" y="40"/>
                  <a:pt x="32" y="40"/>
                  <a:pt x="32" y="40"/>
                </a:cubicBezTo>
                <a:cubicBezTo>
                  <a:pt x="32" y="41"/>
                  <a:pt x="32" y="41"/>
                  <a:pt x="31" y="41"/>
                </a:cubicBezTo>
                <a:close/>
                <a:moveTo>
                  <a:pt x="31" y="38"/>
                </a:moveTo>
                <a:cubicBezTo>
                  <a:pt x="31" y="38"/>
                  <a:pt x="31" y="38"/>
                  <a:pt x="31" y="38"/>
                </a:cubicBezTo>
                <a:cubicBezTo>
                  <a:pt x="4" y="26"/>
                  <a:pt x="4" y="26"/>
                  <a:pt x="4" y="26"/>
                </a:cubicBezTo>
                <a:cubicBezTo>
                  <a:pt x="4" y="26"/>
                  <a:pt x="3" y="26"/>
                  <a:pt x="3" y="25"/>
                </a:cubicBezTo>
                <a:cubicBezTo>
                  <a:pt x="4" y="25"/>
                  <a:pt x="4" y="25"/>
                  <a:pt x="4" y="25"/>
                </a:cubicBezTo>
                <a:cubicBezTo>
                  <a:pt x="32" y="36"/>
                  <a:pt x="32" y="36"/>
                  <a:pt x="32" y="36"/>
                </a:cubicBezTo>
                <a:cubicBezTo>
                  <a:pt x="32" y="36"/>
                  <a:pt x="32" y="37"/>
                  <a:pt x="32" y="37"/>
                </a:cubicBezTo>
                <a:cubicBezTo>
                  <a:pt x="32" y="37"/>
                  <a:pt x="32" y="38"/>
                  <a:pt x="31" y="38"/>
                </a:cubicBezTo>
                <a:close/>
                <a:moveTo>
                  <a:pt x="31" y="34"/>
                </a:moveTo>
                <a:cubicBezTo>
                  <a:pt x="31" y="34"/>
                  <a:pt x="31" y="34"/>
                  <a:pt x="31" y="34"/>
                </a:cubicBezTo>
                <a:cubicBezTo>
                  <a:pt x="4" y="23"/>
                  <a:pt x="4" y="23"/>
                  <a:pt x="4" y="23"/>
                </a:cubicBezTo>
                <a:cubicBezTo>
                  <a:pt x="4" y="23"/>
                  <a:pt x="3" y="23"/>
                  <a:pt x="3" y="22"/>
                </a:cubicBezTo>
                <a:cubicBezTo>
                  <a:pt x="4" y="22"/>
                  <a:pt x="4" y="22"/>
                  <a:pt x="4" y="22"/>
                </a:cubicBezTo>
                <a:cubicBezTo>
                  <a:pt x="32" y="33"/>
                  <a:pt x="32" y="33"/>
                  <a:pt x="32" y="33"/>
                </a:cubicBezTo>
                <a:cubicBezTo>
                  <a:pt x="32" y="33"/>
                  <a:pt x="32" y="33"/>
                  <a:pt x="32" y="34"/>
                </a:cubicBezTo>
                <a:cubicBezTo>
                  <a:pt x="32" y="34"/>
                  <a:pt x="32" y="34"/>
                  <a:pt x="31" y="34"/>
                </a:cubicBezTo>
                <a:close/>
                <a:moveTo>
                  <a:pt x="31" y="31"/>
                </a:moveTo>
                <a:cubicBezTo>
                  <a:pt x="31" y="31"/>
                  <a:pt x="31" y="31"/>
                  <a:pt x="31" y="31"/>
                </a:cubicBezTo>
                <a:cubicBezTo>
                  <a:pt x="4" y="20"/>
                  <a:pt x="4" y="20"/>
                  <a:pt x="4" y="20"/>
                </a:cubicBezTo>
                <a:cubicBezTo>
                  <a:pt x="4" y="20"/>
                  <a:pt x="3" y="19"/>
                  <a:pt x="3" y="19"/>
                </a:cubicBezTo>
                <a:cubicBezTo>
                  <a:pt x="4" y="18"/>
                  <a:pt x="4" y="18"/>
                  <a:pt x="4" y="18"/>
                </a:cubicBezTo>
                <a:cubicBezTo>
                  <a:pt x="32" y="30"/>
                  <a:pt x="32" y="30"/>
                  <a:pt x="32" y="30"/>
                </a:cubicBezTo>
                <a:cubicBezTo>
                  <a:pt x="32" y="30"/>
                  <a:pt x="32" y="30"/>
                  <a:pt x="32" y="31"/>
                </a:cubicBezTo>
                <a:cubicBezTo>
                  <a:pt x="32" y="31"/>
                  <a:pt x="32" y="31"/>
                  <a:pt x="31" y="31"/>
                </a:cubicBezTo>
                <a:close/>
                <a:moveTo>
                  <a:pt x="31" y="28"/>
                </a:moveTo>
                <a:cubicBezTo>
                  <a:pt x="31" y="28"/>
                  <a:pt x="31" y="28"/>
                  <a:pt x="31" y="28"/>
                </a:cubicBezTo>
                <a:cubicBezTo>
                  <a:pt x="4" y="16"/>
                  <a:pt x="4" y="16"/>
                  <a:pt x="4" y="16"/>
                </a:cubicBezTo>
                <a:cubicBezTo>
                  <a:pt x="4" y="16"/>
                  <a:pt x="3" y="16"/>
                  <a:pt x="3" y="16"/>
                </a:cubicBezTo>
                <a:cubicBezTo>
                  <a:pt x="4" y="15"/>
                  <a:pt x="4" y="15"/>
                  <a:pt x="4" y="15"/>
                </a:cubicBezTo>
                <a:cubicBezTo>
                  <a:pt x="32" y="26"/>
                  <a:pt x="32" y="26"/>
                  <a:pt x="32" y="26"/>
                </a:cubicBezTo>
                <a:cubicBezTo>
                  <a:pt x="32" y="26"/>
                  <a:pt x="32" y="27"/>
                  <a:pt x="32" y="27"/>
                </a:cubicBezTo>
                <a:cubicBezTo>
                  <a:pt x="32" y="28"/>
                  <a:pt x="32" y="28"/>
                  <a:pt x="31" y="28"/>
                </a:cubicBezTo>
                <a:close/>
                <a:moveTo>
                  <a:pt x="31" y="25"/>
                </a:moveTo>
                <a:cubicBezTo>
                  <a:pt x="31" y="25"/>
                  <a:pt x="31" y="25"/>
                  <a:pt x="31" y="25"/>
                </a:cubicBezTo>
                <a:cubicBezTo>
                  <a:pt x="4" y="13"/>
                  <a:pt x="4" y="13"/>
                  <a:pt x="4" y="13"/>
                </a:cubicBezTo>
                <a:cubicBezTo>
                  <a:pt x="4" y="13"/>
                  <a:pt x="3" y="13"/>
                  <a:pt x="3" y="12"/>
                </a:cubicBezTo>
                <a:cubicBezTo>
                  <a:pt x="4" y="12"/>
                  <a:pt x="4" y="12"/>
                  <a:pt x="4" y="12"/>
                </a:cubicBezTo>
                <a:cubicBezTo>
                  <a:pt x="32" y="23"/>
                  <a:pt x="32" y="23"/>
                  <a:pt x="32" y="23"/>
                </a:cubicBezTo>
                <a:cubicBezTo>
                  <a:pt x="32" y="23"/>
                  <a:pt x="32" y="24"/>
                  <a:pt x="32" y="24"/>
                </a:cubicBezTo>
                <a:cubicBezTo>
                  <a:pt x="32" y="24"/>
                  <a:pt x="32" y="25"/>
                  <a:pt x="31" y="25"/>
                </a:cubicBezTo>
                <a:close/>
                <a:moveTo>
                  <a:pt x="31" y="21"/>
                </a:moveTo>
                <a:cubicBezTo>
                  <a:pt x="31" y="21"/>
                  <a:pt x="31" y="21"/>
                  <a:pt x="31" y="21"/>
                </a:cubicBezTo>
                <a:cubicBezTo>
                  <a:pt x="4" y="10"/>
                  <a:pt x="4" y="10"/>
                  <a:pt x="4" y="10"/>
                </a:cubicBezTo>
                <a:cubicBezTo>
                  <a:pt x="4" y="10"/>
                  <a:pt x="3" y="9"/>
                  <a:pt x="3" y="9"/>
                </a:cubicBezTo>
                <a:cubicBezTo>
                  <a:pt x="4" y="9"/>
                  <a:pt x="4" y="8"/>
                  <a:pt x="4" y="8"/>
                </a:cubicBezTo>
                <a:cubicBezTo>
                  <a:pt x="32" y="20"/>
                  <a:pt x="32" y="20"/>
                  <a:pt x="32" y="20"/>
                </a:cubicBezTo>
                <a:cubicBezTo>
                  <a:pt x="32" y="20"/>
                  <a:pt x="32" y="20"/>
                  <a:pt x="32" y="21"/>
                </a:cubicBezTo>
                <a:cubicBezTo>
                  <a:pt x="32" y="21"/>
                  <a:pt x="32" y="21"/>
                  <a:pt x="31" y="21"/>
                </a:cubicBezTo>
                <a:close/>
                <a:moveTo>
                  <a:pt x="31" y="18"/>
                </a:moveTo>
                <a:cubicBezTo>
                  <a:pt x="31" y="18"/>
                  <a:pt x="31" y="18"/>
                  <a:pt x="31" y="18"/>
                </a:cubicBezTo>
                <a:cubicBezTo>
                  <a:pt x="4" y="7"/>
                  <a:pt x="4" y="7"/>
                  <a:pt x="4" y="7"/>
                </a:cubicBezTo>
                <a:cubicBezTo>
                  <a:pt x="4" y="6"/>
                  <a:pt x="3" y="6"/>
                  <a:pt x="3" y="6"/>
                </a:cubicBezTo>
                <a:cubicBezTo>
                  <a:pt x="4" y="5"/>
                  <a:pt x="4" y="5"/>
                  <a:pt x="4" y="5"/>
                </a:cubicBezTo>
                <a:cubicBezTo>
                  <a:pt x="32" y="16"/>
                  <a:pt x="32" y="16"/>
                  <a:pt x="32" y="16"/>
                </a:cubicBezTo>
                <a:cubicBezTo>
                  <a:pt x="32" y="17"/>
                  <a:pt x="32" y="17"/>
                  <a:pt x="32" y="17"/>
                </a:cubicBezTo>
                <a:cubicBezTo>
                  <a:pt x="32" y="18"/>
                  <a:pt x="32" y="18"/>
                  <a:pt x="31" y="18"/>
                </a:cubicBezTo>
                <a:close/>
                <a:moveTo>
                  <a:pt x="68" y="56"/>
                </a:moveTo>
                <a:cubicBezTo>
                  <a:pt x="40" y="67"/>
                  <a:pt x="40" y="67"/>
                  <a:pt x="40" y="67"/>
                </a:cubicBezTo>
                <a:cubicBezTo>
                  <a:pt x="40" y="67"/>
                  <a:pt x="40" y="67"/>
                  <a:pt x="40" y="67"/>
                </a:cubicBezTo>
                <a:cubicBezTo>
                  <a:pt x="40" y="67"/>
                  <a:pt x="39" y="67"/>
                  <a:pt x="39" y="67"/>
                </a:cubicBezTo>
                <a:cubicBezTo>
                  <a:pt x="39" y="66"/>
                  <a:pt x="40" y="66"/>
                  <a:pt x="40" y="66"/>
                </a:cubicBezTo>
                <a:cubicBezTo>
                  <a:pt x="67" y="55"/>
                  <a:pt x="67" y="55"/>
                  <a:pt x="67" y="55"/>
                </a:cubicBezTo>
                <a:cubicBezTo>
                  <a:pt x="68" y="55"/>
                  <a:pt x="68" y="55"/>
                  <a:pt x="68" y="55"/>
                </a:cubicBezTo>
                <a:cubicBezTo>
                  <a:pt x="68" y="56"/>
                  <a:pt x="68" y="56"/>
                  <a:pt x="68" y="56"/>
                </a:cubicBezTo>
                <a:close/>
                <a:moveTo>
                  <a:pt x="68" y="53"/>
                </a:moveTo>
                <a:cubicBezTo>
                  <a:pt x="40" y="64"/>
                  <a:pt x="40" y="64"/>
                  <a:pt x="40" y="64"/>
                </a:cubicBezTo>
                <a:cubicBezTo>
                  <a:pt x="40" y="64"/>
                  <a:pt x="40" y="64"/>
                  <a:pt x="40" y="64"/>
                </a:cubicBezTo>
                <a:cubicBezTo>
                  <a:pt x="40" y="64"/>
                  <a:pt x="39" y="64"/>
                  <a:pt x="39" y="64"/>
                </a:cubicBezTo>
                <a:cubicBezTo>
                  <a:pt x="39" y="63"/>
                  <a:pt x="40" y="63"/>
                  <a:pt x="40" y="63"/>
                </a:cubicBezTo>
                <a:cubicBezTo>
                  <a:pt x="67" y="51"/>
                  <a:pt x="67" y="51"/>
                  <a:pt x="67" y="51"/>
                </a:cubicBezTo>
                <a:cubicBezTo>
                  <a:pt x="68" y="51"/>
                  <a:pt x="68" y="51"/>
                  <a:pt x="68" y="52"/>
                </a:cubicBezTo>
                <a:cubicBezTo>
                  <a:pt x="68" y="52"/>
                  <a:pt x="68" y="53"/>
                  <a:pt x="68" y="53"/>
                </a:cubicBezTo>
                <a:close/>
                <a:moveTo>
                  <a:pt x="68" y="49"/>
                </a:moveTo>
                <a:cubicBezTo>
                  <a:pt x="40" y="61"/>
                  <a:pt x="40" y="61"/>
                  <a:pt x="40" y="61"/>
                </a:cubicBezTo>
                <a:cubicBezTo>
                  <a:pt x="40" y="61"/>
                  <a:pt x="40" y="61"/>
                  <a:pt x="40" y="61"/>
                </a:cubicBezTo>
                <a:cubicBezTo>
                  <a:pt x="40" y="61"/>
                  <a:pt x="39" y="61"/>
                  <a:pt x="39" y="60"/>
                </a:cubicBezTo>
                <a:cubicBezTo>
                  <a:pt x="39" y="60"/>
                  <a:pt x="40" y="59"/>
                  <a:pt x="40" y="59"/>
                </a:cubicBezTo>
                <a:cubicBezTo>
                  <a:pt x="67" y="48"/>
                  <a:pt x="67" y="48"/>
                  <a:pt x="67" y="48"/>
                </a:cubicBezTo>
                <a:cubicBezTo>
                  <a:pt x="68" y="48"/>
                  <a:pt x="68" y="48"/>
                  <a:pt x="68" y="49"/>
                </a:cubicBezTo>
                <a:cubicBezTo>
                  <a:pt x="68" y="49"/>
                  <a:pt x="68" y="49"/>
                  <a:pt x="68" y="49"/>
                </a:cubicBezTo>
                <a:close/>
                <a:moveTo>
                  <a:pt x="68" y="46"/>
                </a:moveTo>
                <a:cubicBezTo>
                  <a:pt x="40" y="58"/>
                  <a:pt x="40" y="58"/>
                  <a:pt x="40" y="58"/>
                </a:cubicBezTo>
                <a:cubicBezTo>
                  <a:pt x="40" y="58"/>
                  <a:pt x="40" y="58"/>
                  <a:pt x="40" y="58"/>
                </a:cubicBezTo>
                <a:cubicBezTo>
                  <a:pt x="40" y="58"/>
                  <a:pt x="39" y="57"/>
                  <a:pt x="39" y="57"/>
                </a:cubicBezTo>
                <a:cubicBezTo>
                  <a:pt x="39" y="57"/>
                  <a:pt x="40" y="56"/>
                  <a:pt x="40" y="56"/>
                </a:cubicBezTo>
                <a:cubicBezTo>
                  <a:pt x="67" y="45"/>
                  <a:pt x="67" y="45"/>
                  <a:pt x="67" y="45"/>
                </a:cubicBezTo>
                <a:cubicBezTo>
                  <a:pt x="68" y="45"/>
                  <a:pt x="68" y="45"/>
                  <a:pt x="68" y="45"/>
                </a:cubicBezTo>
                <a:cubicBezTo>
                  <a:pt x="68" y="46"/>
                  <a:pt x="68" y="46"/>
                  <a:pt x="68" y="46"/>
                </a:cubicBezTo>
                <a:close/>
                <a:moveTo>
                  <a:pt x="68" y="43"/>
                </a:moveTo>
                <a:cubicBezTo>
                  <a:pt x="40" y="54"/>
                  <a:pt x="40" y="54"/>
                  <a:pt x="40" y="54"/>
                </a:cubicBezTo>
                <a:cubicBezTo>
                  <a:pt x="40" y="54"/>
                  <a:pt x="40" y="54"/>
                  <a:pt x="40" y="54"/>
                </a:cubicBezTo>
                <a:cubicBezTo>
                  <a:pt x="40" y="54"/>
                  <a:pt x="39" y="54"/>
                  <a:pt x="39" y="54"/>
                </a:cubicBezTo>
                <a:cubicBezTo>
                  <a:pt x="39" y="53"/>
                  <a:pt x="40" y="53"/>
                  <a:pt x="40" y="53"/>
                </a:cubicBezTo>
                <a:cubicBezTo>
                  <a:pt x="67" y="41"/>
                  <a:pt x="67" y="41"/>
                  <a:pt x="67" y="41"/>
                </a:cubicBezTo>
                <a:cubicBezTo>
                  <a:pt x="68" y="41"/>
                  <a:pt x="68" y="42"/>
                  <a:pt x="68" y="42"/>
                </a:cubicBezTo>
                <a:cubicBezTo>
                  <a:pt x="68" y="42"/>
                  <a:pt x="68" y="43"/>
                  <a:pt x="68" y="43"/>
                </a:cubicBezTo>
                <a:close/>
                <a:moveTo>
                  <a:pt x="68" y="40"/>
                </a:moveTo>
                <a:cubicBezTo>
                  <a:pt x="40" y="51"/>
                  <a:pt x="40" y="51"/>
                  <a:pt x="40" y="51"/>
                </a:cubicBezTo>
                <a:cubicBezTo>
                  <a:pt x="40" y="51"/>
                  <a:pt x="40" y="51"/>
                  <a:pt x="40" y="51"/>
                </a:cubicBezTo>
                <a:cubicBezTo>
                  <a:pt x="40" y="51"/>
                  <a:pt x="39" y="51"/>
                  <a:pt x="39" y="50"/>
                </a:cubicBezTo>
                <a:cubicBezTo>
                  <a:pt x="39" y="50"/>
                  <a:pt x="40" y="50"/>
                  <a:pt x="40" y="49"/>
                </a:cubicBezTo>
                <a:cubicBezTo>
                  <a:pt x="67" y="38"/>
                  <a:pt x="67" y="38"/>
                  <a:pt x="67" y="38"/>
                </a:cubicBezTo>
                <a:cubicBezTo>
                  <a:pt x="68" y="38"/>
                  <a:pt x="68" y="38"/>
                  <a:pt x="68" y="39"/>
                </a:cubicBezTo>
                <a:cubicBezTo>
                  <a:pt x="68" y="39"/>
                  <a:pt x="68" y="39"/>
                  <a:pt x="68" y="40"/>
                </a:cubicBezTo>
                <a:close/>
                <a:moveTo>
                  <a:pt x="68" y="36"/>
                </a:moveTo>
                <a:cubicBezTo>
                  <a:pt x="40" y="48"/>
                  <a:pt x="40" y="48"/>
                  <a:pt x="40" y="48"/>
                </a:cubicBezTo>
                <a:cubicBezTo>
                  <a:pt x="40" y="48"/>
                  <a:pt x="40" y="48"/>
                  <a:pt x="40" y="48"/>
                </a:cubicBezTo>
                <a:cubicBezTo>
                  <a:pt x="40" y="48"/>
                  <a:pt x="39" y="47"/>
                  <a:pt x="39" y="47"/>
                </a:cubicBezTo>
                <a:cubicBezTo>
                  <a:pt x="39" y="47"/>
                  <a:pt x="40" y="46"/>
                  <a:pt x="40" y="46"/>
                </a:cubicBezTo>
                <a:cubicBezTo>
                  <a:pt x="67" y="35"/>
                  <a:pt x="67" y="35"/>
                  <a:pt x="67" y="35"/>
                </a:cubicBezTo>
                <a:cubicBezTo>
                  <a:pt x="68" y="35"/>
                  <a:pt x="68" y="35"/>
                  <a:pt x="68" y="35"/>
                </a:cubicBezTo>
                <a:cubicBezTo>
                  <a:pt x="68" y="36"/>
                  <a:pt x="68" y="36"/>
                  <a:pt x="68" y="36"/>
                </a:cubicBezTo>
                <a:close/>
                <a:moveTo>
                  <a:pt x="68" y="33"/>
                </a:moveTo>
                <a:cubicBezTo>
                  <a:pt x="40" y="44"/>
                  <a:pt x="40" y="44"/>
                  <a:pt x="40" y="44"/>
                </a:cubicBezTo>
                <a:cubicBezTo>
                  <a:pt x="40" y="44"/>
                  <a:pt x="40" y="44"/>
                  <a:pt x="40" y="44"/>
                </a:cubicBezTo>
                <a:cubicBezTo>
                  <a:pt x="40" y="44"/>
                  <a:pt x="39" y="44"/>
                  <a:pt x="39" y="44"/>
                </a:cubicBezTo>
                <a:cubicBezTo>
                  <a:pt x="39" y="43"/>
                  <a:pt x="40" y="43"/>
                  <a:pt x="40" y="43"/>
                </a:cubicBezTo>
                <a:cubicBezTo>
                  <a:pt x="67" y="31"/>
                  <a:pt x="67" y="31"/>
                  <a:pt x="67" y="31"/>
                </a:cubicBezTo>
                <a:cubicBezTo>
                  <a:pt x="68" y="31"/>
                  <a:pt x="68" y="32"/>
                  <a:pt x="68" y="32"/>
                </a:cubicBezTo>
                <a:cubicBezTo>
                  <a:pt x="68" y="32"/>
                  <a:pt x="68" y="33"/>
                  <a:pt x="68" y="33"/>
                </a:cubicBezTo>
                <a:close/>
                <a:moveTo>
                  <a:pt x="68" y="30"/>
                </a:moveTo>
                <a:cubicBezTo>
                  <a:pt x="40" y="41"/>
                  <a:pt x="40" y="41"/>
                  <a:pt x="40" y="41"/>
                </a:cubicBezTo>
                <a:cubicBezTo>
                  <a:pt x="40" y="41"/>
                  <a:pt x="40" y="41"/>
                  <a:pt x="40" y="41"/>
                </a:cubicBezTo>
                <a:cubicBezTo>
                  <a:pt x="40" y="41"/>
                  <a:pt x="39" y="41"/>
                  <a:pt x="39" y="40"/>
                </a:cubicBezTo>
                <a:cubicBezTo>
                  <a:pt x="39" y="40"/>
                  <a:pt x="40" y="40"/>
                  <a:pt x="40" y="40"/>
                </a:cubicBezTo>
                <a:cubicBezTo>
                  <a:pt x="67" y="28"/>
                  <a:pt x="67" y="28"/>
                  <a:pt x="67" y="28"/>
                </a:cubicBezTo>
                <a:cubicBezTo>
                  <a:pt x="68" y="28"/>
                  <a:pt x="68" y="28"/>
                  <a:pt x="68" y="29"/>
                </a:cubicBezTo>
                <a:cubicBezTo>
                  <a:pt x="68" y="29"/>
                  <a:pt x="68" y="30"/>
                  <a:pt x="68" y="30"/>
                </a:cubicBezTo>
                <a:close/>
                <a:moveTo>
                  <a:pt x="68" y="26"/>
                </a:moveTo>
                <a:cubicBezTo>
                  <a:pt x="40" y="38"/>
                  <a:pt x="40" y="38"/>
                  <a:pt x="40" y="38"/>
                </a:cubicBezTo>
                <a:cubicBezTo>
                  <a:pt x="40" y="38"/>
                  <a:pt x="40" y="38"/>
                  <a:pt x="40" y="38"/>
                </a:cubicBezTo>
                <a:cubicBezTo>
                  <a:pt x="40" y="38"/>
                  <a:pt x="39" y="37"/>
                  <a:pt x="39" y="37"/>
                </a:cubicBezTo>
                <a:cubicBezTo>
                  <a:pt x="39" y="37"/>
                  <a:pt x="40" y="36"/>
                  <a:pt x="40" y="36"/>
                </a:cubicBezTo>
                <a:cubicBezTo>
                  <a:pt x="67" y="25"/>
                  <a:pt x="67" y="25"/>
                  <a:pt x="67" y="25"/>
                </a:cubicBezTo>
                <a:cubicBezTo>
                  <a:pt x="68" y="25"/>
                  <a:pt x="68" y="25"/>
                  <a:pt x="68" y="25"/>
                </a:cubicBezTo>
                <a:cubicBezTo>
                  <a:pt x="68" y="26"/>
                  <a:pt x="68" y="26"/>
                  <a:pt x="68" y="26"/>
                </a:cubicBezTo>
                <a:close/>
                <a:moveTo>
                  <a:pt x="68" y="23"/>
                </a:moveTo>
                <a:cubicBezTo>
                  <a:pt x="40" y="34"/>
                  <a:pt x="40" y="34"/>
                  <a:pt x="40" y="34"/>
                </a:cubicBezTo>
                <a:cubicBezTo>
                  <a:pt x="40" y="34"/>
                  <a:pt x="40" y="34"/>
                  <a:pt x="40" y="34"/>
                </a:cubicBezTo>
                <a:cubicBezTo>
                  <a:pt x="40" y="34"/>
                  <a:pt x="39" y="34"/>
                  <a:pt x="39" y="34"/>
                </a:cubicBezTo>
                <a:cubicBezTo>
                  <a:pt x="39" y="33"/>
                  <a:pt x="40" y="33"/>
                  <a:pt x="40" y="33"/>
                </a:cubicBezTo>
                <a:cubicBezTo>
                  <a:pt x="67" y="22"/>
                  <a:pt x="67" y="22"/>
                  <a:pt x="67" y="22"/>
                </a:cubicBezTo>
                <a:cubicBezTo>
                  <a:pt x="68" y="22"/>
                  <a:pt x="68" y="22"/>
                  <a:pt x="68" y="22"/>
                </a:cubicBezTo>
                <a:cubicBezTo>
                  <a:pt x="68" y="23"/>
                  <a:pt x="68" y="23"/>
                  <a:pt x="68" y="23"/>
                </a:cubicBezTo>
                <a:close/>
                <a:moveTo>
                  <a:pt x="68" y="20"/>
                </a:moveTo>
                <a:cubicBezTo>
                  <a:pt x="40" y="31"/>
                  <a:pt x="40" y="31"/>
                  <a:pt x="40" y="31"/>
                </a:cubicBezTo>
                <a:cubicBezTo>
                  <a:pt x="40" y="31"/>
                  <a:pt x="40" y="31"/>
                  <a:pt x="40" y="31"/>
                </a:cubicBezTo>
                <a:cubicBezTo>
                  <a:pt x="40" y="31"/>
                  <a:pt x="39" y="31"/>
                  <a:pt x="39" y="31"/>
                </a:cubicBezTo>
                <a:cubicBezTo>
                  <a:pt x="39" y="30"/>
                  <a:pt x="40" y="30"/>
                  <a:pt x="40" y="30"/>
                </a:cubicBezTo>
                <a:cubicBezTo>
                  <a:pt x="67" y="18"/>
                  <a:pt x="67" y="18"/>
                  <a:pt x="67" y="18"/>
                </a:cubicBezTo>
                <a:cubicBezTo>
                  <a:pt x="68" y="18"/>
                  <a:pt x="68" y="18"/>
                  <a:pt x="68" y="19"/>
                </a:cubicBezTo>
                <a:cubicBezTo>
                  <a:pt x="68" y="19"/>
                  <a:pt x="68" y="20"/>
                  <a:pt x="68" y="20"/>
                </a:cubicBezTo>
                <a:close/>
                <a:moveTo>
                  <a:pt x="68" y="16"/>
                </a:moveTo>
                <a:cubicBezTo>
                  <a:pt x="40" y="28"/>
                  <a:pt x="40" y="28"/>
                  <a:pt x="40" y="28"/>
                </a:cubicBezTo>
                <a:cubicBezTo>
                  <a:pt x="40" y="28"/>
                  <a:pt x="40" y="28"/>
                  <a:pt x="40" y="28"/>
                </a:cubicBezTo>
                <a:cubicBezTo>
                  <a:pt x="40" y="28"/>
                  <a:pt x="39" y="28"/>
                  <a:pt x="39" y="27"/>
                </a:cubicBezTo>
                <a:cubicBezTo>
                  <a:pt x="39" y="27"/>
                  <a:pt x="40" y="26"/>
                  <a:pt x="40" y="26"/>
                </a:cubicBezTo>
                <a:cubicBezTo>
                  <a:pt x="67" y="15"/>
                  <a:pt x="67" y="15"/>
                  <a:pt x="67" y="15"/>
                </a:cubicBezTo>
                <a:cubicBezTo>
                  <a:pt x="68" y="15"/>
                  <a:pt x="68" y="15"/>
                  <a:pt x="68" y="16"/>
                </a:cubicBezTo>
                <a:cubicBezTo>
                  <a:pt x="68" y="16"/>
                  <a:pt x="68" y="16"/>
                  <a:pt x="68" y="16"/>
                </a:cubicBezTo>
                <a:close/>
                <a:moveTo>
                  <a:pt x="68" y="13"/>
                </a:moveTo>
                <a:cubicBezTo>
                  <a:pt x="40" y="25"/>
                  <a:pt x="40" y="25"/>
                  <a:pt x="40" y="25"/>
                </a:cubicBezTo>
                <a:cubicBezTo>
                  <a:pt x="40" y="25"/>
                  <a:pt x="40" y="25"/>
                  <a:pt x="40" y="25"/>
                </a:cubicBezTo>
                <a:cubicBezTo>
                  <a:pt x="40" y="25"/>
                  <a:pt x="39" y="24"/>
                  <a:pt x="39" y="24"/>
                </a:cubicBezTo>
                <a:cubicBezTo>
                  <a:pt x="39" y="24"/>
                  <a:pt x="40" y="23"/>
                  <a:pt x="40" y="23"/>
                </a:cubicBezTo>
                <a:cubicBezTo>
                  <a:pt x="67" y="12"/>
                  <a:pt x="67" y="12"/>
                  <a:pt x="67" y="12"/>
                </a:cubicBezTo>
                <a:cubicBezTo>
                  <a:pt x="68" y="12"/>
                  <a:pt x="68" y="12"/>
                  <a:pt x="68" y="12"/>
                </a:cubicBezTo>
                <a:cubicBezTo>
                  <a:pt x="68" y="13"/>
                  <a:pt x="68" y="13"/>
                  <a:pt x="68" y="13"/>
                </a:cubicBezTo>
                <a:close/>
                <a:moveTo>
                  <a:pt x="68" y="10"/>
                </a:moveTo>
                <a:cubicBezTo>
                  <a:pt x="40" y="21"/>
                  <a:pt x="40" y="21"/>
                  <a:pt x="40" y="21"/>
                </a:cubicBezTo>
                <a:cubicBezTo>
                  <a:pt x="40" y="21"/>
                  <a:pt x="40" y="21"/>
                  <a:pt x="40" y="21"/>
                </a:cubicBezTo>
                <a:cubicBezTo>
                  <a:pt x="40" y="21"/>
                  <a:pt x="39" y="21"/>
                  <a:pt x="39" y="21"/>
                </a:cubicBezTo>
                <a:cubicBezTo>
                  <a:pt x="39" y="20"/>
                  <a:pt x="40" y="20"/>
                  <a:pt x="40" y="20"/>
                </a:cubicBezTo>
                <a:cubicBezTo>
                  <a:pt x="67" y="8"/>
                  <a:pt x="67" y="8"/>
                  <a:pt x="67" y="8"/>
                </a:cubicBezTo>
                <a:cubicBezTo>
                  <a:pt x="68" y="8"/>
                  <a:pt x="68" y="9"/>
                  <a:pt x="68" y="9"/>
                </a:cubicBezTo>
                <a:cubicBezTo>
                  <a:pt x="68" y="9"/>
                  <a:pt x="68" y="10"/>
                  <a:pt x="68" y="10"/>
                </a:cubicBezTo>
                <a:close/>
                <a:moveTo>
                  <a:pt x="68" y="7"/>
                </a:moveTo>
                <a:cubicBezTo>
                  <a:pt x="40" y="18"/>
                  <a:pt x="40" y="18"/>
                  <a:pt x="40" y="18"/>
                </a:cubicBezTo>
                <a:cubicBezTo>
                  <a:pt x="40" y="18"/>
                  <a:pt x="40" y="18"/>
                  <a:pt x="40" y="18"/>
                </a:cubicBezTo>
                <a:cubicBezTo>
                  <a:pt x="40" y="18"/>
                  <a:pt x="39" y="18"/>
                  <a:pt x="39" y="17"/>
                </a:cubicBezTo>
                <a:cubicBezTo>
                  <a:pt x="39" y="17"/>
                  <a:pt x="40" y="17"/>
                  <a:pt x="40" y="16"/>
                </a:cubicBezTo>
                <a:cubicBezTo>
                  <a:pt x="67" y="5"/>
                  <a:pt x="67" y="5"/>
                  <a:pt x="67" y="5"/>
                </a:cubicBezTo>
                <a:cubicBezTo>
                  <a:pt x="68" y="5"/>
                  <a:pt x="68" y="5"/>
                  <a:pt x="68" y="6"/>
                </a:cubicBezTo>
                <a:cubicBezTo>
                  <a:pt x="68" y="6"/>
                  <a:pt x="68" y="6"/>
                  <a:pt x="68" y="7"/>
                </a:cubicBezTo>
                <a:close/>
              </a:path>
            </a:pathLst>
          </a:custGeom>
          <a:solidFill>
            <a:srgbClr val="FFB44B"/>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4" name="文本框 93"/>
          <p:cNvSpPr txBox="1"/>
          <p:nvPr/>
        </p:nvSpPr>
        <p:spPr>
          <a:xfrm>
            <a:off x="8252242" y="4312090"/>
            <a:ext cx="1432139" cy="307777"/>
          </a:xfrm>
          <a:prstGeom prst="rect">
            <a:avLst/>
          </a:prstGeom>
          <a:noFill/>
        </p:spPr>
        <p:txBody>
          <a:bodyPr wrap="square" rtlCol="0">
            <a:spAutoFit/>
          </a:bodyPr>
          <a:lstStyle/>
          <a:p>
            <a:pPr algn="ctr"/>
            <a:r>
              <a:rPr lang="zh-CN" altLang="en-US" sz="1400" b="1" dirty="0">
                <a:solidFill>
                  <a:srgbClr val="11777F"/>
                </a:solidFill>
              </a:rPr>
              <a:t>请</a:t>
            </a:r>
            <a:r>
              <a:rPr lang="zh-CN" altLang="en-US" sz="1400" b="1" dirty="0" smtClean="0">
                <a:solidFill>
                  <a:srgbClr val="11777F"/>
                </a:solidFill>
              </a:rPr>
              <a:t>输入标题</a:t>
            </a:r>
            <a:endParaRPr lang="zh-CN" altLang="en-US" sz="1400" b="1" dirty="0">
              <a:solidFill>
                <a:srgbClr val="11777F"/>
              </a:solidFill>
            </a:endParaRPr>
          </a:p>
        </p:txBody>
      </p:sp>
      <p:sp>
        <p:nvSpPr>
          <p:cNvPr id="95" name="文本框 94"/>
          <p:cNvSpPr txBox="1"/>
          <p:nvPr/>
        </p:nvSpPr>
        <p:spPr>
          <a:xfrm>
            <a:off x="8443428" y="4555604"/>
            <a:ext cx="2520150" cy="600164"/>
          </a:xfrm>
          <a:prstGeom prst="rect">
            <a:avLst/>
          </a:prstGeom>
          <a:noFill/>
        </p:spPr>
        <p:txBody>
          <a:bodyPr wrap="square" rtlCol="0">
            <a:spAutoFit/>
          </a:bodyPr>
          <a:lstStyle/>
          <a:p>
            <a:pPr>
              <a:lnSpc>
                <a:spcPct val="150000"/>
              </a:lnSpc>
            </a:pPr>
            <a:r>
              <a:rPr lang="zh-CN" altLang="en-US" sz="1100" dirty="0">
                <a:solidFill>
                  <a:srgbClr val="595959"/>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100" dirty="0">
              <a:solidFill>
                <a:schemeClr val="tx1">
                  <a:lumMod val="75000"/>
                  <a:lumOff val="25000"/>
                </a:schemeClr>
              </a:solidFill>
            </a:endParaRPr>
          </a:p>
        </p:txBody>
      </p:sp>
      <p:grpSp>
        <p:nvGrpSpPr>
          <p:cNvPr id="97" name="组合 96"/>
          <p:cNvGrpSpPr/>
          <p:nvPr/>
        </p:nvGrpSpPr>
        <p:grpSpPr>
          <a:xfrm>
            <a:off x="3786327" y="4209148"/>
            <a:ext cx="941483" cy="941483"/>
            <a:chOff x="5366420" y="2494609"/>
            <a:chExt cx="1297480" cy="1297480"/>
          </a:xfrm>
        </p:grpSpPr>
        <p:sp>
          <p:nvSpPr>
            <p:cNvPr id="98" name="椭圆 97"/>
            <p:cNvSpPr/>
            <p:nvPr/>
          </p:nvSpPr>
          <p:spPr>
            <a:xfrm>
              <a:off x="5366420" y="2494609"/>
              <a:ext cx="1297480" cy="1297480"/>
            </a:xfrm>
            <a:prstGeom prst="ellipse">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椭圆 98"/>
            <p:cNvSpPr/>
            <p:nvPr/>
          </p:nvSpPr>
          <p:spPr>
            <a:xfrm>
              <a:off x="5493531" y="2621720"/>
              <a:ext cx="1043261" cy="104326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96" name="Freeform 65"/>
          <p:cNvSpPr/>
          <p:nvPr/>
        </p:nvSpPr>
        <p:spPr bwMode="auto">
          <a:xfrm>
            <a:off x="4032168" y="4421817"/>
            <a:ext cx="449802" cy="539762"/>
          </a:xfrm>
          <a:custGeom>
            <a:avLst/>
            <a:gdLst>
              <a:gd name="T0" fmla="*/ 45 w 89"/>
              <a:gd name="T1" fmla="*/ 0 h 107"/>
              <a:gd name="T2" fmla="*/ 0 w 89"/>
              <a:gd name="T3" fmla="*/ 45 h 107"/>
              <a:gd name="T4" fmla="*/ 43 w 89"/>
              <a:gd name="T5" fmla="*/ 43 h 107"/>
              <a:gd name="T6" fmla="*/ 43 w 89"/>
              <a:gd name="T7" fmla="*/ 92 h 107"/>
              <a:gd name="T8" fmla="*/ 31 w 89"/>
              <a:gd name="T9" fmla="*/ 104 h 107"/>
              <a:gd name="T10" fmla="*/ 23 w 89"/>
              <a:gd name="T11" fmla="*/ 101 h 107"/>
              <a:gd name="T12" fmla="*/ 20 w 89"/>
              <a:gd name="T13" fmla="*/ 97 h 107"/>
              <a:gd name="T14" fmla="*/ 20 w 89"/>
              <a:gd name="T15" fmla="*/ 94 h 107"/>
              <a:gd name="T16" fmla="*/ 19 w 89"/>
              <a:gd name="T17" fmla="*/ 92 h 107"/>
              <a:gd name="T18" fmla="*/ 17 w 89"/>
              <a:gd name="T19" fmla="*/ 92 h 107"/>
              <a:gd name="T20" fmla="*/ 17 w 89"/>
              <a:gd name="T21" fmla="*/ 97 h 107"/>
              <a:gd name="T22" fmla="*/ 19 w 89"/>
              <a:gd name="T23" fmla="*/ 101 h 107"/>
              <a:gd name="T24" fmla="*/ 26 w 89"/>
              <a:gd name="T25" fmla="*/ 106 h 107"/>
              <a:gd name="T26" fmla="*/ 31 w 89"/>
              <a:gd name="T27" fmla="*/ 107 h 107"/>
              <a:gd name="T28" fmla="*/ 46 w 89"/>
              <a:gd name="T29" fmla="*/ 93 h 107"/>
              <a:gd name="T30" fmla="*/ 46 w 89"/>
              <a:gd name="T31" fmla="*/ 93 h 107"/>
              <a:gd name="T32" fmla="*/ 46 w 89"/>
              <a:gd name="T33" fmla="*/ 43 h 107"/>
              <a:gd name="T34" fmla="*/ 89 w 89"/>
              <a:gd name="T35" fmla="*/ 45 h 107"/>
              <a:gd name="T36" fmla="*/ 45 w 89"/>
              <a:gd name="T3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107">
                <a:moveTo>
                  <a:pt x="45" y="0"/>
                </a:moveTo>
                <a:cubicBezTo>
                  <a:pt x="20" y="0"/>
                  <a:pt x="0" y="20"/>
                  <a:pt x="0" y="45"/>
                </a:cubicBezTo>
                <a:cubicBezTo>
                  <a:pt x="14" y="30"/>
                  <a:pt x="28" y="28"/>
                  <a:pt x="43" y="43"/>
                </a:cubicBezTo>
                <a:cubicBezTo>
                  <a:pt x="43" y="92"/>
                  <a:pt x="43" y="92"/>
                  <a:pt x="43" y="92"/>
                </a:cubicBezTo>
                <a:cubicBezTo>
                  <a:pt x="43" y="99"/>
                  <a:pt x="38" y="104"/>
                  <a:pt x="31" y="104"/>
                </a:cubicBezTo>
                <a:cubicBezTo>
                  <a:pt x="28" y="104"/>
                  <a:pt x="25" y="103"/>
                  <a:pt x="23" y="101"/>
                </a:cubicBezTo>
                <a:cubicBezTo>
                  <a:pt x="22" y="100"/>
                  <a:pt x="21" y="98"/>
                  <a:pt x="20" y="97"/>
                </a:cubicBezTo>
                <a:cubicBezTo>
                  <a:pt x="20" y="96"/>
                  <a:pt x="20" y="95"/>
                  <a:pt x="20" y="94"/>
                </a:cubicBezTo>
                <a:cubicBezTo>
                  <a:pt x="20" y="94"/>
                  <a:pt x="20" y="93"/>
                  <a:pt x="19" y="92"/>
                </a:cubicBezTo>
                <a:cubicBezTo>
                  <a:pt x="19" y="92"/>
                  <a:pt x="17" y="92"/>
                  <a:pt x="17" y="92"/>
                </a:cubicBezTo>
                <a:cubicBezTo>
                  <a:pt x="16" y="93"/>
                  <a:pt x="17" y="95"/>
                  <a:pt x="17" y="97"/>
                </a:cubicBezTo>
                <a:cubicBezTo>
                  <a:pt x="18" y="98"/>
                  <a:pt x="18" y="99"/>
                  <a:pt x="19" y="101"/>
                </a:cubicBezTo>
                <a:cubicBezTo>
                  <a:pt x="21" y="103"/>
                  <a:pt x="23" y="105"/>
                  <a:pt x="26" y="106"/>
                </a:cubicBezTo>
                <a:cubicBezTo>
                  <a:pt x="28" y="107"/>
                  <a:pt x="30" y="107"/>
                  <a:pt x="31" y="107"/>
                </a:cubicBezTo>
                <a:cubicBezTo>
                  <a:pt x="39" y="107"/>
                  <a:pt x="45" y="101"/>
                  <a:pt x="46" y="93"/>
                </a:cubicBezTo>
                <a:cubicBezTo>
                  <a:pt x="46" y="93"/>
                  <a:pt x="46" y="93"/>
                  <a:pt x="46" y="93"/>
                </a:cubicBezTo>
                <a:cubicBezTo>
                  <a:pt x="46" y="43"/>
                  <a:pt x="46" y="43"/>
                  <a:pt x="46" y="43"/>
                </a:cubicBezTo>
                <a:cubicBezTo>
                  <a:pt x="61" y="28"/>
                  <a:pt x="75" y="30"/>
                  <a:pt x="89" y="45"/>
                </a:cubicBezTo>
                <a:cubicBezTo>
                  <a:pt x="89" y="20"/>
                  <a:pt x="69" y="0"/>
                  <a:pt x="45" y="0"/>
                </a:cubicBezTo>
                <a:close/>
              </a:path>
            </a:pathLst>
          </a:custGeom>
          <a:solidFill>
            <a:srgbClr val="7030A0"/>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01" name="文本框 100"/>
          <p:cNvSpPr txBox="1"/>
          <p:nvPr/>
        </p:nvSpPr>
        <p:spPr>
          <a:xfrm>
            <a:off x="2512969" y="4356383"/>
            <a:ext cx="1432139" cy="307777"/>
          </a:xfrm>
          <a:prstGeom prst="rect">
            <a:avLst/>
          </a:prstGeom>
          <a:noFill/>
        </p:spPr>
        <p:txBody>
          <a:bodyPr wrap="square" rtlCol="0">
            <a:spAutoFit/>
          </a:bodyPr>
          <a:lstStyle/>
          <a:p>
            <a:pPr algn="ctr"/>
            <a:r>
              <a:rPr lang="zh-CN" altLang="en-US" sz="1400" b="1" dirty="0">
                <a:solidFill>
                  <a:srgbClr val="7030A0"/>
                </a:solidFill>
              </a:rPr>
              <a:t>请</a:t>
            </a:r>
            <a:r>
              <a:rPr lang="zh-CN" altLang="en-US" sz="1400" b="1" dirty="0" smtClean="0">
                <a:solidFill>
                  <a:srgbClr val="7030A0"/>
                </a:solidFill>
              </a:rPr>
              <a:t>输入标题</a:t>
            </a:r>
            <a:endParaRPr lang="zh-CN" altLang="en-US" sz="1400" b="1" dirty="0">
              <a:solidFill>
                <a:srgbClr val="7030A0"/>
              </a:solidFill>
            </a:endParaRPr>
          </a:p>
        </p:txBody>
      </p:sp>
      <p:sp>
        <p:nvSpPr>
          <p:cNvPr id="102" name="文本框 101"/>
          <p:cNvSpPr txBox="1"/>
          <p:nvPr/>
        </p:nvSpPr>
        <p:spPr>
          <a:xfrm>
            <a:off x="1323215" y="4580728"/>
            <a:ext cx="2480651" cy="600164"/>
          </a:xfrm>
          <a:prstGeom prst="rect">
            <a:avLst/>
          </a:prstGeom>
          <a:noFill/>
        </p:spPr>
        <p:txBody>
          <a:bodyPr wrap="square" rtlCol="0">
            <a:spAutoFit/>
          </a:bodyPr>
          <a:lstStyle/>
          <a:p>
            <a:pPr>
              <a:lnSpc>
                <a:spcPct val="150000"/>
              </a:lnSpc>
            </a:pPr>
            <a:r>
              <a:rPr lang="zh-CN" altLang="en-US" sz="1100" dirty="0">
                <a:solidFill>
                  <a:srgbClr val="595959"/>
                </a:solidFill>
                <a:latin typeface="微软雅黑" panose="020B0503020204020204" pitchFamily="34" charset="-122"/>
                <a:ea typeface="微软雅黑" panose="020B0503020204020204" pitchFamily="34" charset="-122"/>
              </a:rPr>
              <a:t>点击此处添加内容点击此处添加</a:t>
            </a:r>
            <a:r>
              <a:rPr lang="zh-CN" altLang="en-US" sz="1100" dirty="0" smtClean="0">
                <a:solidFill>
                  <a:srgbClr val="595959"/>
                </a:solidFill>
                <a:latin typeface="微软雅黑" panose="020B0503020204020204" pitchFamily="34" charset="-122"/>
                <a:ea typeface="微软雅黑" panose="020B0503020204020204" pitchFamily="34" charset="-122"/>
              </a:rPr>
              <a:t>内容</a:t>
            </a:r>
            <a:r>
              <a:rPr lang="zh-CN" altLang="en-US" sz="1100" dirty="0">
                <a:solidFill>
                  <a:srgbClr val="595959"/>
                </a:solidFill>
                <a:latin typeface="微软雅黑" panose="020B0503020204020204" pitchFamily="34" charset="-122"/>
                <a:ea typeface="微软雅黑" panose="020B0503020204020204" pitchFamily="34" charset="-122"/>
              </a:rPr>
              <a:t>点击此处添加内容点击此处添加内容</a:t>
            </a:r>
            <a:endParaRPr lang="zh-CN" altLang="en-US" sz="1100" dirty="0">
              <a:solidFill>
                <a:schemeClr val="tx1">
                  <a:lumMod val="75000"/>
                  <a:lumOff val="25000"/>
                </a:schemeClr>
              </a:solidFill>
            </a:endParaRPr>
          </a:p>
        </p:txBody>
      </p:sp>
      <p:sp>
        <p:nvSpPr>
          <p:cNvPr id="103" name="文本框 102"/>
          <p:cNvSpPr txBox="1"/>
          <p:nvPr/>
        </p:nvSpPr>
        <p:spPr>
          <a:xfrm>
            <a:off x="4455328" y="5995592"/>
            <a:ext cx="1432139" cy="307777"/>
          </a:xfrm>
          <a:prstGeom prst="rect">
            <a:avLst/>
          </a:prstGeom>
          <a:noFill/>
        </p:spPr>
        <p:txBody>
          <a:bodyPr wrap="square" rtlCol="0">
            <a:spAutoFit/>
          </a:bodyPr>
          <a:lstStyle/>
          <a:p>
            <a:pPr algn="ctr"/>
            <a:r>
              <a:rPr lang="zh-CN" altLang="en-US" sz="1400" b="1" dirty="0">
                <a:solidFill>
                  <a:srgbClr val="FFB44B"/>
                </a:solidFill>
              </a:rPr>
              <a:t>请</a:t>
            </a:r>
            <a:r>
              <a:rPr lang="zh-CN" altLang="en-US" sz="1400" b="1" dirty="0" smtClean="0">
                <a:solidFill>
                  <a:srgbClr val="FFB44B"/>
                </a:solidFill>
              </a:rPr>
              <a:t>输入标题</a:t>
            </a:r>
            <a:endParaRPr lang="zh-CN" altLang="en-US" sz="1400" b="1" dirty="0">
              <a:solidFill>
                <a:srgbClr val="FFB44B"/>
              </a:solidFill>
            </a:endParaRPr>
          </a:p>
        </p:txBody>
      </p:sp>
      <p:sp>
        <p:nvSpPr>
          <p:cNvPr id="104" name="文本框 103"/>
          <p:cNvSpPr txBox="1"/>
          <p:nvPr/>
        </p:nvSpPr>
        <p:spPr>
          <a:xfrm>
            <a:off x="3265574" y="6219937"/>
            <a:ext cx="2480651" cy="600164"/>
          </a:xfrm>
          <a:prstGeom prst="rect">
            <a:avLst/>
          </a:prstGeom>
          <a:noFill/>
        </p:spPr>
        <p:txBody>
          <a:bodyPr wrap="square" rtlCol="0">
            <a:spAutoFit/>
          </a:bodyPr>
          <a:lstStyle/>
          <a:p>
            <a:pPr>
              <a:lnSpc>
                <a:spcPct val="150000"/>
              </a:lnSpc>
            </a:pPr>
            <a:r>
              <a:rPr lang="zh-CN" altLang="en-US" sz="1100" dirty="0">
                <a:solidFill>
                  <a:srgbClr val="595959"/>
                </a:solidFill>
                <a:latin typeface="微软雅黑" panose="020B0503020204020204" pitchFamily="34" charset="-122"/>
                <a:ea typeface="微软雅黑" panose="020B0503020204020204" pitchFamily="34" charset="-122"/>
              </a:rPr>
              <a:t>点击此处添加内容点击此处添加</a:t>
            </a:r>
            <a:r>
              <a:rPr lang="zh-CN" altLang="en-US" sz="1100" dirty="0" smtClean="0">
                <a:solidFill>
                  <a:srgbClr val="595959"/>
                </a:solidFill>
                <a:latin typeface="微软雅黑" panose="020B0503020204020204" pitchFamily="34" charset="-122"/>
                <a:ea typeface="微软雅黑" panose="020B0503020204020204" pitchFamily="34" charset="-122"/>
              </a:rPr>
              <a:t>内容</a:t>
            </a:r>
            <a:r>
              <a:rPr lang="zh-CN" altLang="en-US" sz="1100" dirty="0">
                <a:solidFill>
                  <a:srgbClr val="595959"/>
                </a:solidFill>
                <a:latin typeface="微软雅黑" panose="020B0503020204020204" pitchFamily="34" charset="-122"/>
                <a:ea typeface="微软雅黑" panose="020B0503020204020204" pitchFamily="34" charset="-122"/>
              </a:rPr>
              <a:t>点击此处添加内容点击此处添加内容</a:t>
            </a:r>
            <a:endParaRPr lang="zh-CN" altLang="en-US" sz="1100" dirty="0">
              <a:solidFill>
                <a:schemeClr val="tx1">
                  <a:lumMod val="75000"/>
                  <a:lumOff val="25000"/>
                </a:schemeClr>
              </a:solidFill>
            </a:endParaRPr>
          </a:p>
        </p:txBody>
      </p:sp>
      <p:sp>
        <p:nvSpPr>
          <p:cNvPr id="107" name="矩形 106"/>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4FB663"/>
                </a:solidFill>
                <a:effectLst/>
              </a:rPr>
              <a:t>添加标题</a:t>
            </a:r>
            <a:endParaRPr lang="en-US" altLang="zh-CN" sz="3200" b="1" cap="none" spc="0" dirty="0" smtClean="0">
              <a:solidFill>
                <a:srgbClr val="4FB663"/>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108" name="KSO_Shape"/>
          <p:cNvSpPr>
            <a:spLocks noChangeAspect="1"/>
          </p:cNvSpPr>
          <p:nvPr/>
        </p:nvSpPr>
        <p:spPr>
          <a:xfrm>
            <a:off x="528169" y="362892"/>
            <a:ext cx="669476" cy="669476"/>
          </a:xfrm>
          <a:custGeom>
            <a:avLst/>
            <a:gdLst/>
            <a:ahLst/>
            <a:cxnLst/>
            <a:rect l="l" t="t" r="r" b="b"/>
            <a:pathLst>
              <a:path w="577593" h="577592">
                <a:moveTo>
                  <a:pt x="234310" y="380217"/>
                </a:moveTo>
                <a:cubicBezTo>
                  <a:pt x="246869" y="387442"/>
                  <a:pt x="258665" y="381442"/>
                  <a:pt x="262548" y="404283"/>
                </a:cubicBezTo>
                <a:cubicBezTo>
                  <a:pt x="266431" y="427125"/>
                  <a:pt x="242854" y="459767"/>
                  <a:pt x="229183" y="471323"/>
                </a:cubicBezTo>
                <a:cubicBezTo>
                  <a:pt x="215512" y="482878"/>
                  <a:pt x="193419" y="478515"/>
                  <a:pt x="180522" y="473617"/>
                </a:cubicBezTo>
                <a:cubicBezTo>
                  <a:pt x="193965" y="466292"/>
                  <a:pt x="207048" y="454529"/>
                  <a:pt x="217339" y="440601"/>
                </a:cubicBezTo>
                <a:cubicBezTo>
                  <a:pt x="233687" y="418479"/>
                  <a:pt x="240024" y="395096"/>
                  <a:pt x="234310" y="380217"/>
                </a:cubicBezTo>
                <a:close/>
                <a:moveTo>
                  <a:pt x="425006" y="121382"/>
                </a:moveTo>
                <a:cubicBezTo>
                  <a:pt x="429704" y="126991"/>
                  <a:pt x="433488" y="134230"/>
                  <a:pt x="436644" y="143057"/>
                </a:cubicBezTo>
                <a:cubicBezTo>
                  <a:pt x="453017" y="188848"/>
                  <a:pt x="374979" y="223071"/>
                  <a:pt x="356472" y="222273"/>
                </a:cubicBezTo>
                <a:cubicBezTo>
                  <a:pt x="340632" y="221589"/>
                  <a:pt x="329013" y="212922"/>
                  <a:pt x="316773" y="203393"/>
                </a:cubicBezTo>
                <a:cubicBezTo>
                  <a:pt x="332982" y="199546"/>
                  <a:pt x="349992" y="192409"/>
                  <a:pt x="365914" y="183372"/>
                </a:cubicBezTo>
                <a:cubicBezTo>
                  <a:pt x="400284" y="163865"/>
                  <a:pt x="423202" y="139309"/>
                  <a:pt x="425006" y="121382"/>
                </a:cubicBezTo>
                <a:close/>
                <a:moveTo>
                  <a:pt x="288797" y="0"/>
                </a:moveTo>
                <a:cubicBezTo>
                  <a:pt x="448295" y="0"/>
                  <a:pt x="577593" y="129298"/>
                  <a:pt x="577593" y="288796"/>
                </a:cubicBezTo>
                <a:cubicBezTo>
                  <a:pt x="577593" y="448294"/>
                  <a:pt x="448295" y="577592"/>
                  <a:pt x="288797" y="577592"/>
                </a:cubicBezTo>
                <a:cubicBezTo>
                  <a:pt x="242745" y="577593"/>
                  <a:pt x="199210" y="566813"/>
                  <a:pt x="160790" y="547224"/>
                </a:cubicBezTo>
                <a:lnTo>
                  <a:pt x="160978" y="548653"/>
                </a:lnTo>
                <a:cubicBezTo>
                  <a:pt x="160918" y="548616"/>
                  <a:pt x="159201" y="547509"/>
                  <a:pt x="156576" y="545302"/>
                </a:cubicBezTo>
                <a:cubicBezTo>
                  <a:pt x="155826" y="545059"/>
                  <a:pt x="155138" y="544697"/>
                  <a:pt x="154452" y="544332"/>
                </a:cubicBezTo>
                <a:lnTo>
                  <a:pt x="154081" y="542962"/>
                </a:lnTo>
                <a:cubicBezTo>
                  <a:pt x="143887" y="534039"/>
                  <a:pt x="126458" y="513897"/>
                  <a:pt x="125778" y="482542"/>
                </a:cubicBezTo>
                <a:cubicBezTo>
                  <a:pt x="125207" y="456209"/>
                  <a:pt x="135424" y="442013"/>
                  <a:pt x="144328" y="435402"/>
                </a:cubicBezTo>
                <a:cubicBezTo>
                  <a:pt x="141049" y="427772"/>
                  <a:pt x="139101" y="420175"/>
                  <a:pt x="137482" y="414002"/>
                </a:cubicBezTo>
                <a:cubicBezTo>
                  <a:pt x="130441" y="387159"/>
                  <a:pt x="138178" y="160274"/>
                  <a:pt x="347629" y="102143"/>
                </a:cubicBezTo>
                <a:cubicBezTo>
                  <a:pt x="355010" y="100659"/>
                  <a:pt x="362177" y="99561"/>
                  <a:pt x="369059" y="99057"/>
                </a:cubicBezTo>
                <a:cubicBezTo>
                  <a:pt x="375940" y="98553"/>
                  <a:pt x="382537" y="98644"/>
                  <a:pt x="388776" y="99538"/>
                </a:cubicBezTo>
                <a:cubicBezTo>
                  <a:pt x="400320" y="101193"/>
                  <a:pt x="410643" y="105601"/>
                  <a:pt x="418998" y="114390"/>
                </a:cubicBezTo>
                <a:cubicBezTo>
                  <a:pt x="425438" y="129703"/>
                  <a:pt x="401160" y="157423"/>
                  <a:pt x="362093" y="179190"/>
                </a:cubicBezTo>
                <a:cubicBezTo>
                  <a:pt x="345488" y="188443"/>
                  <a:pt x="327757" y="195717"/>
                  <a:pt x="311456" y="199847"/>
                </a:cubicBezTo>
                <a:cubicBezTo>
                  <a:pt x="306035" y="196348"/>
                  <a:pt x="300569" y="194901"/>
                  <a:pt x="294986" y="197818"/>
                </a:cubicBezTo>
                <a:cubicBezTo>
                  <a:pt x="275325" y="208090"/>
                  <a:pt x="219960" y="314670"/>
                  <a:pt x="214388" y="347873"/>
                </a:cubicBezTo>
                <a:cubicBezTo>
                  <a:pt x="212440" y="359480"/>
                  <a:pt x="217439" y="367666"/>
                  <a:pt x="224964" y="373701"/>
                </a:cubicBezTo>
                <a:lnTo>
                  <a:pt x="224630" y="374083"/>
                </a:lnTo>
                <a:cubicBezTo>
                  <a:pt x="237092" y="384983"/>
                  <a:pt x="231822" y="412316"/>
                  <a:pt x="212274" y="438164"/>
                </a:cubicBezTo>
                <a:cubicBezTo>
                  <a:pt x="201379" y="452569"/>
                  <a:pt x="187435" y="464598"/>
                  <a:pt x="173722" y="471257"/>
                </a:cubicBezTo>
                <a:cubicBezTo>
                  <a:pt x="160041" y="464734"/>
                  <a:pt x="151775" y="453122"/>
                  <a:pt x="146587" y="441033"/>
                </a:cubicBezTo>
                <a:cubicBezTo>
                  <a:pt x="139259" y="451214"/>
                  <a:pt x="130813" y="467448"/>
                  <a:pt x="133146" y="486288"/>
                </a:cubicBezTo>
                <a:cubicBezTo>
                  <a:pt x="137119" y="518381"/>
                  <a:pt x="141720" y="516247"/>
                  <a:pt x="146174" y="525248"/>
                </a:cubicBezTo>
                <a:cubicBezTo>
                  <a:pt x="158269" y="542339"/>
                  <a:pt x="158341" y="537239"/>
                  <a:pt x="159578" y="539900"/>
                </a:cubicBezTo>
                <a:cubicBezTo>
                  <a:pt x="198149" y="560306"/>
                  <a:pt x="242154" y="571597"/>
                  <a:pt x="288797" y="571597"/>
                </a:cubicBezTo>
                <a:cubicBezTo>
                  <a:pt x="444983" y="571597"/>
                  <a:pt x="571598" y="444983"/>
                  <a:pt x="571598" y="288796"/>
                </a:cubicBezTo>
                <a:cubicBezTo>
                  <a:pt x="571598" y="132609"/>
                  <a:pt x="444984" y="5995"/>
                  <a:pt x="288797" y="5995"/>
                </a:cubicBezTo>
                <a:cubicBezTo>
                  <a:pt x="132610" y="5995"/>
                  <a:pt x="5996" y="132609"/>
                  <a:pt x="5996" y="288796"/>
                </a:cubicBezTo>
                <a:cubicBezTo>
                  <a:pt x="5996" y="370017"/>
                  <a:pt x="40236" y="443242"/>
                  <a:pt x="95262" y="494616"/>
                </a:cubicBezTo>
                <a:lnTo>
                  <a:pt x="90248" y="498151"/>
                </a:lnTo>
                <a:cubicBezTo>
                  <a:pt x="34594" y="445716"/>
                  <a:pt x="0" y="371296"/>
                  <a:pt x="1" y="288796"/>
                </a:cubicBezTo>
                <a:cubicBezTo>
                  <a:pt x="1" y="129298"/>
                  <a:pt x="129299" y="0"/>
                  <a:pt x="288797" y="0"/>
                </a:cubicBezTo>
                <a:close/>
              </a:path>
            </a:pathLst>
          </a:custGeom>
          <a:solidFill>
            <a:srgbClr val="4FB663"/>
          </a:solidFill>
          <a:ln w="3175">
            <a:solidFill>
              <a:srgbClr val="4FB663"/>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grpSp>
        <p:nvGrpSpPr>
          <p:cNvPr id="109" name="组合 108"/>
          <p:cNvGrpSpPr/>
          <p:nvPr/>
        </p:nvGrpSpPr>
        <p:grpSpPr>
          <a:xfrm>
            <a:off x="5102474" y="2748415"/>
            <a:ext cx="1968000" cy="1968000"/>
            <a:chOff x="5020964" y="1923234"/>
            <a:chExt cx="1476000" cy="1476000"/>
          </a:xfrm>
        </p:grpSpPr>
        <p:sp>
          <p:nvSpPr>
            <p:cNvPr id="110" name="椭圆 109"/>
            <p:cNvSpPr/>
            <p:nvPr/>
          </p:nvSpPr>
          <p:spPr>
            <a:xfrm>
              <a:off x="5020964" y="1923234"/>
              <a:ext cx="1476000" cy="1476000"/>
            </a:xfrm>
            <a:prstGeom prst="ellipse">
              <a:avLst/>
            </a:prstGeom>
            <a:gradFill flip="none" rotWithShape="1">
              <a:gsLst>
                <a:gs pos="0">
                  <a:srgbClr val="8C8C8C"/>
                </a:gs>
                <a:gs pos="100000">
                  <a:schemeClr val="bg1">
                    <a:lumMod val="65000"/>
                  </a:schemeClr>
                </a:gs>
              </a:gsLst>
              <a:lin ang="900000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11" name="TextBox 58"/>
            <p:cNvSpPr txBox="1"/>
            <p:nvPr/>
          </p:nvSpPr>
          <p:spPr>
            <a:xfrm>
              <a:off x="5128022" y="2399624"/>
              <a:ext cx="1216920" cy="500090"/>
            </a:xfrm>
            <a:prstGeom prst="rect">
              <a:avLst/>
            </a:prstGeom>
            <a:noFill/>
          </p:spPr>
          <p:txBody>
            <a:bodyPr wrap="none" rtlCol="0">
              <a:spAutoFit/>
            </a:bodyPr>
            <a:lstStyle/>
            <a:p>
              <a:r>
                <a:rPr lang="zh-CN" altLang="en-US" sz="3735" dirty="0">
                  <a:solidFill>
                    <a:prstClr val="white"/>
                  </a:solidFill>
                  <a:effectLst>
                    <a:innerShdw blurRad="63500" dist="38100" dir="18900000">
                      <a:prstClr val="black">
                        <a:alpha val="50000"/>
                      </a:prstClr>
                    </a:innerShdw>
                  </a:effectLst>
                  <a:latin typeface="微软雅黑" panose="020B0503020204020204" pitchFamily="34" charset="-122"/>
                  <a:ea typeface="微软雅黑" panose="020B0503020204020204" pitchFamily="34" charset="-122"/>
                </a:rPr>
                <a:t>演界网</a:t>
              </a:r>
            </a:p>
          </p:txBody>
        </p:sp>
      </p:grpSp>
    </p:spTree>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500"/>
                                        <p:tgtEl>
                                          <p:spTgt spid="10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checkerboard(across)">
                                      <p:cBhvr>
                                        <p:cTn id="11" dur="500"/>
                                        <p:tgtEl>
                                          <p:spTgt spid="107"/>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09"/>
                                        </p:tgtEl>
                                        <p:attrNameLst>
                                          <p:attrName>style.visibility</p:attrName>
                                        </p:attrNameLst>
                                      </p:cBhvr>
                                      <p:to>
                                        <p:strVal val="visible"/>
                                      </p:to>
                                    </p:set>
                                    <p:anim calcmode="lin" valueType="num">
                                      <p:cBhvr>
                                        <p:cTn id="16" dur="1000" fill="hold"/>
                                        <p:tgtEl>
                                          <p:spTgt spid="109"/>
                                        </p:tgtEl>
                                        <p:attrNameLst>
                                          <p:attrName>ppt_w</p:attrName>
                                        </p:attrNameLst>
                                      </p:cBhvr>
                                      <p:tavLst>
                                        <p:tav tm="0">
                                          <p:val>
                                            <p:fltVal val="0"/>
                                          </p:val>
                                        </p:tav>
                                        <p:tav tm="100000">
                                          <p:val>
                                            <p:strVal val="#ppt_w"/>
                                          </p:val>
                                        </p:tav>
                                      </p:tavLst>
                                    </p:anim>
                                    <p:anim calcmode="lin" valueType="num">
                                      <p:cBhvr>
                                        <p:cTn id="17" dur="1000" fill="hold"/>
                                        <p:tgtEl>
                                          <p:spTgt spid="109"/>
                                        </p:tgtEl>
                                        <p:attrNameLst>
                                          <p:attrName>ppt_h</p:attrName>
                                        </p:attrNameLst>
                                      </p:cBhvr>
                                      <p:tavLst>
                                        <p:tav tm="0">
                                          <p:val>
                                            <p:fltVal val="0"/>
                                          </p:val>
                                        </p:tav>
                                        <p:tav tm="100000">
                                          <p:val>
                                            <p:strVal val="#ppt_h"/>
                                          </p:val>
                                        </p:tav>
                                      </p:tavLst>
                                    </p:anim>
                                    <p:anim calcmode="lin" valueType="num">
                                      <p:cBhvr>
                                        <p:cTn id="18" dur="1000" fill="hold"/>
                                        <p:tgtEl>
                                          <p:spTgt spid="109"/>
                                        </p:tgtEl>
                                        <p:attrNameLst>
                                          <p:attrName>style.rotation</p:attrName>
                                        </p:attrNameLst>
                                      </p:cBhvr>
                                      <p:tavLst>
                                        <p:tav tm="0">
                                          <p:val>
                                            <p:fltVal val="90"/>
                                          </p:val>
                                        </p:tav>
                                        <p:tav tm="100000">
                                          <p:val>
                                            <p:fltVal val="0"/>
                                          </p:val>
                                        </p:tav>
                                      </p:tavLst>
                                    </p:anim>
                                    <p:animEffect transition="in" filter="fade">
                                      <p:cBhvr>
                                        <p:cTn id="19"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5"/>
          <p:cNvSpPr/>
          <p:nvPr/>
        </p:nvSpPr>
        <p:spPr>
          <a:xfrm>
            <a:off x="7943029" y="1018225"/>
            <a:ext cx="1252800" cy="2224800"/>
          </a:xfrm>
          <a:custGeom>
            <a:avLst/>
            <a:gdLst>
              <a:gd name="connsiteX0" fmla="*/ 486712 w 974023"/>
              <a:gd name="connsiteY0" fmla="*/ 0 h 1617068"/>
              <a:gd name="connsiteX1" fmla="*/ 973423 w 974023"/>
              <a:gd name="connsiteY1" fmla="*/ 409289 h 1617068"/>
              <a:gd name="connsiteX2" fmla="*/ 974023 w 974023"/>
              <a:gd name="connsiteY2" fmla="*/ 409289 h 1617068"/>
              <a:gd name="connsiteX3" fmla="*/ 974023 w 974023"/>
              <a:gd name="connsiteY3" fmla="*/ 1617068 h 1617068"/>
              <a:gd name="connsiteX4" fmla="*/ 907353 w 974023"/>
              <a:gd name="connsiteY4" fmla="*/ 1429331 h 1617068"/>
              <a:gd name="connsiteX5" fmla="*/ 972895 w 974023"/>
              <a:gd name="connsiteY5" fmla="*/ 1266120 h 1617068"/>
              <a:gd name="connsiteX6" fmla="*/ 973403 w 974023"/>
              <a:gd name="connsiteY6" fmla="*/ 1224136 h 1617068"/>
              <a:gd name="connsiteX7" fmla="*/ 836204 w 974023"/>
              <a:gd name="connsiteY7" fmla="*/ 1372735 h 1617068"/>
              <a:gd name="connsiteX8" fmla="*/ 0 w 974023"/>
              <a:gd name="connsiteY8" fmla="*/ 1373875 h 1617068"/>
              <a:gd name="connsiteX9" fmla="*/ 0 w 974023"/>
              <a:gd name="connsiteY9" fmla="*/ 409289 h 1617068"/>
              <a:gd name="connsiteX10" fmla="*/ 486712 w 974023"/>
              <a:gd name="connsiteY10" fmla="*/ 0 h 1617068"/>
              <a:gd name="connsiteX0-1" fmla="*/ 486712 w 974023"/>
              <a:gd name="connsiteY0-2" fmla="*/ 0 h 1429331"/>
              <a:gd name="connsiteX1-3" fmla="*/ 973423 w 974023"/>
              <a:gd name="connsiteY1-4" fmla="*/ 409289 h 1429331"/>
              <a:gd name="connsiteX2-5" fmla="*/ 974023 w 974023"/>
              <a:gd name="connsiteY2-6" fmla="*/ 409289 h 1429331"/>
              <a:gd name="connsiteX3-7" fmla="*/ 907353 w 974023"/>
              <a:gd name="connsiteY3-8" fmla="*/ 1429331 h 1429331"/>
              <a:gd name="connsiteX4-9" fmla="*/ 972895 w 974023"/>
              <a:gd name="connsiteY4-10" fmla="*/ 1266120 h 1429331"/>
              <a:gd name="connsiteX5-11" fmla="*/ 973403 w 974023"/>
              <a:gd name="connsiteY5-12" fmla="*/ 1224136 h 1429331"/>
              <a:gd name="connsiteX6-13" fmla="*/ 836204 w 974023"/>
              <a:gd name="connsiteY6-14" fmla="*/ 1372735 h 1429331"/>
              <a:gd name="connsiteX7-15" fmla="*/ 0 w 974023"/>
              <a:gd name="connsiteY7-16" fmla="*/ 1373875 h 1429331"/>
              <a:gd name="connsiteX8-17" fmla="*/ 0 w 974023"/>
              <a:gd name="connsiteY8-18" fmla="*/ 409289 h 1429331"/>
              <a:gd name="connsiteX9-19" fmla="*/ 486712 w 974023"/>
              <a:gd name="connsiteY9-20" fmla="*/ 0 h 1429331"/>
              <a:gd name="connsiteX0-21" fmla="*/ 486712 w 974023"/>
              <a:gd name="connsiteY0-22" fmla="*/ 0 h 1373875"/>
              <a:gd name="connsiteX1-23" fmla="*/ 973423 w 974023"/>
              <a:gd name="connsiteY1-24" fmla="*/ 409289 h 1373875"/>
              <a:gd name="connsiteX2-25" fmla="*/ 974023 w 974023"/>
              <a:gd name="connsiteY2-26" fmla="*/ 409289 h 1373875"/>
              <a:gd name="connsiteX3-27" fmla="*/ 972895 w 974023"/>
              <a:gd name="connsiteY3-28" fmla="*/ 1266120 h 1373875"/>
              <a:gd name="connsiteX4-29" fmla="*/ 973403 w 974023"/>
              <a:gd name="connsiteY4-30" fmla="*/ 1224136 h 1373875"/>
              <a:gd name="connsiteX5-31" fmla="*/ 836204 w 974023"/>
              <a:gd name="connsiteY5-32" fmla="*/ 1372735 h 1373875"/>
              <a:gd name="connsiteX6-33" fmla="*/ 0 w 974023"/>
              <a:gd name="connsiteY6-34" fmla="*/ 1373875 h 1373875"/>
              <a:gd name="connsiteX7-35" fmla="*/ 0 w 974023"/>
              <a:gd name="connsiteY7-36" fmla="*/ 409289 h 1373875"/>
              <a:gd name="connsiteX8-37" fmla="*/ 486712 w 974023"/>
              <a:gd name="connsiteY8-38" fmla="*/ 0 h 1373875"/>
              <a:gd name="connsiteX0-39" fmla="*/ 486712 w 974023"/>
              <a:gd name="connsiteY0-40" fmla="*/ 0 h 1373875"/>
              <a:gd name="connsiteX1-41" fmla="*/ 973423 w 974023"/>
              <a:gd name="connsiteY1-42" fmla="*/ 409289 h 1373875"/>
              <a:gd name="connsiteX2-43" fmla="*/ 974023 w 974023"/>
              <a:gd name="connsiteY2-44" fmla="*/ 409289 h 1373875"/>
              <a:gd name="connsiteX3-45" fmla="*/ 973403 w 974023"/>
              <a:gd name="connsiteY3-46" fmla="*/ 1224136 h 1373875"/>
              <a:gd name="connsiteX4-47" fmla="*/ 836204 w 974023"/>
              <a:gd name="connsiteY4-48" fmla="*/ 1372735 h 1373875"/>
              <a:gd name="connsiteX5-49" fmla="*/ 0 w 974023"/>
              <a:gd name="connsiteY5-50" fmla="*/ 1373875 h 1373875"/>
              <a:gd name="connsiteX6-51" fmla="*/ 0 w 974023"/>
              <a:gd name="connsiteY6-52" fmla="*/ 409289 h 1373875"/>
              <a:gd name="connsiteX7-53" fmla="*/ 486712 w 974023"/>
              <a:gd name="connsiteY7-54" fmla="*/ 0 h 1373875"/>
              <a:gd name="connsiteX0-55" fmla="*/ 486712 w 974023"/>
              <a:gd name="connsiteY0-56" fmla="*/ 0 h 1206104"/>
              <a:gd name="connsiteX1-57" fmla="*/ 973423 w 974023"/>
              <a:gd name="connsiteY1-58" fmla="*/ 241518 h 1206104"/>
              <a:gd name="connsiteX2-59" fmla="*/ 974023 w 974023"/>
              <a:gd name="connsiteY2-60" fmla="*/ 241518 h 1206104"/>
              <a:gd name="connsiteX3-61" fmla="*/ 973403 w 974023"/>
              <a:gd name="connsiteY3-62" fmla="*/ 1056365 h 1206104"/>
              <a:gd name="connsiteX4-63" fmla="*/ 836204 w 974023"/>
              <a:gd name="connsiteY4-64" fmla="*/ 1204964 h 1206104"/>
              <a:gd name="connsiteX5-65" fmla="*/ 0 w 974023"/>
              <a:gd name="connsiteY5-66" fmla="*/ 1206104 h 1206104"/>
              <a:gd name="connsiteX6-67" fmla="*/ 0 w 974023"/>
              <a:gd name="connsiteY6-68" fmla="*/ 241518 h 1206104"/>
              <a:gd name="connsiteX7-69" fmla="*/ 486712 w 974023"/>
              <a:gd name="connsiteY7-70" fmla="*/ 0 h 12061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74023" h="1206104">
                <a:moveTo>
                  <a:pt x="486712" y="0"/>
                </a:moveTo>
                <a:lnTo>
                  <a:pt x="973423" y="241518"/>
                </a:lnTo>
                <a:lnTo>
                  <a:pt x="974023" y="241518"/>
                </a:lnTo>
                <a:cubicBezTo>
                  <a:pt x="973816" y="513134"/>
                  <a:pt x="973610" y="784749"/>
                  <a:pt x="973403" y="1056365"/>
                </a:cubicBezTo>
                <a:cubicBezTo>
                  <a:pt x="956461" y="1142398"/>
                  <a:pt x="918838" y="1202171"/>
                  <a:pt x="836204" y="1204964"/>
                </a:cubicBezTo>
                <a:lnTo>
                  <a:pt x="0" y="1206104"/>
                </a:lnTo>
                <a:lnTo>
                  <a:pt x="0" y="241518"/>
                </a:lnTo>
                <a:lnTo>
                  <a:pt x="486712" y="0"/>
                </a:lnTo>
                <a:close/>
              </a:path>
            </a:pathLst>
          </a:custGeom>
          <a:solidFill>
            <a:srgbClr val="ED827A"/>
          </a:solidFill>
          <a:ln>
            <a:noFill/>
          </a:ln>
          <a:effectLst>
            <a:outerShdw blurRad="50800" dist="38100" dir="8100000" algn="tr" rotWithShape="0">
              <a:prstClr val="black">
                <a:alpha val="40000"/>
              </a:prstClr>
            </a:outerShdw>
          </a:effectLst>
          <a:scene3d>
            <a:camera prst="orthographicFront"/>
            <a:lightRig rig="threePt" dir="t"/>
          </a:scene3d>
          <a:sp3d>
            <a:bevelT w="6350" h="12700"/>
            <a:bevelB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endParaRPr>
          </a:p>
        </p:txBody>
      </p:sp>
      <p:sp>
        <p:nvSpPr>
          <p:cNvPr id="3" name="矩形 15"/>
          <p:cNvSpPr/>
          <p:nvPr/>
        </p:nvSpPr>
        <p:spPr>
          <a:xfrm flipH="1" flipV="1">
            <a:off x="3231487" y="4500199"/>
            <a:ext cx="1253653" cy="2225788"/>
          </a:xfrm>
          <a:custGeom>
            <a:avLst/>
            <a:gdLst>
              <a:gd name="connsiteX0" fmla="*/ 486712 w 974023"/>
              <a:gd name="connsiteY0" fmla="*/ 0 h 1617068"/>
              <a:gd name="connsiteX1" fmla="*/ 973423 w 974023"/>
              <a:gd name="connsiteY1" fmla="*/ 409289 h 1617068"/>
              <a:gd name="connsiteX2" fmla="*/ 974023 w 974023"/>
              <a:gd name="connsiteY2" fmla="*/ 409289 h 1617068"/>
              <a:gd name="connsiteX3" fmla="*/ 974023 w 974023"/>
              <a:gd name="connsiteY3" fmla="*/ 1617068 h 1617068"/>
              <a:gd name="connsiteX4" fmla="*/ 907353 w 974023"/>
              <a:gd name="connsiteY4" fmla="*/ 1429331 h 1617068"/>
              <a:gd name="connsiteX5" fmla="*/ 972895 w 974023"/>
              <a:gd name="connsiteY5" fmla="*/ 1266120 h 1617068"/>
              <a:gd name="connsiteX6" fmla="*/ 973403 w 974023"/>
              <a:gd name="connsiteY6" fmla="*/ 1224136 h 1617068"/>
              <a:gd name="connsiteX7" fmla="*/ 836204 w 974023"/>
              <a:gd name="connsiteY7" fmla="*/ 1372735 h 1617068"/>
              <a:gd name="connsiteX8" fmla="*/ 0 w 974023"/>
              <a:gd name="connsiteY8" fmla="*/ 1373875 h 1617068"/>
              <a:gd name="connsiteX9" fmla="*/ 0 w 974023"/>
              <a:gd name="connsiteY9" fmla="*/ 409289 h 1617068"/>
              <a:gd name="connsiteX10" fmla="*/ 486712 w 974023"/>
              <a:gd name="connsiteY10" fmla="*/ 0 h 1617068"/>
              <a:gd name="connsiteX0-1" fmla="*/ 486712 w 974023"/>
              <a:gd name="connsiteY0-2" fmla="*/ 0 h 1429331"/>
              <a:gd name="connsiteX1-3" fmla="*/ 973423 w 974023"/>
              <a:gd name="connsiteY1-4" fmla="*/ 409289 h 1429331"/>
              <a:gd name="connsiteX2-5" fmla="*/ 974023 w 974023"/>
              <a:gd name="connsiteY2-6" fmla="*/ 409289 h 1429331"/>
              <a:gd name="connsiteX3-7" fmla="*/ 907353 w 974023"/>
              <a:gd name="connsiteY3-8" fmla="*/ 1429331 h 1429331"/>
              <a:gd name="connsiteX4-9" fmla="*/ 972895 w 974023"/>
              <a:gd name="connsiteY4-10" fmla="*/ 1266120 h 1429331"/>
              <a:gd name="connsiteX5-11" fmla="*/ 973403 w 974023"/>
              <a:gd name="connsiteY5-12" fmla="*/ 1224136 h 1429331"/>
              <a:gd name="connsiteX6-13" fmla="*/ 836204 w 974023"/>
              <a:gd name="connsiteY6-14" fmla="*/ 1372735 h 1429331"/>
              <a:gd name="connsiteX7-15" fmla="*/ 0 w 974023"/>
              <a:gd name="connsiteY7-16" fmla="*/ 1373875 h 1429331"/>
              <a:gd name="connsiteX8-17" fmla="*/ 0 w 974023"/>
              <a:gd name="connsiteY8-18" fmla="*/ 409289 h 1429331"/>
              <a:gd name="connsiteX9-19" fmla="*/ 486712 w 974023"/>
              <a:gd name="connsiteY9-20" fmla="*/ 0 h 1429331"/>
              <a:gd name="connsiteX0-21" fmla="*/ 486712 w 974023"/>
              <a:gd name="connsiteY0-22" fmla="*/ 0 h 1373875"/>
              <a:gd name="connsiteX1-23" fmla="*/ 973423 w 974023"/>
              <a:gd name="connsiteY1-24" fmla="*/ 409289 h 1373875"/>
              <a:gd name="connsiteX2-25" fmla="*/ 974023 w 974023"/>
              <a:gd name="connsiteY2-26" fmla="*/ 409289 h 1373875"/>
              <a:gd name="connsiteX3-27" fmla="*/ 972895 w 974023"/>
              <a:gd name="connsiteY3-28" fmla="*/ 1266120 h 1373875"/>
              <a:gd name="connsiteX4-29" fmla="*/ 973403 w 974023"/>
              <a:gd name="connsiteY4-30" fmla="*/ 1224136 h 1373875"/>
              <a:gd name="connsiteX5-31" fmla="*/ 836204 w 974023"/>
              <a:gd name="connsiteY5-32" fmla="*/ 1372735 h 1373875"/>
              <a:gd name="connsiteX6-33" fmla="*/ 0 w 974023"/>
              <a:gd name="connsiteY6-34" fmla="*/ 1373875 h 1373875"/>
              <a:gd name="connsiteX7-35" fmla="*/ 0 w 974023"/>
              <a:gd name="connsiteY7-36" fmla="*/ 409289 h 1373875"/>
              <a:gd name="connsiteX8-37" fmla="*/ 486712 w 974023"/>
              <a:gd name="connsiteY8-38" fmla="*/ 0 h 1373875"/>
              <a:gd name="connsiteX0-39" fmla="*/ 486712 w 974023"/>
              <a:gd name="connsiteY0-40" fmla="*/ 0 h 1373875"/>
              <a:gd name="connsiteX1-41" fmla="*/ 973423 w 974023"/>
              <a:gd name="connsiteY1-42" fmla="*/ 409289 h 1373875"/>
              <a:gd name="connsiteX2-43" fmla="*/ 974023 w 974023"/>
              <a:gd name="connsiteY2-44" fmla="*/ 409289 h 1373875"/>
              <a:gd name="connsiteX3-45" fmla="*/ 973403 w 974023"/>
              <a:gd name="connsiteY3-46" fmla="*/ 1224136 h 1373875"/>
              <a:gd name="connsiteX4-47" fmla="*/ 836204 w 974023"/>
              <a:gd name="connsiteY4-48" fmla="*/ 1372735 h 1373875"/>
              <a:gd name="connsiteX5-49" fmla="*/ 0 w 974023"/>
              <a:gd name="connsiteY5-50" fmla="*/ 1373875 h 1373875"/>
              <a:gd name="connsiteX6-51" fmla="*/ 0 w 974023"/>
              <a:gd name="connsiteY6-52" fmla="*/ 409289 h 1373875"/>
              <a:gd name="connsiteX7-53" fmla="*/ 486712 w 974023"/>
              <a:gd name="connsiteY7-54" fmla="*/ 0 h 1373875"/>
              <a:gd name="connsiteX0-55" fmla="*/ 499868 w 974023"/>
              <a:gd name="connsiteY0-56" fmla="*/ 0 h 1224788"/>
              <a:gd name="connsiteX1-57" fmla="*/ 973423 w 974023"/>
              <a:gd name="connsiteY1-58" fmla="*/ 260202 h 1224788"/>
              <a:gd name="connsiteX2-59" fmla="*/ 974023 w 974023"/>
              <a:gd name="connsiteY2-60" fmla="*/ 260202 h 1224788"/>
              <a:gd name="connsiteX3-61" fmla="*/ 973403 w 974023"/>
              <a:gd name="connsiteY3-62" fmla="*/ 1075049 h 1224788"/>
              <a:gd name="connsiteX4-63" fmla="*/ 836204 w 974023"/>
              <a:gd name="connsiteY4-64" fmla="*/ 1223648 h 1224788"/>
              <a:gd name="connsiteX5-65" fmla="*/ 0 w 974023"/>
              <a:gd name="connsiteY5-66" fmla="*/ 1224788 h 1224788"/>
              <a:gd name="connsiteX6-67" fmla="*/ 0 w 974023"/>
              <a:gd name="connsiteY6-68" fmla="*/ 260202 h 1224788"/>
              <a:gd name="connsiteX7-69" fmla="*/ 499868 w 974023"/>
              <a:gd name="connsiteY7-70" fmla="*/ 0 h 1224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74023" h="1224788">
                <a:moveTo>
                  <a:pt x="499868" y="0"/>
                </a:moveTo>
                <a:lnTo>
                  <a:pt x="973423" y="260202"/>
                </a:lnTo>
                <a:lnTo>
                  <a:pt x="974023" y="260202"/>
                </a:lnTo>
                <a:cubicBezTo>
                  <a:pt x="973816" y="531818"/>
                  <a:pt x="973610" y="803433"/>
                  <a:pt x="973403" y="1075049"/>
                </a:cubicBezTo>
                <a:cubicBezTo>
                  <a:pt x="956461" y="1161082"/>
                  <a:pt x="918838" y="1220855"/>
                  <a:pt x="836204" y="1223648"/>
                </a:cubicBezTo>
                <a:lnTo>
                  <a:pt x="0" y="1224788"/>
                </a:lnTo>
                <a:lnTo>
                  <a:pt x="0" y="260202"/>
                </a:lnTo>
                <a:lnTo>
                  <a:pt x="499868" y="0"/>
                </a:lnTo>
                <a:close/>
              </a:path>
            </a:pathLst>
          </a:custGeom>
          <a:solidFill>
            <a:srgbClr val="ED827A"/>
          </a:solidFill>
          <a:ln>
            <a:solidFill>
              <a:schemeClr val="bg1"/>
            </a:solidFill>
          </a:ln>
          <a:effectLst>
            <a:outerShdw blurRad="50800" dist="38100" dir="18900000" algn="bl" rotWithShape="0">
              <a:prstClr val="black">
                <a:alpha val="7000"/>
              </a:prstClr>
            </a:outerShdw>
          </a:effectLst>
          <a:scene3d>
            <a:camera prst="orthographicFront"/>
            <a:lightRig rig="threePt" dir="t"/>
          </a:scene3d>
          <a:sp3d>
            <a:bevelT w="6350" h="12700"/>
            <a:bevelB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endParaRPr>
          </a:p>
        </p:txBody>
      </p:sp>
      <p:grpSp>
        <p:nvGrpSpPr>
          <p:cNvPr id="4" name="组合 3"/>
          <p:cNvGrpSpPr/>
          <p:nvPr/>
        </p:nvGrpSpPr>
        <p:grpSpPr>
          <a:xfrm>
            <a:off x="4130750" y="4434314"/>
            <a:ext cx="3908349" cy="1697562"/>
            <a:chOff x="3186898" y="3036417"/>
            <a:chExt cx="2333998" cy="1273172"/>
          </a:xfrm>
        </p:grpSpPr>
        <p:sp>
          <p:nvSpPr>
            <p:cNvPr id="5" name="矩形 15"/>
            <p:cNvSpPr/>
            <p:nvPr/>
          </p:nvSpPr>
          <p:spPr>
            <a:xfrm flipH="1" flipV="1">
              <a:off x="3186898" y="3397927"/>
              <a:ext cx="687614" cy="911662"/>
            </a:xfrm>
            <a:custGeom>
              <a:avLst/>
              <a:gdLst>
                <a:gd name="connsiteX0" fmla="*/ 486712 w 974023"/>
                <a:gd name="connsiteY0" fmla="*/ 0 h 1617068"/>
                <a:gd name="connsiteX1" fmla="*/ 973423 w 974023"/>
                <a:gd name="connsiteY1" fmla="*/ 409289 h 1617068"/>
                <a:gd name="connsiteX2" fmla="*/ 974023 w 974023"/>
                <a:gd name="connsiteY2" fmla="*/ 409289 h 1617068"/>
                <a:gd name="connsiteX3" fmla="*/ 974023 w 974023"/>
                <a:gd name="connsiteY3" fmla="*/ 1617068 h 1617068"/>
                <a:gd name="connsiteX4" fmla="*/ 907353 w 974023"/>
                <a:gd name="connsiteY4" fmla="*/ 1429331 h 1617068"/>
                <a:gd name="connsiteX5" fmla="*/ 972895 w 974023"/>
                <a:gd name="connsiteY5" fmla="*/ 1266120 h 1617068"/>
                <a:gd name="connsiteX6" fmla="*/ 973403 w 974023"/>
                <a:gd name="connsiteY6" fmla="*/ 1224136 h 1617068"/>
                <a:gd name="connsiteX7" fmla="*/ 836204 w 974023"/>
                <a:gd name="connsiteY7" fmla="*/ 1372735 h 1617068"/>
                <a:gd name="connsiteX8" fmla="*/ 0 w 974023"/>
                <a:gd name="connsiteY8" fmla="*/ 1373875 h 1617068"/>
                <a:gd name="connsiteX9" fmla="*/ 0 w 974023"/>
                <a:gd name="connsiteY9" fmla="*/ 409289 h 1617068"/>
                <a:gd name="connsiteX10" fmla="*/ 486712 w 974023"/>
                <a:gd name="connsiteY10" fmla="*/ 0 h 1617068"/>
                <a:gd name="connsiteX0-1" fmla="*/ 486712 w 974023"/>
                <a:gd name="connsiteY0-2" fmla="*/ 0 h 1429331"/>
                <a:gd name="connsiteX1-3" fmla="*/ 973423 w 974023"/>
                <a:gd name="connsiteY1-4" fmla="*/ 409289 h 1429331"/>
                <a:gd name="connsiteX2-5" fmla="*/ 974023 w 974023"/>
                <a:gd name="connsiteY2-6" fmla="*/ 409289 h 1429331"/>
                <a:gd name="connsiteX3-7" fmla="*/ 907353 w 974023"/>
                <a:gd name="connsiteY3-8" fmla="*/ 1429331 h 1429331"/>
                <a:gd name="connsiteX4-9" fmla="*/ 972895 w 974023"/>
                <a:gd name="connsiteY4-10" fmla="*/ 1266120 h 1429331"/>
                <a:gd name="connsiteX5-11" fmla="*/ 973403 w 974023"/>
                <a:gd name="connsiteY5-12" fmla="*/ 1224136 h 1429331"/>
                <a:gd name="connsiteX6-13" fmla="*/ 836204 w 974023"/>
                <a:gd name="connsiteY6-14" fmla="*/ 1372735 h 1429331"/>
                <a:gd name="connsiteX7-15" fmla="*/ 0 w 974023"/>
                <a:gd name="connsiteY7-16" fmla="*/ 1373875 h 1429331"/>
                <a:gd name="connsiteX8-17" fmla="*/ 0 w 974023"/>
                <a:gd name="connsiteY8-18" fmla="*/ 409289 h 1429331"/>
                <a:gd name="connsiteX9-19" fmla="*/ 486712 w 974023"/>
                <a:gd name="connsiteY9-20" fmla="*/ 0 h 1429331"/>
                <a:gd name="connsiteX0-21" fmla="*/ 486712 w 974023"/>
                <a:gd name="connsiteY0-22" fmla="*/ 0 h 1373875"/>
                <a:gd name="connsiteX1-23" fmla="*/ 973423 w 974023"/>
                <a:gd name="connsiteY1-24" fmla="*/ 409289 h 1373875"/>
                <a:gd name="connsiteX2-25" fmla="*/ 974023 w 974023"/>
                <a:gd name="connsiteY2-26" fmla="*/ 409289 h 1373875"/>
                <a:gd name="connsiteX3-27" fmla="*/ 972895 w 974023"/>
                <a:gd name="connsiteY3-28" fmla="*/ 1266120 h 1373875"/>
                <a:gd name="connsiteX4-29" fmla="*/ 973403 w 974023"/>
                <a:gd name="connsiteY4-30" fmla="*/ 1224136 h 1373875"/>
                <a:gd name="connsiteX5-31" fmla="*/ 836204 w 974023"/>
                <a:gd name="connsiteY5-32" fmla="*/ 1372735 h 1373875"/>
                <a:gd name="connsiteX6-33" fmla="*/ 0 w 974023"/>
                <a:gd name="connsiteY6-34" fmla="*/ 1373875 h 1373875"/>
                <a:gd name="connsiteX7-35" fmla="*/ 0 w 974023"/>
                <a:gd name="connsiteY7-36" fmla="*/ 409289 h 1373875"/>
                <a:gd name="connsiteX8-37" fmla="*/ 486712 w 974023"/>
                <a:gd name="connsiteY8-38" fmla="*/ 0 h 1373875"/>
                <a:gd name="connsiteX0-39" fmla="*/ 486712 w 974023"/>
                <a:gd name="connsiteY0-40" fmla="*/ 0 h 1373875"/>
                <a:gd name="connsiteX1-41" fmla="*/ 973423 w 974023"/>
                <a:gd name="connsiteY1-42" fmla="*/ 409289 h 1373875"/>
                <a:gd name="connsiteX2-43" fmla="*/ 974023 w 974023"/>
                <a:gd name="connsiteY2-44" fmla="*/ 409289 h 1373875"/>
                <a:gd name="connsiteX3-45" fmla="*/ 973403 w 974023"/>
                <a:gd name="connsiteY3-46" fmla="*/ 1224136 h 1373875"/>
                <a:gd name="connsiteX4-47" fmla="*/ 836204 w 974023"/>
                <a:gd name="connsiteY4-48" fmla="*/ 1372735 h 1373875"/>
                <a:gd name="connsiteX5-49" fmla="*/ 0 w 974023"/>
                <a:gd name="connsiteY5-50" fmla="*/ 1373875 h 1373875"/>
                <a:gd name="connsiteX6-51" fmla="*/ 0 w 974023"/>
                <a:gd name="connsiteY6-52" fmla="*/ 409289 h 1373875"/>
                <a:gd name="connsiteX7-53" fmla="*/ 486712 w 974023"/>
                <a:gd name="connsiteY7-54" fmla="*/ 0 h 13738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74023" h="1373875">
                  <a:moveTo>
                    <a:pt x="486712" y="0"/>
                  </a:moveTo>
                  <a:lnTo>
                    <a:pt x="973423" y="409289"/>
                  </a:lnTo>
                  <a:lnTo>
                    <a:pt x="974023" y="409289"/>
                  </a:lnTo>
                  <a:cubicBezTo>
                    <a:pt x="973816" y="680905"/>
                    <a:pt x="973610" y="952520"/>
                    <a:pt x="973403" y="1224136"/>
                  </a:cubicBezTo>
                  <a:cubicBezTo>
                    <a:pt x="956461" y="1310169"/>
                    <a:pt x="918838" y="1369942"/>
                    <a:pt x="836204" y="1372735"/>
                  </a:cubicBezTo>
                  <a:lnTo>
                    <a:pt x="0" y="1373875"/>
                  </a:lnTo>
                  <a:lnTo>
                    <a:pt x="0" y="409289"/>
                  </a:lnTo>
                  <a:lnTo>
                    <a:pt x="486712" y="0"/>
                  </a:lnTo>
                  <a:close/>
                </a:path>
              </a:pathLst>
            </a:custGeom>
            <a:solidFill>
              <a:srgbClr val="ED827A"/>
            </a:solidFill>
            <a:ln w="3175">
              <a:noFill/>
            </a:ln>
            <a:effectLst>
              <a:outerShdw blurRad="50800" dist="38100" dir="8100000" algn="tr" rotWithShape="0">
                <a:prstClr val="black">
                  <a:alpha val="40000"/>
                </a:prstClr>
              </a:outerShdw>
            </a:effectLst>
            <a:scene3d>
              <a:camera prst="orthographicFront"/>
              <a:lightRig rig="threePt" dir="t"/>
            </a:scene3d>
            <a:sp3d>
              <a:bevelT w="6350" h="12700" prst="coolSlant"/>
              <a:bevelB w="95250" h="1968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endParaRPr>
            </a:p>
          </p:txBody>
        </p:sp>
        <p:sp>
          <p:nvSpPr>
            <p:cNvPr id="6" name="平行四边形 1"/>
            <p:cNvSpPr/>
            <p:nvPr/>
          </p:nvSpPr>
          <p:spPr>
            <a:xfrm rot="10800000">
              <a:off x="3202969" y="3036417"/>
              <a:ext cx="2317927" cy="472542"/>
            </a:xfrm>
            <a:custGeom>
              <a:avLst/>
              <a:gdLst>
                <a:gd name="connsiteX0" fmla="*/ 0 w 2058564"/>
                <a:gd name="connsiteY0" fmla="*/ 205154 h 206260"/>
                <a:gd name="connsiteX1" fmla="*/ 182672 w 2058564"/>
                <a:gd name="connsiteY1" fmla="*/ 90987 h 206260"/>
                <a:gd name="connsiteX2" fmla="*/ 1976816 w 2058564"/>
                <a:gd name="connsiteY2" fmla="*/ 88541 h 206260"/>
                <a:gd name="connsiteX3" fmla="*/ 2058564 w 2058564"/>
                <a:gd name="connsiteY3" fmla="*/ 0 h 206260"/>
                <a:gd name="connsiteX4" fmla="*/ 2058262 w 2058564"/>
                <a:gd name="connsiteY4" fmla="*/ 25016 h 206260"/>
                <a:gd name="connsiteX5" fmla="*/ 2019209 w 2058564"/>
                <a:gd name="connsiteY5" fmla="*/ 122264 h 206260"/>
                <a:gd name="connsiteX6" fmla="*/ 1783862 w 2058564"/>
                <a:gd name="connsiteY6" fmla="*/ 206260 h 206260"/>
                <a:gd name="connsiteX7" fmla="*/ 0 w 2058564"/>
                <a:gd name="connsiteY7" fmla="*/ 205154 h 206260"/>
                <a:gd name="connsiteX0-1" fmla="*/ 0 w 2061866"/>
                <a:gd name="connsiteY0-2" fmla="*/ 205154 h 206260"/>
                <a:gd name="connsiteX1-3" fmla="*/ 182672 w 2061866"/>
                <a:gd name="connsiteY1-4" fmla="*/ 90987 h 206260"/>
                <a:gd name="connsiteX2-5" fmla="*/ 1976816 w 2061866"/>
                <a:gd name="connsiteY2-6" fmla="*/ 88541 h 206260"/>
                <a:gd name="connsiteX3-7" fmla="*/ 2058564 w 2061866"/>
                <a:gd name="connsiteY3-8" fmla="*/ 0 h 206260"/>
                <a:gd name="connsiteX4-9" fmla="*/ 2019209 w 2061866"/>
                <a:gd name="connsiteY4-10" fmla="*/ 122264 h 206260"/>
                <a:gd name="connsiteX5-11" fmla="*/ 1783862 w 2061866"/>
                <a:gd name="connsiteY5-12" fmla="*/ 206260 h 206260"/>
                <a:gd name="connsiteX6-13" fmla="*/ 0 w 2061866"/>
                <a:gd name="connsiteY6-14" fmla="*/ 205154 h 206260"/>
                <a:gd name="connsiteX0-15" fmla="*/ 0 w 2048077"/>
                <a:gd name="connsiteY0-16" fmla="*/ 144613 h 145719"/>
                <a:gd name="connsiteX1-17" fmla="*/ 182672 w 2048077"/>
                <a:gd name="connsiteY1-18" fmla="*/ 30446 h 145719"/>
                <a:gd name="connsiteX2-19" fmla="*/ 1976816 w 2048077"/>
                <a:gd name="connsiteY2-20" fmla="*/ 28000 h 145719"/>
                <a:gd name="connsiteX3-21" fmla="*/ 2037286 w 2048077"/>
                <a:gd name="connsiteY3-22" fmla="*/ 0 h 145719"/>
                <a:gd name="connsiteX4-23" fmla="*/ 2019209 w 2048077"/>
                <a:gd name="connsiteY4-24" fmla="*/ 61723 h 145719"/>
                <a:gd name="connsiteX5-25" fmla="*/ 1783862 w 2048077"/>
                <a:gd name="connsiteY5-26" fmla="*/ 145719 h 145719"/>
                <a:gd name="connsiteX6-27" fmla="*/ 0 w 2048077"/>
                <a:gd name="connsiteY6-28" fmla="*/ 144613 h 145719"/>
                <a:gd name="connsiteX0-29" fmla="*/ 0 w 2048077"/>
                <a:gd name="connsiteY0-30" fmla="*/ 144613 h 145719"/>
                <a:gd name="connsiteX1-31" fmla="*/ 182672 w 2048077"/>
                <a:gd name="connsiteY1-32" fmla="*/ 30446 h 145719"/>
                <a:gd name="connsiteX2-33" fmla="*/ 1976816 w 2048077"/>
                <a:gd name="connsiteY2-34" fmla="*/ 28000 h 145719"/>
                <a:gd name="connsiteX3-35" fmla="*/ 2037286 w 2048077"/>
                <a:gd name="connsiteY3-36" fmla="*/ 0 h 145719"/>
                <a:gd name="connsiteX4-37" fmla="*/ 2019209 w 2048077"/>
                <a:gd name="connsiteY4-38" fmla="*/ 61723 h 145719"/>
                <a:gd name="connsiteX5-39" fmla="*/ 1783862 w 2048077"/>
                <a:gd name="connsiteY5-40" fmla="*/ 145719 h 145719"/>
                <a:gd name="connsiteX6-41" fmla="*/ 0 w 2048077"/>
                <a:gd name="connsiteY6-42" fmla="*/ 144613 h 145719"/>
                <a:gd name="connsiteX0-43" fmla="*/ 0 w 2048077"/>
                <a:gd name="connsiteY0-44" fmla="*/ 144613 h 145719"/>
                <a:gd name="connsiteX1-45" fmla="*/ 182672 w 2048077"/>
                <a:gd name="connsiteY1-46" fmla="*/ 30446 h 145719"/>
                <a:gd name="connsiteX2-47" fmla="*/ 1976816 w 2048077"/>
                <a:gd name="connsiteY2-48" fmla="*/ 28000 h 145719"/>
                <a:gd name="connsiteX3-49" fmla="*/ 2037286 w 2048077"/>
                <a:gd name="connsiteY3-50" fmla="*/ 0 h 145719"/>
                <a:gd name="connsiteX4-51" fmla="*/ 2019209 w 2048077"/>
                <a:gd name="connsiteY4-52" fmla="*/ 61723 h 145719"/>
                <a:gd name="connsiteX5-53" fmla="*/ 1783862 w 2048077"/>
                <a:gd name="connsiteY5-54" fmla="*/ 145719 h 145719"/>
                <a:gd name="connsiteX6-55" fmla="*/ 0 w 2048077"/>
                <a:gd name="connsiteY6-56" fmla="*/ 144613 h 145719"/>
                <a:gd name="connsiteX0-57" fmla="*/ 0 w 2048077"/>
                <a:gd name="connsiteY0-58" fmla="*/ 144613 h 145719"/>
                <a:gd name="connsiteX1-59" fmla="*/ 182672 w 2048077"/>
                <a:gd name="connsiteY1-60" fmla="*/ 30446 h 145719"/>
                <a:gd name="connsiteX2-61" fmla="*/ 1976816 w 2048077"/>
                <a:gd name="connsiteY2-62" fmla="*/ 28000 h 145719"/>
                <a:gd name="connsiteX3-63" fmla="*/ 2037286 w 2048077"/>
                <a:gd name="connsiteY3-64" fmla="*/ 0 h 145719"/>
                <a:gd name="connsiteX4-65" fmla="*/ 2019209 w 2048077"/>
                <a:gd name="connsiteY4-66" fmla="*/ 61723 h 145719"/>
                <a:gd name="connsiteX5-67" fmla="*/ 1783862 w 2048077"/>
                <a:gd name="connsiteY5-68" fmla="*/ 145719 h 145719"/>
                <a:gd name="connsiteX6-69" fmla="*/ 0 w 2048077"/>
                <a:gd name="connsiteY6-70" fmla="*/ 144613 h 145719"/>
                <a:gd name="connsiteX0-71" fmla="*/ 0 w 2257519"/>
                <a:gd name="connsiteY0-72" fmla="*/ 145260 h 146366"/>
                <a:gd name="connsiteX1-73" fmla="*/ 182672 w 2257519"/>
                <a:gd name="connsiteY1-74" fmla="*/ 31093 h 146366"/>
                <a:gd name="connsiteX2-75" fmla="*/ 1976816 w 2257519"/>
                <a:gd name="connsiteY2-76" fmla="*/ 28647 h 146366"/>
                <a:gd name="connsiteX3-77" fmla="*/ 2037286 w 2257519"/>
                <a:gd name="connsiteY3-78" fmla="*/ 647 h 146366"/>
                <a:gd name="connsiteX4-79" fmla="*/ 2019209 w 2257519"/>
                <a:gd name="connsiteY4-80" fmla="*/ 62370 h 146366"/>
                <a:gd name="connsiteX5-81" fmla="*/ 1783862 w 2257519"/>
                <a:gd name="connsiteY5-82" fmla="*/ 146366 h 146366"/>
                <a:gd name="connsiteX6-83" fmla="*/ 0 w 2257519"/>
                <a:gd name="connsiteY6-84" fmla="*/ 145260 h 146366"/>
                <a:gd name="connsiteX0-85" fmla="*/ 0 w 2048077"/>
                <a:gd name="connsiteY0-86" fmla="*/ 145195 h 146301"/>
                <a:gd name="connsiteX1-87" fmla="*/ 182672 w 2048077"/>
                <a:gd name="connsiteY1-88" fmla="*/ 31028 h 146301"/>
                <a:gd name="connsiteX2-89" fmla="*/ 1976816 w 2048077"/>
                <a:gd name="connsiteY2-90" fmla="*/ 28582 h 146301"/>
                <a:gd name="connsiteX3-91" fmla="*/ 2037286 w 2048077"/>
                <a:gd name="connsiteY3-92" fmla="*/ 582 h 146301"/>
                <a:gd name="connsiteX4-93" fmla="*/ 2019209 w 2048077"/>
                <a:gd name="connsiteY4-94" fmla="*/ 62305 h 146301"/>
                <a:gd name="connsiteX5-95" fmla="*/ 1783862 w 2048077"/>
                <a:gd name="connsiteY5-96" fmla="*/ 146301 h 146301"/>
                <a:gd name="connsiteX6-97" fmla="*/ 0 w 2048077"/>
                <a:gd name="connsiteY6-98" fmla="*/ 145195 h 146301"/>
                <a:gd name="connsiteX0-99" fmla="*/ 0 w 2048077"/>
                <a:gd name="connsiteY0-100" fmla="*/ 145225 h 146331"/>
                <a:gd name="connsiteX1-101" fmla="*/ 182672 w 2048077"/>
                <a:gd name="connsiteY1-102" fmla="*/ 31058 h 146331"/>
                <a:gd name="connsiteX2-103" fmla="*/ 1976816 w 2048077"/>
                <a:gd name="connsiteY2-104" fmla="*/ 28612 h 146331"/>
                <a:gd name="connsiteX3-105" fmla="*/ 2037286 w 2048077"/>
                <a:gd name="connsiteY3-106" fmla="*/ 612 h 146331"/>
                <a:gd name="connsiteX4-107" fmla="*/ 2019209 w 2048077"/>
                <a:gd name="connsiteY4-108" fmla="*/ 62335 h 146331"/>
                <a:gd name="connsiteX5-109" fmla="*/ 1783862 w 2048077"/>
                <a:gd name="connsiteY5-110" fmla="*/ 146331 h 146331"/>
                <a:gd name="connsiteX6-111" fmla="*/ 0 w 2048077"/>
                <a:gd name="connsiteY6-112" fmla="*/ 145225 h 146331"/>
                <a:gd name="connsiteX0-113" fmla="*/ 0 w 2041883"/>
                <a:gd name="connsiteY0-114" fmla="*/ 145225 h 146331"/>
                <a:gd name="connsiteX1-115" fmla="*/ 182672 w 2041883"/>
                <a:gd name="connsiteY1-116" fmla="*/ 31058 h 146331"/>
                <a:gd name="connsiteX2-117" fmla="*/ 1976816 w 2041883"/>
                <a:gd name="connsiteY2-118" fmla="*/ 28612 h 146331"/>
                <a:gd name="connsiteX3-119" fmla="*/ 2037286 w 2041883"/>
                <a:gd name="connsiteY3-120" fmla="*/ 612 h 146331"/>
                <a:gd name="connsiteX4-121" fmla="*/ 2019209 w 2041883"/>
                <a:gd name="connsiteY4-122" fmla="*/ 62335 h 146331"/>
                <a:gd name="connsiteX5-123" fmla="*/ 1783862 w 2041883"/>
                <a:gd name="connsiteY5-124" fmla="*/ 146331 h 146331"/>
                <a:gd name="connsiteX6-125" fmla="*/ 0 w 2041883"/>
                <a:gd name="connsiteY6-126" fmla="*/ 145225 h 146331"/>
                <a:gd name="connsiteX0-127" fmla="*/ 0 w 2139750"/>
                <a:gd name="connsiteY0-128" fmla="*/ 139791 h 140897"/>
                <a:gd name="connsiteX1-129" fmla="*/ 182672 w 2139750"/>
                <a:gd name="connsiteY1-130" fmla="*/ 25624 h 140897"/>
                <a:gd name="connsiteX2-131" fmla="*/ 1976816 w 2139750"/>
                <a:gd name="connsiteY2-132" fmla="*/ 23178 h 140897"/>
                <a:gd name="connsiteX3-133" fmla="*/ 2061224 w 2139750"/>
                <a:gd name="connsiteY3-134" fmla="*/ 854 h 140897"/>
                <a:gd name="connsiteX4-135" fmla="*/ 2019209 w 2139750"/>
                <a:gd name="connsiteY4-136" fmla="*/ 56901 h 140897"/>
                <a:gd name="connsiteX5-137" fmla="*/ 1783862 w 2139750"/>
                <a:gd name="connsiteY5-138" fmla="*/ 140897 h 140897"/>
                <a:gd name="connsiteX6-139" fmla="*/ 0 w 2139750"/>
                <a:gd name="connsiteY6-140" fmla="*/ 139791 h 140897"/>
                <a:gd name="connsiteX0-141" fmla="*/ 0 w 2139750"/>
                <a:gd name="connsiteY0-142" fmla="*/ 139791 h 140897"/>
                <a:gd name="connsiteX1-143" fmla="*/ 182672 w 2139750"/>
                <a:gd name="connsiteY1-144" fmla="*/ 25624 h 140897"/>
                <a:gd name="connsiteX2-145" fmla="*/ 1976816 w 2139750"/>
                <a:gd name="connsiteY2-146" fmla="*/ 23178 h 140897"/>
                <a:gd name="connsiteX3-147" fmla="*/ 2061224 w 2139750"/>
                <a:gd name="connsiteY3-148" fmla="*/ 854 h 140897"/>
                <a:gd name="connsiteX4-149" fmla="*/ 2019209 w 2139750"/>
                <a:gd name="connsiteY4-150" fmla="*/ 56901 h 140897"/>
                <a:gd name="connsiteX5-151" fmla="*/ 1783862 w 2139750"/>
                <a:gd name="connsiteY5-152" fmla="*/ 140897 h 140897"/>
                <a:gd name="connsiteX6-153" fmla="*/ 0 w 2139750"/>
                <a:gd name="connsiteY6-154" fmla="*/ 139791 h 140897"/>
                <a:gd name="connsiteX0-155" fmla="*/ 0 w 2098418"/>
                <a:gd name="connsiteY0-156" fmla="*/ 139681 h 140787"/>
                <a:gd name="connsiteX1-157" fmla="*/ 182672 w 2098418"/>
                <a:gd name="connsiteY1-158" fmla="*/ 25514 h 140787"/>
                <a:gd name="connsiteX2-159" fmla="*/ 1976816 w 2098418"/>
                <a:gd name="connsiteY2-160" fmla="*/ 23068 h 140787"/>
                <a:gd name="connsiteX3-161" fmla="*/ 2061224 w 2098418"/>
                <a:gd name="connsiteY3-162" fmla="*/ 744 h 140787"/>
                <a:gd name="connsiteX4-163" fmla="*/ 2019209 w 2098418"/>
                <a:gd name="connsiteY4-164" fmla="*/ 56791 h 140787"/>
                <a:gd name="connsiteX5-165" fmla="*/ 1783862 w 2098418"/>
                <a:gd name="connsiteY5-166" fmla="*/ 140787 h 140787"/>
                <a:gd name="connsiteX6-167" fmla="*/ 0 w 2098418"/>
                <a:gd name="connsiteY6-168" fmla="*/ 139681 h 140787"/>
                <a:gd name="connsiteX0-169" fmla="*/ 0 w 2073051"/>
                <a:gd name="connsiteY0-170" fmla="*/ 139681 h 140787"/>
                <a:gd name="connsiteX1-171" fmla="*/ 182672 w 2073051"/>
                <a:gd name="connsiteY1-172" fmla="*/ 25514 h 140787"/>
                <a:gd name="connsiteX2-173" fmla="*/ 1976816 w 2073051"/>
                <a:gd name="connsiteY2-174" fmla="*/ 23068 h 140787"/>
                <a:gd name="connsiteX3-175" fmla="*/ 2061224 w 2073051"/>
                <a:gd name="connsiteY3-176" fmla="*/ 744 h 140787"/>
                <a:gd name="connsiteX4-177" fmla="*/ 2019209 w 2073051"/>
                <a:gd name="connsiteY4-178" fmla="*/ 56791 h 140787"/>
                <a:gd name="connsiteX5-179" fmla="*/ 1783862 w 2073051"/>
                <a:gd name="connsiteY5-180" fmla="*/ 140787 h 140787"/>
                <a:gd name="connsiteX6-181" fmla="*/ 0 w 2073051"/>
                <a:gd name="connsiteY6-182" fmla="*/ 139681 h 140787"/>
                <a:gd name="connsiteX0-183" fmla="*/ 0 w 2063279"/>
                <a:gd name="connsiteY0-184" fmla="*/ 139681 h 140787"/>
                <a:gd name="connsiteX1-185" fmla="*/ 182672 w 2063279"/>
                <a:gd name="connsiteY1-186" fmla="*/ 25514 h 140787"/>
                <a:gd name="connsiteX2-187" fmla="*/ 1976816 w 2063279"/>
                <a:gd name="connsiteY2-188" fmla="*/ 23068 h 140787"/>
                <a:gd name="connsiteX3-189" fmla="*/ 2061224 w 2063279"/>
                <a:gd name="connsiteY3-190" fmla="*/ 744 h 140787"/>
                <a:gd name="connsiteX4-191" fmla="*/ 2019209 w 2063279"/>
                <a:gd name="connsiteY4-192" fmla="*/ 56791 h 140787"/>
                <a:gd name="connsiteX5-193" fmla="*/ 1783862 w 2063279"/>
                <a:gd name="connsiteY5-194" fmla="*/ 140787 h 140787"/>
                <a:gd name="connsiteX6-195" fmla="*/ 0 w 2063279"/>
                <a:gd name="connsiteY6-196" fmla="*/ 139681 h 140787"/>
                <a:gd name="connsiteX0-197" fmla="*/ 0 w 2061224"/>
                <a:gd name="connsiteY0-198" fmla="*/ 139681 h 140787"/>
                <a:gd name="connsiteX1-199" fmla="*/ 182672 w 2061224"/>
                <a:gd name="connsiteY1-200" fmla="*/ 25514 h 140787"/>
                <a:gd name="connsiteX2-201" fmla="*/ 1976816 w 2061224"/>
                <a:gd name="connsiteY2-202" fmla="*/ 23068 h 140787"/>
                <a:gd name="connsiteX3-203" fmla="*/ 2061224 w 2061224"/>
                <a:gd name="connsiteY3-204" fmla="*/ 744 h 140787"/>
                <a:gd name="connsiteX4-205" fmla="*/ 2019209 w 2061224"/>
                <a:gd name="connsiteY4-206" fmla="*/ 56791 h 140787"/>
                <a:gd name="connsiteX5-207" fmla="*/ 1783862 w 2061224"/>
                <a:gd name="connsiteY5-208" fmla="*/ 140787 h 140787"/>
                <a:gd name="connsiteX6-209" fmla="*/ 0 w 2061224"/>
                <a:gd name="connsiteY6-210" fmla="*/ 139681 h 140787"/>
                <a:gd name="connsiteX0-211" fmla="*/ 0 w 2061224"/>
                <a:gd name="connsiteY0-212" fmla="*/ 139681 h 139681"/>
                <a:gd name="connsiteX1-213" fmla="*/ 182672 w 2061224"/>
                <a:gd name="connsiteY1-214" fmla="*/ 25514 h 139681"/>
                <a:gd name="connsiteX2-215" fmla="*/ 1976816 w 2061224"/>
                <a:gd name="connsiteY2-216" fmla="*/ 23068 h 139681"/>
                <a:gd name="connsiteX3-217" fmla="*/ 2061224 w 2061224"/>
                <a:gd name="connsiteY3-218" fmla="*/ 744 h 139681"/>
                <a:gd name="connsiteX4-219" fmla="*/ 2019209 w 2061224"/>
                <a:gd name="connsiteY4-220" fmla="*/ 56791 h 139681"/>
                <a:gd name="connsiteX5-221" fmla="*/ 1858336 w 2061224"/>
                <a:gd name="connsiteY5-222" fmla="*/ 137003 h 139681"/>
                <a:gd name="connsiteX6-223" fmla="*/ 0 w 2061224"/>
                <a:gd name="connsiteY6-224" fmla="*/ 139681 h 139681"/>
                <a:gd name="connsiteX0-225" fmla="*/ 0 w 2061224"/>
                <a:gd name="connsiteY0-226" fmla="*/ 139681 h 140787"/>
                <a:gd name="connsiteX1-227" fmla="*/ 182672 w 2061224"/>
                <a:gd name="connsiteY1-228" fmla="*/ 25514 h 140787"/>
                <a:gd name="connsiteX2-229" fmla="*/ 1976816 w 2061224"/>
                <a:gd name="connsiteY2-230" fmla="*/ 23068 h 140787"/>
                <a:gd name="connsiteX3-231" fmla="*/ 2061224 w 2061224"/>
                <a:gd name="connsiteY3-232" fmla="*/ 744 h 140787"/>
                <a:gd name="connsiteX4-233" fmla="*/ 2019209 w 2061224"/>
                <a:gd name="connsiteY4-234" fmla="*/ 56791 h 140787"/>
                <a:gd name="connsiteX5-235" fmla="*/ 1879614 w 2061224"/>
                <a:gd name="connsiteY5-236" fmla="*/ 140787 h 140787"/>
                <a:gd name="connsiteX6-237" fmla="*/ 0 w 2061224"/>
                <a:gd name="connsiteY6-238" fmla="*/ 139681 h 140787"/>
                <a:gd name="connsiteX0-239" fmla="*/ 0 w 2061224"/>
                <a:gd name="connsiteY0-240" fmla="*/ 139681 h 140787"/>
                <a:gd name="connsiteX1-241" fmla="*/ 182672 w 2061224"/>
                <a:gd name="connsiteY1-242" fmla="*/ 25514 h 140787"/>
                <a:gd name="connsiteX2-243" fmla="*/ 1976816 w 2061224"/>
                <a:gd name="connsiteY2-244" fmla="*/ 23068 h 140787"/>
                <a:gd name="connsiteX3-245" fmla="*/ 2061224 w 2061224"/>
                <a:gd name="connsiteY3-246" fmla="*/ 744 h 140787"/>
                <a:gd name="connsiteX4-247" fmla="*/ 2019209 w 2061224"/>
                <a:gd name="connsiteY4-248" fmla="*/ 56791 h 140787"/>
                <a:gd name="connsiteX5-249" fmla="*/ 1879614 w 2061224"/>
                <a:gd name="connsiteY5-250" fmla="*/ 140787 h 140787"/>
                <a:gd name="connsiteX6-251" fmla="*/ 0 w 2061224"/>
                <a:gd name="connsiteY6-252" fmla="*/ 139681 h 140787"/>
                <a:gd name="connsiteX0-253" fmla="*/ 0 w 2061224"/>
                <a:gd name="connsiteY0-254" fmla="*/ 139681 h 140787"/>
                <a:gd name="connsiteX1-255" fmla="*/ 182672 w 2061224"/>
                <a:gd name="connsiteY1-256" fmla="*/ 25514 h 140787"/>
                <a:gd name="connsiteX2-257" fmla="*/ 1976816 w 2061224"/>
                <a:gd name="connsiteY2-258" fmla="*/ 23068 h 140787"/>
                <a:gd name="connsiteX3-259" fmla="*/ 2061224 w 2061224"/>
                <a:gd name="connsiteY3-260" fmla="*/ 744 h 140787"/>
                <a:gd name="connsiteX4-261" fmla="*/ 2019209 w 2061224"/>
                <a:gd name="connsiteY4-262" fmla="*/ 56791 h 140787"/>
                <a:gd name="connsiteX5-263" fmla="*/ 1879614 w 2061224"/>
                <a:gd name="connsiteY5-264" fmla="*/ 140787 h 140787"/>
                <a:gd name="connsiteX6-265" fmla="*/ 0 w 2061224"/>
                <a:gd name="connsiteY6-266" fmla="*/ 139681 h 140787"/>
                <a:gd name="connsiteX0-267" fmla="*/ 239260 w 2300484"/>
                <a:gd name="connsiteY0-268" fmla="*/ 139681 h 140787"/>
                <a:gd name="connsiteX1-269" fmla="*/ 421932 w 2300484"/>
                <a:gd name="connsiteY1-270" fmla="*/ 25514 h 140787"/>
                <a:gd name="connsiteX2-271" fmla="*/ 2216076 w 2300484"/>
                <a:gd name="connsiteY2-272" fmla="*/ 23068 h 140787"/>
                <a:gd name="connsiteX3-273" fmla="*/ 2300484 w 2300484"/>
                <a:gd name="connsiteY3-274" fmla="*/ 744 h 140787"/>
                <a:gd name="connsiteX4-275" fmla="*/ 2258469 w 2300484"/>
                <a:gd name="connsiteY4-276" fmla="*/ 56791 h 140787"/>
                <a:gd name="connsiteX5-277" fmla="*/ 2118874 w 2300484"/>
                <a:gd name="connsiteY5-278" fmla="*/ 140787 h 140787"/>
                <a:gd name="connsiteX6-279" fmla="*/ 239260 w 2300484"/>
                <a:gd name="connsiteY6-280" fmla="*/ 139681 h 140787"/>
                <a:gd name="connsiteX0-281" fmla="*/ 124942 w 2186166"/>
                <a:gd name="connsiteY0-282" fmla="*/ 139681 h 140787"/>
                <a:gd name="connsiteX1-283" fmla="*/ 307614 w 2186166"/>
                <a:gd name="connsiteY1-284" fmla="*/ 25514 h 140787"/>
                <a:gd name="connsiteX2-285" fmla="*/ 2101758 w 2186166"/>
                <a:gd name="connsiteY2-286" fmla="*/ 23068 h 140787"/>
                <a:gd name="connsiteX3-287" fmla="*/ 2186166 w 2186166"/>
                <a:gd name="connsiteY3-288" fmla="*/ 744 h 140787"/>
                <a:gd name="connsiteX4-289" fmla="*/ 2144151 w 2186166"/>
                <a:gd name="connsiteY4-290" fmla="*/ 56791 h 140787"/>
                <a:gd name="connsiteX5-291" fmla="*/ 2004556 w 2186166"/>
                <a:gd name="connsiteY5-292" fmla="*/ 140787 h 140787"/>
                <a:gd name="connsiteX6-293" fmla="*/ 124942 w 2186166"/>
                <a:gd name="connsiteY6-294" fmla="*/ 139681 h 140787"/>
                <a:gd name="connsiteX0-295" fmla="*/ 0 w 2061224"/>
                <a:gd name="connsiteY0-296" fmla="*/ 139681 h 140787"/>
                <a:gd name="connsiteX1-297" fmla="*/ 182672 w 2061224"/>
                <a:gd name="connsiteY1-298" fmla="*/ 25514 h 140787"/>
                <a:gd name="connsiteX2-299" fmla="*/ 1976816 w 2061224"/>
                <a:gd name="connsiteY2-300" fmla="*/ 23068 h 140787"/>
                <a:gd name="connsiteX3-301" fmla="*/ 2061224 w 2061224"/>
                <a:gd name="connsiteY3-302" fmla="*/ 744 h 140787"/>
                <a:gd name="connsiteX4-303" fmla="*/ 2019209 w 2061224"/>
                <a:gd name="connsiteY4-304" fmla="*/ 56791 h 140787"/>
                <a:gd name="connsiteX5-305" fmla="*/ 1879614 w 2061224"/>
                <a:gd name="connsiteY5-306" fmla="*/ 140787 h 140787"/>
                <a:gd name="connsiteX6-307" fmla="*/ 0 w 2061224"/>
                <a:gd name="connsiteY6-308" fmla="*/ 139681 h 140787"/>
                <a:gd name="connsiteX0-309" fmla="*/ 0 w 2061224"/>
                <a:gd name="connsiteY0-310" fmla="*/ 139681 h 140787"/>
                <a:gd name="connsiteX1-311" fmla="*/ 182672 w 2061224"/>
                <a:gd name="connsiteY1-312" fmla="*/ 25514 h 140787"/>
                <a:gd name="connsiteX2-313" fmla="*/ 1976816 w 2061224"/>
                <a:gd name="connsiteY2-314" fmla="*/ 23068 h 140787"/>
                <a:gd name="connsiteX3-315" fmla="*/ 2061224 w 2061224"/>
                <a:gd name="connsiteY3-316" fmla="*/ 744 h 140787"/>
                <a:gd name="connsiteX4-317" fmla="*/ 2019209 w 2061224"/>
                <a:gd name="connsiteY4-318" fmla="*/ 56791 h 140787"/>
                <a:gd name="connsiteX5-319" fmla="*/ 1879614 w 2061224"/>
                <a:gd name="connsiteY5-320" fmla="*/ 140787 h 140787"/>
                <a:gd name="connsiteX6-321" fmla="*/ 0 w 2061224"/>
                <a:gd name="connsiteY6-322" fmla="*/ 139681 h 1407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061224" h="140787">
                  <a:moveTo>
                    <a:pt x="0" y="139681"/>
                  </a:moveTo>
                  <a:cubicBezTo>
                    <a:pt x="123799" y="67496"/>
                    <a:pt x="142671" y="30585"/>
                    <a:pt x="182672" y="25514"/>
                  </a:cubicBezTo>
                  <a:cubicBezTo>
                    <a:pt x="222673" y="20443"/>
                    <a:pt x="1378768" y="23883"/>
                    <a:pt x="1976816" y="23068"/>
                  </a:cubicBezTo>
                  <a:cubicBezTo>
                    <a:pt x="2048534" y="23197"/>
                    <a:pt x="2054159" y="-4876"/>
                    <a:pt x="2061224" y="744"/>
                  </a:cubicBezTo>
                  <a:cubicBezTo>
                    <a:pt x="2041692" y="35688"/>
                    <a:pt x="2049477" y="33451"/>
                    <a:pt x="2019209" y="56791"/>
                  </a:cubicBezTo>
                  <a:cubicBezTo>
                    <a:pt x="1988941" y="80131"/>
                    <a:pt x="1933682" y="117597"/>
                    <a:pt x="1879614" y="140787"/>
                  </a:cubicBezTo>
                  <a:lnTo>
                    <a:pt x="0" y="139681"/>
                  </a:lnTo>
                  <a:close/>
                </a:path>
              </a:pathLst>
            </a:custGeom>
            <a:gradFill flip="none" rotWithShape="1">
              <a:gsLst>
                <a:gs pos="50000">
                  <a:srgbClr val="D9D9D9"/>
                </a:gs>
                <a:gs pos="100000">
                  <a:schemeClr val="bg1"/>
                </a:gs>
                <a:gs pos="0">
                  <a:schemeClr val="bg1">
                    <a:lumMod val="100000"/>
                  </a:schemeClr>
                </a:gs>
              </a:gsLst>
              <a:lin ang="1800000" scaled="0"/>
              <a:tileRect/>
            </a:gradFill>
            <a:ln>
              <a:noFill/>
            </a:ln>
            <a:effectLst>
              <a:outerShdw blurRad="50800" dist="38100" dir="8100000" algn="tr" rotWithShape="0">
                <a:prstClr val="black">
                  <a:alpha val="40000"/>
                </a:prstClr>
              </a:outerShdw>
            </a:effectLst>
            <a:scene3d>
              <a:camera prst="orthographicFront"/>
              <a:lightRig rig="threePt" dir="t"/>
            </a:scene3d>
            <a:sp3d prstMaterial="matte">
              <a:bevelT w="6350" h="6350"/>
              <a:bevelB w="95250"/>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200"/>
              <a:endParaRPr lang="zh-CN" altLang="en-US" sz="2400">
                <a:solidFill>
                  <a:prstClr val="white"/>
                </a:solidFill>
              </a:endParaRPr>
            </a:p>
          </p:txBody>
        </p:sp>
      </p:grpSp>
      <p:sp>
        <p:nvSpPr>
          <p:cNvPr id="7" name="矩形 15"/>
          <p:cNvSpPr/>
          <p:nvPr/>
        </p:nvSpPr>
        <p:spPr>
          <a:xfrm>
            <a:off x="7541145" y="2519141"/>
            <a:ext cx="1654684" cy="720161"/>
          </a:xfrm>
          <a:custGeom>
            <a:avLst/>
            <a:gdLst>
              <a:gd name="connsiteX0" fmla="*/ 486712 w 974023"/>
              <a:gd name="connsiteY0" fmla="*/ 0 h 1617068"/>
              <a:gd name="connsiteX1" fmla="*/ 973423 w 974023"/>
              <a:gd name="connsiteY1" fmla="*/ 409289 h 1617068"/>
              <a:gd name="connsiteX2" fmla="*/ 974023 w 974023"/>
              <a:gd name="connsiteY2" fmla="*/ 409289 h 1617068"/>
              <a:gd name="connsiteX3" fmla="*/ 974023 w 974023"/>
              <a:gd name="connsiteY3" fmla="*/ 1617068 h 1617068"/>
              <a:gd name="connsiteX4" fmla="*/ 907353 w 974023"/>
              <a:gd name="connsiteY4" fmla="*/ 1429331 h 1617068"/>
              <a:gd name="connsiteX5" fmla="*/ 972895 w 974023"/>
              <a:gd name="connsiteY5" fmla="*/ 1266120 h 1617068"/>
              <a:gd name="connsiteX6" fmla="*/ 973403 w 974023"/>
              <a:gd name="connsiteY6" fmla="*/ 1224136 h 1617068"/>
              <a:gd name="connsiteX7" fmla="*/ 836204 w 974023"/>
              <a:gd name="connsiteY7" fmla="*/ 1372735 h 1617068"/>
              <a:gd name="connsiteX8" fmla="*/ 0 w 974023"/>
              <a:gd name="connsiteY8" fmla="*/ 1373875 h 1617068"/>
              <a:gd name="connsiteX9" fmla="*/ 0 w 974023"/>
              <a:gd name="connsiteY9" fmla="*/ 409289 h 1617068"/>
              <a:gd name="connsiteX10" fmla="*/ 486712 w 974023"/>
              <a:gd name="connsiteY10" fmla="*/ 0 h 1617068"/>
              <a:gd name="connsiteX0-1" fmla="*/ 486712 w 974023"/>
              <a:gd name="connsiteY0-2" fmla="*/ 0 h 1429331"/>
              <a:gd name="connsiteX1-3" fmla="*/ 973423 w 974023"/>
              <a:gd name="connsiteY1-4" fmla="*/ 409289 h 1429331"/>
              <a:gd name="connsiteX2-5" fmla="*/ 974023 w 974023"/>
              <a:gd name="connsiteY2-6" fmla="*/ 409289 h 1429331"/>
              <a:gd name="connsiteX3-7" fmla="*/ 907353 w 974023"/>
              <a:gd name="connsiteY3-8" fmla="*/ 1429331 h 1429331"/>
              <a:gd name="connsiteX4-9" fmla="*/ 972895 w 974023"/>
              <a:gd name="connsiteY4-10" fmla="*/ 1266120 h 1429331"/>
              <a:gd name="connsiteX5-11" fmla="*/ 973403 w 974023"/>
              <a:gd name="connsiteY5-12" fmla="*/ 1224136 h 1429331"/>
              <a:gd name="connsiteX6-13" fmla="*/ 836204 w 974023"/>
              <a:gd name="connsiteY6-14" fmla="*/ 1372735 h 1429331"/>
              <a:gd name="connsiteX7-15" fmla="*/ 0 w 974023"/>
              <a:gd name="connsiteY7-16" fmla="*/ 1373875 h 1429331"/>
              <a:gd name="connsiteX8-17" fmla="*/ 0 w 974023"/>
              <a:gd name="connsiteY8-18" fmla="*/ 409289 h 1429331"/>
              <a:gd name="connsiteX9-19" fmla="*/ 486712 w 974023"/>
              <a:gd name="connsiteY9-20" fmla="*/ 0 h 1429331"/>
              <a:gd name="connsiteX0-21" fmla="*/ 486712 w 974023"/>
              <a:gd name="connsiteY0-22" fmla="*/ 0 h 1373875"/>
              <a:gd name="connsiteX1-23" fmla="*/ 973423 w 974023"/>
              <a:gd name="connsiteY1-24" fmla="*/ 409289 h 1373875"/>
              <a:gd name="connsiteX2-25" fmla="*/ 974023 w 974023"/>
              <a:gd name="connsiteY2-26" fmla="*/ 409289 h 1373875"/>
              <a:gd name="connsiteX3-27" fmla="*/ 972895 w 974023"/>
              <a:gd name="connsiteY3-28" fmla="*/ 1266120 h 1373875"/>
              <a:gd name="connsiteX4-29" fmla="*/ 973403 w 974023"/>
              <a:gd name="connsiteY4-30" fmla="*/ 1224136 h 1373875"/>
              <a:gd name="connsiteX5-31" fmla="*/ 836204 w 974023"/>
              <a:gd name="connsiteY5-32" fmla="*/ 1372735 h 1373875"/>
              <a:gd name="connsiteX6-33" fmla="*/ 0 w 974023"/>
              <a:gd name="connsiteY6-34" fmla="*/ 1373875 h 1373875"/>
              <a:gd name="connsiteX7-35" fmla="*/ 0 w 974023"/>
              <a:gd name="connsiteY7-36" fmla="*/ 409289 h 1373875"/>
              <a:gd name="connsiteX8-37" fmla="*/ 486712 w 974023"/>
              <a:gd name="connsiteY8-38" fmla="*/ 0 h 1373875"/>
              <a:gd name="connsiteX0-39" fmla="*/ 486712 w 974023"/>
              <a:gd name="connsiteY0-40" fmla="*/ 0 h 1373875"/>
              <a:gd name="connsiteX1-41" fmla="*/ 973423 w 974023"/>
              <a:gd name="connsiteY1-42" fmla="*/ 409289 h 1373875"/>
              <a:gd name="connsiteX2-43" fmla="*/ 974023 w 974023"/>
              <a:gd name="connsiteY2-44" fmla="*/ 409289 h 1373875"/>
              <a:gd name="connsiteX3-45" fmla="*/ 973403 w 974023"/>
              <a:gd name="connsiteY3-46" fmla="*/ 1224136 h 1373875"/>
              <a:gd name="connsiteX4-47" fmla="*/ 836204 w 974023"/>
              <a:gd name="connsiteY4-48" fmla="*/ 1372735 h 1373875"/>
              <a:gd name="connsiteX5-49" fmla="*/ 0 w 974023"/>
              <a:gd name="connsiteY5-50" fmla="*/ 1373875 h 1373875"/>
              <a:gd name="connsiteX6-51" fmla="*/ 0 w 974023"/>
              <a:gd name="connsiteY6-52" fmla="*/ 409289 h 1373875"/>
              <a:gd name="connsiteX7-53" fmla="*/ 486712 w 974023"/>
              <a:gd name="connsiteY7-54" fmla="*/ 0 h 1373875"/>
              <a:gd name="connsiteX0-55" fmla="*/ 486712 w 974023"/>
              <a:gd name="connsiteY0-56" fmla="*/ 0 h 1206104"/>
              <a:gd name="connsiteX1-57" fmla="*/ 973423 w 974023"/>
              <a:gd name="connsiteY1-58" fmla="*/ 241518 h 1206104"/>
              <a:gd name="connsiteX2-59" fmla="*/ 974023 w 974023"/>
              <a:gd name="connsiteY2-60" fmla="*/ 241518 h 1206104"/>
              <a:gd name="connsiteX3-61" fmla="*/ 973403 w 974023"/>
              <a:gd name="connsiteY3-62" fmla="*/ 1056365 h 1206104"/>
              <a:gd name="connsiteX4-63" fmla="*/ 836204 w 974023"/>
              <a:gd name="connsiteY4-64" fmla="*/ 1204964 h 1206104"/>
              <a:gd name="connsiteX5-65" fmla="*/ 0 w 974023"/>
              <a:gd name="connsiteY5-66" fmla="*/ 1206104 h 1206104"/>
              <a:gd name="connsiteX6-67" fmla="*/ 0 w 974023"/>
              <a:gd name="connsiteY6-68" fmla="*/ 241518 h 1206104"/>
              <a:gd name="connsiteX7-69" fmla="*/ 486712 w 974023"/>
              <a:gd name="connsiteY7-70" fmla="*/ 0 h 12061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74023" h="1206104">
                <a:moveTo>
                  <a:pt x="486712" y="0"/>
                </a:moveTo>
                <a:lnTo>
                  <a:pt x="973423" y="241518"/>
                </a:lnTo>
                <a:lnTo>
                  <a:pt x="974023" y="241518"/>
                </a:lnTo>
                <a:cubicBezTo>
                  <a:pt x="973816" y="513134"/>
                  <a:pt x="973610" y="784749"/>
                  <a:pt x="973403" y="1056365"/>
                </a:cubicBezTo>
                <a:cubicBezTo>
                  <a:pt x="956461" y="1142398"/>
                  <a:pt x="918838" y="1202171"/>
                  <a:pt x="836204" y="1204964"/>
                </a:cubicBezTo>
                <a:lnTo>
                  <a:pt x="0" y="1206104"/>
                </a:lnTo>
                <a:lnTo>
                  <a:pt x="0" y="241518"/>
                </a:lnTo>
                <a:lnTo>
                  <a:pt x="486712" y="0"/>
                </a:lnTo>
                <a:close/>
              </a:path>
            </a:pathLst>
          </a:custGeom>
          <a:gradFill flip="none" rotWithShape="1">
            <a:gsLst>
              <a:gs pos="4000">
                <a:schemeClr val="bg1">
                  <a:alpha val="0"/>
                </a:schemeClr>
              </a:gs>
              <a:gs pos="74000">
                <a:schemeClr val="tx1">
                  <a:alpha val="22000"/>
                </a:schemeClr>
              </a:gs>
            </a:gsLst>
            <a:lin ang="5400000" scaled="1"/>
            <a:tileRect/>
          </a:gradFill>
          <a:ln>
            <a:noFill/>
          </a:ln>
          <a:effectLst/>
          <a:scene3d>
            <a:camera prst="orthographicFront"/>
            <a:lightRig rig="threePt" dir="t"/>
          </a:scene3d>
          <a:sp3d>
            <a:bevelT w="6350" h="12700"/>
            <a:bevelB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endParaRPr>
          </a:p>
        </p:txBody>
      </p:sp>
      <p:grpSp>
        <p:nvGrpSpPr>
          <p:cNvPr id="8" name="组合 7"/>
          <p:cNvGrpSpPr/>
          <p:nvPr/>
        </p:nvGrpSpPr>
        <p:grpSpPr>
          <a:xfrm flipH="1" flipV="1">
            <a:off x="5014953" y="1656576"/>
            <a:ext cx="3414431" cy="1600320"/>
            <a:chOff x="2587569" y="2361304"/>
            <a:chExt cx="1843891" cy="929252"/>
          </a:xfrm>
          <a:effectLst>
            <a:outerShdw blurRad="50800" dist="38100" dir="8100000" algn="tr" rotWithShape="0">
              <a:prstClr val="black">
                <a:alpha val="40000"/>
              </a:prstClr>
            </a:outerShdw>
          </a:effectLst>
        </p:grpSpPr>
        <p:sp>
          <p:nvSpPr>
            <p:cNvPr id="9" name="矩形 15"/>
            <p:cNvSpPr/>
            <p:nvPr/>
          </p:nvSpPr>
          <p:spPr>
            <a:xfrm flipH="1" flipV="1">
              <a:off x="2587720" y="2584001"/>
              <a:ext cx="622113" cy="706555"/>
            </a:xfrm>
            <a:custGeom>
              <a:avLst/>
              <a:gdLst>
                <a:gd name="connsiteX0" fmla="*/ 486712 w 974023"/>
                <a:gd name="connsiteY0" fmla="*/ 0 h 1617068"/>
                <a:gd name="connsiteX1" fmla="*/ 973423 w 974023"/>
                <a:gd name="connsiteY1" fmla="*/ 409289 h 1617068"/>
                <a:gd name="connsiteX2" fmla="*/ 974023 w 974023"/>
                <a:gd name="connsiteY2" fmla="*/ 409289 h 1617068"/>
                <a:gd name="connsiteX3" fmla="*/ 974023 w 974023"/>
                <a:gd name="connsiteY3" fmla="*/ 1617068 h 1617068"/>
                <a:gd name="connsiteX4" fmla="*/ 907353 w 974023"/>
                <a:gd name="connsiteY4" fmla="*/ 1429331 h 1617068"/>
                <a:gd name="connsiteX5" fmla="*/ 972895 w 974023"/>
                <a:gd name="connsiteY5" fmla="*/ 1266120 h 1617068"/>
                <a:gd name="connsiteX6" fmla="*/ 973403 w 974023"/>
                <a:gd name="connsiteY6" fmla="*/ 1224136 h 1617068"/>
                <a:gd name="connsiteX7" fmla="*/ 836204 w 974023"/>
                <a:gd name="connsiteY7" fmla="*/ 1372735 h 1617068"/>
                <a:gd name="connsiteX8" fmla="*/ 0 w 974023"/>
                <a:gd name="connsiteY8" fmla="*/ 1373875 h 1617068"/>
                <a:gd name="connsiteX9" fmla="*/ 0 w 974023"/>
                <a:gd name="connsiteY9" fmla="*/ 409289 h 1617068"/>
                <a:gd name="connsiteX10" fmla="*/ 486712 w 974023"/>
                <a:gd name="connsiteY10" fmla="*/ 0 h 1617068"/>
                <a:gd name="connsiteX0-1" fmla="*/ 486712 w 974023"/>
                <a:gd name="connsiteY0-2" fmla="*/ 0 h 1429331"/>
                <a:gd name="connsiteX1-3" fmla="*/ 973423 w 974023"/>
                <a:gd name="connsiteY1-4" fmla="*/ 409289 h 1429331"/>
                <a:gd name="connsiteX2-5" fmla="*/ 974023 w 974023"/>
                <a:gd name="connsiteY2-6" fmla="*/ 409289 h 1429331"/>
                <a:gd name="connsiteX3-7" fmla="*/ 907353 w 974023"/>
                <a:gd name="connsiteY3-8" fmla="*/ 1429331 h 1429331"/>
                <a:gd name="connsiteX4-9" fmla="*/ 972895 w 974023"/>
                <a:gd name="connsiteY4-10" fmla="*/ 1266120 h 1429331"/>
                <a:gd name="connsiteX5-11" fmla="*/ 973403 w 974023"/>
                <a:gd name="connsiteY5-12" fmla="*/ 1224136 h 1429331"/>
                <a:gd name="connsiteX6-13" fmla="*/ 836204 w 974023"/>
                <a:gd name="connsiteY6-14" fmla="*/ 1372735 h 1429331"/>
                <a:gd name="connsiteX7-15" fmla="*/ 0 w 974023"/>
                <a:gd name="connsiteY7-16" fmla="*/ 1373875 h 1429331"/>
                <a:gd name="connsiteX8-17" fmla="*/ 0 w 974023"/>
                <a:gd name="connsiteY8-18" fmla="*/ 409289 h 1429331"/>
                <a:gd name="connsiteX9-19" fmla="*/ 486712 w 974023"/>
                <a:gd name="connsiteY9-20" fmla="*/ 0 h 1429331"/>
                <a:gd name="connsiteX0-21" fmla="*/ 486712 w 974023"/>
                <a:gd name="connsiteY0-22" fmla="*/ 0 h 1373875"/>
                <a:gd name="connsiteX1-23" fmla="*/ 973423 w 974023"/>
                <a:gd name="connsiteY1-24" fmla="*/ 409289 h 1373875"/>
                <a:gd name="connsiteX2-25" fmla="*/ 974023 w 974023"/>
                <a:gd name="connsiteY2-26" fmla="*/ 409289 h 1373875"/>
                <a:gd name="connsiteX3-27" fmla="*/ 972895 w 974023"/>
                <a:gd name="connsiteY3-28" fmla="*/ 1266120 h 1373875"/>
                <a:gd name="connsiteX4-29" fmla="*/ 973403 w 974023"/>
                <a:gd name="connsiteY4-30" fmla="*/ 1224136 h 1373875"/>
                <a:gd name="connsiteX5-31" fmla="*/ 836204 w 974023"/>
                <a:gd name="connsiteY5-32" fmla="*/ 1372735 h 1373875"/>
                <a:gd name="connsiteX6-33" fmla="*/ 0 w 974023"/>
                <a:gd name="connsiteY6-34" fmla="*/ 1373875 h 1373875"/>
                <a:gd name="connsiteX7-35" fmla="*/ 0 w 974023"/>
                <a:gd name="connsiteY7-36" fmla="*/ 409289 h 1373875"/>
                <a:gd name="connsiteX8-37" fmla="*/ 486712 w 974023"/>
                <a:gd name="connsiteY8-38" fmla="*/ 0 h 1373875"/>
                <a:gd name="connsiteX0-39" fmla="*/ 486712 w 974023"/>
                <a:gd name="connsiteY0-40" fmla="*/ 0 h 1373875"/>
                <a:gd name="connsiteX1-41" fmla="*/ 973423 w 974023"/>
                <a:gd name="connsiteY1-42" fmla="*/ 409289 h 1373875"/>
                <a:gd name="connsiteX2-43" fmla="*/ 974023 w 974023"/>
                <a:gd name="connsiteY2-44" fmla="*/ 409289 h 1373875"/>
                <a:gd name="connsiteX3-45" fmla="*/ 973403 w 974023"/>
                <a:gd name="connsiteY3-46" fmla="*/ 1224136 h 1373875"/>
                <a:gd name="connsiteX4-47" fmla="*/ 836204 w 974023"/>
                <a:gd name="connsiteY4-48" fmla="*/ 1372735 h 1373875"/>
                <a:gd name="connsiteX5-49" fmla="*/ 0 w 974023"/>
                <a:gd name="connsiteY5-50" fmla="*/ 1373875 h 1373875"/>
                <a:gd name="connsiteX6-51" fmla="*/ 0 w 974023"/>
                <a:gd name="connsiteY6-52" fmla="*/ 409289 h 1373875"/>
                <a:gd name="connsiteX7-53" fmla="*/ 486712 w 974023"/>
                <a:gd name="connsiteY7-54" fmla="*/ 0 h 13738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74023" h="1373875">
                  <a:moveTo>
                    <a:pt x="486712" y="0"/>
                  </a:moveTo>
                  <a:lnTo>
                    <a:pt x="973423" y="409289"/>
                  </a:lnTo>
                  <a:lnTo>
                    <a:pt x="974023" y="409289"/>
                  </a:lnTo>
                  <a:cubicBezTo>
                    <a:pt x="973816" y="680905"/>
                    <a:pt x="973610" y="952520"/>
                    <a:pt x="973403" y="1224136"/>
                  </a:cubicBezTo>
                  <a:cubicBezTo>
                    <a:pt x="956461" y="1310169"/>
                    <a:pt x="918838" y="1369942"/>
                    <a:pt x="836204" y="1372735"/>
                  </a:cubicBezTo>
                  <a:lnTo>
                    <a:pt x="0" y="1373875"/>
                  </a:lnTo>
                  <a:lnTo>
                    <a:pt x="0" y="409289"/>
                  </a:lnTo>
                  <a:lnTo>
                    <a:pt x="486712" y="0"/>
                  </a:lnTo>
                  <a:close/>
                </a:path>
              </a:pathLst>
            </a:custGeom>
            <a:solidFill>
              <a:srgbClr val="ED827A"/>
            </a:solidFill>
            <a:ln>
              <a:noFill/>
            </a:ln>
            <a:effectLst>
              <a:outerShdw blurRad="50800" dist="38100" dir="2700000" algn="tl" rotWithShape="0">
                <a:prstClr val="black">
                  <a:alpha val="10000"/>
                </a:prstClr>
              </a:outerShdw>
            </a:effectLst>
            <a:scene3d>
              <a:camera prst="orthographicFront"/>
              <a:lightRig rig="threePt" dir="t"/>
            </a:scene3d>
            <a:sp3d>
              <a:bevelT w="6350" h="12700" prst="coolSlant"/>
              <a:bevelB w="95250" h="1968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endParaRPr>
            </a:p>
          </p:txBody>
        </p:sp>
        <p:sp>
          <p:nvSpPr>
            <p:cNvPr id="10" name="平行四边形 1"/>
            <p:cNvSpPr/>
            <p:nvPr/>
          </p:nvSpPr>
          <p:spPr>
            <a:xfrm rot="10800000">
              <a:off x="2587569" y="2361304"/>
              <a:ext cx="1843891" cy="445737"/>
            </a:xfrm>
            <a:custGeom>
              <a:avLst/>
              <a:gdLst>
                <a:gd name="connsiteX0" fmla="*/ 0 w 2144515"/>
                <a:gd name="connsiteY0" fmla="*/ 205154 h 205154"/>
                <a:gd name="connsiteX1" fmla="*/ 268623 w 2144515"/>
                <a:gd name="connsiteY1" fmla="*/ 90987 h 205154"/>
                <a:gd name="connsiteX2" fmla="*/ 2062767 w 2144515"/>
                <a:gd name="connsiteY2" fmla="*/ 88541 h 205154"/>
                <a:gd name="connsiteX3" fmla="*/ 2144515 w 2144515"/>
                <a:gd name="connsiteY3" fmla="*/ 0 h 205154"/>
                <a:gd name="connsiteX4" fmla="*/ 2144213 w 2144515"/>
                <a:gd name="connsiteY4" fmla="*/ 25016 h 205154"/>
                <a:gd name="connsiteX5" fmla="*/ 2105160 w 2144515"/>
                <a:gd name="connsiteY5" fmla="*/ 122264 h 205154"/>
                <a:gd name="connsiteX6" fmla="*/ 2050677 w 2144515"/>
                <a:gd name="connsiteY6" fmla="*/ 202476 h 205154"/>
                <a:gd name="connsiteX7" fmla="*/ 0 w 2144515"/>
                <a:gd name="connsiteY7" fmla="*/ 205154 h 20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4515" h="205154">
                  <a:moveTo>
                    <a:pt x="0" y="205154"/>
                  </a:moveTo>
                  <a:cubicBezTo>
                    <a:pt x="63674" y="118910"/>
                    <a:pt x="189059" y="94854"/>
                    <a:pt x="268623" y="90987"/>
                  </a:cubicBezTo>
                  <a:lnTo>
                    <a:pt x="2062767" y="88541"/>
                  </a:lnTo>
                  <a:cubicBezTo>
                    <a:pt x="2112003" y="86877"/>
                    <a:pt x="2134420" y="51262"/>
                    <a:pt x="2144515" y="0"/>
                  </a:cubicBezTo>
                  <a:cubicBezTo>
                    <a:pt x="2144414" y="8339"/>
                    <a:pt x="2144313" y="16677"/>
                    <a:pt x="2144213" y="25016"/>
                  </a:cubicBezTo>
                  <a:cubicBezTo>
                    <a:pt x="2143132" y="44467"/>
                    <a:pt x="2139739" y="78589"/>
                    <a:pt x="2105160" y="122264"/>
                  </a:cubicBezTo>
                  <a:lnTo>
                    <a:pt x="2050677" y="202476"/>
                  </a:lnTo>
                  <a:lnTo>
                    <a:pt x="0" y="205154"/>
                  </a:lnTo>
                  <a:close/>
                </a:path>
              </a:pathLst>
            </a:custGeom>
            <a:gradFill flip="none" rotWithShape="1">
              <a:gsLst>
                <a:gs pos="50000">
                  <a:srgbClr val="D9D9D9"/>
                </a:gs>
                <a:gs pos="100000">
                  <a:schemeClr val="bg1"/>
                </a:gs>
                <a:gs pos="0">
                  <a:schemeClr val="bg1">
                    <a:lumMod val="100000"/>
                  </a:schemeClr>
                </a:gs>
              </a:gsLst>
              <a:lin ang="1800000" scaled="0"/>
              <a:tileRect/>
            </a:gradFill>
            <a:ln>
              <a:noFill/>
            </a:ln>
            <a:effectLst>
              <a:outerShdw blurRad="63500" sx="102000" sy="102000" algn="ctr" rotWithShape="0">
                <a:schemeClr val="tx1">
                  <a:lumMod val="50000"/>
                  <a:lumOff val="50000"/>
                  <a:alpha val="40000"/>
                </a:schemeClr>
              </a:outerShdw>
            </a:effectLst>
            <a:scene3d>
              <a:camera prst="orthographicFront"/>
              <a:lightRig rig="threePt" dir="t"/>
            </a:scene3d>
            <a:sp3d prstMaterial="matte">
              <a:bevelT w="6350" h="6350"/>
              <a:bevelB w="95250"/>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200"/>
              <a:endParaRPr lang="zh-CN" altLang="en-US" sz="2400">
                <a:solidFill>
                  <a:prstClr val="white"/>
                </a:solidFill>
              </a:endParaRPr>
            </a:p>
          </p:txBody>
        </p:sp>
      </p:grpSp>
      <p:sp>
        <p:nvSpPr>
          <p:cNvPr id="11" name="矩形 15"/>
          <p:cNvSpPr/>
          <p:nvPr/>
        </p:nvSpPr>
        <p:spPr>
          <a:xfrm>
            <a:off x="7239616" y="2084976"/>
            <a:ext cx="1175478" cy="720161"/>
          </a:xfrm>
          <a:custGeom>
            <a:avLst/>
            <a:gdLst>
              <a:gd name="connsiteX0" fmla="*/ 486712 w 974023"/>
              <a:gd name="connsiteY0" fmla="*/ 0 h 1617068"/>
              <a:gd name="connsiteX1" fmla="*/ 973423 w 974023"/>
              <a:gd name="connsiteY1" fmla="*/ 409289 h 1617068"/>
              <a:gd name="connsiteX2" fmla="*/ 974023 w 974023"/>
              <a:gd name="connsiteY2" fmla="*/ 409289 h 1617068"/>
              <a:gd name="connsiteX3" fmla="*/ 974023 w 974023"/>
              <a:gd name="connsiteY3" fmla="*/ 1617068 h 1617068"/>
              <a:gd name="connsiteX4" fmla="*/ 907353 w 974023"/>
              <a:gd name="connsiteY4" fmla="*/ 1429331 h 1617068"/>
              <a:gd name="connsiteX5" fmla="*/ 972895 w 974023"/>
              <a:gd name="connsiteY5" fmla="*/ 1266120 h 1617068"/>
              <a:gd name="connsiteX6" fmla="*/ 973403 w 974023"/>
              <a:gd name="connsiteY6" fmla="*/ 1224136 h 1617068"/>
              <a:gd name="connsiteX7" fmla="*/ 836204 w 974023"/>
              <a:gd name="connsiteY7" fmla="*/ 1372735 h 1617068"/>
              <a:gd name="connsiteX8" fmla="*/ 0 w 974023"/>
              <a:gd name="connsiteY8" fmla="*/ 1373875 h 1617068"/>
              <a:gd name="connsiteX9" fmla="*/ 0 w 974023"/>
              <a:gd name="connsiteY9" fmla="*/ 409289 h 1617068"/>
              <a:gd name="connsiteX10" fmla="*/ 486712 w 974023"/>
              <a:gd name="connsiteY10" fmla="*/ 0 h 1617068"/>
              <a:gd name="connsiteX0-1" fmla="*/ 486712 w 974023"/>
              <a:gd name="connsiteY0-2" fmla="*/ 0 h 1429331"/>
              <a:gd name="connsiteX1-3" fmla="*/ 973423 w 974023"/>
              <a:gd name="connsiteY1-4" fmla="*/ 409289 h 1429331"/>
              <a:gd name="connsiteX2-5" fmla="*/ 974023 w 974023"/>
              <a:gd name="connsiteY2-6" fmla="*/ 409289 h 1429331"/>
              <a:gd name="connsiteX3-7" fmla="*/ 907353 w 974023"/>
              <a:gd name="connsiteY3-8" fmla="*/ 1429331 h 1429331"/>
              <a:gd name="connsiteX4-9" fmla="*/ 972895 w 974023"/>
              <a:gd name="connsiteY4-10" fmla="*/ 1266120 h 1429331"/>
              <a:gd name="connsiteX5-11" fmla="*/ 973403 w 974023"/>
              <a:gd name="connsiteY5-12" fmla="*/ 1224136 h 1429331"/>
              <a:gd name="connsiteX6-13" fmla="*/ 836204 w 974023"/>
              <a:gd name="connsiteY6-14" fmla="*/ 1372735 h 1429331"/>
              <a:gd name="connsiteX7-15" fmla="*/ 0 w 974023"/>
              <a:gd name="connsiteY7-16" fmla="*/ 1373875 h 1429331"/>
              <a:gd name="connsiteX8-17" fmla="*/ 0 w 974023"/>
              <a:gd name="connsiteY8-18" fmla="*/ 409289 h 1429331"/>
              <a:gd name="connsiteX9-19" fmla="*/ 486712 w 974023"/>
              <a:gd name="connsiteY9-20" fmla="*/ 0 h 1429331"/>
              <a:gd name="connsiteX0-21" fmla="*/ 486712 w 974023"/>
              <a:gd name="connsiteY0-22" fmla="*/ 0 h 1373875"/>
              <a:gd name="connsiteX1-23" fmla="*/ 973423 w 974023"/>
              <a:gd name="connsiteY1-24" fmla="*/ 409289 h 1373875"/>
              <a:gd name="connsiteX2-25" fmla="*/ 974023 w 974023"/>
              <a:gd name="connsiteY2-26" fmla="*/ 409289 h 1373875"/>
              <a:gd name="connsiteX3-27" fmla="*/ 972895 w 974023"/>
              <a:gd name="connsiteY3-28" fmla="*/ 1266120 h 1373875"/>
              <a:gd name="connsiteX4-29" fmla="*/ 973403 w 974023"/>
              <a:gd name="connsiteY4-30" fmla="*/ 1224136 h 1373875"/>
              <a:gd name="connsiteX5-31" fmla="*/ 836204 w 974023"/>
              <a:gd name="connsiteY5-32" fmla="*/ 1372735 h 1373875"/>
              <a:gd name="connsiteX6-33" fmla="*/ 0 w 974023"/>
              <a:gd name="connsiteY6-34" fmla="*/ 1373875 h 1373875"/>
              <a:gd name="connsiteX7-35" fmla="*/ 0 w 974023"/>
              <a:gd name="connsiteY7-36" fmla="*/ 409289 h 1373875"/>
              <a:gd name="connsiteX8-37" fmla="*/ 486712 w 974023"/>
              <a:gd name="connsiteY8-38" fmla="*/ 0 h 1373875"/>
              <a:gd name="connsiteX0-39" fmla="*/ 486712 w 974023"/>
              <a:gd name="connsiteY0-40" fmla="*/ 0 h 1373875"/>
              <a:gd name="connsiteX1-41" fmla="*/ 973423 w 974023"/>
              <a:gd name="connsiteY1-42" fmla="*/ 409289 h 1373875"/>
              <a:gd name="connsiteX2-43" fmla="*/ 974023 w 974023"/>
              <a:gd name="connsiteY2-44" fmla="*/ 409289 h 1373875"/>
              <a:gd name="connsiteX3-45" fmla="*/ 973403 w 974023"/>
              <a:gd name="connsiteY3-46" fmla="*/ 1224136 h 1373875"/>
              <a:gd name="connsiteX4-47" fmla="*/ 836204 w 974023"/>
              <a:gd name="connsiteY4-48" fmla="*/ 1372735 h 1373875"/>
              <a:gd name="connsiteX5-49" fmla="*/ 0 w 974023"/>
              <a:gd name="connsiteY5-50" fmla="*/ 1373875 h 1373875"/>
              <a:gd name="connsiteX6-51" fmla="*/ 0 w 974023"/>
              <a:gd name="connsiteY6-52" fmla="*/ 409289 h 1373875"/>
              <a:gd name="connsiteX7-53" fmla="*/ 486712 w 974023"/>
              <a:gd name="connsiteY7-54" fmla="*/ 0 h 1373875"/>
              <a:gd name="connsiteX0-55" fmla="*/ 486712 w 974023"/>
              <a:gd name="connsiteY0-56" fmla="*/ 0 h 1206104"/>
              <a:gd name="connsiteX1-57" fmla="*/ 973423 w 974023"/>
              <a:gd name="connsiteY1-58" fmla="*/ 241518 h 1206104"/>
              <a:gd name="connsiteX2-59" fmla="*/ 974023 w 974023"/>
              <a:gd name="connsiteY2-60" fmla="*/ 241518 h 1206104"/>
              <a:gd name="connsiteX3-61" fmla="*/ 973403 w 974023"/>
              <a:gd name="connsiteY3-62" fmla="*/ 1056365 h 1206104"/>
              <a:gd name="connsiteX4-63" fmla="*/ 836204 w 974023"/>
              <a:gd name="connsiteY4-64" fmla="*/ 1204964 h 1206104"/>
              <a:gd name="connsiteX5-65" fmla="*/ 0 w 974023"/>
              <a:gd name="connsiteY5-66" fmla="*/ 1206104 h 1206104"/>
              <a:gd name="connsiteX6-67" fmla="*/ 0 w 974023"/>
              <a:gd name="connsiteY6-68" fmla="*/ 241518 h 1206104"/>
              <a:gd name="connsiteX7-69" fmla="*/ 486712 w 974023"/>
              <a:gd name="connsiteY7-70" fmla="*/ 0 h 12061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74023" h="1206104">
                <a:moveTo>
                  <a:pt x="486712" y="0"/>
                </a:moveTo>
                <a:lnTo>
                  <a:pt x="973423" y="241518"/>
                </a:lnTo>
                <a:lnTo>
                  <a:pt x="974023" y="241518"/>
                </a:lnTo>
                <a:cubicBezTo>
                  <a:pt x="973816" y="513134"/>
                  <a:pt x="973610" y="784749"/>
                  <a:pt x="973403" y="1056365"/>
                </a:cubicBezTo>
                <a:cubicBezTo>
                  <a:pt x="956461" y="1142398"/>
                  <a:pt x="918838" y="1202171"/>
                  <a:pt x="836204" y="1204964"/>
                </a:cubicBezTo>
                <a:lnTo>
                  <a:pt x="0" y="1206104"/>
                </a:lnTo>
                <a:lnTo>
                  <a:pt x="0" y="241518"/>
                </a:lnTo>
                <a:lnTo>
                  <a:pt x="486712" y="0"/>
                </a:lnTo>
                <a:close/>
              </a:path>
            </a:pathLst>
          </a:custGeom>
          <a:gradFill flip="none" rotWithShape="1">
            <a:gsLst>
              <a:gs pos="4000">
                <a:schemeClr val="bg1">
                  <a:alpha val="0"/>
                </a:schemeClr>
              </a:gs>
              <a:gs pos="74000">
                <a:schemeClr val="tx1">
                  <a:alpha val="22000"/>
                </a:schemeClr>
              </a:gs>
            </a:gsLst>
            <a:lin ang="5400000" scaled="1"/>
            <a:tileRect/>
          </a:gradFill>
          <a:ln>
            <a:noFill/>
          </a:ln>
          <a:effectLst/>
          <a:scene3d>
            <a:camera prst="orthographicFront"/>
            <a:lightRig rig="threePt" dir="t"/>
          </a:scene3d>
          <a:sp3d>
            <a:bevelT w="6350" h="12700"/>
            <a:bevelB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endParaRPr>
          </a:p>
        </p:txBody>
      </p:sp>
      <p:sp>
        <p:nvSpPr>
          <p:cNvPr id="12" name="矩形 15"/>
          <p:cNvSpPr/>
          <p:nvPr/>
        </p:nvSpPr>
        <p:spPr>
          <a:xfrm rot="10800000">
            <a:off x="3211968" y="4473725"/>
            <a:ext cx="4786436" cy="579127"/>
          </a:xfrm>
          <a:custGeom>
            <a:avLst/>
            <a:gdLst>
              <a:gd name="connsiteX0" fmla="*/ 486712 w 974023"/>
              <a:gd name="connsiteY0" fmla="*/ 0 h 1617068"/>
              <a:gd name="connsiteX1" fmla="*/ 973423 w 974023"/>
              <a:gd name="connsiteY1" fmla="*/ 409289 h 1617068"/>
              <a:gd name="connsiteX2" fmla="*/ 974023 w 974023"/>
              <a:gd name="connsiteY2" fmla="*/ 409289 h 1617068"/>
              <a:gd name="connsiteX3" fmla="*/ 974023 w 974023"/>
              <a:gd name="connsiteY3" fmla="*/ 1617068 h 1617068"/>
              <a:gd name="connsiteX4" fmla="*/ 907353 w 974023"/>
              <a:gd name="connsiteY4" fmla="*/ 1429331 h 1617068"/>
              <a:gd name="connsiteX5" fmla="*/ 972895 w 974023"/>
              <a:gd name="connsiteY5" fmla="*/ 1266120 h 1617068"/>
              <a:gd name="connsiteX6" fmla="*/ 973403 w 974023"/>
              <a:gd name="connsiteY6" fmla="*/ 1224136 h 1617068"/>
              <a:gd name="connsiteX7" fmla="*/ 836204 w 974023"/>
              <a:gd name="connsiteY7" fmla="*/ 1372735 h 1617068"/>
              <a:gd name="connsiteX8" fmla="*/ 0 w 974023"/>
              <a:gd name="connsiteY8" fmla="*/ 1373875 h 1617068"/>
              <a:gd name="connsiteX9" fmla="*/ 0 w 974023"/>
              <a:gd name="connsiteY9" fmla="*/ 409289 h 1617068"/>
              <a:gd name="connsiteX10" fmla="*/ 486712 w 974023"/>
              <a:gd name="connsiteY10" fmla="*/ 0 h 1617068"/>
              <a:gd name="connsiteX0-1" fmla="*/ 486712 w 974023"/>
              <a:gd name="connsiteY0-2" fmla="*/ 0 h 1429331"/>
              <a:gd name="connsiteX1-3" fmla="*/ 973423 w 974023"/>
              <a:gd name="connsiteY1-4" fmla="*/ 409289 h 1429331"/>
              <a:gd name="connsiteX2-5" fmla="*/ 974023 w 974023"/>
              <a:gd name="connsiteY2-6" fmla="*/ 409289 h 1429331"/>
              <a:gd name="connsiteX3-7" fmla="*/ 907353 w 974023"/>
              <a:gd name="connsiteY3-8" fmla="*/ 1429331 h 1429331"/>
              <a:gd name="connsiteX4-9" fmla="*/ 972895 w 974023"/>
              <a:gd name="connsiteY4-10" fmla="*/ 1266120 h 1429331"/>
              <a:gd name="connsiteX5-11" fmla="*/ 973403 w 974023"/>
              <a:gd name="connsiteY5-12" fmla="*/ 1224136 h 1429331"/>
              <a:gd name="connsiteX6-13" fmla="*/ 836204 w 974023"/>
              <a:gd name="connsiteY6-14" fmla="*/ 1372735 h 1429331"/>
              <a:gd name="connsiteX7-15" fmla="*/ 0 w 974023"/>
              <a:gd name="connsiteY7-16" fmla="*/ 1373875 h 1429331"/>
              <a:gd name="connsiteX8-17" fmla="*/ 0 w 974023"/>
              <a:gd name="connsiteY8-18" fmla="*/ 409289 h 1429331"/>
              <a:gd name="connsiteX9-19" fmla="*/ 486712 w 974023"/>
              <a:gd name="connsiteY9-20" fmla="*/ 0 h 1429331"/>
              <a:gd name="connsiteX0-21" fmla="*/ 486712 w 974023"/>
              <a:gd name="connsiteY0-22" fmla="*/ 0 h 1373875"/>
              <a:gd name="connsiteX1-23" fmla="*/ 973423 w 974023"/>
              <a:gd name="connsiteY1-24" fmla="*/ 409289 h 1373875"/>
              <a:gd name="connsiteX2-25" fmla="*/ 974023 w 974023"/>
              <a:gd name="connsiteY2-26" fmla="*/ 409289 h 1373875"/>
              <a:gd name="connsiteX3-27" fmla="*/ 972895 w 974023"/>
              <a:gd name="connsiteY3-28" fmla="*/ 1266120 h 1373875"/>
              <a:gd name="connsiteX4-29" fmla="*/ 973403 w 974023"/>
              <a:gd name="connsiteY4-30" fmla="*/ 1224136 h 1373875"/>
              <a:gd name="connsiteX5-31" fmla="*/ 836204 w 974023"/>
              <a:gd name="connsiteY5-32" fmla="*/ 1372735 h 1373875"/>
              <a:gd name="connsiteX6-33" fmla="*/ 0 w 974023"/>
              <a:gd name="connsiteY6-34" fmla="*/ 1373875 h 1373875"/>
              <a:gd name="connsiteX7-35" fmla="*/ 0 w 974023"/>
              <a:gd name="connsiteY7-36" fmla="*/ 409289 h 1373875"/>
              <a:gd name="connsiteX8-37" fmla="*/ 486712 w 974023"/>
              <a:gd name="connsiteY8-38" fmla="*/ 0 h 1373875"/>
              <a:gd name="connsiteX0-39" fmla="*/ 486712 w 974023"/>
              <a:gd name="connsiteY0-40" fmla="*/ 0 h 1373875"/>
              <a:gd name="connsiteX1-41" fmla="*/ 973423 w 974023"/>
              <a:gd name="connsiteY1-42" fmla="*/ 409289 h 1373875"/>
              <a:gd name="connsiteX2-43" fmla="*/ 974023 w 974023"/>
              <a:gd name="connsiteY2-44" fmla="*/ 409289 h 1373875"/>
              <a:gd name="connsiteX3-45" fmla="*/ 973403 w 974023"/>
              <a:gd name="connsiteY3-46" fmla="*/ 1224136 h 1373875"/>
              <a:gd name="connsiteX4-47" fmla="*/ 836204 w 974023"/>
              <a:gd name="connsiteY4-48" fmla="*/ 1372735 h 1373875"/>
              <a:gd name="connsiteX5-49" fmla="*/ 0 w 974023"/>
              <a:gd name="connsiteY5-50" fmla="*/ 1373875 h 1373875"/>
              <a:gd name="connsiteX6-51" fmla="*/ 0 w 974023"/>
              <a:gd name="connsiteY6-52" fmla="*/ 409289 h 1373875"/>
              <a:gd name="connsiteX7-53" fmla="*/ 486712 w 974023"/>
              <a:gd name="connsiteY7-54" fmla="*/ 0 h 1373875"/>
              <a:gd name="connsiteX0-55" fmla="*/ 486712 w 974023"/>
              <a:gd name="connsiteY0-56" fmla="*/ 0 h 1206104"/>
              <a:gd name="connsiteX1-57" fmla="*/ 973423 w 974023"/>
              <a:gd name="connsiteY1-58" fmla="*/ 241518 h 1206104"/>
              <a:gd name="connsiteX2-59" fmla="*/ 974023 w 974023"/>
              <a:gd name="connsiteY2-60" fmla="*/ 241518 h 1206104"/>
              <a:gd name="connsiteX3-61" fmla="*/ 973403 w 974023"/>
              <a:gd name="connsiteY3-62" fmla="*/ 1056365 h 1206104"/>
              <a:gd name="connsiteX4-63" fmla="*/ 836204 w 974023"/>
              <a:gd name="connsiteY4-64" fmla="*/ 1204964 h 1206104"/>
              <a:gd name="connsiteX5-65" fmla="*/ 0 w 974023"/>
              <a:gd name="connsiteY5-66" fmla="*/ 1206104 h 1206104"/>
              <a:gd name="connsiteX6-67" fmla="*/ 0 w 974023"/>
              <a:gd name="connsiteY6-68" fmla="*/ 241518 h 1206104"/>
              <a:gd name="connsiteX7-69" fmla="*/ 486712 w 974023"/>
              <a:gd name="connsiteY7-70" fmla="*/ 0 h 1206104"/>
              <a:gd name="connsiteX0-71" fmla="*/ 486712 w 974023"/>
              <a:gd name="connsiteY0-72" fmla="*/ 13718 h 964587"/>
              <a:gd name="connsiteX1-73" fmla="*/ 973423 w 974023"/>
              <a:gd name="connsiteY1-74" fmla="*/ 1 h 964587"/>
              <a:gd name="connsiteX2-75" fmla="*/ 974023 w 974023"/>
              <a:gd name="connsiteY2-76" fmla="*/ 1 h 964587"/>
              <a:gd name="connsiteX3-77" fmla="*/ 973403 w 974023"/>
              <a:gd name="connsiteY3-78" fmla="*/ 814848 h 964587"/>
              <a:gd name="connsiteX4-79" fmla="*/ 836204 w 974023"/>
              <a:gd name="connsiteY4-80" fmla="*/ 963447 h 964587"/>
              <a:gd name="connsiteX5-81" fmla="*/ 0 w 974023"/>
              <a:gd name="connsiteY5-82" fmla="*/ 964587 h 964587"/>
              <a:gd name="connsiteX6-83" fmla="*/ 0 w 974023"/>
              <a:gd name="connsiteY6-84" fmla="*/ 1 h 964587"/>
              <a:gd name="connsiteX7-85" fmla="*/ 486712 w 974023"/>
              <a:gd name="connsiteY7-86" fmla="*/ 13718 h 964587"/>
              <a:gd name="connsiteX0-87" fmla="*/ 486712 w 974023"/>
              <a:gd name="connsiteY0-88" fmla="*/ 13718 h 964587"/>
              <a:gd name="connsiteX1-89" fmla="*/ 973423 w 974023"/>
              <a:gd name="connsiteY1-90" fmla="*/ 1 h 964587"/>
              <a:gd name="connsiteX2-91" fmla="*/ 974023 w 974023"/>
              <a:gd name="connsiteY2-92" fmla="*/ 1 h 964587"/>
              <a:gd name="connsiteX3-93" fmla="*/ 973403 w 974023"/>
              <a:gd name="connsiteY3-94" fmla="*/ 814848 h 964587"/>
              <a:gd name="connsiteX4-95" fmla="*/ 836204 w 974023"/>
              <a:gd name="connsiteY4-96" fmla="*/ 963447 h 964587"/>
              <a:gd name="connsiteX5-97" fmla="*/ 0 w 974023"/>
              <a:gd name="connsiteY5-98" fmla="*/ 964587 h 964587"/>
              <a:gd name="connsiteX6-99" fmla="*/ 0 w 974023"/>
              <a:gd name="connsiteY6-100" fmla="*/ 0 h 964587"/>
              <a:gd name="connsiteX7-101" fmla="*/ 486712 w 974023"/>
              <a:gd name="connsiteY7-102" fmla="*/ 13718 h 964587"/>
              <a:gd name="connsiteX0-103" fmla="*/ 0 w 974023"/>
              <a:gd name="connsiteY0-104" fmla="*/ 0 h 964587"/>
              <a:gd name="connsiteX1-105" fmla="*/ 973423 w 974023"/>
              <a:gd name="connsiteY1-106" fmla="*/ 1 h 964587"/>
              <a:gd name="connsiteX2-107" fmla="*/ 974023 w 974023"/>
              <a:gd name="connsiteY2-108" fmla="*/ 1 h 964587"/>
              <a:gd name="connsiteX3-109" fmla="*/ 973403 w 974023"/>
              <a:gd name="connsiteY3-110" fmla="*/ 814848 h 964587"/>
              <a:gd name="connsiteX4-111" fmla="*/ 836204 w 974023"/>
              <a:gd name="connsiteY4-112" fmla="*/ 963447 h 964587"/>
              <a:gd name="connsiteX5-113" fmla="*/ 0 w 974023"/>
              <a:gd name="connsiteY5-114" fmla="*/ 964587 h 964587"/>
              <a:gd name="connsiteX6-115" fmla="*/ 0 w 974023"/>
              <a:gd name="connsiteY6-116" fmla="*/ 0 h 964587"/>
              <a:gd name="connsiteX0-117" fmla="*/ 113263 w 1087286"/>
              <a:gd name="connsiteY0-118" fmla="*/ 71450 h 1036037"/>
              <a:gd name="connsiteX1-119" fmla="*/ 1086686 w 1087286"/>
              <a:gd name="connsiteY1-120" fmla="*/ 71451 h 1036037"/>
              <a:gd name="connsiteX2-121" fmla="*/ 1087286 w 1087286"/>
              <a:gd name="connsiteY2-122" fmla="*/ 71451 h 1036037"/>
              <a:gd name="connsiteX3-123" fmla="*/ 1086666 w 1087286"/>
              <a:gd name="connsiteY3-124" fmla="*/ 886298 h 1036037"/>
              <a:gd name="connsiteX4-125" fmla="*/ 949467 w 1087286"/>
              <a:gd name="connsiteY4-126" fmla="*/ 1034897 h 1036037"/>
              <a:gd name="connsiteX5-127" fmla="*/ 113263 w 1087286"/>
              <a:gd name="connsiteY5-128" fmla="*/ 1036037 h 1036037"/>
              <a:gd name="connsiteX6-129" fmla="*/ 113263 w 1087286"/>
              <a:gd name="connsiteY6-130" fmla="*/ 71450 h 1036037"/>
              <a:gd name="connsiteX0-131" fmla="*/ 165231 w 1049716"/>
              <a:gd name="connsiteY0-132" fmla="*/ 89832 h 997700"/>
              <a:gd name="connsiteX1-133" fmla="*/ 1049116 w 1049716"/>
              <a:gd name="connsiteY1-134" fmla="*/ 33114 h 997700"/>
              <a:gd name="connsiteX2-135" fmla="*/ 1049716 w 1049716"/>
              <a:gd name="connsiteY2-136" fmla="*/ 33114 h 997700"/>
              <a:gd name="connsiteX3-137" fmla="*/ 1049096 w 1049716"/>
              <a:gd name="connsiteY3-138" fmla="*/ 847961 h 997700"/>
              <a:gd name="connsiteX4-139" fmla="*/ 911897 w 1049716"/>
              <a:gd name="connsiteY4-140" fmla="*/ 996560 h 997700"/>
              <a:gd name="connsiteX5-141" fmla="*/ 75693 w 1049716"/>
              <a:gd name="connsiteY5-142" fmla="*/ 997700 h 997700"/>
              <a:gd name="connsiteX6-143" fmla="*/ 165231 w 1049716"/>
              <a:gd name="connsiteY6-144" fmla="*/ 89832 h 997700"/>
              <a:gd name="connsiteX0-145" fmla="*/ 136482 w 1020967"/>
              <a:gd name="connsiteY0-146" fmla="*/ 56718 h 964586"/>
              <a:gd name="connsiteX1-147" fmla="*/ 1020367 w 1020967"/>
              <a:gd name="connsiteY1-148" fmla="*/ 0 h 964586"/>
              <a:gd name="connsiteX2-149" fmla="*/ 1020967 w 1020967"/>
              <a:gd name="connsiteY2-150" fmla="*/ 0 h 964586"/>
              <a:gd name="connsiteX3-151" fmla="*/ 1020347 w 1020967"/>
              <a:gd name="connsiteY3-152" fmla="*/ 814847 h 964586"/>
              <a:gd name="connsiteX4-153" fmla="*/ 883148 w 1020967"/>
              <a:gd name="connsiteY4-154" fmla="*/ 963446 h 964586"/>
              <a:gd name="connsiteX5-155" fmla="*/ 46944 w 1020967"/>
              <a:gd name="connsiteY5-156" fmla="*/ 964586 h 964586"/>
              <a:gd name="connsiteX6-157" fmla="*/ 136482 w 1020967"/>
              <a:gd name="connsiteY6-158" fmla="*/ 56718 h 964586"/>
              <a:gd name="connsiteX0-159" fmla="*/ 89538 w 974023"/>
              <a:gd name="connsiteY0-160" fmla="*/ 56718 h 964586"/>
              <a:gd name="connsiteX1-161" fmla="*/ 973423 w 974023"/>
              <a:gd name="connsiteY1-162" fmla="*/ 0 h 964586"/>
              <a:gd name="connsiteX2-163" fmla="*/ 974023 w 974023"/>
              <a:gd name="connsiteY2-164" fmla="*/ 0 h 964586"/>
              <a:gd name="connsiteX3-165" fmla="*/ 973403 w 974023"/>
              <a:gd name="connsiteY3-166" fmla="*/ 814847 h 964586"/>
              <a:gd name="connsiteX4-167" fmla="*/ 836204 w 974023"/>
              <a:gd name="connsiteY4-168" fmla="*/ 963446 h 964586"/>
              <a:gd name="connsiteX5-169" fmla="*/ 0 w 974023"/>
              <a:gd name="connsiteY5-170" fmla="*/ 964586 h 964586"/>
              <a:gd name="connsiteX6-171" fmla="*/ 89538 w 974023"/>
              <a:gd name="connsiteY6-172" fmla="*/ 56718 h 964586"/>
              <a:gd name="connsiteX0-173" fmla="*/ 75332 w 974023"/>
              <a:gd name="connsiteY0-174" fmla="*/ 120527 h 964586"/>
              <a:gd name="connsiteX1-175" fmla="*/ 973423 w 974023"/>
              <a:gd name="connsiteY1-176" fmla="*/ 0 h 964586"/>
              <a:gd name="connsiteX2-177" fmla="*/ 974023 w 974023"/>
              <a:gd name="connsiteY2-178" fmla="*/ 0 h 964586"/>
              <a:gd name="connsiteX3-179" fmla="*/ 973403 w 974023"/>
              <a:gd name="connsiteY3-180" fmla="*/ 814847 h 964586"/>
              <a:gd name="connsiteX4-181" fmla="*/ 836204 w 974023"/>
              <a:gd name="connsiteY4-182" fmla="*/ 963446 h 964586"/>
              <a:gd name="connsiteX5-183" fmla="*/ 0 w 974023"/>
              <a:gd name="connsiteY5-184" fmla="*/ 964586 h 964586"/>
              <a:gd name="connsiteX6-185" fmla="*/ 75332 w 974023"/>
              <a:gd name="connsiteY6-186" fmla="*/ 120527 h 964586"/>
              <a:gd name="connsiteX0-187" fmla="*/ 75332 w 974023"/>
              <a:gd name="connsiteY0-188" fmla="*/ 120527 h 964586"/>
              <a:gd name="connsiteX1-189" fmla="*/ 973423 w 974023"/>
              <a:gd name="connsiteY1-190" fmla="*/ 0 h 964586"/>
              <a:gd name="connsiteX2-191" fmla="*/ 974023 w 974023"/>
              <a:gd name="connsiteY2-192" fmla="*/ 0 h 964586"/>
              <a:gd name="connsiteX3-193" fmla="*/ 973403 w 974023"/>
              <a:gd name="connsiteY3-194" fmla="*/ 814847 h 964586"/>
              <a:gd name="connsiteX4-195" fmla="*/ 836204 w 974023"/>
              <a:gd name="connsiteY4-196" fmla="*/ 963446 h 964586"/>
              <a:gd name="connsiteX5-197" fmla="*/ 0 w 974023"/>
              <a:gd name="connsiteY5-198" fmla="*/ 964586 h 964586"/>
              <a:gd name="connsiteX6-199" fmla="*/ 75332 w 974023"/>
              <a:gd name="connsiteY6-200" fmla="*/ 120527 h 964586"/>
              <a:gd name="connsiteX0-201" fmla="*/ 75332 w 974023"/>
              <a:gd name="connsiteY0-202" fmla="*/ 120527 h 964586"/>
              <a:gd name="connsiteX1-203" fmla="*/ 973423 w 974023"/>
              <a:gd name="connsiteY1-204" fmla="*/ 0 h 964586"/>
              <a:gd name="connsiteX2-205" fmla="*/ 974023 w 974023"/>
              <a:gd name="connsiteY2-206" fmla="*/ 0 h 964586"/>
              <a:gd name="connsiteX3-207" fmla="*/ 973403 w 974023"/>
              <a:gd name="connsiteY3-208" fmla="*/ 814847 h 964586"/>
              <a:gd name="connsiteX4-209" fmla="*/ 836204 w 974023"/>
              <a:gd name="connsiteY4-210" fmla="*/ 963446 h 964586"/>
              <a:gd name="connsiteX5-211" fmla="*/ 0 w 974023"/>
              <a:gd name="connsiteY5-212" fmla="*/ 964586 h 964586"/>
              <a:gd name="connsiteX6-213" fmla="*/ 75332 w 974023"/>
              <a:gd name="connsiteY6-214" fmla="*/ 120527 h 964586"/>
              <a:gd name="connsiteX0-215" fmla="*/ 75332 w 974023"/>
              <a:gd name="connsiteY0-216" fmla="*/ 120527 h 964586"/>
              <a:gd name="connsiteX1-217" fmla="*/ 973423 w 974023"/>
              <a:gd name="connsiteY1-218" fmla="*/ 0 h 964586"/>
              <a:gd name="connsiteX2-219" fmla="*/ 974023 w 974023"/>
              <a:gd name="connsiteY2-220" fmla="*/ 0 h 964586"/>
              <a:gd name="connsiteX3-221" fmla="*/ 973403 w 974023"/>
              <a:gd name="connsiteY3-222" fmla="*/ 814847 h 964586"/>
              <a:gd name="connsiteX4-223" fmla="*/ 836204 w 974023"/>
              <a:gd name="connsiteY4-224" fmla="*/ 963446 h 964586"/>
              <a:gd name="connsiteX5-225" fmla="*/ 0 w 974023"/>
              <a:gd name="connsiteY5-226" fmla="*/ 964586 h 964586"/>
              <a:gd name="connsiteX6-227" fmla="*/ 75332 w 974023"/>
              <a:gd name="connsiteY6-228" fmla="*/ 120527 h 964586"/>
              <a:gd name="connsiteX0-229" fmla="*/ 75332 w 974023"/>
              <a:gd name="connsiteY0-230" fmla="*/ 120527 h 964586"/>
              <a:gd name="connsiteX1-231" fmla="*/ 973423 w 974023"/>
              <a:gd name="connsiteY1-232" fmla="*/ 0 h 964586"/>
              <a:gd name="connsiteX2-233" fmla="*/ 974023 w 974023"/>
              <a:gd name="connsiteY2-234" fmla="*/ 0 h 964586"/>
              <a:gd name="connsiteX3-235" fmla="*/ 973403 w 974023"/>
              <a:gd name="connsiteY3-236" fmla="*/ 814847 h 964586"/>
              <a:gd name="connsiteX4-237" fmla="*/ 836204 w 974023"/>
              <a:gd name="connsiteY4-238" fmla="*/ 963446 h 964586"/>
              <a:gd name="connsiteX5-239" fmla="*/ 0 w 974023"/>
              <a:gd name="connsiteY5-240" fmla="*/ 964586 h 964586"/>
              <a:gd name="connsiteX6-241" fmla="*/ 75332 w 974023"/>
              <a:gd name="connsiteY6-242" fmla="*/ 120527 h 964586"/>
              <a:gd name="connsiteX0-243" fmla="*/ 75332 w 974023"/>
              <a:gd name="connsiteY0-244" fmla="*/ 120527 h 964586"/>
              <a:gd name="connsiteX1-245" fmla="*/ 973423 w 974023"/>
              <a:gd name="connsiteY1-246" fmla="*/ 0 h 964586"/>
              <a:gd name="connsiteX2-247" fmla="*/ 974023 w 974023"/>
              <a:gd name="connsiteY2-248" fmla="*/ 0 h 964586"/>
              <a:gd name="connsiteX3-249" fmla="*/ 973403 w 974023"/>
              <a:gd name="connsiteY3-250" fmla="*/ 576627 h 964586"/>
              <a:gd name="connsiteX4-251" fmla="*/ 836204 w 974023"/>
              <a:gd name="connsiteY4-252" fmla="*/ 963446 h 964586"/>
              <a:gd name="connsiteX5-253" fmla="*/ 0 w 974023"/>
              <a:gd name="connsiteY5-254" fmla="*/ 964586 h 964586"/>
              <a:gd name="connsiteX6-255" fmla="*/ 75332 w 974023"/>
              <a:gd name="connsiteY6-256" fmla="*/ 120527 h 964586"/>
              <a:gd name="connsiteX0-257" fmla="*/ 75332 w 974023"/>
              <a:gd name="connsiteY0-258" fmla="*/ 120527 h 964586"/>
              <a:gd name="connsiteX1-259" fmla="*/ 973423 w 974023"/>
              <a:gd name="connsiteY1-260" fmla="*/ 0 h 964586"/>
              <a:gd name="connsiteX2-261" fmla="*/ 974023 w 974023"/>
              <a:gd name="connsiteY2-262" fmla="*/ 0 h 964586"/>
              <a:gd name="connsiteX3-263" fmla="*/ 973403 w 974023"/>
              <a:gd name="connsiteY3-264" fmla="*/ 576627 h 964586"/>
              <a:gd name="connsiteX4-265" fmla="*/ 836204 w 974023"/>
              <a:gd name="connsiteY4-266" fmla="*/ 963445 h 964586"/>
              <a:gd name="connsiteX5-267" fmla="*/ 0 w 974023"/>
              <a:gd name="connsiteY5-268" fmla="*/ 964586 h 964586"/>
              <a:gd name="connsiteX6-269" fmla="*/ 75332 w 974023"/>
              <a:gd name="connsiteY6-270" fmla="*/ 120527 h 964586"/>
              <a:gd name="connsiteX0-271" fmla="*/ 75332 w 974023"/>
              <a:gd name="connsiteY0-272" fmla="*/ 120527 h 1001016"/>
              <a:gd name="connsiteX1-273" fmla="*/ 973423 w 974023"/>
              <a:gd name="connsiteY1-274" fmla="*/ 0 h 1001016"/>
              <a:gd name="connsiteX2-275" fmla="*/ 974023 w 974023"/>
              <a:gd name="connsiteY2-276" fmla="*/ 0 h 1001016"/>
              <a:gd name="connsiteX3-277" fmla="*/ 973403 w 974023"/>
              <a:gd name="connsiteY3-278" fmla="*/ 576627 h 1001016"/>
              <a:gd name="connsiteX4-279" fmla="*/ 836204 w 974023"/>
              <a:gd name="connsiteY4-280" fmla="*/ 963445 h 1001016"/>
              <a:gd name="connsiteX5-281" fmla="*/ 0 w 974023"/>
              <a:gd name="connsiteY5-282" fmla="*/ 964586 h 1001016"/>
              <a:gd name="connsiteX6-283" fmla="*/ 75332 w 974023"/>
              <a:gd name="connsiteY6-284" fmla="*/ 120527 h 1001016"/>
              <a:gd name="connsiteX0-285" fmla="*/ 75332 w 974023"/>
              <a:gd name="connsiteY0-286" fmla="*/ 120527 h 995422"/>
              <a:gd name="connsiteX1-287" fmla="*/ 973423 w 974023"/>
              <a:gd name="connsiteY1-288" fmla="*/ 0 h 995422"/>
              <a:gd name="connsiteX2-289" fmla="*/ 974023 w 974023"/>
              <a:gd name="connsiteY2-290" fmla="*/ 0 h 995422"/>
              <a:gd name="connsiteX3-291" fmla="*/ 971337 w 974023"/>
              <a:gd name="connsiteY3-292" fmla="*/ 457518 h 995422"/>
              <a:gd name="connsiteX4-293" fmla="*/ 836204 w 974023"/>
              <a:gd name="connsiteY4-294" fmla="*/ 963445 h 995422"/>
              <a:gd name="connsiteX5-295" fmla="*/ 0 w 974023"/>
              <a:gd name="connsiteY5-296" fmla="*/ 964586 h 995422"/>
              <a:gd name="connsiteX6-297" fmla="*/ 75332 w 974023"/>
              <a:gd name="connsiteY6-298" fmla="*/ 120527 h 995422"/>
              <a:gd name="connsiteX0-299" fmla="*/ 75332 w 974023"/>
              <a:gd name="connsiteY0-300" fmla="*/ 120527 h 968793"/>
              <a:gd name="connsiteX1-301" fmla="*/ 973423 w 974023"/>
              <a:gd name="connsiteY1-302" fmla="*/ 0 h 968793"/>
              <a:gd name="connsiteX2-303" fmla="*/ 974023 w 974023"/>
              <a:gd name="connsiteY2-304" fmla="*/ 0 h 968793"/>
              <a:gd name="connsiteX3-305" fmla="*/ 971337 w 974023"/>
              <a:gd name="connsiteY3-306" fmla="*/ 457518 h 968793"/>
              <a:gd name="connsiteX4-307" fmla="*/ 836204 w 974023"/>
              <a:gd name="connsiteY4-308" fmla="*/ 963445 h 968793"/>
              <a:gd name="connsiteX5-309" fmla="*/ 0 w 974023"/>
              <a:gd name="connsiteY5-310" fmla="*/ 964586 h 968793"/>
              <a:gd name="connsiteX6-311" fmla="*/ 75332 w 974023"/>
              <a:gd name="connsiteY6-312" fmla="*/ 120527 h 968793"/>
              <a:gd name="connsiteX0-313" fmla="*/ 75332 w 974023"/>
              <a:gd name="connsiteY0-314" fmla="*/ 120527 h 972975"/>
              <a:gd name="connsiteX1-315" fmla="*/ 973423 w 974023"/>
              <a:gd name="connsiteY1-316" fmla="*/ 0 h 972975"/>
              <a:gd name="connsiteX2-317" fmla="*/ 974023 w 974023"/>
              <a:gd name="connsiteY2-318" fmla="*/ 0 h 972975"/>
              <a:gd name="connsiteX3-319" fmla="*/ 971337 w 974023"/>
              <a:gd name="connsiteY3-320" fmla="*/ 457518 h 972975"/>
              <a:gd name="connsiteX4-321" fmla="*/ 836204 w 974023"/>
              <a:gd name="connsiteY4-322" fmla="*/ 963445 h 972975"/>
              <a:gd name="connsiteX5-323" fmla="*/ 0 w 974023"/>
              <a:gd name="connsiteY5-324" fmla="*/ 964586 h 972975"/>
              <a:gd name="connsiteX6-325" fmla="*/ 75332 w 974023"/>
              <a:gd name="connsiteY6-326" fmla="*/ 120527 h 972975"/>
              <a:gd name="connsiteX0-327" fmla="*/ 75332 w 974023"/>
              <a:gd name="connsiteY0-328" fmla="*/ 120527 h 964586"/>
              <a:gd name="connsiteX1-329" fmla="*/ 973423 w 974023"/>
              <a:gd name="connsiteY1-330" fmla="*/ 0 h 964586"/>
              <a:gd name="connsiteX2-331" fmla="*/ 974023 w 974023"/>
              <a:gd name="connsiteY2-332" fmla="*/ 0 h 964586"/>
              <a:gd name="connsiteX3-333" fmla="*/ 971337 w 974023"/>
              <a:gd name="connsiteY3-334" fmla="*/ 457518 h 964586"/>
              <a:gd name="connsiteX4-335" fmla="*/ 836204 w 974023"/>
              <a:gd name="connsiteY4-336" fmla="*/ 963445 h 964586"/>
              <a:gd name="connsiteX5-337" fmla="*/ 0 w 974023"/>
              <a:gd name="connsiteY5-338" fmla="*/ 964586 h 964586"/>
              <a:gd name="connsiteX6-339" fmla="*/ 75332 w 974023"/>
              <a:gd name="connsiteY6-340" fmla="*/ 120527 h 964586"/>
              <a:gd name="connsiteX0-341" fmla="*/ 75332 w 974023"/>
              <a:gd name="connsiteY0-342" fmla="*/ 120527 h 964586"/>
              <a:gd name="connsiteX1-343" fmla="*/ 973423 w 974023"/>
              <a:gd name="connsiteY1-344" fmla="*/ 0 h 964586"/>
              <a:gd name="connsiteX2-345" fmla="*/ 974023 w 974023"/>
              <a:gd name="connsiteY2-346" fmla="*/ 0 h 964586"/>
              <a:gd name="connsiteX3-347" fmla="*/ 971337 w 974023"/>
              <a:gd name="connsiteY3-348" fmla="*/ 457518 h 964586"/>
              <a:gd name="connsiteX4-349" fmla="*/ 836204 w 974023"/>
              <a:gd name="connsiteY4-350" fmla="*/ 963445 h 964586"/>
              <a:gd name="connsiteX5-351" fmla="*/ 0 w 974023"/>
              <a:gd name="connsiteY5-352" fmla="*/ 964586 h 964586"/>
              <a:gd name="connsiteX6-353" fmla="*/ 75332 w 974023"/>
              <a:gd name="connsiteY6-354" fmla="*/ 120527 h 964586"/>
              <a:gd name="connsiteX0-355" fmla="*/ 75332 w 973423"/>
              <a:gd name="connsiteY0-356" fmla="*/ 125844 h 969903"/>
              <a:gd name="connsiteX1-357" fmla="*/ 973423 w 973423"/>
              <a:gd name="connsiteY1-358" fmla="*/ 5317 h 969903"/>
              <a:gd name="connsiteX2-359" fmla="*/ 971440 w 973423"/>
              <a:gd name="connsiteY2-360" fmla="*/ 0 h 969903"/>
              <a:gd name="connsiteX3-361" fmla="*/ 971337 w 973423"/>
              <a:gd name="connsiteY3-362" fmla="*/ 462835 h 969903"/>
              <a:gd name="connsiteX4-363" fmla="*/ 836204 w 973423"/>
              <a:gd name="connsiteY4-364" fmla="*/ 968762 h 969903"/>
              <a:gd name="connsiteX5-365" fmla="*/ 0 w 973423"/>
              <a:gd name="connsiteY5-366" fmla="*/ 969903 h 969903"/>
              <a:gd name="connsiteX6-367" fmla="*/ 75332 w 973423"/>
              <a:gd name="connsiteY6-368" fmla="*/ 125844 h 9699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73423" h="969903">
                <a:moveTo>
                  <a:pt x="75332" y="125844"/>
                </a:moveTo>
                <a:cubicBezTo>
                  <a:pt x="98097" y="145869"/>
                  <a:pt x="811086" y="5317"/>
                  <a:pt x="973423" y="5317"/>
                </a:cubicBezTo>
                <a:lnTo>
                  <a:pt x="971440" y="0"/>
                </a:lnTo>
                <a:cubicBezTo>
                  <a:pt x="971233" y="271616"/>
                  <a:pt x="971544" y="191219"/>
                  <a:pt x="971337" y="462835"/>
                </a:cubicBezTo>
                <a:cubicBezTo>
                  <a:pt x="968600" y="609488"/>
                  <a:pt x="995419" y="948955"/>
                  <a:pt x="836204" y="968762"/>
                </a:cubicBezTo>
                <a:lnTo>
                  <a:pt x="0" y="969903"/>
                </a:lnTo>
                <a:cubicBezTo>
                  <a:pt x="25933" y="713617"/>
                  <a:pt x="52567" y="105819"/>
                  <a:pt x="75332" y="125844"/>
                </a:cubicBezTo>
                <a:close/>
              </a:path>
            </a:pathLst>
          </a:custGeom>
          <a:gradFill flip="none" rotWithShape="1">
            <a:gsLst>
              <a:gs pos="4000">
                <a:schemeClr val="bg1">
                  <a:alpha val="0"/>
                </a:schemeClr>
              </a:gs>
              <a:gs pos="100000">
                <a:schemeClr val="tx1">
                  <a:alpha val="61000"/>
                </a:schemeClr>
              </a:gs>
              <a:gs pos="91000">
                <a:schemeClr val="tx1">
                  <a:alpha val="43000"/>
                </a:schemeClr>
              </a:gs>
            </a:gsLst>
            <a:lin ang="5400000" scaled="1"/>
            <a:tileRect/>
          </a:gradFill>
          <a:ln>
            <a:noFill/>
          </a:ln>
          <a:effectLst/>
          <a:scene3d>
            <a:camera prst="orthographicFront"/>
            <a:lightRig rig="threePt" dir="t"/>
          </a:scene3d>
          <a:sp3d>
            <a:bevelT w="6350" h="12700"/>
            <a:bevelB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endParaRPr>
          </a:p>
        </p:txBody>
      </p:sp>
      <p:sp>
        <p:nvSpPr>
          <p:cNvPr id="13" name="矩形 15"/>
          <p:cNvSpPr/>
          <p:nvPr/>
        </p:nvSpPr>
        <p:spPr>
          <a:xfrm rot="10800000">
            <a:off x="4142309" y="4987186"/>
            <a:ext cx="1135212" cy="720161"/>
          </a:xfrm>
          <a:custGeom>
            <a:avLst/>
            <a:gdLst>
              <a:gd name="connsiteX0" fmla="*/ 486712 w 974023"/>
              <a:gd name="connsiteY0" fmla="*/ 0 h 1617068"/>
              <a:gd name="connsiteX1" fmla="*/ 973423 w 974023"/>
              <a:gd name="connsiteY1" fmla="*/ 409289 h 1617068"/>
              <a:gd name="connsiteX2" fmla="*/ 974023 w 974023"/>
              <a:gd name="connsiteY2" fmla="*/ 409289 h 1617068"/>
              <a:gd name="connsiteX3" fmla="*/ 974023 w 974023"/>
              <a:gd name="connsiteY3" fmla="*/ 1617068 h 1617068"/>
              <a:gd name="connsiteX4" fmla="*/ 907353 w 974023"/>
              <a:gd name="connsiteY4" fmla="*/ 1429331 h 1617068"/>
              <a:gd name="connsiteX5" fmla="*/ 972895 w 974023"/>
              <a:gd name="connsiteY5" fmla="*/ 1266120 h 1617068"/>
              <a:gd name="connsiteX6" fmla="*/ 973403 w 974023"/>
              <a:gd name="connsiteY6" fmla="*/ 1224136 h 1617068"/>
              <a:gd name="connsiteX7" fmla="*/ 836204 w 974023"/>
              <a:gd name="connsiteY7" fmla="*/ 1372735 h 1617068"/>
              <a:gd name="connsiteX8" fmla="*/ 0 w 974023"/>
              <a:gd name="connsiteY8" fmla="*/ 1373875 h 1617068"/>
              <a:gd name="connsiteX9" fmla="*/ 0 w 974023"/>
              <a:gd name="connsiteY9" fmla="*/ 409289 h 1617068"/>
              <a:gd name="connsiteX10" fmla="*/ 486712 w 974023"/>
              <a:gd name="connsiteY10" fmla="*/ 0 h 1617068"/>
              <a:gd name="connsiteX0-1" fmla="*/ 486712 w 974023"/>
              <a:gd name="connsiteY0-2" fmla="*/ 0 h 1429331"/>
              <a:gd name="connsiteX1-3" fmla="*/ 973423 w 974023"/>
              <a:gd name="connsiteY1-4" fmla="*/ 409289 h 1429331"/>
              <a:gd name="connsiteX2-5" fmla="*/ 974023 w 974023"/>
              <a:gd name="connsiteY2-6" fmla="*/ 409289 h 1429331"/>
              <a:gd name="connsiteX3-7" fmla="*/ 907353 w 974023"/>
              <a:gd name="connsiteY3-8" fmla="*/ 1429331 h 1429331"/>
              <a:gd name="connsiteX4-9" fmla="*/ 972895 w 974023"/>
              <a:gd name="connsiteY4-10" fmla="*/ 1266120 h 1429331"/>
              <a:gd name="connsiteX5-11" fmla="*/ 973403 w 974023"/>
              <a:gd name="connsiteY5-12" fmla="*/ 1224136 h 1429331"/>
              <a:gd name="connsiteX6-13" fmla="*/ 836204 w 974023"/>
              <a:gd name="connsiteY6-14" fmla="*/ 1372735 h 1429331"/>
              <a:gd name="connsiteX7-15" fmla="*/ 0 w 974023"/>
              <a:gd name="connsiteY7-16" fmla="*/ 1373875 h 1429331"/>
              <a:gd name="connsiteX8-17" fmla="*/ 0 w 974023"/>
              <a:gd name="connsiteY8-18" fmla="*/ 409289 h 1429331"/>
              <a:gd name="connsiteX9-19" fmla="*/ 486712 w 974023"/>
              <a:gd name="connsiteY9-20" fmla="*/ 0 h 1429331"/>
              <a:gd name="connsiteX0-21" fmla="*/ 486712 w 974023"/>
              <a:gd name="connsiteY0-22" fmla="*/ 0 h 1373875"/>
              <a:gd name="connsiteX1-23" fmla="*/ 973423 w 974023"/>
              <a:gd name="connsiteY1-24" fmla="*/ 409289 h 1373875"/>
              <a:gd name="connsiteX2-25" fmla="*/ 974023 w 974023"/>
              <a:gd name="connsiteY2-26" fmla="*/ 409289 h 1373875"/>
              <a:gd name="connsiteX3-27" fmla="*/ 972895 w 974023"/>
              <a:gd name="connsiteY3-28" fmla="*/ 1266120 h 1373875"/>
              <a:gd name="connsiteX4-29" fmla="*/ 973403 w 974023"/>
              <a:gd name="connsiteY4-30" fmla="*/ 1224136 h 1373875"/>
              <a:gd name="connsiteX5-31" fmla="*/ 836204 w 974023"/>
              <a:gd name="connsiteY5-32" fmla="*/ 1372735 h 1373875"/>
              <a:gd name="connsiteX6-33" fmla="*/ 0 w 974023"/>
              <a:gd name="connsiteY6-34" fmla="*/ 1373875 h 1373875"/>
              <a:gd name="connsiteX7-35" fmla="*/ 0 w 974023"/>
              <a:gd name="connsiteY7-36" fmla="*/ 409289 h 1373875"/>
              <a:gd name="connsiteX8-37" fmla="*/ 486712 w 974023"/>
              <a:gd name="connsiteY8-38" fmla="*/ 0 h 1373875"/>
              <a:gd name="connsiteX0-39" fmla="*/ 486712 w 974023"/>
              <a:gd name="connsiteY0-40" fmla="*/ 0 h 1373875"/>
              <a:gd name="connsiteX1-41" fmla="*/ 973423 w 974023"/>
              <a:gd name="connsiteY1-42" fmla="*/ 409289 h 1373875"/>
              <a:gd name="connsiteX2-43" fmla="*/ 974023 w 974023"/>
              <a:gd name="connsiteY2-44" fmla="*/ 409289 h 1373875"/>
              <a:gd name="connsiteX3-45" fmla="*/ 973403 w 974023"/>
              <a:gd name="connsiteY3-46" fmla="*/ 1224136 h 1373875"/>
              <a:gd name="connsiteX4-47" fmla="*/ 836204 w 974023"/>
              <a:gd name="connsiteY4-48" fmla="*/ 1372735 h 1373875"/>
              <a:gd name="connsiteX5-49" fmla="*/ 0 w 974023"/>
              <a:gd name="connsiteY5-50" fmla="*/ 1373875 h 1373875"/>
              <a:gd name="connsiteX6-51" fmla="*/ 0 w 974023"/>
              <a:gd name="connsiteY6-52" fmla="*/ 409289 h 1373875"/>
              <a:gd name="connsiteX7-53" fmla="*/ 486712 w 974023"/>
              <a:gd name="connsiteY7-54" fmla="*/ 0 h 1373875"/>
              <a:gd name="connsiteX0-55" fmla="*/ 486712 w 974023"/>
              <a:gd name="connsiteY0-56" fmla="*/ 0 h 1206104"/>
              <a:gd name="connsiteX1-57" fmla="*/ 973423 w 974023"/>
              <a:gd name="connsiteY1-58" fmla="*/ 241518 h 1206104"/>
              <a:gd name="connsiteX2-59" fmla="*/ 974023 w 974023"/>
              <a:gd name="connsiteY2-60" fmla="*/ 241518 h 1206104"/>
              <a:gd name="connsiteX3-61" fmla="*/ 973403 w 974023"/>
              <a:gd name="connsiteY3-62" fmla="*/ 1056365 h 1206104"/>
              <a:gd name="connsiteX4-63" fmla="*/ 836204 w 974023"/>
              <a:gd name="connsiteY4-64" fmla="*/ 1204964 h 1206104"/>
              <a:gd name="connsiteX5-65" fmla="*/ 0 w 974023"/>
              <a:gd name="connsiteY5-66" fmla="*/ 1206104 h 1206104"/>
              <a:gd name="connsiteX6-67" fmla="*/ 0 w 974023"/>
              <a:gd name="connsiteY6-68" fmla="*/ 241518 h 1206104"/>
              <a:gd name="connsiteX7-69" fmla="*/ 486712 w 974023"/>
              <a:gd name="connsiteY7-70" fmla="*/ 0 h 12061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74023" h="1206104">
                <a:moveTo>
                  <a:pt x="486712" y="0"/>
                </a:moveTo>
                <a:lnTo>
                  <a:pt x="973423" y="241518"/>
                </a:lnTo>
                <a:lnTo>
                  <a:pt x="974023" y="241518"/>
                </a:lnTo>
                <a:cubicBezTo>
                  <a:pt x="973816" y="513134"/>
                  <a:pt x="973610" y="784749"/>
                  <a:pt x="973403" y="1056365"/>
                </a:cubicBezTo>
                <a:cubicBezTo>
                  <a:pt x="956461" y="1142398"/>
                  <a:pt x="918838" y="1202171"/>
                  <a:pt x="836204" y="1204964"/>
                </a:cubicBezTo>
                <a:lnTo>
                  <a:pt x="0" y="1206104"/>
                </a:lnTo>
                <a:lnTo>
                  <a:pt x="0" y="241518"/>
                </a:lnTo>
                <a:lnTo>
                  <a:pt x="486712" y="0"/>
                </a:lnTo>
                <a:close/>
              </a:path>
            </a:pathLst>
          </a:custGeom>
          <a:gradFill flip="none" rotWithShape="1">
            <a:gsLst>
              <a:gs pos="4000">
                <a:schemeClr val="bg1">
                  <a:alpha val="0"/>
                </a:schemeClr>
              </a:gs>
              <a:gs pos="74000">
                <a:schemeClr val="tx1">
                  <a:alpha val="22000"/>
                </a:schemeClr>
              </a:gs>
            </a:gsLst>
            <a:lin ang="5400000" scaled="1"/>
            <a:tileRect/>
          </a:gradFill>
          <a:ln>
            <a:noFill/>
          </a:ln>
          <a:effectLst/>
          <a:scene3d>
            <a:camera prst="orthographicFront"/>
            <a:lightRig rig="threePt" dir="t"/>
          </a:scene3d>
          <a:sp3d>
            <a:bevelT w="6350" h="12700"/>
            <a:bevelB w="952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endParaRPr>
          </a:p>
        </p:txBody>
      </p:sp>
      <p:sp>
        <p:nvSpPr>
          <p:cNvPr id="14" name="矩形 3"/>
          <p:cNvSpPr/>
          <p:nvPr/>
        </p:nvSpPr>
        <p:spPr>
          <a:xfrm rot="7378695">
            <a:off x="2909586" y="4518448"/>
            <a:ext cx="1744580" cy="1275855"/>
          </a:xfrm>
          <a:custGeom>
            <a:avLst/>
            <a:gdLst>
              <a:gd name="connsiteX0" fmla="*/ 0 w 1011748"/>
              <a:gd name="connsiteY0" fmla="*/ 0 h 992538"/>
              <a:gd name="connsiteX1" fmla="*/ 1011748 w 1011748"/>
              <a:gd name="connsiteY1" fmla="*/ 0 h 992538"/>
              <a:gd name="connsiteX2" fmla="*/ 1011748 w 1011748"/>
              <a:gd name="connsiteY2" fmla="*/ 992538 h 992538"/>
              <a:gd name="connsiteX3" fmla="*/ 0 w 1011748"/>
              <a:gd name="connsiteY3" fmla="*/ 992538 h 992538"/>
              <a:gd name="connsiteX4" fmla="*/ 0 w 1011748"/>
              <a:gd name="connsiteY4" fmla="*/ 0 h 992538"/>
              <a:gd name="connsiteX0-1" fmla="*/ 0 w 1011748"/>
              <a:gd name="connsiteY0-2" fmla="*/ 0 h 992538"/>
              <a:gd name="connsiteX1-3" fmla="*/ 1011748 w 1011748"/>
              <a:gd name="connsiteY1-4" fmla="*/ 0 h 992538"/>
              <a:gd name="connsiteX2-5" fmla="*/ 1011748 w 1011748"/>
              <a:gd name="connsiteY2-6" fmla="*/ 992538 h 992538"/>
              <a:gd name="connsiteX3-7" fmla="*/ 479425 w 1011748"/>
              <a:gd name="connsiteY3-8" fmla="*/ 782988 h 992538"/>
              <a:gd name="connsiteX4-9" fmla="*/ 0 w 1011748"/>
              <a:gd name="connsiteY4-10" fmla="*/ 0 h 992538"/>
              <a:gd name="connsiteX0-11" fmla="*/ 0 w 1011748"/>
              <a:gd name="connsiteY0-12" fmla="*/ 0 h 951263"/>
              <a:gd name="connsiteX1-13" fmla="*/ 1011748 w 1011748"/>
              <a:gd name="connsiteY1-14" fmla="*/ 0 h 951263"/>
              <a:gd name="connsiteX2-15" fmla="*/ 1011748 w 1011748"/>
              <a:gd name="connsiteY2-16" fmla="*/ 951263 h 951263"/>
              <a:gd name="connsiteX3-17" fmla="*/ 479425 w 1011748"/>
              <a:gd name="connsiteY3-18" fmla="*/ 782988 h 951263"/>
              <a:gd name="connsiteX4-19" fmla="*/ 0 w 1011748"/>
              <a:gd name="connsiteY4-20" fmla="*/ 0 h 951263"/>
              <a:gd name="connsiteX0-21" fmla="*/ 0 w 1011748"/>
              <a:gd name="connsiteY0-22" fmla="*/ 0 h 951375"/>
              <a:gd name="connsiteX1-23" fmla="*/ 1011748 w 1011748"/>
              <a:gd name="connsiteY1-24" fmla="*/ 0 h 951375"/>
              <a:gd name="connsiteX2-25" fmla="*/ 1011748 w 1011748"/>
              <a:gd name="connsiteY2-26" fmla="*/ 951263 h 951375"/>
              <a:gd name="connsiteX3-27" fmla="*/ 479425 w 1011748"/>
              <a:gd name="connsiteY3-28" fmla="*/ 782988 h 951375"/>
              <a:gd name="connsiteX4-29" fmla="*/ 0 w 1011748"/>
              <a:gd name="connsiteY4-30" fmla="*/ 0 h 951375"/>
              <a:gd name="connsiteX0-31" fmla="*/ 0 w 1011748"/>
              <a:gd name="connsiteY0-32" fmla="*/ 0 h 951410"/>
              <a:gd name="connsiteX1-33" fmla="*/ 1011748 w 1011748"/>
              <a:gd name="connsiteY1-34" fmla="*/ 0 h 951410"/>
              <a:gd name="connsiteX2-35" fmla="*/ 1011748 w 1011748"/>
              <a:gd name="connsiteY2-36" fmla="*/ 951263 h 951410"/>
              <a:gd name="connsiteX3-37" fmla="*/ 479425 w 1011748"/>
              <a:gd name="connsiteY3-38" fmla="*/ 782988 h 951410"/>
              <a:gd name="connsiteX4-39" fmla="*/ 0 w 1011748"/>
              <a:gd name="connsiteY4-40" fmla="*/ 0 h 951410"/>
              <a:gd name="connsiteX0-41" fmla="*/ 0 w 1011748"/>
              <a:gd name="connsiteY0-42" fmla="*/ 0 h 951410"/>
              <a:gd name="connsiteX1-43" fmla="*/ 1011748 w 1011748"/>
              <a:gd name="connsiteY1-44" fmla="*/ 0 h 951410"/>
              <a:gd name="connsiteX2-45" fmla="*/ 1011748 w 1011748"/>
              <a:gd name="connsiteY2-46" fmla="*/ 951263 h 951410"/>
              <a:gd name="connsiteX3-47" fmla="*/ 479425 w 1011748"/>
              <a:gd name="connsiteY3-48" fmla="*/ 782988 h 951410"/>
              <a:gd name="connsiteX4-49" fmla="*/ 0 w 1011748"/>
              <a:gd name="connsiteY4-50" fmla="*/ 0 h 951410"/>
              <a:gd name="connsiteX0-51" fmla="*/ 0 w 1043498"/>
              <a:gd name="connsiteY0-52" fmla="*/ 0 h 951410"/>
              <a:gd name="connsiteX1-53" fmla="*/ 1043498 w 1043498"/>
              <a:gd name="connsiteY1-54" fmla="*/ 0 h 951410"/>
              <a:gd name="connsiteX2-55" fmla="*/ 1043498 w 1043498"/>
              <a:gd name="connsiteY2-56" fmla="*/ 951263 h 951410"/>
              <a:gd name="connsiteX3-57" fmla="*/ 511175 w 1043498"/>
              <a:gd name="connsiteY3-58" fmla="*/ 782988 h 951410"/>
              <a:gd name="connsiteX4-59" fmla="*/ 0 w 1043498"/>
              <a:gd name="connsiteY4-60" fmla="*/ 0 h 951410"/>
              <a:gd name="connsiteX0-61" fmla="*/ 0 w 1043498"/>
              <a:gd name="connsiteY0-62" fmla="*/ 0 h 951410"/>
              <a:gd name="connsiteX1-63" fmla="*/ 1043498 w 1043498"/>
              <a:gd name="connsiteY1-64" fmla="*/ 0 h 951410"/>
              <a:gd name="connsiteX2-65" fmla="*/ 1043498 w 1043498"/>
              <a:gd name="connsiteY2-66" fmla="*/ 951263 h 951410"/>
              <a:gd name="connsiteX3-67" fmla="*/ 511175 w 1043498"/>
              <a:gd name="connsiteY3-68" fmla="*/ 782988 h 951410"/>
              <a:gd name="connsiteX4-69" fmla="*/ 0 w 1043498"/>
              <a:gd name="connsiteY4-70" fmla="*/ 0 h 951410"/>
              <a:gd name="connsiteX0-71" fmla="*/ 0 w 1043498"/>
              <a:gd name="connsiteY0-72" fmla="*/ 0 h 951410"/>
              <a:gd name="connsiteX1-73" fmla="*/ 1043498 w 1043498"/>
              <a:gd name="connsiteY1-74" fmla="*/ 0 h 951410"/>
              <a:gd name="connsiteX2-75" fmla="*/ 1043498 w 1043498"/>
              <a:gd name="connsiteY2-76" fmla="*/ 951263 h 951410"/>
              <a:gd name="connsiteX3-77" fmla="*/ 511175 w 1043498"/>
              <a:gd name="connsiteY3-78" fmla="*/ 782988 h 951410"/>
              <a:gd name="connsiteX4-79" fmla="*/ 0 w 1043498"/>
              <a:gd name="connsiteY4-80" fmla="*/ 0 h 951410"/>
              <a:gd name="connsiteX0-81" fmla="*/ 0 w 1043498"/>
              <a:gd name="connsiteY0-82" fmla="*/ 0 h 951396"/>
              <a:gd name="connsiteX1-83" fmla="*/ 1043498 w 1043498"/>
              <a:gd name="connsiteY1-84" fmla="*/ 0 h 951396"/>
              <a:gd name="connsiteX2-85" fmla="*/ 1043498 w 1043498"/>
              <a:gd name="connsiteY2-86" fmla="*/ 951263 h 951396"/>
              <a:gd name="connsiteX3-87" fmla="*/ 511175 w 1043498"/>
              <a:gd name="connsiteY3-88" fmla="*/ 773463 h 951396"/>
              <a:gd name="connsiteX4-89" fmla="*/ 0 w 1043498"/>
              <a:gd name="connsiteY4-90" fmla="*/ 0 h 951396"/>
              <a:gd name="connsiteX0-91" fmla="*/ 0 w 1043498"/>
              <a:gd name="connsiteY0-92" fmla="*/ 0 h 951420"/>
              <a:gd name="connsiteX1-93" fmla="*/ 1043498 w 1043498"/>
              <a:gd name="connsiteY1-94" fmla="*/ 0 h 951420"/>
              <a:gd name="connsiteX2-95" fmla="*/ 1043498 w 1043498"/>
              <a:gd name="connsiteY2-96" fmla="*/ 951263 h 951420"/>
              <a:gd name="connsiteX3-97" fmla="*/ 511175 w 1043498"/>
              <a:gd name="connsiteY3-98" fmla="*/ 773463 h 951420"/>
              <a:gd name="connsiteX4-99" fmla="*/ 0 w 1043498"/>
              <a:gd name="connsiteY4-100" fmla="*/ 0 h 951420"/>
              <a:gd name="connsiteX0-101" fmla="*/ 0 w 1043498"/>
              <a:gd name="connsiteY0-102" fmla="*/ 0 h 951420"/>
              <a:gd name="connsiteX1-103" fmla="*/ 1007370 w 1043498"/>
              <a:gd name="connsiteY1-104" fmla="*/ 513 h 951420"/>
              <a:gd name="connsiteX2-105" fmla="*/ 1043498 w 1043498"/>
              <a:gd name="connsiteY2-106" fmla="*/ 0 h 951420"/>
              <a:gd name="connsiteX3-107" fmla="*/ 1043498 w 1043498"/>
              <a:gd name="connsiteY3-108" fmla="*/ 951263 h 951420"/>
              <a:gd name="connsiteX4-109" fmla="*/ 511175 w 1043498"/>
              <a:gd name="connsiteY4-110" fmla="*/ 773463 h 951420"/>
              <a:gd name="connsiteX5" fmla="*/ 0 w 1043498"/>
              <a:gd name="connsiteY5" fmla="*/ 0 h 951420"/>
              <a:gd name="connsiteX0-111" fmla="*/ 0 w 1043498"/>
              <a:gd name="connsiteY0-112" fmla="*/ 0 h 951420"/>
              <a:gd name="connsiteX1-113" fmla="*/ 931170 w 1043498"/>
              <a:gd name="connsiteY1-114" fmla="*/ 513 h 951420"/>
              <a:gd name="connsiteX2-115" fmla="*/ 1043498 w 1043498"/>
              <a:gd name="connsiteY2-116" fmla="*/ 0 h 951420"/>
              <a:gd name="connsiteX3-117" fmla="*/ 1043498 w 1043498"/>
              <a:gd name="connsiteY3-118" fmla="*/ 951263 h 951420"/>
              <a:gd name="connsiteX4-119" fmla="*/ 511175 w 1043498"/>
              <a:gd name="connsiteY4-120" fmla="*/ 773463 h 951420"/>
              <a:gd name="connsiteX5-121" fmla="*/ 0 w 1043498"/>
              <a:gd name="connsiteY5-122" fmla="*/ 0 h 951420"/>
              <a:gd name="connsiteX0-123" fmla="*/ 0 w 1043498"/>
              <a:gd name="connsiteY0-124" fmla="*/ 0 h 951420"/>
              <a:gd name="connsiteX1-125" fmla="*/ 931170 w 1043498"/>
              <a:gd name="connsiteY1-126" fmla="*/ 513 h 951420"/>
              <a:gd name="connsiteX2-127" fmla="*/ 1040323 w 1043498"/>
              <a:gd name="connsiteY2-128" fmla="*/ 149225 h 951420"/>
              <a:gd name="connsiteX3-129" fmla="*/ 1043498 w 1043498"/>
              <a:gd name="connsiteY3-130" fmla="*/ 951263 h 951420"/>
              <a:gd name="connsiteX4-131" fmla="*/ 511175 w 1043498"/>
              <a:gd name="connsiteY4-132" fmla="*/ 773463 h 951420"/>
              <a:gd name="connsiteX5-133" fmla="*/ 0 w 1043498"/>
              <a:gd name="connsiteY5-134" fmla="*/ 0 h 951420"/>
              <a:gd name="connsiteX0-135" fmla="*/ 0 w 1043498"/>
              <a:gd name="connsiteY0-136" fmla="*/ 0 h 951420"/>
              <a:gd name="connsiteX1-137" fmla="*/ 931170 w 1043498"/>
              <a:gd name="connsiteY1-138" fmla="*/ 513 h 951420"/>
              <a:gd name="connsiteX2-139" fmla="*/ 1040323 w 1043498"/>
              <a:gd name="connsiteY2-140" fmla="*/ 149225 h 951420"/>
              <a:gd name="connsiteX3-141" fmla="*/ 1043498 w 1043498"/>
              <a:gd name="connsiteY3-142" fmla="*/ 951263 h 951420"/>
              <a:gd name="connsiteX4-143" fmla="*/ 511175 w 1043498"/>
              <a:gd name="connsiteY4-144" fmla="*/ 773463 h 951420"/>
              <a:gd name="connsiteX5-145" fmla="*/ 0 w 1043498"/>
              <a:gd name="connsiteY5-146" fmla="*/ 0 h 951420"/>
              <a:gd name="connsiteX0-147" fmla="*/ 0 w 1043498"/>
              <a:gd name="connsiteY0-148" fmla="*/ 0 h 951420"/>
              <a:gd name="connsiteX1-149" fmla="*/ 931170 w 1043498"/>
              <a:gd name="connsiteY1-150" fmla="*/ 513 h 951420"/>
              <a:gd name="connsiteX2-151" fmla="*/ 1040323 w 1043498"/>
              <a:gd name="connsiteY2-152" fmla="*/ 149225 h 951420"/>
              <a:gd name="connsiteX3-153" fmla="*/ 1043498 w 1043498"/>
              <a:gd name="connsiteY3-154" fmla="*/ 951263 h 951420"/>
              <a:gd name="connsiteX4-155" fmla="*/ 511175 w 1043498"/>
              <a:gd name="connsiteY4-156" fmla="*/ 773463 h 951420"/>
              <a:gd name="connsiteX5-157" fmla="*/ 0 w 1043498"/>
              <a:gd name="connsiteY5-158" fmla="*/ 0 h 951420"/>
              <a:gd name="connsiteX0-159" fmla="*/ 0 w 1043498"/>
              <a:gd name="connsiteY0-160" fmla="*/ 0 h 951384"/>
              <a:gd name="connsiteX1-161" fmla="*/ 931170 w 1043498"/>
              <a:gd name="connsiteY1-162" fmla="*/ 513 h 951384"/>
              <a:gd name="connsiteX2-163" fmla="*/ 1040323 w 1043498"/>
              <a:gd name="connsiteY2-164" fmla="*/ 149225 h 951384"/>
              <a:gd name="connsiteX3-165" fmla="*/ 1043498 w 1043498"/>
              <a:gd name="connsiteY3-166" fmla="*/ 951263 h 951384"/>
              <a:gd name="connsiteX4-167" fmla="*/ 469900 w 1043498"/>
              <a:gd name="connsiteY4-168" fmla="*/ 748063 h 951384"/>
              <a:gd name="connsiteX5-169" fmla="*/ 0 w 1043498"/>
              <a:gd name="connsiteY5-170" fmla="*/ 0 h 951384"/>
              <a:gd name="connsiteX0-171" fmla="*/ 0 w 1043498"/>
              <a:gd name="connsiteY0-172" fmla="*/ 0 h 951420"/>
              <a:gd name="connsiteX1-173" fmla="*/ 931170 w 1043498"/>
              <a:gd name="connsiteY1-174" fmla="*/ 513 h 951420"/>
              <a:gd name="connsiteX2-175" fmla="*/ 1040323 w 1043498"/>
              <a:gd name="connsiteY2-176" fmla="*/ 149225 h 951420"/>
              <a:gd name="connsiteX3-177" fmla="*/ 1043498 w 1043498"/>
              <a:gd name="connsiteY3-178" fmla="*/ 951263 h 951420"/>
              <a:gd name="connsiteX4-179" fmla="*/ 469900 w 1043498"/>
              <a:gd name="connsiteY4-180" fmla="*/ 748063 h 951420"/>
              <a:gd name="connsiteX5-181" fmla="*/ 0 w 1043498"/>
              <a:gd name="connsiteY5-182" fmla="*/ 0 h 951420"/>
              <a:gd name="connsiteX0-183" fmla="*/ 0 w 1043498"/>
              <a:gd name="connsiteY0-184" fmla="*/ 0 h 951420"/>
              <a:gd name="connsiteX1-185" fmla="*/ 931170 w 1043498"/>
              <a:gd name="connsiteY1-186" fmla="*/ 513 h 951420"/>
              <a:gd name="connsiteX2-187" fmla="*/ 1040323 w 1043498"/>
              <a:gd name="connsiteY2-188" fmla="*/ 149225 h 951420"/>
              <a:gd name="connsiteX3-189" fmla="*/ 1043498 w 1043498"/>
              <a:gd name="connsiteY3-190" fmla="*/ 951263 h 951420"/>
              <a:gd name="connsiteX4-191" fmla="*/ 469900 w 1043498"/>
              <a:gd name="connsiteY4-192" fmla="*/ 748063 h 951420"/>
              <a:gd name="connsiteX5-193" fmla="*/ 0 w 1043498"/>
              <a:gd name="connsiteY5-194" fmla="*/ 0 h 951420"/>
              <a:gd name="connsiteX0-195" fmla="*/ 0 w 1043498"/>
              <a:gd name="connsiteY0-196" fmla="*/ 0 h 951420"/>
              <a:gd name="connsiteX1-197" fmla="*/ 931170 w 1043498"/>
              <a:gd name="connsiteY1-198" fmla="*/ 513 h 951420"/>
              <a:gd name="connsiteX2-199" fmla="*/ 1011748 w 1043498"/>
              <a:gd name="connsiteY2-200" fmla="*/ 101600 h 951420"/>
              <a:gd name="connsiteX3-201" fmla="*/ 1043498 w 1043498"/>
              <a:gd name="connsiteY3-202" fmla="*/ 951263 h 951420"/>
              <a:gd name="connsiteX4-203" fmla="*/ 469900 w 1043498"/>
              <a:gd name="connsiteY4-204" fmla="*/ 748063 h 951420"/>
              <a:gd name="connsiteX5-205" fmla="*/ 0 w 1043498"/>
              <a:gd name="connsiteY5-206" fmla="*/ 0 h 951420"/>
              <a:gd name="connsiteX0-207" fmla="*/ 0 w 1043498"/>
              <a:gd name="connsiteY0-208" fmla="*/ 0 h 951420"/>
              <a:gd name="connsiteX1-209" fmla="*/ 931170 w 1043498"/>
              <a:gd name="connsiteY1-210" fmla="*/ 513 h 951420"/>
              <a:gd name="connsiteX2-211" fmla="*/ 1011748 w 1043498"/>
              <a:gd name="connsiteY2-212" fmla="*/ 101600 h 951420"/>
              <a:gd name="connsiteX3-213" fmla="*/ 1043498 w 1043498"/>
              <a:gd name="connsiteY3-214" fmla="*/ 951263 h 951420"/>
              <a:gd name="connsiteX4-215" fmla="*/ 469900 w 1043498"/>
              <a:gd name="connsiteY4-216" fmla="*/ 748063 h 951420"/>
              <a:gd name="connsiteX5-217" fmla="*/ 0 w 1043498"/>
              <a:gd name="connsiteY5-218" fmla="*/ 0 h 951420"/>
              <a:gd name="connsiteX0-219" fmla="*/ 0 w 1043498"/>
              <a:gd name="connsiteY0-220" fmla="*/ 0 h 951420"/>
              <a:gd name="connsiteX1-221" fmla="*/ 931170 w 1043498"/>
              <a:gd name="connsiteY1-222" fmla="*/ 513 h 951420"/>
              <a:gd name="connsiteX2-223" fmla="*/ 1011748 w 1043498"/>
              <a:gd name="connsiteY2-224" fmla="*/ 101600 h 951420"/>
              <a:gd name="connsiteX3-225" fmla="*/ 1043498 w 1043498"/>
              <a:gd name="connsiteY3-226" fmla="*/ 951263 h 951420"/>
              <a:gd name="connsiteX4-227" fmla="*/ 469900 w 1043498"/>
              <a:gd name="connsiteY4-228" fmla="*/ 748063 h 951420"/>
              <a:gd name="connsiteX5-229" fmla="*/ 0 w 1043498"/>
              <a:gd name="connsiteY5-230" fmla="*/ 0 h 951420"/>
              <a:gd name="connsiteX0-231" fmla="*/ 0 w 1050641"/>
              <a:gd name="connsiteY0-232" fmla="*/ 0 h 949043"/>
              <a:gd name="connsiteX1-233" fmla="*/ 931170 w 1050641"/>
              <a:gd name="connsiteY1-234" fmla="*/ 513 h 949043"/>
              <a:gd name="connsiteX2-235" fmla="*/ 1011748 w 1050641"/>
              <a:gd name="connsiteY2-236" fmla="*/ 101600 h 949043"/>
              <a:gd name="connsiteX3-237" fmla="*/ 1050641 w 1050641"/>
              <a:gd name="connsiteY3-238" fmla="*/ 948882 h 949043"/>
              <a:gd name="connsiteX4-239" fmla="*/ 469900 w 1050641"/>
              <a:gd name="connsiteY4-240" fmla="*/ 748063 h 949043"/>
              <a:gd name="connsiteX5-241" fmla="*/ 0 w 1050641"/>
              <a:gd name="connsiteY5-242" fmla="*/ 0 h 949043"/>
              <a:gd name="connsiteX0-243" fmla="*/ 0 w 1033972"/>
              <a:gd name="connsiteY0-244" fmla="*/ 0 h 951424"/>
              <a:gd name="connsiteX1-245" fmla="*/ 914501 w 1033972"/>
              <a:gd name="connsiteY1-246" fmla="*/ 2894 h 951424"/>
              <a:gd name="connsiteX2-247" fmla="*/ 995079 w 1033972"/>
              <a:gd name="connsiteY2-248" fmla="*/ 103981 h 951424"/>
              <a:gd name="connsiteX3-249" fmla="*/ 1033972 w 1033972"/>
              <a:gd name="connsiteY3-250" fmla="*/ 951263 h 951424"/>
              <a:gd name="connsiteX4-251" fmla="*/ 453231 w 1033972"/>
              <a:gd name="connsiteY4-252" fmla="*/ 750444 h 951424"/>
              <a:gd name="connsiteX5-253" fmla="*/ 0 w 1033972"/>
              <a:gd name="connsiteY5-254" fmla="*/ 0 h 951424"/>
              <a:gd name="connsiteX0-255" fmla="*/ 0 w 1033972"/>
              <a:gd name="connsiteY0-256" fmla="*/ 0 h 951424"/>
              <a:gd name="connsiteX1-257" fmla="*/ 914501 w 1033972"/>
              <a:gd name="connsiteY1-258" fmla="*/ 2894 h 951424"/>
              <a:gd name="connsiteX2-259" fmla="*/ 995079 w 1033972"/>
              <a:gd name="connsiteY2-260" fmla="*/ 103981 h 951424"/>
              <a:gd name="connsiteX3-261" fmla="*/ 1033972 w 1033972"/>
              <a:gd name="connsiteY3-262" fmla="*/ 951263 h 951424"/>
              <a:gd name="connsiteX4-263" fmla="*/ 453231 w 1033972"/>
              <a:gd name="connsiteY4-264" fmla="*/ 750444 h 951424"/>
              <a:gd name="connsiteX5-265" fmla="*/ 0 w 1033972"/>
              <a:gd name="connsiteY5-266" fmla="*/ 0 h 951424"/>
              <a:gd name="connsiteX0-267" fmla="*/ 0 w 1033972"/>
              <a:gd name="connsiteY0-268" fmla="*/ 0 h 951424"/>
              <a:gd name="connsiteX1-269" fmla="*/ 914501 w 1033972"/>
              <a:gd name="connsiteY1-270" fmla="*/ 2894 h 951424"/>
              <a:gd name="connsiteX2-271" fmla="*/ 995079 w 1033972"/>
              <a:gd name="connsiteY2-272" fmla="*/ 103981 h 951424"/>
              <a:gd name="connsiteX3-273" fmla="*/ 1033972 w 1033972"/>
              <a:gd name="connsiteY3-274" fmla="*/ 951263 h 951424"/>
              <a:gd name="connsiteX4-275" fmla="*/ 453231 w 1033972"/>
              <a:gd name="connsiteY4-276" fmla="*/ 750444 h 951424"/>
              <a:gd name="connsiteX5-277" fmla="*/ 0 w 1033972"/>
              <a:gd name="connsiteY5-278" fmla="*/ 0 h 951424"/>
              <a:gd name="connsiteX0-279" fmla="*/ 0 w 1033972"/>
              <a:gd name="connsiteY0-280" fmla="*/ 0 h 951404"/>
              <a:gd name="connsiteX1-281" fmla="*/ 914501 w 1033972"/>
              <a:gd name="connsiteY1-282" fmla="*/ 2894 h 951404"/>
              <a:gd name="connsiteX2-283" fmla="*/ 995079 w 1033972"/>
              <a:gd name="connsiteY2-284" fmla="*/ 103981 h 951404"/>
              <a:gd name="connsiteX3-285" fmla="*/ 1033972 w 1033972"/>
              <a:gd name="connsiteY3-286" fmla="*/ 951263 h 951404"/>
              <a:gd name="connsiteX4-287" fmla="*/ 467518 w 1033972"/>
              <a:gd name="connsiteY4-288" fmla="*/ 738537 h 951404"/>
              <a:gd name="connsiteX5-289" fmla="*/ 0 w 1033972"/>
              <a:gd name="connsiteY5-290" fmla="*/ 0 h 951404"/>
              <a:gd name="connsiteX0-291" fmla="*/ 0 w 1033972"/>
              <a:gd name="connsiteY0-292" fmla="*/ 0 h 951404"/>
              <a:gd name="connsiteX1-293" fmla="*/ 914501 w 1033972"/>
              <a:gd name="connsiteY1-294" fmla="*/ 2894 h 951404"/>
              <a:gd name="connsiteX2-295" fmla="*/ 995079 w 1033972"/>
              <a:gd name="connsiteY2-296" fmla="*/ 103981 h 951404"/>
              <a:gd name="connsiteX3-297" fmla="*/ 1033972 w 1033972"/>
              <a:gd name="connsiteY3-298" fmla="*/ 951263 h 951404"/>
              <a:gd name="connsiteX4-299" fmla="*/ 467518 w 1033972"/>
              <a:gd name="connsiteY4-300" fmla="*/ 738537 h 951404"/>
              <a:gd name="connsiteX5-301" fmla="*/ 0 w 1033972"/>
              <a:gd name="connsiteY5-302" fmla="*/ 0 h 951404"/>
              <a:gd name="connsiteX0-303" fmla="*/ 0 w 1033972"/>
              <a:gd name="connsiteY0-304" fmla="*/ 60021 h 1011425"/>
              <a:gd name="connsiteX1-305" fmla="*/ 383560 w 1033972"/>
              <a:gd name="connsiteY1-306" fmla="*/ 11 h 1011425"/>
              <a:gd name="connsiteX2-307" fmla="*/ 995079 w 1033972"/>
              <a:gd name="connsiteY2-308" fmla="*/ 164002 h 1011425"/>
              <a:gd name="connsiteX3-309" fmla="*/ 1033972 w 1033972"/>
              <a:gd name="connsiteY3-310" fmla="*/ 1011284 h 1011425"/>
              <a:gd name="connsiteX4-311" fmla="*/ 467518 w 1033972"/>
              <a:gd name="connsiteY4-312" fmla="*/ 798558 h 1011425"/>
              <a:gd name="connsiteX5-313" fmla="*/ 0 w 1033972"/>
              <a:gd name="connsiteY5-314" fmla="*/ 60021 h 1011425"/>
              <a:gd name="connsiteX0-315" fmla="*/ 0 w 1033972"/>
              <a:gd name="connsiteY0-316" fmla="*/ 61023 h 1012427"/>
              <a:gd name="connsiteX1-317" fmla="*/ 383560 w 1033972"/>
              <a:gd name="connsiteY1-318" fmla="*/ 1013 h 1012427"/>
              <a:gd name="connsiteX2-319" fmla="*/ 995079 w 1033972"/>
              <a:gd name="connsiteY2-320" fmla="*/ 165004 h 1012427"/>
              <a:gd name="connsiteX3-321" fmla="*/ 1033972 w 1033972"/>
              <a:gd name="connsiteY3-322" fmla="*/ 1012286 h 1012427"/>
              <a:gd name="connsiteX4-323" fmla="*/ 467518 w 1033972"/>
              <a:gd name="connsiteY4-324" fmla="*/ 799560 h 1012427"/>
              <a:gd name="connsiteX5-325" fmla="*/ 0 w 1033972"/>
              <a:gd name="connsiteY5-326" fmla="*/ 61023 h 1012427"/>
              <a:gd name="connsiteX0-327" fmla="*/ 0 w 1063969"/>
              <a:gd name="connsiteY0-328" fmla="*/ 17142 h 1013823"/>
              <a:gd name="connsiteX1-329" fmla="*/ 413557 w 1063969"/>
              <a:gd name="connsiteY1-330" fmla="*/ 2409 h 1013823"/>
              <a:gd name="connsiteX2-331" fmla="*/ 1025076 w 1063969"/>
              <a:gd name="connsiteY2-332" fmla="*/ 166400 h 1013823"/>
              <a:gd name="connsiteX3-333" fmla="*/ 1063969 w 1063969"/>
              <a:gd name="connsiteY3-334" fmla="*/ 1013682 h 1013823"/>
              <a:gd name="connsiteX4-335" fmla="*/ 497515 w 1063969"/>
              <a:gd name="connsiteY4-336" fmla="*/ 800956 h 1013823"/>
              <a:gd name="connsiteX5-337" fmla="*/ 0 w 1063969"/>
              <a:gd name="connsiteY5-338" fmla="*/ 17142 h 1013823"/>
              <a:gd name="connsiteX0-339" fmla="*/ 0 w 1063969"/>
              <a:gd name="connsiteY0-340" fmla="*/ 17142 h 1013752"/>
              <a:gd name="connsiteX1-341" fmla="*/ 413557 w 1063969"/>
              <a:gd name="connsiteY1-342" fmla="*/ 2409 h 1013752"/>
              <a:gd name="connsiteX2-343" fmla="*/ 1025076 w 1063969"/>
              <a:gd name="connsiteY2-344" fmla="*/ 166400 h 1013752"/>
              <a:gd name="connsiteX3-345" fmla="*/ 1063969 w 1063969"/>
              <a:gd name="connsiteY3-346" fmla="*/ 1013682 h 1013752"/>
              <a:gd name="connsiteX4-347" fmla="*/ 373147 w 1063969"/>
              <a:gd name="connsiteY4-348" fmla="*/ 704633 h 1013752"/>
              <a:gd name="connsiteX5-349" fmla="*/ 0 w 1063969"/>
              <a:gd name="connsiteY5-350" fmla="*/ 17142 h 1013752"/>
              <a:gd name="connsiteX0-351" fmla="*/ 0 w 1063969"/>
              <a:gd name="connsiteY0-352" fmla="*/ 17142 h 1013752"/>
              <a:gd name="connsiteX1-353" fmla="*/ 413557 w 1063969"/>
              <a:gd name="connsiteY1-354" fmla="*/ 2409 h 1013752"/>
              <a:gd name="connsiteX2-355" fmla="*/ 1025076 w 1063969"/>
              <a:gd name="connsiteY2-356" fmla="*/ 166400 h 1013752"/>
              <a:gd name="connsiteX3-357" fmla="*/ 1063969 w 1063969"/>
              <a:gd name="connsiteY3-358" fmla="*/ 1013682 h 1013752"/>
              <a:gd name="connsiteX4-359" fmla="*/ 373147 w 1063969"/>
              <a:gd name="connsiteY4-360" fmla="*/ 704633 h 1013752"/>
              <a:gd name="connsiteX5-361" fmla="*/ 0 w 1063969"/>
              <a:gd name="connsiteY5-362" fmla="*/ 17142 h 1013752"/>
              <a:gd name="connsiteX0-363" fmla="*/ 0 w 1106604"/>
              <a:gd name="connsiteY0-364" fmla="*/ 17142 h 723731"/>
              <a:gd name="connsiteX1-365" fmla="*/ 413557 w 1106604"/>
              <a:gd name="connsiteY1-366" fmla="*/ 2409 h 723731"/>
              <a:gd name="connsiteX2-367" fmla="*/ 1025076 w 1106604"/>
              <a:gd name="connsiteY2-368" fmla="*/ 166400 h 723731"/>
              <a:gd name="connsiteX3-369" fmla="*/ 1106604 w 1106604"/>
              <a:gd name="connsiteY3-370" fmla="*/ 288358 h 723731"/>
              <a:gd name="connsiteX4-371" fmla="*/ 373147 w 1106604"/>
              <a:gd name="connsiteY4-372" fmla="*/ 704633 h 723731"/>
              <a:gd name="connsiteX5-373" fmla="*/ 0 w 1106604"/>
              <a:gd name="connsiteY5-374" fmla="*/ 17142 h 723731"/>
              <a:gd name="connsiteX0-375" fmla="*/ 0 w 1106604"/>
              <a:gd name="connsiteY0-376" fmla="*/ 335008 h 1041597"/>
              <a:gd name="connsiteX1-377" fmla="*/ 413557 w 1106604"/>
              <a:gd name="connsiteY1-378" fmla="*/ 320275 h 1041597"/>
              <a:gd name="connsiteX2-379" fmla="*/ 850627 w 1106604"/>
              <a:gd name="connsiteY2-380" fmla="*/ 5255 h 1041597"/>
              <a:gd name="connsiteX3-381" fmla="*/ 1106604 w 1106604"/>
              <a:gd name="connsiteY3-382" fmla="*/ 606224 h 1041597"/>
              <a:gd name="connsiteX4-383" fmla="*/ 373147 w 1106604"/>
              <a:gd name="connsiteY4-384" fmla="*/ 1022499 h 1041597"/>
              <a:gd name="connsiteX5-385" fmla="*/ 0 w 1106604"/>
              <a:gd name="connsiteY5-386" fmla="*/ 335008 h 1041597"/>
              <a:gd name="connsiteX0-387" fmla="*/ 0 w 1141269"/>
              <a:gd name="connsiteY0-388" fmla="*/ 335008 h 1039666"/>
              <a:gd name="connsiteX1-389" fmla="*/ 413557 w 1141269"/>
              <a:gd name="connsiteY1-390" fmla="*/ 320275 h 1039666"/>
              <a:gd name="connsiteX2-391" fmla="*/ 850627 w 1141269"/>
              <a:gd name="connsiteY2-392" fmla="*/ 5255 h 1039666"/>
              <a:gd name="connsiteX3-393" fmla="*/ 1141269 w 1141269"/>
              <a:gd name="connsiteY3-394" fmla="*/ 536074 h 1039666"/>
              <a:gd name="connsiteX4-395" fmla="*/ 373147 w 1141269"/>
              <a:gd name="connsiteY4-396" fmla="*/ 1022499 h 1039666"/>
              <a:gd name="connsiteX5-397" fmla="*/ 0 w 1141269"/>
              <a:gd name="connsiteY5-398" fmla="*/ 335008 h 1039666"/>
              <a:gd name="connsiteX0-399" fmla="*/ 0 w 1141269"/>
              <a:gd name="connsiteY0-400" fmla="*/ 335008 h 1043049"/>
              <a:gd name="connsiteX1-401" fmla="*/ 413557 w 1141269"/>
              <a:gd name="connsiteY1-402" fmla="*/ 320275 h 1043049"/>
              <a:gd name="connsiteX2-403" fmla="*/ 850627 w 1141269"/>
              <a:gd name="connsiteY2-404" fmla="*/ 5255 h 1043049"/>
              <a:gd name="connsiteX3-405" fmla="*/ 1141269 w 1141269"/>
              <a:gd name="connsiteY3-406" fmla="*/ 536074 h 1043049"/>
              <a:gd name="connsiteX4-407" fmla="*/ 373147 w 1141269"/>
              <a:gd name="connsiteY4-408" fmla="*/ 1022499 h 1043049"/>
              <a:gd name="connsiteX5-409" fmla="*/ 0 w 1141269"/>
              <a:gd name="connsiteY5-410" fmla="*/ 335008 h 1043049"/>
              <a:gd name="connsiteX0-411" fmla="*/ 0 w 1102347"/>
              <a:gd name="connsiteY0-412" fmla="*/ 335008 h 1041497"/>
              <a:gd name="connsiteX1-413" fmla="*/ 413557 w 1102347"/>
              <a:gd name="connsiteY1-414" fmla="*/ 320275 h 1041497"/>
              <a:gd name="connsiteX2-415" fmla="*/ 850627 w 1102347"/>
              <a:gd name="connsiteY2-416" fmla="*/ 5255 h 1041497"/>
              <a:gd name="connsiteX3-417" fmla="*/ 1102347 w 1102347"/>
              <a:gd name="connsiteY3-418" fmla="*/ 488293 h 1041497"/>
              <a:gd name="connsiteX4-419" fmla="*/ 373147 w 1102347"/>
              <a:gd name="connsiteY4-420" fmla="*/ 1022499 h 1041497"/>
              <a:gd name="connsiteX5-421" fmla="*/ 0 w 1102347"/>
              <a:gd name="connsiteY5-422" fmla="*/ 335008 h 1041497"/>
              <a:gd name="connsiteX0-423" fmla="*/ 0 w 1102347"/>
              <a:gd name="connsiteY0-424" fmla="*/ 335008 h 1041497"/>
              <a:gd name="connsiteX1-425" fmla="*/ 413557 w 1102347"/>
              <a:gd name="connsiteY1-426" fmla="*/ 320275 h 1041497"/>
              <a:gd name="connsiteX2-427" fmla="*/ 850627 w 1102347"/>
              <a:gd name="connsiteY2-428" fmla="*/ 5255 h 1041497"/>
              <a:gd name="connsiteX3-429" fmla="*/ 1102347 w 1102347"/>
              <a:gd name="connsiteY3-430" fmla="*/ 488293 h 1041497"/>
              <a:gd name="connsiteX4-431" fmla="*/ 373147 w 1102347"/>
              <a:gd name="connsiteY4-432" fmla="*/ 1022499 h 1041497"/>
              <a:gd name="connsiteX5-433" fmla="*/ 0 w 1102347"/>
              <a:gd name="connsiteY5-434" fmla="*/ 335008 h 1041497"/>
              <a:gd name="connsiteX0-435" fmla="*/ 0 w 1102347"/>
              <a:gd name="connsiteY0-436" fmla="*/ 335008 h 1041497"/>
              <a:gd name="connsiteX1-437" fmla="*/ 413557 w 1102347"/>
              <a:gd name="connsiteY1-438" fmla="*/ 320275 h 1041497"/>
              <a:gd name="connsiteX2-439" fmla="*/ 850627 w 1102347"/>
              <a:gd name="connsiteY2-440" fmla="*/ 5255 h 1041497"/>
              <a:gd name="connsiteX3-441" fmla="*/ 1102347 w 1102347"/>
              <a:gd name="connsiteY3-442" fmla="*/ 488293 h 1041497"/>
              <a:gd name="connsiteX4-443" fmla="*/ 373147 w 1102347"/>
              <a:gd name="connsiteY4-444" fmla="*/ 1022499 h 1041497"/>
              <a:gd name="connsiteX5-445" fmla="*/ 0 w 1102347"/>
              <a:gd name="connsiteY5-446" fmla="*/ 335008 h 1041497"/>
              <a:gd name="connsiteX0-447" fmla="*/ 0 w 1102347"/>
              <a:gd name="connsiteY0-448" fmla="*/ 335008 h 1029391"/>
              <a:gd name="connsiteX1-449" fmla="*/ 413557 w 1102347"/>
              <a:gd name="connsiteY1-450" fmla="*/ 320275 h 1029391"/>
              <a:gd name="connsiteX2-451" fmla="*/ 850627 w 1102347"/>
              <a:gd name="connsiteY2-452" fmla="*/ 5255 h 1029391"/>
              <a:gd name="connsiteX3-453" fmla="*/ 1102347 w 1102347"/>
              <a:gd name="connsiteY3-454" fmla="*/ 488293 h 1029391"/>
              <a:gd name="connsiteX4-455" fmla="*/ 373147 w 1102347"/>
              <a:gd name="connsiteY4-456" fmla="*/ 1022499 h 1029391"/>
              <a:gd name="connsiteX5-457" fmla="*/ 0 w 1102347"/>
              <a:gd name="connsiteY5-458" fmla="*/ 335008 h 1029391"/>
              <a:gd name="connsiteX0-459" fmla="*/ 0 w 1107924"/>
              <a:gd name="connsiteY0-460" fmla="*/ 335008 h 1029412"/>
              <a:gd name="connsiteX1-461" fmla="*/ 413557 w 1107924"/>
              <a:gd name="connsiteY1-462" fmla="*/ 320275 h 1029412"/>
              <a:gd name="connsiteX2-463" fmla="*/ 850627 w 1107924"/>
              <a:gd name="connsiteY2-464" fmla="*/ 5255 h 1029412"/>
              <a:gd name="connsiteX3-465" fmla="*/ 1107924 w 1107924"/>
              <a:gd name="connsiteY3-466" fmla="*/ 489859 h 1029412"/>
              <a:gd name="connsiteX4-467" fmla="*/ 373147 w 1107924"/>
              <a:gd name="connsiteY4-468" fmla="*/ 1022499 h 1029412"/>
              <a:gd name="connsiteX5-469" fmla="*/ 0 w 1107924"/>
              <a:gd name="connsiteY5-470" fmla="*/ 335008 h 1029412"/>
              <a:gd name="connsiteX0-471" fmla="*/ 0 w 1107924"/>
              <a:gd name="connsiteY0-472" fmla="*/ 337059 h 1031463"/>
              <a:gd name="connsiteX1-473" fmla="*/ 413557 w 1107924"/>
              <a:gd name="connsiteY1-474" fmla="*/ 322326 h 1031463"/>
              <a:gd name="connsiteX2-475" fmla="*/ 850627 w 1107924"/>
              <a:gd name="connsiteY2-476" fmla="*/ 7306 h 1031463"/>
              <a:gd name="connsiteX3-477" fmla="*/ 1107924 w 1107924"/>
              <a:gd name="connsiteY3-478" fmla="*/ 491910 h 1031463"/>
              <a:gd name="connsiteX4-479" fmla="*/ 373147 w 1107924"/>
              <a:gd name="connsiteY4-480" fmla="*/ 1024550 h 1031463"/>
              <a:gd name="connsiteX5-481" fmla="*/ 0 w 1107924"/>
              <a:gd name="connsiteY5-482" fmla="*/ 337059 h 1031463"/>
              <a:gd name="connsiteX0-483" fmla="*/ 0 w 1107924"/>
              <a:gd name="connsiteY0-484" fmla="*/ 379235 h 1073639"/>
              <a:gd name="connsiteX1-485" fmla="*/ 413557 w 1107924"/>
              <a:gd name="connsiteY1-486" fmla="*/ 364502 h 1073639"/>
              <a:gd name="connsiteX2-487" fmla="*/ 834255 w 1107924"/>
              <a:gd name="connsiteY2-488" fmla="*/ 6490 h 1073639"/>
              <a:gd name="connsiteX3-489" fmla="*/ 1107924 w 1107924"/>
              <a:gd name="connsiteY3-490" fmla="*/ 534086 h 1073639"/>
              <a:gd name="connsiteX4-491" fmla="*/ 373147 w 1107924"/>
              <a:gd name="connsiteY4-492" fmla="*/ 1066726 h 1073639"/>
              <a:gd name="connsiteX5-493" fmla="*/ 0 w 1107924"/>
              <a:gd name="connsiteY5-494" fmla="*/ 379235 h 1073639"/>
              <a:gd name="connsiteX0-495" fmla="*/ 0 w 1107924"/>
              <a:gd name="connsiteY0-496" fmla="*/ 372798 h 1067202"/>
              <a:gd name="connsiteX1-497" fmla="*/ 413557 w 1107924"/>
              <a:gd name="connsiteY1-498" fmla="*/ 358065 h 1067202"/>
              <a:gd name="connsiteX2-499" fmla="*/ 834255 w 1107924"/>
              <a:gd name="connsiteY2-500" fmla="*/ 53 h 1067202"/>
              <a:gd name="connsiteX3-501" fmla="*/ 1107924 w 1107924"/>
              <a:gd name="connsiteY3-502" fmla="*/ 527649 h 1067202"/>
              <a:gd name="connsiteX4-503" fmla="*/ 373147 w 1107924"/>
              <a:gd name="connsiteY4-504" fmla="*/ 1060289 h 1067202"/>
              <a:gd name="connsiteX5-505" fmla="*/ 0 w 1107924"/>
              <a:gd name="connsiteY5-506" fmla="*/ 372798 h 1067202"/>
              <a:gd name="connsiteX0-507" fmla="*/ 0 w 1107924"/>
              <a:gd name="connsiteY0-508" fmla="*/ 372794 h 1067198"/>
              <a:gd name="connsiteX1-509" fmla="*/ 347268 w 1107924"/>
              <a:gd name="connsiteY1-510" fmla="*/ 389388 h 1067198"/>
              <a:gd name="connsiteX2-511" fmla="*/ 834255 w 1107924"/>
              <a:gd name="connsiteY2-512" fmla="*/ 49 h 1067198"/>
              <a:gd name="connsiteX3-513" fmla="*/ 1107924 w 1107924"/>
              <a:gd name="connsiteY3-514" fmla="*/ 527645 h 1067198"/>
              <a:gd name="connsiteX4-515" fmla="*/ 373147 w 1107924"/>
              <a:gd name="connsiteY4-516" fmla="*/ 1060285 h 1067198"/>
              <a:gd name="connsiteX5-517" fmla="*/ 0 w 1107924"/>
              <a:gd name="connsiteY5-518" fmla="*/ 372794 h 10671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21" y="connsiteY5-122"/>
              </a:cxn>
            </a:cxnLst>
            <a:rect l="l" t="t" r="r" b="b"/>
            <a:pathLst>
              <a:path w="1107924" h="1067198">
                <a:moveTo>
                  <a:pt x="0" y="372794"/>
                </a:moveTo>
                <a:cubicBezTo>
                  <a:pt x="304834" y="373759"/>
                  <a:pt x="337819" y="379114"/>
                  <a:pt x="347268" y="389388"/>
                </a:cubicBezTo>
                <a:cubicBezTo>
                  <a:pt x="419216" y="315437"/>
                  <a:pt x="780052" y="-4469"/>
                  <a:pt x="834255" y="49"/>
                </a:cubicBezTo>
                <a:cubicBezTo>
                  <a:pt x="930839" y="195885"/>
                  <a:pt x="937295" y="212737"/>
                  <a:pt x="1107924" y="527645"/>
                </a:cubicBezTo>
                <a:cubicBezTo>
                  <a:pt x="953727" y="650950"/>
                  <a:pt x="538993" y="1130105"/>
                  <a:pt x="373147" y="1060285"/>
                </a:cubicBezTo>
                <a:cubicBezTo>
                  <a:pt x="309820" y="1004579"/>
                  <a:pt x="147108" y="652840"/>
                  <a:pt x="0" y="372794"/>
                </a:cubicBezTo>
                <a:close/>
              </a:path>
            </a:pathLst>
          </a:custGeom>
          <a:gradFill flip="none" rotWithShape="1">
            <a:gsLst>
              <a:gs pos="92000">
                <a:srgbClr val="69595C"/>
              </a:gs>
              <a:gs pos="57000">
                <a:srgbClr val="B2A9A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200"/>
            <a:endParaRPr lang="zh-CN" altLang="en-US" sz="2400">
              <a:solidFill>
                <a:prstClr val="white"/>
              </a:solidFill>
            </a:endParaRPr>
          </a:p>
        </p:txBody>
      </p:sp>
      <p:sp>
        <p:nvSpPr>
          <p:cNvPr id="15" name="平行四边形 1"/>
          <p:cNvSpPr/>
          <p:nvPr/>
        </p:nvSpPr>
        <p:spPr>
          <a:xfrm rot="10800000" flipH="1" flipV="1">
            <a:off x="3236092" y="3019252"/>
            <a:ext cx="5944151" cy="1720268"/>
          </a:xfrm>
          <a:custGeom>
            <a:avLst/>
            <a:gdLst>
              <a:gd name="connsiteX0" fmla="*/ 6423317 w 6423317"/>
              <a:gd name="connsiteY0" fmla="*/ 0 h 1289582"/>
              <a:gd name="connsiteX1" fmla="*/ 6422485 w 6423317"/>
              <a:gd name="connsiteY1" fmla="*/ 47728 h 1289582"/>
              <a:gd name="connsiteX2" fmla="*/ 6315078 w 6423317"/>
              <a:gd name="connsiteY2" fmla="*/ 233270 h 1289582"/>
              <a:gd name="connsiteX3" fmla="*/ 5903526 w 6423317"/>
              <a:gd name="connsiteY3" fmla="*/ 653596 h 1289582"/>
              <a:gd name="connsiteX4" fmla="*/ 5159245 w 6423317"/>
              <a:gd name="connsiteY4" fmla="*/ 1115986 h 1289582"/>
              <a:gd name="connsiteX5" fmla="*/ 3608659 w 6423317"/>
              <a:gd name="connsiteY5" fmla="*/ 1125567 h 1289582"/>
              <a:gd name="connsiteX6" fmla="*/ 3608655 w 6423317"/>
              <a:gd name="connsiteY6" fmla="*/ 1126168 h 1289582"/>
              <a:gd name="connsiteX7" fmla="*/ 3531686 w 6423317"/>
              <a:gd name="connsiteY7" fmla="*/ 1126043 h 1289582"/>
              <a:gd name="connsiteX8" fmla="*/ 3280602 w 6423317"/>
              <a:gd name="connsiteY8" fmla="*/ 1127594 h 1289582"/>
              <a:gd name="connsiteX9" fmla="*/ 2808312 w 6423317"/>
              <a:gd name="connsiteY9" fmla="*/ 1127247 h 1289582"/>
              <a:gd name="connsiteX10" fmla="*/ 2808328 w 6423317"/>
              <a:gd name="connsiteY10" fmla="*/ 1124863 h 1289582"/>
              <a:gd name="connsiteX11" fmla="*/ 224832 w 6423317"/>
              <a:gd name="connsiteY11" fmla="*/ 1120652 h 1289582"/>
              <a:gd name="connsiteX12" fmla="*/ 0 w 6423317"/>
              <a:gd name="connsiteY12" fmla="*/ 1289582 h 1289582"/>
              <a:gd name="connsiteX13" fmla="*/ 832 w 6423317"/>
              <a:gd name="connsiteY13" fmla="*/ 1241854 h 1289582"/>
              <a:gd name="connsiteX14" fmla="*/ 108239 w 6423317"/>
              <a:gd name="connsiteY14" fmla="*/ 1056312 h 1289582"/>
              <a:gd name="connsiteX15" fmla="*/ 519791 w 6423317"/>
              <a:gd name="connsiteY15" fmla="*/ 635986 h 1289582"/>
              <a:gd name="connsiteX16" fmla="*/ 1264072 w 6423317"/>
              <a:gd name="connsiteY16" fmla="*/ 173596 h 1289582"/>
              <a:gd name="connsiteX17" fmla="*/ 2814658 w 6423317"/>
              <a:gd name="connsiteY17" fmla="*/ 164015 h 1289582"/>
              <a:gd name="connsiteX18" fmla="*/ 2814662 w 6423317"/>
              <a:gd name="connsiteY18" fmla="*/ 163414 h 1289582"/>
              <a:gd name="connsiteX19" fmla="*/ 3142715 w 6423317"/>
              <a:gd name="connsiteY19" fmla="*/ 161988 h 1289582"/>
              <a:gd name="connsiteX20" fmla="*/ 3615005 w 6423317"/>
              <a:gd name="connsiteY20" fmla="*/ 162335 h 1289582"/>
              <a:gd name="connsiteX21" fmla="*/ 3614990 w 6423317"/>
              <a:gd name="connsiteY21" fmla="*/ 164719 h 1289582"/>
              <a:gd name="connsiteX22" fmla="*/ 6198485 w 6423317"/>
              <a:gd name="connsiteY22" fmla="*/ 168930 h 1289582"/>
              <a:gd name="connsiteX23" fmla="*/ 6423317 w 6423317"/>
              <a:gd name="connsiteY23" fmla="*/ 0 h 1289582"/>
              <a:gd name="connsiteX0-1" fmla="*/ 6423317 w 6423317"/>
              <a:gd name="connsiteY0-2" fmla="*/ 0 h 1289582"/>
              <a:gd name="connsiteX1-3" fmla="*/ 6422485 w 6423317"/>
              <a:gd name="connsiteY1-4" fmla="*/ 47728 h 1289582"/>
              <a:gd name="connsiteX2-5" fmla="*/ 6315078 w 6423317"/>
              <a:gd name="connsiteY2-6" fmla="*/ 233270 h 1289582"/>
              <a:gd name="connsiteX3-7" fmla="*/ 5903526 w 6423317"/>
              <a:gd name="connsiteY3-8" fmla="*/ 653596 h 1289582"/>
              <a:gd name="connsiteX4-9" fmla="*/ 5159245 w 6423317"/>
              <a:gd name="connsiteY4-10" fmla="*/ 1115986 h 1289582"/>
              <a:gd name="connsiteX5-11" fmla="*/ 3608659 w 6423317"/>
              <a:gd name="connsiteY5-12" fmla="*/ 1125567 h 1289582"/>
              <a:gd name="connsiteX6-13" fmla="*/ 3608655 w 6423317"/>
              <a:gd name="connsiteY6-14" fmla="*/ 1126168 h 1289582"/>
              <a:gd name="connsiteX7-15" fmla="*/ 3531686 w 6423317"/>
              <a:gd name="connsiteY7-16" fmla="*/ 1126043 h 1289582"/>
              <a:gd name="connsiteX8-17" fmla="*/ 3280602 w 6423317"/>
              <a:gd name="connsiteY8-18" fmla="*/ 1127594 h 1289582"/>
              <a:gd name="connsiteX9-19" fmla="*/ 2808312 w 6423317"/>
              <a:gd name="connsiteY9-20" fmla="*/ 1127247 h 1289582"/>
              <a:gd name="connsiteX10-21" fmla="*/ 2808328 w 6423317"/>
              <a:gd name="connsiteY10-22" fmla="*/ 1124863 h 1289582"/>
              <a:gd name="connsiteX11-23" fmla="*/ 224832 w 6423317"/>
              <a:gd name="connsiteY11-24" fmla="*/ 1120652 h 1289582"/>
              <a:gd name="connsiteX12-25" fmla="*/ 0 w 6423317"/>
              <a:gd name="connsiteY12-26" fmla="*/ 1289582 h 1289582"/>
              <a:gd name="connsiteX13-27" fmla="*/ 832 w 6423317"/>
              <a:gd name="connsiteY13-28" fmla="*/ 1241854 h 1289582"/>
              <a:gd name="connsiteX14-29" fmla="*/ 108239 w 6423317"/>
              <a:gd name="connsiteY14-30" fmla="*/ 1056312 h 1289582"/>
              <a:gd name="connsiteX15-31" fmla="*/ 519791 w 6423317"/>
              <a:gd name="connsiteY15-32" fmla="*/ 635986 h 1289582"/>
              <a:gd name="connsiteX16-33" fmla="*/ 1264072 w 6423317"/>
              <a:gd name="connsiteY16-34" fmla="*/ 173596 h 1289582"/>
              <a:gd name="connsiteX17-35" fmla="*/ 2814658 w 6423317"/>
              <a:gd name="connsiteY17-36" fmla="*/ 164015 h 1289582"/>
              <a:gd name="connsiteX18-37" fmla="*/ 3142715 w 6423317"/>
              <a:gd name="connsiteY18-38" fmla="*/ 161988 h 1289582"/>
              <a:gd name="connsiteX19-39" fmla="*/ 3615005 w 6423317"/>
              <a:gd name="connsiteY19-40" fmla="*/ 162335 h 1289582"/>
              <a:gd name="connsiteX20-41" fmla="*/ 3614990 w 6423317"/>
              <a:gd name="connsiteY20-42" fmla="*/ 164719 h 1289582"/>
              <a:gd name="connsiteX21-43" fmla="*/ 6198485 w 6423317"/>
              <a:gd name="connsiteY21-44" fmla="*/ 168930 h 1289582"/>
              <a:gd name="connsiteX22-45" fmla="*/ 6423317 w 6423317"/>
              <a:gd name="connsiteY22-46" fmla="*/ 0 h 1289582"/>
              <a:gd name="connsiteX0-47" fmla="*/ 6423317 w 6423317"/>
              <a:gd name="connsiteY0-48" fmla="*/ 0 h 1289582"/>
              <a:gd name="connsiteX1-49" fmla="*/ 6422485 w 6423317"/>
              <a:gd name="connsiteY1-50" fmla="*/ 47728 h 1289582"/>
              <a:gd name="connsiteX2-51" fmla="*/ 6315078 w 6423317"/>
              <a:gd name="connsiteY2-52" fmla="*/ 233270 h 1289582"/>
              <a:gd name="connsiteX3-53" fmla="*/ 5903526 w 6423317"/>
              <a:gd name="connsiteY3-54" fmla="*/ 653596 h 1289582"/>
              <a:gd name="connsiteX4-55" fmla="*/ 5159245 w 6423317"/>
              <a:gd name="connsiteY4-56" fmla="*/ 1115986 h 1289582"/>
              <a:gd name="connsiteX5-57" fmla="*/ 3608659 w 6423317"/>
              <a:gd name="connsiteY5-58" fmla="*/ 1125567 h 1289582"/>
              <a:gd name="connsiteX6-59" fmla="*/ 3608655 w 6423317"/>
              <a:gd name="connsiteY6-60" fmla="*/ 1126168 h 1289582"/>
              <a:gd name="connsiteX7-61" fmla="*/ 3531686 w 6423317"/>
              <a:gd name="connsiteY7-62" fmla="*/ 1126043 h 1289582"/>
              <a:gd name="connsiteX8-63" fmla="*/ 3280602 w 6423317"/>
              <a:gd name="connsiteY8-64" fmla="*/ 1127594 h 1289582"/>
              <a:gd name="connsiteX9-65" fmla="*/ 2808312 w 6423317"/>
              <a:gd name="connsiteY9-66" fmla="*/ 1127247 h 1289582"/>
              <a:gd name="connsiteX10-67" fmla="*/ 2808328 w 6423317"/>
              <a:gd name="connsiteY10-68" fmla="*/ 1124863 h 1289582"/>
              <a:gd name="connsiteX11-69" fmla="*/ 224832 w 6423317"/>
              <a:gd name="connsiteY11-70" fmla="*/ 1120652 h 1289582"/>
              <a:gd name="connsiteX12-71" fmla="*/ 0 w 6423317"/>
              <a:gd name="connsiteY12-72" fmla="*/ 1289582 h 1289582"/>
              <a:gd name="connsiteX13-73" fmla="*/ 832 w 6423317"/>
              <a:gd name="connsiteY13-74" fmla="*/ 1241854 h 1289582"/>
              <a:gd name="connsiteX14-75" fmla="*/ 108239 w 6423317"/>
              <a:gd name="connsiteY14-76" fmla="*/ 1056312 h 1289582"/>
              <a:gd name="connsiteX15-77" fmla="*/ 519791 w 6423317"/>
              <a:gd name="connsiteY15-78" fmla="*/ 635986 h 1289582"/>
              <a:gd name="connsiteX16-79" fmla="*/ 1264072 w 6423317"/>
              <a:gd name="connsiteY16-80" fmla="*/ 173596 h 1289582"/>
              <a:gd name="connsiteX17-81" fmla="*/ 3142715 w 6423317"/>
              <a:gd name="connsiteY17-82" fmla="*/ 161988 h 1289582"/>
              <a:gd name="connsiteX18-83" fmla="*/ 3615005 w 6423317"/>
              <a:gd name="connsiteY18-84" fmla="*/ 162335 h 1289582"/>
              <a:gd name="connsiteX19-85" fmla="*/ 3614990 w 6423317"/>
              <a:gd name="connsiteY19-86" fmla="*/ 164719 h 1289582"/>
              <a:gd name="connsiteX20-87" fmla="*/ 6198485 w 6423317"/>
              <a:gd name="connsiteY20-88" fmla="*/ 168930 h 1289582"/>
              <a:gd name="connsiteX21-89" fmla="*/ 6423317 w 6423317"/>
              <a:gd name="connsiteY21-90" fmla="*/ 0 h 1289582"/>
              <a:gd name="connsiteX0-91" fmla="*/ 6423317 w 6423317"/>
              <a:gd name="connsiteY0-92" fmla="*/ 0 h 1289582"/>
              <a:gd name="connsiteX1-93" fmla="*/ 6422485 w 6423317"/>
              <a:gd name="connsiteY1-94" fmla="*/ 47728 h 1289582"/>
              <a:gd name="connsiteX2-95" fmla="*/ 6315078 w 6423317"/>
              <a:gd name="connsiteY2-96" fmla="*/ 233270 h 1289582"/>
              <a:gd name="connsiteX3-97" fmla="*/ 5903526 w 6423317"/>
              <a:gd name="connsiteY3-98" fmla="*/ 653596 h 1289582"/>
              <a:gd name="connsiteX4-99" fmla="*/ 5159245 w 6423317"/>
              <a:gd name="connsiteY4-100" fmla="*/ 1115986 h 1289582"/>
              <a:gd name="connsiteX5-101" fmla="*/ 3608659 w 6423317"/>
              <a:gd name="connsiteY5-102" fmla="*/ 1125567 h 1289582"/>
              <a:gd name="connsiteX6-103" fmla="*/ 3608655 w 6423317"/>
              <a:gd name="connsiteY6-104" fmla="*/ 1126168 h 1289582"/>
              <a:gd name="connsiteX7-105" fmla="*/ 3531686 w 6423317"/>
              <a:gd name="connsiteY7-106" fmla="*/ 1126043 h 1289582"/>
              <a:gd name="connsiteX8-107" fmla="*/ 3280602 w 6423317"/>
              <a:gd name="connsiteY8-108" fmla="*/ 1127594 h 1289582"/>
              <a:gd name="connsiteX9-109" fmla="*/ 2808312 w 6423317"/>
              <a:gd name="connsiteY9-110" fmla="*/ 1127247 h 1289582"/>
              <a:gd name="connsiteX10-111" fmla="*/ 2808328 w 6423317"/>
              <a:gd name="connsiteY10-112" fmla="*/ 1124863 h 1289582"/>
              <a:gd name="connsiteX11-113" fmla="*/ 224832 w 6423317"/>
              <a:gd name="connsiteY11-114" fmla="*/ 1120652 h 1289582"/>
              <a:gd name="connsiteX12-115" fmla="*/ 0 w 6423317"/>
              <a:gd name="connsiteY12-116" fmla="*/ 1289582 h 1289582"/>
              <a:gd name="connsiteX13-117" fmla="*/ 832 w 6423317"/>
              <a:gd name="connsiteY13-118" fmla="*/ 1241854 h 1289582"/>
              <a:gd name="connsiteX14-119" fmla="*/ 108239 w 6423317"/>
              <a:gd name="connsiteY14-120" fmla="*/ 1056312 h 1289582"/>
              <a:gd name="connsiteX15-121" fmla="*/ 519791 w 6423317"/>
              <a:gd name="connsiteY15-122" fmla="*/ 635986 h 1289582"/>
              <a:gd name="connsiteX16-123" fmla="*/ 1264072 w 6423317"/>
              <a:gd name="connsiteY16-124" fmla="*/ 173596 h 1289582"/>
              <a:gd name="connsiteX17-125" fmla="*/ 3615005 w 6423317"/>
              <a:gd name="connsiteY17-126" fmla="*/ 162335 h 1289582"/>
              <a:gd name="connsiteX18-127" fmla="*/ 3614990 w 6423317"/>
              <a:gd name="connsiteY18-128" fmla="*/ 164719 h 1289582"/>
              <a:gd name="connsiteX19-129" fmla="*/ 6198485 w 6423317"/>
              <a:gd name="connsiteY19-130" fmla="*/ 168930 h 1289582"/>
              <a:gd name="connsiteX20-131" fmla="*/ 6423317 w 6423317"/>
              <a:gd name="connsiteY20-132" fmla="*/ 0 h 1289582"/>
              <a:gd name="connsiteX0-133" fmla="*/ 6423317 w 6423317"/>
              <a:gd name="connsiteY0-134" fmla="*/ 0 h 1289582"/>
              <a:gd name="connsiteX1-135" fmla="*/ 6422485 w 6423317"/>
              <a:gd name="connsiteY1-136" fmla="*/ 47728 h 1289582"/>
              <a:gd name="connsiteX2-137" fmla="*/ 6315078 w 6423317"/>
              <a:gd name="connsiteY2-138" fmla="*/ 233270 h 1289582"/>
              <a:gd name="connsiteX3-139" fmla="*/ 5903526 w 6423317"/>
              <a:gd name="connsiteY3-140" fmla="*/ 653596 h 1289582"/>
              <a:gd name="connsiteX4-141" fmla="*/ 5159245 w 6423317"/>
              <a:gd name="connsiteY4-142" fmla="*/ 1115986 h 1289582"/>
              <a:gd name="connsiteX5-143" fmla="*/ 3608659 w 6423317"/>
              <a:gd name="connsiteY5-144" fmla="*/ 1125567 h 1289582"/>
              <a:gd name="connsiteX6-145" fmla="*/ 3608655 w 6423317"/>
              <a:gd name="connsiteY6-146" fmla="*/ 1126168 h 1289582"/>
              <a:gd name="connsiteX7-147" fmla="*/ 3531686 w 6423317"/>
              <a:gd name="connsiteY7-148" fmla="*/ 1126043 h 1289582"/>
              <a:gd name="connsiteX8-149" fmla="*/ 3280602 w 6423317"/>
              <a:gd name="connsiteY8-150" fmla="*/ 1127594 h 1289582"/>
              <a:gd name="connsiteX9-151" fmla="*/ 2808312 w 6423317"/>
              <a:gd name="connsiteY9-152" fmla="*/ 1127247 h 1289582"/>
              <a:gd name="connsiteX10-153" fmla="*/ 2808328 w 6423317"/>
              <a:gd name="connsiteY10-154" fmla="*/ 1124863 h 1289582"/>
              <a:gd name="connsiteX11-155" fmla="*/ 224832 w 6423317"/>
              <a:gd name="connsiteY11-156" fmla="*/ 1120652 h 1289582"/>
              <a:gd name="connsiteX12-157" fmla="*/ 0 w 6423317"/>
              <a:gd name="connsiteY12-158" fmla="*/ 1289582 h 1289582"/>
              <a:gd name="connsiteX13-159" fmla="*/ 832 w 6423317"/>
              <a:gd name="connsiteY13-160" fmla="*/ 1241854 h 1289582"/>
              <a:gd name="connsiteX14-161" fmla="*/ 108239 w 6423317"/>
              <a:gd name="connsiteY14-162" fmla="*/ 1056312 h 1289582"/>
              <a:gd name="connsiteX15-163" fmla="*/ 519791 w 6423317"/>
              <a:gd name="connsiteY15-164" fmla="*/ 635986 h 1289582"/>
              <a:gd name="connsiteX16-165" fmla="*/ 1264072 w 6423317"/>
              <a:gd name="connsiteY16-166" fmla="*/ 173596 h 1289582"/>
              <a:gd name="connsiteX17-167" fmla="*/ 3615005 w 6423317"/>
              <a:gd name="connsiteY17-168" fmla="*/ 162335 h 1289582"/>
              <a:gd name="connsiteX18-169" fmla="*/ 6198485 w 6423317"/>
              <a:gd name="connsiteY18-170" fmla="*/ 168930 h 1289582"/>
              <a:gd name="connsiteX19-171" fmla="*/ 6423317 w 6423317"/>
              <a:gd name="connsiteY19-172" fmla="*/ 0 h 1289582"/>
              <a:gd name="connsiteX0-173" fmla="*/ 6423317 w 6423317"/>
              <a:gd name="connsiteY0-174" fmla="*/ 0 h 1289582"/>
              <a:gd name="connsiteX1-175" fmla="*/ 6422485 w 6423317"/>
              <a:gd name="connsiteY1-176" fmla="*/ 47728 h 1289582"/>
              <a:gd name="connsiteX2-177" fmla="*/ 6315078 w 6423317"/>
              <a:gd name="connsiteY2-178" fmla="*/ 233270 h 1289582"/>
              <a:gd name="connsiteX3-179" fmla="*/ 5903526 w 6423317"/>
              <a:gd name="connsiteY3-180" fmla="*/ 653596 h 1289582"/>
              <a:gd name="connsiteX4-181" fmla="*/ 5159245 w 6423317"/>
              <a:gd name="connsiteY4-182" fmla="*/ 1115986 h 1289582"/>
              <a:gd name="connsiteX5-183" fmla="*/ 3608659 w 6423317"/>
              <a:gd name="connsiteY5-184" fmla="*/ 1125567 h 1289582"/>
              <a:gd name="connsiteX6-185" fmla="*/ 3608655 w 6423317"/>
              <a:gd name="connsiteY6-186" fmla="*/ 1126168 h 1289582"/>
              <a:gd name="connsiteX7-187" fmla="*/ 3531686 w 6423317"/>
              <a:gd name="connsiteY7-188" fmla="*/ 1126043 h 1289582"/>
              <a:gd name="connsiteX8-189" fmla="*/ 3280602 w 6423317"/>
              <a:gd name="connsiteY8-190" fmla="*/ 1127594 h 1289582"/>
              <a:gd name="connsiteX9-191" fmla="*/ 2808312 w 6423317"/>
              <a:gd name="connsiteY9-192" fmla="*/ 1127247 h 1289582"/>
              <a:gd name="connsiteX10-193" fmla="*/ 224832 w 6423317"/>
              <a:gd name="connsiteY10-194" fmla="*/ 1120652 h 1289582"/>
              <a:gd name="connsiteX11-195" fmla="*/ 0 w 6423317"/>
              <a:gd name="connsiteY11-196" fmla="*/ 1289582 h 1289582"/>
              <a:gd name="connsiteX12-197" fmla="*/ 832 w 6423317"/>
              <a:gd name="connsiteY12-198" fmla="*/ 1241854 h 1289582"/>
              <a:gd name="connsiteX13-199" fmla="*/ 108239 w 6423317"/>
              <a:gd name="connsiteY13-200" fmla="*/ 1056312 h 1289582"/>
              <a:gd name="connsiteX14-201" fmla="*/ 519791 w 6423317"/>
              <a:gd name="connsiteY14-202" fmla="*/ 635986 h 1289582"/>
              <a:gd name="connsiteX15-203" fmla="*/ 1264072 w 6423317"/>
              <a:gd name="connsiteY15-204" fmla="*/ 173596 h 1289582"/>
              <a:gd name="connsiteX16-205" fmla="*/ 3615005 w 6423317"/>
              <a:gd name="connsiteY16-206" fmla="*/ 162335 h 1289582"/>
              <a:gd name="connsiteX17-207" fmla="*/ 6198485 w 6423317"/>
              <a:gd name="connsiteY17-208" fmla="*/ 168930 h 1289582"/>
              <a:gd name="connsiteX18-209" fmla="*/ 6423317 w 6423317"/>
              <a:gd name="connsiteY18-210" fmla="*/ 0 h 1289582"/>
              <a:gd name="connsiteX0-211" fmla="*/ 6423317 w 6423317"/>
              <a:gd name="connsiteY0-212" fmla="*/ 0 h 1289582"/>
              <a:gd name="connsiteX1-213" fmla="*/ 6422485 w 6423317"/>
              <a:gd name="connsiteY1-214" fmla="*/ 47728 h 1289582"/>
              <a:gd name="connsiteX2-215" fmla="*/ 6315078 w 6423317"/>
              <a:gd name="connsiteY2-216" fmla="*/ 233270 h 1289582"/>
              <a:gd name="connsiteX3-217" fmla="*/ 5903526 w 6423317"/>
              <a:gd name="connsiteY3-218" fmla="*/ 653596 h 1289582"/>
              <a:gd name="connsiteX4-219" fmla="*/ 5159245 w 6423317"/>
              <a:gd name="connsiteY4-220" fmla="*/ 1115986 h 1289582"/>
              <a:gd name="connsiteX5-221" fmla="*/ 3608659 w 6423317"/>
              <a:gd name="connsiteY5-222" fmla="*/ 1125567 h 1289582"/>
              <a:gd name="connsiteX6-223" fmla="*/ 3608655 w 6423317"/>
              <a:gd name="connsiteY6-224" fmla="*/ 1126168 h 1289582"/>
              <a:gd name="connsiteX7-225" fmla="*/ 3531686 w 6423317"/>
              <a:gd name="connsiteY7-226" fmla="*/ 1126043 h 1289582"/>
              <a:gd name="connsiteX8-227" fmla="*/ 3280602 w 6423317"/>
              <a:gd name="connsiteY8-228" fmla="*/ 1127594 h 1289582"/>
              <a:gd name="connsiteX9-229" fmla="*/ 224832 w 6423317"/>
              <a:gd name="connsiteY9-230" fmla="*/ 1120652 h 1289582"/>
              <a:gd name="connsiteX10-231" fmla="*/ 0 w 6423317"/>
              <a:gd name="connsiteY10-232" fmla="*/ 1289582 h 1289582"/>
              <a:gd name="connsiteX11-233" fmla="*/ 832 w 6423317"/>
              <a:gd name="connsiteY11-234" fmla="*/ 1241854 h 1289582"/>
              <a:gd name="connsiteX12-235" fmla="*/ 108239 w 6423317"/>
              <a:gd name="connsiteY12-236" fmla="*/ 1056312 h 1289582"/>
              <a:gd name="connsiteX13-237" fmla="*/ 519791 w 6423317"/>
              <a:gd name="connsiteY13-238" fmla="*/ 635986 h 1289582"/>
              <a:gd name="connsiteX14-239" fmla="*/ 1264072 w 6423317"/>
              <a:gd name="connsiteY14-240" fmla="*/ 173596 h 1289582"/>
              <a:gd name="connsiteX15-241" fmla="*/ 3615005 w 6423317"/>
              <a:gd name="connsiteY15-242" fmla="*/ 162335 h 1289582"/>
              <a:gd name="connsiteX16-243" fmla="*/ 6198485 w 6423317"/>
              <a:gd name="connsiteY16-244" fmla="*/ 168930 h 1289582"/>
              <a:gd name="connsiteX17-245" fmla="*/ 6423317 w 6423317"/>
              <a:gd name="connsiteY17-246" fmla="*/ 0 h 1289582"/>
              <a:gd name="connsiteX0-247" fmla="*/ 6423317 w 6423317"/>
              <a:gd name="connsiteY0-248" fmla="*/ 0 h 1289582"/>
              <a:gd name="connsiteX1-249" fmla="*/ 6422485 w 6423317"/>
              <a:gd name="connsiteY1-250" fmla="*/ 47728 h 1289582"/>
              <a:gd name="connsiteX2-251" fmla="*/ 6315078 w 6423317"/>
              <a:gd name="connsiteY2-252" fmla="*/ 233270 h 1289582"/>
              <a:gd name="connsiteX3-253" fmla="*/ 5903526 w 6423317"/>
              <a:gd name="connsiteY3-254" fmla="*/ 653596 h 1289582"/>
              <a:gd name="connsiteX4-255" fmla="*/ 5159245 w 6423317"/>
              <a:gd name="connsiteY4-256" fmla="*/ 1115986 h 1289582"/>
              <a:gd name="connsiteX5-257" fmla="*/ 3608659 w 6423317"/>
              <a:gd name="connsiteY5-258" fmla="*/ 1125567 h 1289582"/>
              <a:gd name="connsiteX6-259" fmla="*/ 3608655 w 6423317"/>
              <a:gd name="connsiteY6-260" fmla="*/ 1126168 h 1289582"/>
              <a:gd name="connsiteX7-261" fmla="*/ 3531686 w 6423317"/>
              <a:gd name="connsiteY7-262" fmla="*/ 1126043 h 1289582"/>
              <a:gd name="connsiteX8-263" fmla="*/ 224832 w 6423317"/>
              <a:gd name="connsiteY8-264" fmla="*/ 1120652 h 1289582"/>
              <a:gd name="connsiteX9-265" fmla="*/ 0 w 6423317"/>
              <a:gd name="connsiteY9-266" fmla="*/ 1289582 h 1289582"/>
              <a:gd name="connsiteX10-267" fmla="*/ 832 w 6423317"/>
              <a:gd name="connsiteY10-268" fmla="*/ 1241854 h 1289582"/>
              <a:gd name="connsiteX11-269" fmla="*/ 108239 w 6423317"/>
              <a:gd name="connsiteY11-270" fmla="*/ 1056312 h 1289582"/>
              <a:gd name="connsiteX12-271" fmla="*/ 519791 w 6423317"/>
              <a:gd name="connsiteY12-272" fmla="*/ 635986 h 1289582"/>
              <a:gd name="connsiteX13-273" fmla="*/ 1264072 w 6423317"/>
              <a:gd name="connsiteY13-274" fmla="*/ 173596 h 1289582"/>
              <a:gd name="connsiteX14-275" fmla="*/ 3615005 w 6423317"/>
              <a:gd name="connsiteY14-276" fmla="*/ 162335 h 1289582"/>
              <a:gd name="connsiteX15-277" fmla="*/ 6198485 w 6423317"/>
              <a:gd name="connsiteY15-278" fmla="*/ 168930 h 1289582"/>
              <a:gd name="connsiteX16-279" fmla="*/ 6423317 w 6423317"/>
              <a:gd name="connsiteY16-280" fmla="*/ 0 h 1289582"/>
              <a:gd name="connsiteX0-281" fmla="*/ 6423317 w 6423317"/>
              <a:gd name="connsiteY0-282" fmla="*/ 0 h 1289582"/>
              <a:gd name="connsiteX1-283" fmla="*/ 6422485 w 6423317"/>
              <a:gd name="connsiteY1-284" fmla="*/ 47728 h 1289582"/>
              <a:gd name="connsiteX2-285" fmla="*/ 6315078 w 6423317"/>
              <a:gd name="connsiteY2-286" fmla="*/ 233270 h 1289582"/>
              <a:gd name="connsiteX3-287" fmla="*/ 5903526 w 6423317"/>
              <a:gd name="connsiteY3-288" fmla="*/ 653596 h 1289582"/>
              <a:gd name="connsiteX4-289" fmla="*/ 5159245 w 6423317"/>
              <a:gd name="connsiteY4-290" fmla="*/ 1115986 h 1289582"/>
              <a:gd name="connsiteX5-291" fmla="*/ 3608659 w 6423317"/>
              <a:gd name="connsiteY5-292" fmla="*/ 1125567 h 1289582"/>
              <a:gd name="connsiteX6-293" fmla="*/ 3608655 w 6423317"/>
              <a:gd name="connsiteY6-294" fmla="*/ 1126168 h 1289582"/>
              <a:gd name="connsiteX7-295" fmla="*/ 224832 w 6423317"/>
              <a:gd name="connsiteY7-296" fmla="*/ 1120652 h 1289582"/>
              <a:gd name="connsiteX8-297" fmla="*/ 0 w 6423317"/>
              <a:gd name="connsiteY8-298" fmla="*/ 1289582 h 1289582"/>
              <a:gd name="connsiteX9-299" fmla="*/ 832 w 6423317"/>
              <a:gd name="connsiteY9-300" fmla="*/ 1241854 h 1289582"/>
              <a:gd name="connsiteX10-301" fmla="*/ 108239 w 6423317"/>
              <a:gd name="connsiteY10-302" fmla="*/ 1056312 h 1289582"/>
              <a:gd name="connsiteX11-303" fmla="*/ 519791 w 6423317"/>
              <a:gd name="connsiteY11-304" fmla="*/ 635986 h 1289582"/>
              <a:gd name="connsiteX12-305" fmla="*/ 1264072 w 6423317"/>
              <a:gd name="connsiteY12-306" fmla="*/ 173596 h 1289582"/>
              <a:gd name="connsiteX13-307" fmla="*/ 3615005 w 6423317"/>
              <a:gd name="connsiteY13-308" fmla="*/ 162335 h 1289582"/>
              <a:gd name="connsiteX14-309" fmla="*/ 6198485 w 6423317"/>
              <a:gd name="connsiteY14-310" fmla="*/ 168930 h 1289582"/>
              <a:gd name="connsiteX15-311" fmla="*/ 6423317 w 6423317"/>
              <a:gd name="connsiteY15-312" fmla="*/ 0 h 1289582"/>
              <a:gd name="connsiteX0-313" fmla="*/ 6423317 w 6423317"/>
              <a:gd name="connsiteY0-314" fmla="*/ 0 h 1289582"/>
              <a:gd name="connsiteX1-315" fmla="*/ 6422485 w 6423317"/>
              <a:gd name="connsiteY1-316" fmla="*/ 47728 h 1289582"/>
              <a:gd name="connsiteX2-317" fmla="*/ 6315078 w 6423317"/>
              <a:gd name="connsiteY2-318" fmla="*/ 233270 h 1289582"/>
              <a:gd name="connsiteX3-319" fmla="*/ 5903526 w 6423317"/>
              <a:gd name="connsiteY3-320" fmla="*/ 653596 h 1289582"/>
              <a:gd name="connsiteX4-321" fmla="*/ 5159245 w 6423317"/>
              <a:gd name="connsiteY4-322" fmla="*/ 1115986 h 1289582"/>
              <a:gd name="connsiteX5-323" fmla="*/ 3608659 w 6423317"/>
              <a:gd name="connsiteY5-324" fmla="*/ 1125567 h 1289582"/>
              <a:gd name="connsiteX6-325" fmla="*/ 224832 w 6423317"/>
              <a:gd name="connsiteY6-326" fmla="*/ 1120652 h 1289582"/>
              <a:gd name="connsiteX7-327" fmla="*/ 0 w 6423317"/>
              <a:gd name="connsiteY7-328" fmla="*/ 1289582 h 1289582"/>
              <a:gd name="connsiteX8-329" fmla="*/ 832 w 6423317"/>
              <a:gd name="connsiteY8-330" fmla="*/ 1241854 h 1289582"/>
              <a:gd name="connsiteX9-331" fmla="*/ 108239 w 6423317"/>
              <a:gd name="connsiteY9-332" fmla="*/ 1056312 h 1289582"/>
              <a:gd name="connsiteX10-333" fmla="*/ 519791 w 6423317"/>
              <a:gd name="connsiteY10-334" fmla="*/ 635986 h 1289582"/>
              <a:gd name="connsiteX11-335" fmla="*/ 1264072 w 6423317"/>
              <a:gd name="connsiteY11-336" fmla="*/ 173596 h 1289582"/>
              <a:gd name="connsiteX12-337" fmla="*/ 3615005 w 6423317"/>
              <a:gd name="connsiteY12-338" fmla="*/ 162335 h 1289582"/>
              <a:gd name="connsiteX13-339" fmla="*/ 6198485 w 6423317"/>
              <a:gd name="connsiteY13-340" fmla="*/ 168930 h 1289582"/>
              <a:gd name="connsiteX14-341" fmla="*/ 6423317 w 6423317"/>
              <a:gd name="connsiteY14-342" fmla="*/ 0 h 1289582"/>
              <a:gd name="connsiteX0-343" fmla="*/ 6423317 w 6423317"/>
              <a:gd name="connsiteY0-344" fmla="*/ 0 h 1289582"/>
              <a:gd name="connsiteX1-345" fmla="*/ 6422485 w 6423317"/>
              <a:gd name="connsiteY1-346" fmla="*/ 47728 h 1289582"/>
              <a:gd name="connsiteX2-347" fmla="*/ 6315078 w 6423317"/>
              <a:gd name="connsiteY2-348" fmla="*/ 233270 h 1289582"/>
              <a:gd name="connsiteX3-349" fmla="*/ 5903526 w 6423317"/>
              <a:gd name="connsiteY3-350" fmla="*/ 653596 h 1289582"/>
              <a:gd name="connsiteX4-351" fmla="*/ 5159245 w 6423317"/>
              <a:gd name="connsiteY4-352" fmla="*/ 1115986 h 1289582"/>
              <a:gd name="connsiteX5-353" fmla="*/ 224832 w 6423317"/>
              <a:gd name="connsiteY5-354" fmla="*/ 1120652 h 1289582"/>
              <a:gd name="connsiteX6-355" fmla="*/ 0 w 6423317"/>
              <a:gd name="connsiteY6-356" fmla="*/ 1289582 h 1289582"/>
              <a:gd name="connsiteX7-357" fmla="*/ 832 w 6423317"/>
              <a:gd name="connsiteY7-358" fmla="*/ 1241854 h 1289582"/>
              <a:gd name="connsiteX8-359" fmla="*/ 108239 w 6423317"/>
              <a:gd name="connsiteY8-360" fmla="*/ 1056312 h 1289582"/>
              <a:gd name="connsiteX9-361" fmla="*/ 519791 w 6423317"/>
              <a:gd name="connsiteY9-362" fmla="*/ 635986 h 1289582"/>
              <a:gd name="connsiteX10-363" fmla="*/ 1264072 w 6423317"/>
              <a:gd name="connsiteY10-364" fmla="*/ 173596 h 1289582"/>
              <a:gd name="connsiteX11-365" fmla="*/ 3615005 w 6423317"/>
              <a:gd name="connsiteY11-366" fmla="*/ 162335 h 1289582"/>
              <a:gd name="connsiteX12-367" fmla="*/ 6198485 w 6423317"/>
              <a:gd name="connsiteY12-368" fmla="*/ 168930 h 1289582"/>
              <a:gd name="connsiteX13-369" fmla="*/ 6423317 w 6423317"/>
              <a:gd name="connsiteY13-370" fmla="*/ 0 h 1289582"/>
              <a:gd name="connsiteX0-371" fmla="*/ 6423317 w 6423317"/>
              <a:gd name="connsiteY0-372" fmla="*/ 0 h 1289582"/>
              <a:gd name="connsiteX1-373" fmla="*/ 6422485 w 6423317"/>
              <a:gd name="connsiteY1-374" fmla="*/ 47728 h 1289582"/>
              <a:gd name="connsiteX2-375" fmla="*/ 6315078 w 6423317"/>
              <a:gd name="connsiteY2-376" fmla="*/ 233270 h 1289582"/>
              <a:gd name="connsiteX3-377" fmla="*/ 5903526 w 6423317"/>
              <a:gd name="connsiteY3-378" fmla="*/ 653596 h 1289582"/>
              <a:gd name="connsiteX4-379" fmla="*/ 5159245 w 6423317"/>
              <a:gd name="connsiteY4-380" fmla="*/ 1115986 h 1289582"/>
              <a:gd name="connsiteX5-381" fmla="*/ 224832 w 6423317"/>
              <a:gd name="connsiteY5-382" fmla="*/ 1120652 h 1289582"/>
              <a:gd name="connsiteX6-383" fmla="*/ 0 w 6423317"/>
              <a:gd name="connsiteY6-384" fmla="*/ 1289582 h 1289582"/>
              <a:gd name="connsiteX7-385" fmla="*/ 832 w 6423317"/>
              <a:gd name="connsiteY7-386" fmla="*/ 1241854 h 1289582"/>
              <a:gd name="connsiteX8-387" fmla="*/ 108239 w 6423317"/>
              <a:gd name="connsiteY8-388" fmla="*/ 1056312 h 1289582"/>
              <a:gd name="connsiteX9-389" fmla="*/ 519791 w 6423317"/>
              <a:gd name="connsiteY9-390" fmla="*/ 635986 h 1289582"/>
              <a:gd name="connsiteX10-391" fmla="*/ 1264072 w 6423317"/>
              <a:gd name="connsiteY10-392" fmla="*/ 173596 h 1289582"/>
              <a:gd name="connsiteX11-393" fmla="*/ 6198485 w 6423317"/>
              <a:gd name="connsiteY11-394" fmla="*/ 168930 h 1289582"/>
              <a:gd name="connsiteX12-395" fmla="*/ 6423317 w 6423317"/>
              <a:gd name="connsiteY12-396" fmla="*/ 0 h 1289582"/>
              <a:gd name="connsiteX0-397" fmla="*/ 6423317 w 6423317"/>
              <a:gd name="connsiteY0-398" fmla="*/ 0 h 1289582"/>
              <a:gd name="connsiteX1-399" fmla="*/ 6422485 w 6423317"/>
              <a:gd name="connsiteY1-400" fmla="*/ 47728 h 1289582"/>
              <a:gd name="connsiteX2-401" fmla="*/ 6315078 w 6423317"/>
              <a:gd name="connsiteY2-402" fmla="*/ 233270 h 1289582"/>
              <a:gd name="connsiteX3-403" fmla="*/ 5903526 w 6423317"/>
              <a:gd name="connsiteY3-404" fmla="*/ 653596 h 1289582"/>
              <a:gd name="connsiteX4-405" fmla="*/ 5159245 w 6423317"/>
              <a:gd name="connsiteY4-406" fmla="*/ 1115986 h 1289582"/>
              <a:gd name="connsiteX5-407" fmla="*/ 191895 w 6423317"/>
              <a:gd name="connsiteY5-408" fmla="*/ 1120652 h 1289582"/>
              <a:gd name="connsiteX6-409" fmla="*/ 0 w 6423317"/>
              <a:gd name="connsiteY6-410" fmla="*/ 1289582 h 1289582"/>
              <a:gd name="connsiteX7-411" fmla="*/ 832 w 6423317"/>
              <a:gd name="connsiteY7-412" fmla="*/ 1241854 h 1289582"/>
              <a:gd name="connsiteX8-413" fmla="*/ 108239 w 6423317"/>
              <a:gd name="connsiteY8-414" fmla="*/ 1056312 h 1289582"/>
              <a:gd name="connsiteX9-415" fmla="*/ 519791 w 6423317"/>
              <a:gd name="connsiteY9-416" fmla="*/ 635986 h 1289582"/>
              <a:gd name="connsiteX10-417" fmla="*/ 1264072 w 6423317"/>
              <a:gd name="connsiteY10-418" fmla="*/ 173596 h 1289582"/>
              <a:gd name="connsiteX11-419" fmla="*/ 6198485 w 6423317"/>
              <a:gd name="connsiteY11-420" fmla="*/ 168930 h 1289582"/>
              <a:gd name="connsiteX12-421" fmla="*/ 6423317 w 6423317"/>
              <a:gd name="connsiteY12-422" fmla="*/ 0 h 1289582"/>
              <a:gd name="connsiteX0-423" fmla="*/ 6423317 w 6423317"/>
              <a:gd name="connsiteY0-424" fmla="*/ 0 h 1289582"/>
              <a:gd name="connsiteX1-425" fmla="*/ 6422485 w 6423317"/>
              <a:gd name="connsiteY1-426" fmla="*/ 47728 h 1289582"/>
              <a:gd name="connsiteX2-427" fmla="*/ 6315078 w 6423317"/>
              <a:gd name="connsiteY2-428" fmla="*/ 233270 h 1289582"/>
              <a:gd name="connsiteX3-429" fmla="*/ 5903526 w 6423317"/>
              <a:gd name="connsiteY3-430" fmla="*/ 653596 h 1289582"/>
              <a:gd name="connsiteX4-431" fmla="*/ 5159245 w 6423317"/>
              <a:gd name="connsiteY4-432" fmla="*/ 1115986 h 1289582"/>
              <a:gd name="connsiteX5-433" fmla="*/ 191895 w 6423317"/>
              <a:gd name="connsiteY5-434" fmla="*/ 1120652 h 1289582"/>
              <a:gd name="connsiteX6-435" fmla="*/ 0 w 6423317"/>
              <a:gd name="connsiteY6-436" fmla="*/ 1289582 h 1289582"/>
              <a:gd name="connsiteX7-437" fmla="*/ 832 w 6423317"/>
              <a:gd name="connsiteY7-438" fmla="*/ 1241854 h 1289582"/>
              <a:gd name="connsiteX8-439" fmla="*/ 108239 w 6423317"/>
              <a:gd name="connsiteY8-440" fmla="*/ 1056312 h 1289582"/>
              <a:gd name="connsiteX9-441" fmla="*/ 519791 w 6423317"/>
              <a:gd name="connsiteY9-442" fmla="*/ 635986 h 1289582"/>
              <a:gd name="connsiteX10-443" fmla="*/ 1264072 w 6423317"/>
              <a:gd name="connsiteY10-444" fmla="*/ 173596 h 1289582"/>
              <a:gd name="connsiteX11-445" fmla="*/ 6198485 w 6423317"/>
              <a:gd name="connsiteY11-446" fmla="*/ 168930 h 1289582"/>
              <a:gd name="connsiteX12-447" fmla="*/ 6423317 w 6423317"/>
              <a:gd name="connsiteY12-448" fmla="*/ 0 h 1289582"/>
              <a:gd name="connsiteX0-449" fmla="*/ 6423317 w 6423317"/>
              <a:gd name="connsiteY0-450" fmla="*/ 0 h 1289582"/>
              <a:gd name="connsiteX1-451" fmla="*/ 6422485 w 6423317"/>
              <a:gd name="connsiteY1-452" fmla="*/ 47728 h 1289582"/>
              <a:gd name="connsiteX2-453" fmla="*/ 6315078 w 6423317"/>
              <a:gd name="connsiteY2-454" fmla="*/ 233270 h 1289582"/>
              <a:gd name="connsiteX3-455" fmla="*/ 5903526 w 6423317"/>
              <a:gd name="connsiteY3-456" fmla="*/ 653596 h 1289582"/>
              <a:gd name="connsiteX4-457" fmla="*/ 5159245 w 6423317"/>
              <a:gd name="connsiteY4-458" fmla="*/ 1115986 h 1289582"/>
              <a:gd name="connsiteX5-459" fmla="*/ 198756 w 6423317"/>
              <a:gd name="connsiteY5-460" fmla="*/ 1127793 h 1289582"/>
              <a:gd name="connsiteX6-461" fmla="*/ 0 w 6423317"/>
              <a:gd name="connsiteY6-462" fmla="*/ 1289582 h 1289582"/>
              <a:gd name="connsiteX7-463" fmla="*/ 832 w 6423317"/>
              <a:gd name="connsiteY7-464" fmla="*/ 1241854 h 1289582"/>
              <a:gd name="connsiteX8-465" fmla="*/ 108239 w 6423317"/>
              <a:gd name="connsiteY8-466" fmla="*/ 1056312 h 1289582"/>
              <a:gd name="connsiteX9-467" fmla="*/ 519791 w 6423317"/>
              <a:gd name="connsiteY9-468" fmla="*/ 635986 h 1289582"/>
              <a:gd name="connsiteX10-469" fmla="*/ 1264072 w 6423317"/>
              <a:gd name="connsiteY10-470" fmla="*/ 173596 h 1289582"/>
              <a:gd name="connsiteX11-471" fmla="*/ 6198485 w 6423317"/>
              <a:gd name="connsiteY11-472" fmla="*/ 168930 h 1289582"/>
              <a:gd name="connsiteX12-473" fmla="*/ 6423317 w 6423317"/>
              <a:gd name="connsiteY12-474" fmla="*/ 0 h 1289582"/>
              <a:gd name="connsiteX0-475" fmla="*/ 6423317 w 6423317"/>
              <a:gd name="connsiteY0-476" fmla="*/ 0 h 1289582"/>
              <a:gd name="connsiteX1-477" fmla="*/ 6422485 w 6423317"/>
              <a:gd name="connsiteY1-478" fmla="*/ 47728 h 1289582"/>
              <a:gd name="connsiteX2-479" fmla="*/ 6315078 w 6423317"/>
              <a:gd name="connsiteY2-480" fmla="*/ 233270 h 1289582"/>
              <a:gd name="connsiteX3-481" fmla="*/ 5903526 w 6423317"/>
              <a:gd name="connsiteY3-482" fmla="*/ 653596 h 1289582"/>
              <a:gd name="connsiteX4-483" fmla="*/ 5159245 w 6423317"/>
              <a:gd name="connsiteY4-484" fmla="*/ 1115986 h 1289582"/>
              <a:gd name="connsiteX5-485" fmla="*/ 198756 w 6423317"/>
              <a:gd name="connsiteY5-486" fmla="*/ 1127793 h 1289582"/>
              <a:gd name="connsiteX6-487" fmla="*/ 0 w 6423317"/>
              <a:gd name="connsiteY6-488" fmla="*/ 1289582 h 1289582"/>
              <a:gd name="connsiteX7-489" fmla="*/ 832 w 6423317"/>
              <a:gd name="connsiteY7-490" fmla="*/ 1241854 h 1289582"/>
              <a:gd name="connsiteX8-491" fmla="*/ 108239 w 6423317"/>
              <a:gd name="connsiteY8-492" fmla="*/ 1056312 h 1289582"/>
              <a:gd name="connsiteX9-493" fmla="*/ 519791 w 6423317"/>
              <a:gd name="connsiteY9-494" fmla="*/ 635986 h 1289582"/>
              <a:gd name="connsiteX10-495" fmla="*/ 1264072 w 6423317"/>
              <a:gd name="connsiteY10-496" fmla="*/ 173596 h 1289582"/>
              <a:gd name="connsiteX11-497" fmla="*/ 6198485 w 6423317"/>
              <a:gd name="connsiteY11-498" fmla="*/ 168930 h 1289582"/>
              <a:gd name="connsiteX12-499" fmla="*/ 6423317 w 6423317"/>
              <a:gd name="connsiteY12-500" fmla="*/ 0 h 12895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6423317" h="1289582">
                <a:moveTo>
                  <a:pt x="6423317" y="0"/>
                </a:moveTo>
                <a:cubicBezTo>
                  <a:pt x="6423040" y="15909"/>
                  <a:pt x="6422762" y="31819"/>
                  <a:pt x="6422485" y="47728"/>
                </a:cubicBezTo>
                <a:cubicBezTo>
                  <a:pt x="6419512" y="84840"/>
                  <a:pt x="6410180" y="149941"/>
                  <a:pt x="6315078" y="233270"/>
                </a:cubicBezTo>
                <a:lnTo>
                  <a:pt x="5903526" y="653596"/>
                </a:lnTo>
                <a:cubicBezTo>
                  <a:pt x="5553355" y="1021954"/>
                  <a:pt x="5461783" y="1105785"/>
                  <a:pt x="5159245" y="1115986"/>
                </a:cubicBezTo>
                <a:lnTo>
                  <a:pt x="198756" y="1127793"/>
                </a:lnTo>
                <a:cubicBezTo>
                  <a:pt x="138823" y="1126208"/>
                  <a:pt x="27764" y="1191778"/>
                  <a:pt x="0" y="1289582"/>
                </a:cubicBezTo>
                <a:cubicBezTo>
                  <a:pt x="277" y="1273673"/>
                  <a:pt x="555" y="1257763"/>
                  <a:pt x="832" y="1241854"/>
                </a:cubicBezTo>
                <a:cubicBezTo>
                  <a:pt x="3805" y="1204742"/>
                  <a:pt x="13137" y="1139641"/>
                  <a:pt x="108239" y="1056312"/>
                </a:cubicBezTo>
                <a:lnTo>
                  <a:pt x="519791" y="635986"/>
                </a:lnTo>
                <a:cubicBezTo>
                  <a:pt x="869962" y="267628"/>
                  <a:pt x="961534" y="183797"/>
                  <a:pt x="1264072" y="173596"/>
                </a:cubicBezTo>
                <a:lnTo>
                  <a:pt x="6198485" y="168930"/>
                </a:lnTo>
                <a:cubicBezTo>
                  <a:pt x="6333899" y="165755"/>
                  <a:pt x="6395553" y="97804"/>
                  <a:pt x="6423317" y="0"/>
                </a:cubicBezTo>
                <a:close/>
              </a:path>
            </a:pathLst>
          </a:custGeom>
          <a:gradFill flip="none" rotWithShape="1">
            <a:gsLst>
              <a:gs pos="50000">
                <a:srgbClr val="D9D9D9"/>
              </a:gs>
              <a:gs pos="100000">
                <a:schemeClr val="bg1"/>
              </a:gs>
              <a:gs pos="0">
                <a:schemeClr val="bg1">
                  <a:lumMod val="100000"/>
                </a:schemeClr>
              </a:gs>
            </a:gsLst>
            <a:lin ang="1800000" scaled="0"/>
            <a:tileRect/>
          </a:gradFill>
          <a:ln>
            <a:noFill/>
          </a:ln>
          <a:effectLst>
            <a:outerShdw blurRad="63500" sx="102000" sy="102000" algn="ctr" rotWithShape="0">
              <a:prstClr val="black">
                <a:alpha val="23000"/>
              </a:prstClr>
            </a:outerShdw>
          </a:effectLst>
          <a:scene3d>
            <a:camera prst="orthographicFront"/>
            <a:lightRig rig="threePt" dir="t"/>
          </a:scene3d>
          <a:sp3d>
            <a:bevelT w="6350" h="12700"/>
            <a:bevelB w="95250"/>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200"/>
            <a:endParaRPr lang="zh-CN" altLang="en-US" sz="2400">
              <a:solidFill>
                <a:prstClr val="white"/>
              </a:solidFill>
            </a:endParaRPr>
          </a:p>
        </p:txBody>
      </p:sp>
      <p:sp>
        <p:nvSpPr>
          <p:cNvPr id="17" name="文本框 16"/>
          <p:cNvSpPr txBox="1"/>
          <p:nvPr/>
        </p:nvSpPr>
        <p:spPr>
          <a:xfrm>
            <a:off x="9481050" y="1697409"/>
            <a:ext cx="2022613" cy="284693"/>
          </a:xfrm>
          <a:prstGeom prst="rect">
            <a:avLst/>
          </a:prstGeom>
          <a:noFill/>
        </p:spPr>
        <p:txBody>
          <a:bodyPr wrap="square" lIns="91440" tIns="45720" rIns="91440" bIns="45720" rtlCol="0">
            <a:spAutoFit/>
          </a:bodyPr>
          <a:lstStyle/>
          <a:p>
            <a:pPr defTabSz="1219200">
              <a:lnSpc>
                <a:spcPts val="1500"/>
              </a:lnSpc>
            </a:pPr>
            <a:r>
              <a:rPr lang="zh-CN" altLang="en-US" sz="2400" dirty="0">
                <a:solidFill>
                  <a:srgbClr val="ED827A"/>
                </a:solidFill>
                <a:latin typeface="微软雅黑" panose="020B0503020204020204" pitchFamily="34" charset="-122"/>
              </a:rPr>
              <a:t>请输入标题</a:t>
            </a:r>
          </a:p>
        </p:txBody>
      </p:sp>
      <p:sp>
        <p:nvSpPr>
          <p:cNvPr id="22" name="矩形 41"/>
          <p:cNvSpPr/>
          <p:nvPr/>
        </p:nvSpPr>
        <p:spPr>
          <a:xfrm>
            <a:off x="3488171" y="1951746"/>
            <a:ext cx="3503713" cy="830997"/>
          </a:xfrm>
          <a:custGeom>
            <a:avLst/>
            <a:gdLst>
              <a:gd name="connsiteX0" fmla="*/ 0 w 1132122"/>
              <a:gd name="connsiteY0" fmla="*/ 0 h 392415"/>
              <a:gd name="connsiteX1" fmla="*/ 1132122 w 1132122"/>
              <a:gd name="connsiteY1" fmla="*/ 0 h 392415"/>
              <a:gd name="connsiteX2" fmla="*/ 1132122 w 1132122"/>
              <a:gd name="connsiteY2" fmla="*/ 392415 h 392415"/>
              <a:gd name="connsiteX3" fmla="*/ 0 w 1132122"/>
              <a:gd name="connsiteY3" fmla="*/ 392415 h 392415"/>
              <a:gd name="connsiteX4" fmla="*/ 0 w 1132122"/>
              <a:gd name="connsiteY4" fmla="*/ 0 h 392415"/>
              <a:gd name="connsiteX0-1" fmla="*/ 174172 w 1306294"/>
              <a:gd name="connsiteY0-2" fmla="*/ 0 h 406930"/>
              <a:gd name="connsiteX1-3" fmla="*/ 1306294 w 1306294"/>
              <a:gd name="connsiteY1-4" fmla="*/ 0 h 406930"/>
              <a:gd name="connsiteX2-5" fmla="*/ 1306294 w 1306294"/>
              <a:gd name="connsiteY2-6" fmla="*/ 392415 h 406930"/>
              <a:gd name="connsiteX3-7" fmla="*/ 0 w 1306294"/>
              <a:gd name="connsiteY3-8" fmla="*/ 406930 h 406930"/>
              <a:gd name="connsiteX4-9" fmla="*/ 174172 w 1306294"/>
              <a:gd name="connsiteY4-10" fmla="*/ 0 h 4069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06294" h="406930">
                <a:moveTo>
                  <a:pt x="174172" y="0"/>
                </a:moveTo>
                <a:lnTo>
                  <a:pt x="1306294" y="0"/>
                </a:lnTo>
                <a:lnTo>
                  <a:pt x="1306294" y="392415"/>
                </a:lnTo>
                <a:lnTo>
                  <a:pt x="0" y="406930"/>
                </a:lnTo>
                <a:lnTo>
                  <a:pt x="174172" y="0"/>
                </a:lnTo>
                <a:close/>
              </a:path>
            </a:pathLst>
          </a:custGeom>
        </p:spPr>
        <p:txBody>
          <a:bodyPr wrap="square" lIns="91440" tIns="45720" rIns="91440" bIns="45720">
            <a:spAutoFit/>
          </a:bodyPr>
          <a:lstStyle/>
          <a:p>
            <a:pPr algn="r" defTabSz="1219200"/>
            <a:r>
              <a:rPr lang="zh-CN" altLang="en-US" sz="1600" spc="300" dirty="0" smtClean="0">
                <a:solidFill>
                  <a:prstClr val="black">
                    <a:lumMod val="65000"/>
                    <a:lumOff val="35000"/>
                  </a:prstClr>
                </a:solidFill>
                <a:latin typeface="微软雅黑" panose="020B0503020204020204" pitchFamily="34" charset="-122"/>
              </a:rPr>
              <a:t>单击输入</a:t>
            </a:r>
            <a:r>
              <a:rPr lang="zh-CN" altLang="en-US" sz="1600" spc="300" dirty="0">
                <a:solidFill>
                  <a:prstClr val="black">
                    <a:lumMod val="65000"/>
                    <a:lumOff val="35000"/>
                  </a:prstClr>
                </a:solidFill>
                <a:latin typeface="微软雅黑" panose="020B0503020204020204" pitchFamily="34" charset="-122"/>
              </a:rPr>
              <a:t>文本单击输入文本</a:t>
            </a:r>
            <a:endParaRPr lang="en-US" altLang="zh-CN" sz="1600" spc="300" dirty="0">
              <a:solidFill>
                <a:prstClr val="black">
                  <a:lumMod val="65000"/>
                  <a:lumOff val="35000"/>
                </a:prstClr>
              </a:solidFill>
              <a:latin typeface="微软雅黑" panose="020B0503020204020204" pitchFamily="34" charset="-122"/>
            </a:endParaRPr>
          </a:p>
          <a:p>
            <a:pPr algn="r" defTabSz="1219200"/>
            <a:r>
              <a:rPr lang="zh-CN" altLang="en-US" sz="1600" spc="300" dirty="0">
                <a:solidFill>
                  <a:prstClr val="black">
                    <a:lumMod val="65000"/>
                    <a:lumOff val="35000"/>
                  </a:prstClr>
                </a:solidFill>
                <a:latin typeface="微软雅黑" panose="020B0503020204020204" pitchFamily="34" charset="-122"/>
              </a:rPr>
              <a:t>单击输入</a:t>
            </a:r>
            <a:r>
              <a:rPr lang="zh-CN" altLang="en-US" sz="1600" spc="300" dirty="0" smtClean="0">
                <a:solidFill>
                  <a:prstClr val="black">
                    <a:lumMod val="65000"/>
                    <a:lumOff val="35000"/>
                  </a:prstClr>
                </a:solidFill>
                <a:latin typeface="微软雅黑" panose="020B0503020204020204" pitchFamily="34" charset="-122"/>
              </a:rPr>
              <a:t>文本单击输入文本</a:t>
            </a:r>
            <a:endParaRPr lang="en-US" altLang="zh-CN" sz="1600" spc="300" dirty="0" smtClean="0">
              <a:solidFill>
                <a:prstClr val="black">
                  <a:lumMod val="65000"/>
                  <a:lumOff val="35000"/>
                </a:prstClr>
              </a:solidFill>
              <a:latin typeface="微软雅黑" panose="020B0503020204020204" pitchFamily="34" charset="-122"/>
            </a:endParaRPr>
          </a:p>
          <a:p>
            <a:pPr algn="r" defTabSz="1219200"/>
            <a:r>
              <a:rPr lang="zh-CN" altLang="en-US" sz="1600" spc="300" dirty="0">
                <a:solidFill>
                  <a:prstClr val="black">
                    <a:lumMod val="65000"/>
                    <a:lumOff val="35000"/>
                  </a:prstClr>
                </a:solidFill>
                <a:latin typeface="微软雅黑" panose="020B0503020204020204" pitchFamily="34" charset="-122"/>
              </a:rPr>
              <a:t>单击输入文本单击输入</a:t>
            </a:r>
            <a:r>
              <a:rPr lang="zh-CN" altLang="en-US" sz="1600" spc="300" dirty="0" smtClean="0">
                <a:solidFill>
                  <a:prstClr val="black">
                    <a:lumMod val="65000"/>
                    <a:lumOff val="35000"/>
                  </a:prstClr>
                </a:solidFill>
                <a:latin typeface="微软雅黑" panose="020B0503020204020204" pitchFamily="34" charset="-122"/>
              </a:rPr>
              <a:t>文本</a:t>
            </a:r>
            <a:endParaRPr lang="zh-CN" altLang="en-US" sz="1600" spc="300" dirty="0">
              <a:solidFill>
                <a:prstClr val="black">
                  <a:lumMod val="65000"/>
                  <a:lumOff val="35000"/>
                </a:prstClr>
              </a:solidFill>
              <a:latin typeface="微软雅黑" panose="020B0503020204020204" pitchFamily="34" charset="-122"/>
            </a:endParaRPr>
          </a:p>
        </p:txBody>
      </p:sp>
      <p:sp>
        <p:nvSpPr>
          <p:cNvPr id="23" name="矩形 22"/>
          <p:cNvSpPr/>
          <p:nvPr/>
        </p:nvSpPr>
        <p:spPr>
          <a:xfrm>
            <a:off x="8228250" y="1343466"/>
            <a:ext cx="816250" cy="707886"/>
          </a:xfrm>
          <a:prstGeom prst="rect">
            <a:avLst/>
          </a:prstGeom>
          <a:noFill/>
          <a:ln>
            <a:noFill/>
          </a:ln>
          <a:scene3d>
            <a:camera prst="orthographicFront"/>
            <a:lightRig rig="threePt" dir="t"/>
          </a:scene3d>
          <a:sp3d extrusionH="317500">
            <a:bevelT prst="slope"/>
            <a:extrusionClr>
              <a:schemeClr val="bg1"/>
            </a:extrusionClr>
          </a:sp3d>
        </p:spPr>
        <p:txBody>
          <a:bodyPr wrap="none" lIns="91440" tIns="45720" rIns="91440" bIns="45720">
            <a:spAutoFit/>
            <a:sp3d>
              <a:bevelB w="38100" h="38100" prst="slope"/>
            </a:sp3d>
          </a:bodyPr>
          <a:lstStyle/>
          <a:p>
            <a:pPr algn="ctr" defTabSz="1219200"/>
            <a:r>
              <a:rPr lang="en-US" altLang="zh-CN" sz="4000" b="1" dirty="0" smtClean="0">
                <a:ln w="0"/>
                <a:solidFill>
                  <a:schemeClr val="bg1"/>
                </a:solidFill>
                <a:effectLst>
                  <a:outerShdw blurRad="38100" dist="25400" dir="4200000" algn="ctr" rotWithShape="0">
                    <a:prstClr val="white">
                      <a:alpha val="43000"/>
                    </a:prstClr>
                  </a:outerShdw>
                </a:effectLst>
              </a:rPr>
              <a:t>02</a:t>
            </a:r>
            <a:endParaRPr lang="zh-CN" altLang="en-US" sz="4000" b="1" dirty="0">
              <a:ln w="0"/>
              <a:solidFill>
                <a:schemeClr val="bg1"/>
              </a:solidFill>
              <a:effectLst>
                <a:outerShdw blurRad="38100" dist="25400" dir="4200000" algn="ctr" rotWithShape="0">
                  <a:prstClr val="white">
                    <a:alpha val="43000"/>
                  </a:prstClr>
                </a:outerShdw>
              </a:effectLst>
            </a:endParaRPr>
          </a:p>
        </p:txBody>
      </p:sp>
      <p:sp>
        <p:nvSpPr>
          <p:cNvPr id="24" name="矩形 23"/>
          <p:cNvSpPr/>
          <p:nvPr/>
        </p:nvSpPr>
        <p:spPr>
          <a:xfrm>
            <a:off x="3324357" y="5613093"/>
            <a:ext cx="967177" cy="707886"/>
          </a:xfrm>
          <a:prstGeom prst="rect">
            <a:avLst/>
          </a:prstGeom>
          <a:noFill/>
          <a:ln>
            <a:noFill/>
          </a:ln>
          <a:scene3d>
            <a:camera prst="orthographicFront"/>
            <a:lightRig rig="threePt" dir="t"/>
          </a:scene3d>
          <a:sp3d extrusionH="317500">
            <a:bevelT prst="slope"/>
            <a:extrusionClr>
              <a:schemeClr val="bg1"/>
            </a:extrusionClr>
          </a:sp3d>
        </p:spPr>
        <p:txBody>
          <a:bodyPr wrap="square" lIns="91440" tIns="45720" rIns="91440" bIns="45720">
            <a:spAutoFit/>
            <a:sp3d>
              <a:bevelB w="38100" h="38100" prst="slope"/>
            </a:sp3d>
          </a:bodyPr>
          <a:lstStyle/>
          <a:p>
            <a:pPr algn="ctr" defTabSz="1219200"/>
            <a:r>
              <a:rPr lang="en-US" altLang="zh-CN" sz="4000" b="1" dirty="0">
                <a:ln w="0"/>
                <a:solidFill>
                  <a:schemeClr val="bg1"/>
                </a:solidFill>
                <a:effectLst>
                  <a:outerShdw blurRad="38100" dist="25400" dir="4200000" algn="ctr" rotWithShape="0">
                    <a:prstClr val="white">
                      <a:alpha val="43000"/>
                    </a:prstClr>
                  </a:outerShdw>
                </a:effectLst>
              </a:rPr>
              <a:t>01</a:t>
            </a:r>
            <a:endParaRPr lang="zh-CN" altLang="en-US" sz="4000" b="1" dirty="0">
              <a:ln w="0"/>
              <a:solidFill>
                <a:schemeClr val="bg1"/>
              </a:solidFill>
              <a:effectLst>
                <a:outerShdw blurRad="38100" dist="25400" dir="4200000" algn="ctr" rotWithShape="0">
                  <a:prstClr val="white">
                    <a:alpha val="43000"/>
                  </a:prstClr>
                </a:outerShdw>
              </a:effectLst>
            </a:endParaRPr>
          </a:p>
        </p:txBody>
      </p:sp>
      <p:sp>
        <p:nvSpPr>
          <p:cNvPr id="26" name="文本框 25"/>
          <p:cNvSpPr txBox="1"/>
          <p:nvPr/>
        </p:nvSpPr>
        <p:spPr>
          <a:xfrm>
            <a:off x="1131065" y="5925529"/>
            <a:ext cx="1769821" cy="309828"/>
          </a:xfrm>
          <a:prstGeom prst="rect">
            <a:avLst/>
          </a:prstGeom>
          <a:noFill/>
        </p:spPr>
        <p:txBody>
          <a:bodyPr wrap="square" rtlCol="0">
            <a:spAutoFit/>
          </a:bodyPr>
          <a:lstStyle/>
          <a:p>
            <a:pPr algn="r" defTabSz="1219200">
              <a:lnSpc>
                <a:spcPts val="1500"/>
              </a:lnSpc>
            </a:pPr>
            <a:r>
              <a:rPr lang="zh-CN" altLang="en-US" sz="2400" dirty="0">
                <a:solidFill>
                  <a:srgbClr val="ED827A"/>
                </a:solidFill>
                <a:latin typeface="微软雅黑" panose="020B0503020204020204" pitchFamily="34" charset="-122"/>
              </a:rPr>
              <a:t>请输入标题</a:t>
            </a:r>
          </a:p>
        </p:txBody>
      </p:sp>
      <p:sp>
        <p:nvSpPr>
          <p:cNvPr id="27" name="矩形 41"/>
          <p:cNvSpPr/>
          <p:nvPr/>
        </p:nvSpPr>
        <p:spPr>
          <a:xfrm>
            <a:off x="5598218" y="5135851"/>
            <a:ext cx="3103902" cy="830997"/>
          </a:xfrm>
          <a:custGeom>
            <a:avLst/>
            <a:gdLst>
              <a:gd name="connsiteX0" fmla="*/ 0 w 1132122"/>
              <a:gd name="connsiteY0" fmla="*/ 0 h 392415"/>
              <a:gd name="connsiteX1" fmla="*/ 1132122 w 1132122"/>
              <a:gd name="connsiteY1" fmla="*/ 0 h 392415"/>
              <a:gd name="connsiteX2" fmla="*/ 1132122 w 1132122"/>
              <a:gd name="connsiteY2" fmla="*/ 392415 h 392415"/>
              <a:gd name="connsiteX3" fmla="*/ 0 w 1132122"/>
              <a:gd name="connsiteY3" fmla="*/ 392415 h 392415"/>
              <a:gd name="connsiteX4" fmla="*/ 0 w 1132122"/>
              <a:gd name="connsiteY4" fmla="*/ 0 h 392415"/>
              <a:gd name="connsiteX0-1" fmla="*/ 174172 w 1306294"/>
              <a:gd name="connsiteY0-2" fmla="*/ 0 h 406930"/>
              <a:gd name="connsiteX1-3" fmla="*/ 1306294 w 1306294"/>
              <a:gd name="connsiteY1-4" fmla="*/ 0 h 406930"/>
              <a:gd name="connsiteX2-5" fmla="*/ 1306294 w 1306294"/>
              <a:gd name="connsiteY2-6" fmla="*/ 392415 h 406930"/>
              <a:gd name="connsiteX3-7" fmla="*/ 0 w 1306294"/>
              <a:gd name="connsiteY3-8" fmla="*/ 406930 h 406930"/>
              <a:gd name="connsiteX4-9" fmla="*/ 174172 w 1306294"/>
              <a:gd name="connsiteY4-10" fmla="*/ 0 h 4069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06294" h="406930">
                <a:moveTo>
                  <a:pt x="174172" y="0"/>
                </a:moveTo>
                <a:lnTo>
                  <a:pt x="1306294" y="0"/>
                </a:lnTo>
                <a:lnTo>
                  <a:pt x="1306294" y="392415"/>
                </a:lnTo>
                <a:lnTo>
                  <a:pt x="0" y="406930"/>
                </a:lnTo>
                <a:lnTo>
                  <a:pt x="174172" y="0"/>
                </a:lnTo>
                <a:close/>
              </a:path>
            </a:pathLst>
          </a:custGeom>
        </p:spPr>
        <p:txBody>
          <a:bodyPr wrap="square" lIns="91440" tIns="45720" rIns="91440" bIns="45720">
            <a:spAutoFit/>
          </a:bodyPr>
          <a:lstStyle/>
          <a:p>
            <a:pPr defTabSz="1219200"/>
            <a:r>
              <a:rPr lang="zh-CN" altLang="en-US" sz="1600" spc="300" dirty="0" smtClean="0">
                <a:solidFill>
                  <a:prstClr val="black">
                    <a:lumMod val="65000"/>
                    <a:lumOff val="35000"/>
                  </a:prstClr>
                </a:solidFill>
                <a:latin typeface="微软雅黑" panose="020B0503020204020204" pitchFamily="34" charset="-122"/>
              </a:rPr>
              <a:t>单击输入</a:t>
            </a:r>
            <a:r>
              <a:rPr lang="zh-CN" altLang="en-US" sz="1600" spc="300" dirty="0">
                <a:solidFill>
                  <a:prstClr val="black">
                    <a:lumMod val="65000"/>
                    <a:lumOff val="35000"/>
                  </a:prstClr>
                </a:solidFill>
                <a:latin typeface="微软雅黑" panose="020B0503020204020204" pitchFamily="34" charset="-122"/>
              </a:rPr>
              <a:t>文本单击输入</a:t>
            </a:r>
            <a:r>
              <a:rPr lang="zh-CN" altLang="en-US" sz="1600" spc="300" dirty="0" smtClean="0">
                <a:solidFill>
                  <a:prstClr val="black">
                    <a:lumMod val="65000"/>
                    <a:lumOff val="35000"/>
                  </a:prstClr>
                </a:solidFill>
                <a:latin typeface="微软雅黑" panose="020B0503020204020204" pitchFamily="34" charset="-122"/>
              </a:rPr>
              <a:t>文本单击</a:t>
            </a:r>
            <a:r>
              <a:rPr lang="zh-CN" altLang="en-US" sz="1600" spc="300" dirty="0">
                <a:solidFill>
                  <a:prstClr val="black">
                    <a:lumMod val="65000"/>
                    <a:lumOff val="35000"/>
                  </a:prstClr>
                </a:solidFill>
                <a:latin typeface="微软雅黑" panose="020B0503020204020204" pitchFamily="34" charset="-122"/>
              </a:rPr>
              <a:t>输入</a:t>
            </a:r>
            <a:r>
              <a:rPr lang="zh-CN" altLang="en-US" sz="1600" spc="300" dirty="0" smtClean="0">
                <a:solidFill>
                  <a:prstClr val="black">
                    <a:lumMod val="65000"/>
                    <a:lumOff val="35000"/>
                  </a:prstClr>
                </a:solidFill>
                <a:latin typeface="微软雅黑" panose="020B0503020204020204" pitchFamily="34" charset="-122"/>
              </a:rPr>
              <a:t>文本单击输入文本</a:t>
            </a:r>
            <a:endParaRPr lang="en-US" altLang="zh-CN" sz="1600" spc="300" dirty="0" smtClean="0">
              <a:solidFill>
                <a:prstClr val="black">
                  <a:lumMod val="65000"/>
                  <a:lumOff val="35000"/>
                </a:prstClr>
              </a:solidFill>
              <a:latin typeface="微软雅黑" panose="020B0503020204020204" pitchFamily="34" charset="-122"/>
            </a:endParaRPr>
          </a:p>
          <a:p>
            <a:pPr defTabSz="1219200"/>
            <a:r>
              <a:rPr lang="zh-CN" altLang="en-US" sz="1600" spc="300" dirty="0">
                <a:solidFill>
                  <a:prstClr val="black">
                    <a:lumMod val="65000"/>
                    <a:lumOff val="35000"/>
                  </a:prstClr>
                </a:solidFill>
                <a:latin typeface="微软雅黑" panose="020B0503020204020204" pitchFamily="34" charset="-122"/>
              </a:rPr>
              <a:t>单击输入文本单击输入</a:t>
            </a:r>
            <a:r>
              <a:rPr lang="zh-CN" altLang="en-US" sz="1600" spc="300" dirty="0" smtClean="0">
                <a:solidFill>
                  <a:prstClr val="black">
                    <a:lumMod val="65000"/>
                    <a:lumOff val="35000"/>
                  </a:prstClr>
                </a:solidFill>
                <a:latin typeface="微软雅黑" panose="020B0503020204020204" pitchFamily="34" charset="-122"/>
              </a:rPr>
              <a:t>文本</a:t>
            </a:r>
            <a:endParaRPr lang="zh-CN" altLang="en-US" sz="1600" spc="300" dirty="0">
              <a:solidFill>
                <a:prstClr val="black">
                  <a:lumMod val="65000"/>
                  <a:lumOff val="35000"/>
                </a:prstClr>
              </a:solidFill>
              <a:latin typeface="微软雅黑" panose="020B0503020204020204" pitchFamily="34" charset="-122"/>
            </a:endParaRPr>
          </a:p>
        </p:txBody>
      </p:sp>
      <p:sp>
        <p:nvSpPr>
          <p:cNvPr id="36" name="Freeform 89"/>
          <p:cNvSpPr>
            <a:spLocks noEditPoints="1"/>
          </p:cNvSpPr>
          <p:nvPr/>
        </p:nvSpPr>
        <p:spPr bwMode="black">
          <a:xfrm>
            <a:off x="7489323" y="2065555"/>
            <a:ext cx="712910" cy="437420"/>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chemeClr val="bg1"/>
          </a:solidFill>
          <a:ln>
            <a:noFill/>
          </a:ln>
        </p:spPr>
        <p:txBody>
          <a:bodyPr vert="horz" wrap="square" lIns="82313" tIns="41156" rIns="82313" bIns="41156" numCol="1" anchor="t" anchorCtr="0" compatLnSpc="1"/>
          <a:lstStyle/>
          <a:p>
            <a:pPr defTabSz="1219200"/>
            <a:endParaRPr lang="en-US" sz="1200">
              <a:solidFill>
                <a:prstClr val="black"/>
              </a:solidFill>
            </a:endParaRPr>
          </a:p>
        </p:txBody>
      </p:sp>
      <p:sp>
        <p:nvSpPr>
          <p:cNvPr id="37" name="圆角矩形 1"/>
          <p:cNvSpPr/>
          <p:nvPr/>
        </p:nvSpPr>
        <p:spPr>
          <a:xfrm>
            <a:off x="4440761" y="5295008"/>
            <a:ext cx="531407" cy="384860"/>
          </a:xfrm>
          <a:custGeom>
            <a:avLst/>
            <a:gdLst/>
            <a:ahLst/>
            <a:cxnLst/>
            <a:rect l="l" t="t" r="r" b="b"/>
            <a:pathLst>
              <a:path w="504056" h="324036">
                <a:moveTo>
                  <a:pt x="252029" y="117150"/>
                </a:moveTo>
                <a:cubicBezTo>
                  <a:pt x="217306" y="117150"/>
                  <a:pt x="189158" y="145298"/>
                  <a:pt x="189158" y="180021"/>
                </a:cubicBezTo>
                <a:cubicBezTo>
                  <a:pt x="189158" y="214744"/>
                  <a:pt x="217306" y="242892"/>
                  <a:pt x="252029" y="242892"/>
                </a:cubicBezTo>
                <a:cubicBezTo>
                  <a:pt x="286752" y="242892"/>
                  <a:pt x="314900" y="214744"/>
                  <a:pt x="314900" y="180021"/>
                </a:cubicBezTo>
                <a:cubicBezTo>
                  <a:pt x="314900" y="145298"/>
                  <a:pt x="286752" y="117150"/>
                  <a:pt x="252029" y="117150"/>
                </a:cubicBezTo>
                <a:close/>
                <a:moveTo>
                  <a:pt x="252028" y="96339"/>
                </a:moveTo>
                <a:cubicBezTo>
                  <a:pt x="298244" y="96339"/>
                  <a:pt x="335709" y="133804"/>
                  <a:pt x="335709" y="180020"/>
                </a:cubicBezTo>
                <a:cubicBezTo>
                  <a:pt x="335709" y="226236"/>
                  <a:pt x="298244" y="263701"/>
                  <a:pt x="252028" y="263701"/>
                </a:cubicBezTo>
                <a:cubicBezTo>
                  <a:pt x="205812" y="263701"/>
                  <a:pt x="168347" y="226236"/>
                  <a:pt x="168347" y="180020"/>
                </a:cubicBezTo>
                <a:cubicBezTo>
                  <a:pt x="168347" y="133804"/>
                  <a:pt x="205812" y="96339"/>
                  <a:pt x="252028" y="96339"/>
                </a:cubicBezTo>
                <a:close/>
                <a:moveTo>
                  <a:pt x="252028" y="86863"/>
                </a:moveTo>
                <a:cubicBezTo>
                  <a:pt x="200579" y="86863"/>
                  <a:pt x="158871" y="128571"/>
                  <a:pt x="158871" y="180020"/>
                </a:cubicBezTo>
                <a:cubicBezTo>
                  <a:pt x="158871" y="231469"/>
                  <a:pt x="200579" y="273177"/>
                  <a:pt x="252028" y="273177"/>
                </a:cubicBezTo>
                <a:cubicBezTo>
                  <a:pt x="303477" y="273177"/>
                  <a:pt x="345185" y="231469"/>
                  <a:pt x="345185" y="180020"/>
                </a:cubicBezTo>
                <a:cubicBezTo>
                  <a:pt x="345185" y="128571"/>
                  <a:pt x="303477" y="86863"/>
                  <a:pt x="252028" y="86863"/>
                </a:cubicBezTo>
                <a:close/>
                <a:moveTo>
                  <a:pt x="360881" y="13144"/>
                </a:moveTo>
                <a:cubicBezTo>
                  <a:pt x="356673" y="13144"/>
                  <a:pt x="353261" y="16556"/>
                  <a:pt x="353261" y="20764"/>
                </a:cubicBezTo>
                <a:lnTo>
                  <a:pt x="353261" y="36004"/>
                </a:lnTo>
                <a:lnTo>
                  <a:pt x="398981" y="36004"/>
                </a:lnTo>
                <a:lnTo>
                  <a:pt x="398981" y="20764"/>
                </a:lnTo>
                <a:cubicBezTo>
                  <a:pt x="398981" y="16556"/>
                  <a:pt x="395569" y="13144"/>
                  <a:pt x="391361" y="13144"/>
                </a:cubicBezTo>
                <a:close/>
                <a:moveTo>
                  <a:pt x="352119" y="0"/>
                </a:moveTo>
                <a:lnTo>
                  <a:pt x="400123" y="0"/>
                </a:lnTo>
                <a:cubicBezTo>
                  <a:pt x="406752" y="0"/>
                  <a:pt x="412125" y="5373"/>
                  <a:pt x="412125" y="12002"/>
                </a:cubicBezTo>
                <a:lnTo>
                  <a:pt x="412125" y="36004"/>
                </a:lnTo>
                <a:lnTo>
                  <a:pt x="456050" y="36004"/>
                </a:lnTo>
                <a:cubicBezTo>
                  <a:pt x="482563" y="36004"/>
                  <a:pt x="504056" y="57497"/>
                  <a:pt x="504056" y="84010"/>
                </a:cubicBezTo>
                <a:lnTo>
                  <a:pt x="504056" y="276030"/>
                </a:lnTo>
                <a:cubicBezTo>
                  <a:pt x="504056" y="302543"/>
                  <a:pt x="482563" y="324036"/>
                  <a:pt x="456050" y="324036"/>
                </a:cubicBezTo>
                <a:lnTo>
                  <a:pt x="48006" y="324036"/>
                </a:lnTo>
                <a:cubicBezTo>
                  <a:pt x="21493" y="324036"/>
                  <a:pt x="0" y="302543"/>
                  <a:pt x="0" y="276030"/>
                </a:cubicBezTo>
                <a:lnTo>
                  <a:pt x="0" y="84010"/>
                </a:lnTo>
                <a:cubicBezTo>
                  <a:pt x="0" y="57497"/>
                  <a:pt x="21493" y="36004"/>
                  <a:pt x="48006" y="36004"/>
                </a:cubicBezTo>
                <a:lnTo>
                  <a:pt x="340117" y="36004"/>
                </a:lnTo>
                <a:lnTo>
                  <a:pt x="340117" y="12002"/>
                </a:lnTo>
                <a:cubicBezTo>
                  <a:pt x="340117" y="5373"/>
                  <a:pt x="345490" y="0"/>
                  <a:pt x="3521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r>
              <a:rPr lang="en-US" altLang="zh-CN" sz="2400" dirty="0">
                <a:solidFill>
                  <a:prstClr val="white"/>
                </a:solidFill>
              </a:rPr>
              <a:t> </a:t>
            </a:r>
            <a:endParaRPr lang="zh-CN" altLang="en-US" sz="2400" dirty="0">
              <a:solidFill>
                <a:prstClr val="white"/>
              </a:solidFill>
            </a:endParaRPr>
          </a:p>
        </p:txBody>
      </p:sp>
      <p:pic>
        <p:nvPicPr>
          <p:cNvPr id="40" name="Picture 7" descr="C:\Documents and Settings\tdz\桌面\10012-120405002K8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4769" y="2194679"/>
            <a:ext cx="1449342" cy="1884670"/>
          </a:xfrm>
          <a:prstGeom prst="rect">
            <a:avLst/>
          </a:prstGeom>
          <a:ln w="127000">
            <a:gradFill>
              <a:gsLst>
                <a:gs pos="0">
                  <a:schemeClr val="bg1">
                    <a:lumMod val="95000"/>
                  </a:schemeClr>
                </a:gs>
                <a:gs pos="100000">
                  <a:srgbClr val="ED827A"/>
                </a:gs>
              </a:gsLst>
              <a:lin ang="5400000" scaled="1"/>
            </a:gradFill>
            <a:miter lim="800000"/>
            <a:headEnd/>
            <a:tailEnd/>
          </a:ln>
          <a:effectLst>
            <a:innerShdw blurRad="127000" dist="635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 name="Picture 8" descr="C:\Documents and Settings\tdz\桌面\xpic5234.jpg"/>
          <p:cNvPicPr>
            <a:picLocks noChangeAspect="1" noChangeArrowheads="1"/>
          </p:cNvPicPr>
          <p:nvPr/>
        </p:nvPicPr>
        <p:blipFill>
          <a:blip r:embed="rId3" cstate="print">
            <a:extLst>
              <a:ext uri="{28A0092B-C50C-407E-A947-70E740481C1C}">
                <a14:useLocalDpi xmlns:a14="http://schemas.microsoft.com/office/drawing/2010/main" val="0"/>
              </a:ext>
            </a:extLst>
          </a:blip>
          <a:srcRect l="33304"/>
          <a:stretch>
            <a:fillRect/>
          </a:stretch>
        </p:blipFill>
        <p:spPr bwMode="auto">
          <a:xfrm>
            <a:off x="1301170" y="3715883"/>
            <a:ext cx="1450396" cy="1886780"/>
          </a:xfrm>
          <a:prstGeom prst="rect">
            <a:avLst/>
          </a:prstGeom>
          <a:ln w="127000">
            <a:gradFill>
              <a:gsLst>
                <a:gs pos="0">
                  <a:srgbClr val="ED827A"/>
                </a:gs>
                <a:gs pos="100000">
                  <a:schemeClr val="bg1">
                    <a:lumMod val="95000"/>
                  </a:schemeClr>
                </a:gs>
              </a:gsLst>
              <a:lin ang="5400000" scaled="1"/>
            </a:gradFill>
            <a:miter lim="800000"/>
            <a:headEnd/>
            <a:tailEnd/>
          </a:ln>
          <a:effectLst>
            <a:innerShdw blurRad="127000" dist="635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773798">
            <a:off x="2493989" y="1746758"/>
            <a:ext cx="2571138" cy="2083624"/>
          </a:xfrm>
          <a:prstGeom prst="rect">
            <a:avLst/>
          </a:prstGeom>
        </p:spPr>
      </p:pic>
      <p:sp>
        <p:nvSpPr>
          <p:cNvPr id="20" name="文本框 19"/>
          <p:cNvSpPr txBox="1"/>
          <p:nvPr/>
        </p:nvSpPr>
        <p:spPr>
          <a:xfrm>
            <a:off x="5383728" y="3822383"/>
            <a:ext cx="1779989" cy="284693"/>
          </a:xfrm>
          <a:prstGeom prst="rect">
            <a:avLst/>
          </a:prstGeom>
          <a:noFill/>
        </p:spPr>
        <p:txBody>
          <a:bodyPr wrap="square" rtlCol="0">
            <a:spAutoFit/>
          </a:bodyPr>
          <a:lstStyle/>
          <a:p>
            <a:pPr defTabSz="1219200">
              <a:lnSpc>
                <a:spcPts val="1500"/>
              </a:lnSpc>
            </a:pPr>
            <a:r>
              <a:rPr lang="zh-CN" altLang="en-US" sz="2400" dirty="0">
                <a:solidFill>
                  <a:srgbClr val="ED827A"/>
                </a:solidFill>
                <a:latin typeface="微软雅黑" panose="020B0503020204020204" pitchFamily="34" charset="-122"/>
              </a:rPr>
              <a:t>请输入标题</a:t>
            </a:r>
          </a:p>
        </p:txBody>
      </p:sp>
      <p:sp>
        <p:nvSpPr>
          <p:cNvPr id="30" name="矩形 29"/>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4FB663"/>
                </a:solidFill>
                <a:effectLst/>
              </a:rPr>
              <a:t>添加标题</a:t>
            </a:r>
            <a:endParaRPr lang="en-US" altLang="zh-CN" sz="3200" b="1" cap="none" spc="0" dirty="0" smtClean="0">
              <a:solidFill>
                <a:srgbClr val="4FB663"/>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31" name="KSO_Shape"/>
          <p:cNvSpPr>
            <a:spLocks noChangeAspect="1"/>
          </p:cNvSpPr>
          <p:nvPr/>
        </p:nvSpPr>
        <p:spPr>
          <a:xfrm>
            <a:off x="528169" y="362892"/>
            <a:ext cx="669476" cy="669476"/>
          </a:xfrm>
          <a:custGeom>
            <a:avLst/>
            <a:gdLst/>
            <a:ahLst/>
            <a:cxnLst/>
            <a:rect l="l" t="t" r="r" b="b"/>
            <a:pathLst>
              <a:path w="577593" h="577592">
                <a:moveTo>
                  <a:pt x="234310" y="380217"/>
                </a:moveTo>
                <a:cubicBezTo>
                  <a:pt x="246869" y="387442"/>
                  <a:pt x="258665" y="381442"/>
                  <a:pt x="262548" y="404283"/>
                </a:cubicBezTo>
                <a:cubicBezTo>
                  <a:pt x="266431" y="427125"/>
                  <a:pt x="242854" y="459767"/>
                  <a:pt x="229183" y="471323"/>
                </a:cubicBezTo>
                <a:cubicBezTo>
                  <a:pt x="215512" y="482878"/>
                  <a:pt x="193419" y="478515"/>
                  <a:pt x="180522" y="473617"/>
                </a:cubicBezTo>
                <a:cubicBezTo>
                  <a:pt x="193965" y="466292"/>
                  <a:pt x="207048" y="454529"/>
                  <a:pt x="217339" y="440601"/>
                </a:cubicBezTo>
                <a:cubicBezTo>
                  <a:pt x="233687" y="418479"/>
                  <a:pt x="240024" y="395096"/>
                  <a:pt x="234310" y="380217"/>
                </a:cubicBezTo>
                <a:close/>
                <a:moveTo>
                  <a:pt x="425006" y="121382"/>
                </a:moveTo>
                <a:cubicBezTo>
                  <a:pt x="429704" y="126991"/>
                  <a:pt x="433488" y="134230"/>
                  <a:pt x="436644" y="143057"/>
                </a:cubicBezTo>
                <a:cubicBezTo>
                  <a:pt x="453017" y="188848"/>
                  <a:pt x="374979" y="223071"/>
                  <a:pt x="356472" y="222273"/>
                </a:cubicBezTo>
                <a:cubicBezTo>
                  <a:pt x="340632" y="221589"/>
                  <a:pt x="329013" y="212922"/>
                  <a:pt x="316773" y="203393"/>
                </a:cubicBezTo>
                <a:cubicBezTo>
                  <a:pt x="332982" y="199546"/>
                  <a:pt x="349992" y="192409"/>
                  <a:pt x="365914" y="183372"/>
                </a:cubicBezTo>
                <a:cubicBezTo>
                  <a:pt x="400284" y="163865"/>
                  <a:pt x="423202" y="139309"/>
                  <a:pt x="425006" y="121382"/>
                </a:cubicBezTo>
                <a:close/>
                <a:moveTo>
                  <a:pt x="288797" y="0"/>
                </a:moveTo>
                <a:cubicBezTo>
                  <a:pt x="448295" y="0"/>
                  <a:pt x="577593" y="129298"/>
                  <a:pt x="577593" y="288796"/>
                </a:cubicBezTo>
                <a:cubicBezTo>
                  <a:pt x="577593" y="448294"/>
                  <a:pt x="448295" y="577592"/>
                  <a:pt x="288797" y="577592"/>
                </a:cubicBezTo>
                <a:cubicBezTo>
                  <a:pt x="242745" y="577593"/>
                  <a:pt x="199210" y="566813"/>
                  <a:pt x="160790" y="547224"/>
                </a:cubicBezTo>
                <a:lnTo>
                  <a:pt x="160978" y="548653"/>
                </a:lnTo>
                <a:cubicBezTo>
                  <a:pt x="160918" y="548616"/>
                  <a:pt x="159201" y="547509"/>
                  <a:pt x="156576" y="545302"/>
                </a:cubicBezTo>
                <a:cubicBezTo>
                  <a:pt x="155826" y="545059"/>
                  <a:pt x="155138" y="544697"/>
                  <a:pt x="154452" y="544332"/>
                </a:cubicBezTo>
                <a:lnTo>
                  <a:pt x="154081" y="542962"/>
                </a:lnTo>
                <a:cubicBezTo>
                  <a:pt x="143887" y="534039"/>
                  <a:pt x="126458" y="513897"/>
                  <a:pt x="125778" y="482542"/>
                </a:cubicBezTo>
                <a:cubicBezTo>
                  <a:pt x="125207" y="456209"/>
                  <a:pt x="135424" y="442013"/>
                  <a:pt x="144328" y="435402"/>
                </a:cubicBezTo>
                <a:cubicBezTo>
                  <a:pt x="141049" y="427772"/>
                  <a:pt x="139101" y="420175"/>
                  <a:pt x="137482" y="414002"/>
                </a:cubicBezTo>
                <a:cubicBezTo>
                  <a:pt x="130441" y="387159"/>
                  <a:pt x="138178" y="160274"/>
                  <a:pt x="347629" y="102143"/>
                </a:cubicBezTo>
                <a:cubicBezTo>
                  <a:pt x="355010" y="100659"/>
                  <a:pt x="362177" y="99561"/>
                  <a:pt x="369059" y="99057"/>
                </a:cubicBezTo>
                <a:cubicBezTo>
                  <a:pt x="375940" y="98553"/>
                  <a:pt x="382537" y="98644"/>
                  <a:pt x="388776" y="99538"/>
                </a:cubicBezTo>
                <a:cubicBezTo>
                  <a:pt x="400320" y="101193"/>
                  <a:pt x="410643" y="105601"/>
                  <a:pt x="418998" y="114390"/>
                </a:cubicBezTo>
                <a:cubicBezTo>
                  <a:pt x="425438" y="129703"/>
                  <a:pt x="401160" y="157423"/>
                  <a:pt x="362093" y="179190"/>
                </a:cubicBezTo>
                <a:cubicBezTo>
                  <a:pt x="345488" y="188443"/>
                  <a:pt x="327757" y="195717"/>
                  <a:pt x="311456" y="199847"/>
                </a:cubicBezTo>
                <a:cubicBezTo>
                  <a:pt x="306035" y="196348"/>
                  <a:pt x="300569" y="194901"/>
                  <a:pt x="294986" y="197818"/>
                </a:cubicBezTo>
                <a:cubicBezTo>
                  <a:pt x="275325" y="208090"/>
                  <a:pt x="219960" y="314670"/>
                  <a:pt x="214388" y="347873"/>
                </a:cubicBezTo>
                <a:cubicBezTo>
                  <a:pt x="212440" y="359480"/>
                  <a:pt x="217439" y="367666"/>
                  <a:pt x="224964" y="373701"/>
                </a:cubicBezTo>
                <a:lnTo>
                  <a:pt x="224630" y="374083"/>
                </a:lnTo>
                <a:cubicBezTo>
                  <a:pt x="237092" y="384983"/>
                  <a:pt x="231822" y="412316"/>
                  <a:pt x="212274" y="438164"/>
                </a:cubicBezTo>
                <a:cubicBezTo>
                  <a:pt x="201379" y="452569"/>
                  <a:pt x="187435" y="464598"/>
                  <a:pt x="173722" y="471257"/>
                </a:cubicBezTo>
                <a:cubicBezTo>
                  <a:pt x="160041" y="464734"/>
                  <a:pt x="151775" y="453122"/>
                  <a:pt x="146587" y="441033"/>
                </a:cubicBezTo>
                <a:cubicBezTo>
                  <a:pt x="139259" y="451214"/>
                  <a:pt x="130813" y="467448"/>
                  <a:pt x="133146" y="486288"/>
                </a:cubicBezTo>
                <a:cubicBezTo>
                  <a:pt x="137119" y="518381"/>
                  <a:pt x="141720" y="516247"/>
                  <a:pt x="146174" y="525248"/>
                </a:cubicBezTo>
                <a:cubicBezTo>
                  <a:pt x="158269" y="542339"/>
                  <a:pt x="158341" y="537239"/>
                  <a:pt x="159578" y="539900"/>
                </a:cubicBezTo>
                <a:cubicBezTo>
                  <a:pt x="198149" y="560306"/>
                  <a:pt x="242154" y="571597"/>
                  <a:pt x="288797" y="571597"/>
                </a:cubicBezTo>
                <a:cubicBezTo>
                  <a:pt x="444983" y="571597"/>
                  <a:pt x="571598" y="444983"/>
                  <a:pt x="571598" y="288796"/>
                </a:cubicBezTo>
                <a:cubicBezTo>
                  <a:pt x="571598" y="132609"/>
                  <a:pt x="444984" y="5995"/>
                  <a:pt x="288797" y="5995"/>
                </a:cubicBezTo>
                <a:cubicBezTo>
                  <a:pt x="132610" y="5995"/>
                  <a:pt x="5996" y="132609"/>
                  <a:pt x="5996" y="288796"/>
                </a:cubicBezTo>
                <a:cubicBezTo>
                  <a:pt x="5996" y="370017"/>
                  <a:pt x="40236" y="443242"/>
                  <a:pt x="95262" y="494616"/>
                </a:cubicBezTo>
                <a:lnTo>
                  <a:pt x="90248" y="498151"/>
                </a:lnTo>
                <a:cubicBezTo>
                  <a:pt x="34594" y="445716"/>
                  <a:pt x="0" y="371296"/>
                  <a:pt x="1" y="288796"/>
                </a:cubicBezTo>
                <a:cubicBezTo>
                  <a:pt x="1" y="129298"/>
                  <a:pt x="129299" y="0"/>
                  <a:pt x="288797" y="0"/>
                </a:cubicBezTo>
                <a:close/>
              </a:path>
            </a:pathLst>
          </a:custGeom>
          <a:solidFill>
            <a:srgbClr val="4FB663"/>
          </a:solidFill>
          <a:ln w="3175">
            <a:solidFill>
              <a:srgbClr val="4FB663"/>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checkerboard(across)">
                                      <p:cBhvr>
                                        <p:cTn id="11" dur="500"/>
                                        <p:tgtEl>
                                          <p:spTgt spid="30"/>
                                        </p:tgtEl>
                                      </p:cBhvr>
                                    </p:animEffect>
                                  </p:childTnLst>
                                </p:cTn>
                              </p:par>
                            </p:childTnLst>
                          </p:cTn>
                        </p:par>
                        <p:par>
                          <p:cTn id="12" fill="hold">
                            <p:stCondLst>
                              <p:cond delay="1000"/>
                            </p:stCondLst>
                            <p:childTnLst>
                              <p:par>
                                <p:cTn id="13" presetID="55"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1000" fill="hold"/>
                                        <p:tgtEl>
                                          <p:spTgt spid="41"/>
                                        </p:tgtEl>
                                        <p:attrNameLst>
                                          <p:attrName>ppt_w</p:attrName>
                                        </p:attrNameLst>
                                      </p:cBhvr>
                                      <p:tavLst>
                                        <p:tav tm="0">
                                          <p:val>
                                            <p:strVal val="#ppt_w*0.70"/>
                                          </p:val>
                                        </p:tav>
                                        <p:tav tm="100000">
                                          <p:val>
                                            <p:strVal val="#ppt_w"/>
                                          </p:val>
                                        </p:tav>
                                      </p:tavLst>
                                    </p:anim>
                                    <p:anim calcmode="lin" valueType="num">
                                      <p:cBhvr>
                                        <p:cTn id="16" dur="1000" fill="hold"/>
                                        <p:tgtEl>
                                          <p:spTgt spid="41"/>
                                        </p:tgtEl>
                                        <p:attrNameLst>
                                          <p:attrName>ppt_h</p:attrName>
                                        </p:attrNameLst>
                                      </p:cBhvr>
                                      <p:tavLst>
                                        <p:tav tm="0">
                                          <p:val>
                                            <p:strVal val="#ppt_h"/>
                                          </p:val>
                                        </p:tav>
                                        <p:tav tm="100000">
                                          <p:val>
                                            <p:strVal val="#ppt_h"/>
                                          </p:val>
                                        </p:tav>
                                      </p:tavLst>
                                    </p:anim>
                                    <p:animEffect transition="in" filter="fade">
                                      <p:cBhvr>
                                        <p:cTn id="17" dur="1000"/>
                                        <p:tgtEl>
                                          <p:spTgt spid="41"/>
                                        </p:tgtEl>
                                      </p:cBhvr>
                                    </p:animEffect>
                                  </p:childTnLst>
                                </p:cTn>
                              </p:par>
                              <p:par>
                                <p:cTn id="18" presetID="55" presetClass="entr" presetSubtype="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1000" fill="hold"/>
                                        <p:tgtEl>
                                          <p:spTgt spid="40"/>
                                        </p:tgtEl>
                                        <p:attrNameLst>
                                          <p:attrName>ppt_w</p:attrName>
                                        </p:attrNameLst>
                                      </p:cBhvr>
                                      <p:tavLst>
                                        <p:tav tm="0">
                                          <p:val>
                                            <p:strVal val="#ppt_w*0.70"/>
                                          </p:val>
                                        </p:tav>
                                        <p:tav tm="100000">
                                          <p:val>
                                            <p:strVal val="#ppt_w"/>
                                          </p:val>
                                        </p:tav>
                                      </p:tavLst>
                                    </p:anim>
                                    <p:anim calcmode="lin" valueType="num">
                                      <p:cBhvr>
                                        <p:cTn id="21" dur="1000" fill="hold"/>
                                        <p:tgtEl>
                                          <p:spTgt spid="40"/>
                                        </p:tgtEl>
                                        <p:attrNameLst>
                                          <p:attrName>ppt_h</p:attrName>
                                        </p:attrNameLst>
                                      </p:cBhvr>
                                      <p:tavLst>
                                        <p:tav tm="0">
                                          <p:val>
                                            <p:strVal val="#ppt_h"/>
                                          </p:val>
                                        </p:tav>
                                        <p:tav tm="100000">
                                          <p:val>
                                            <p:strVal val="#ppt_h"/>
                                          </p:val>
                                        </p:tav>
                                      </p:tavLst>
                                    </p:anim>
                                    <p:animEffect transition="in" filter="fade">
                                      <p:cBhvr>
                                        <p:cTn id="2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8275" name="Group 21"/>
          <p:cNvGrpSpPr/>
          <p:nvPr/>
        </p:nvGrpSpPr>
        <p:grpSpPr bwMode="auto">
          <a:xfrm>
            <a:off x="2051050" y="2297113"/>
            <a:ext cx="7603836" cy="3309874"/>
            <a:chOff x="567" y="1117"/>
            <a:chExt cx="4742" cy="2064"/>
          </a:xfrm>
        </p:grpSpPr>
        <p:sp>
          <p:nvSpPr>
            <p:cNvPr id="1078277" name="AutoShape 11"/>
            <p:cNvSpPr>
              <a:spLocks noChangeArrowheads="1"/>
            </p:cNvSpPr>
            <p:nvPr/>
          </p:nvSpPr>
          <p:spPr bwMode="gray">
            <a:xfrm>
              <a:off x="587" y="2437"/>
              <a:ext cx="2318" cy="718"/>
            </a:xfrm>
            <a:prstGeom prst="diamond">
              <a:avLst/>
            </a:prstGeom>
            <a:solidFill>
              <a:srgbClr val="E0AD12"/>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25400">
                  <a:solidFill>
                    <a:srgbClr val="000000"/>
                  </a:solidFill>
                  <a:miter lim="800000"/>
                  <a:headEnd/>
                  <a:tailEnd/>
                </a14:hiddenLine>
              </a:ext>
            </a:extLst>
          </p:spPr>
          <p:txBody>
            <a:bodyPr lIns="45720" tIns="44450" rIns="45720" bIns="44450" anchor="ctr" anchorCtr="1"/>
            <a:lstStyle>
              <a:lvl1pPr>
                <a:spcBef>
                  <a:spcPct val="20000"/>
                </a:spcBef>
                <a:buChar char="•"/>
                <a:defRPr kumimoji="1" sz="2800" b="1">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Char char="–"/>
                <a:defRPr kumimoji="1" sz="2400" b="1">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Char char="•"/>
                <a:defRPr kumimoji="1" sz="2000" b="1">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Char char="–"/>
                <a:defRPr kumimoji="1" b="1">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Char char="»"/>
                <a:defRPr kumimoji="1" sz="2000">
                  <a:solidFill>
                    <a:schemeClr val="bg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PMingLiU" panose="02020500000000000000" pitchFamily="18" charset="-120"/>
                </a:defRPr>
              </a:lvl9pPr>
            </a:lstStyle>
            <a:p>
              <a:pPr eaLnBrk="1" hangingPunct="1">
                <a:spcBef>
                  <a:spcPct val="0"/>
                </a:spcBef>
                <a:buFontTx/>
                <a:buNone/>
              </a:pPr>
              <a:endParaRPr lang="zh-TW" altLang="en-US" sz="1800" b="0">
                <a:solidFill>
                  <a:srgbClr val="000000"/>
                </a:solidFill>
                <a:latin typeface="Arial" panose="020B0604020202020204" pitchFamily="34" charset="0"/>
                <a:ea typeface="PMingLiU" panose="02020500000000000000" pitchFamily="18" charset="-120"/>
              </a:endParaRPr>
            </a:p>
          </p:txBody>
        </p:sp>
        <p:sp>
          <p:nvSpPr>
            <p:cNvPr id="1078278" name="Freeform 13"/>
            <p:cNvSpPr/>
            <p:nvPr/>
          </p:nvSpPr>
          <p:spPr bwMode="gray">
            <a:xfrm>
              <a:off x="567" y="1121"/>
              <a:ext cx="1168" cy="1667"/>
            </a:xfrm>
            <a:custGeom>
              <a:avLst/>
              <a:gdLst>
                <a:gd name="T0" fmla="*/ 0 w 885"/>
                <a:gd name="T1" fmla="*/ 15353 h 1263"/>
                <a:gd name="T2" fmla="*/ 0 w 885"/>
                <a:gd name="T3" fmla="*/ 3424 h 1263"/>
                <a:gd name="T4" fmla="*/ 10747 w 885"/>
                <a:gd name="T5" fmla="*/ 0 h 1263"/>
                <a:gd name="T6" fmla="*/ 10747 w 885"/>
                <a:gd name="T7" fmla="*/ 11970 h 1263"/>
                <a:gd name="T8" fmla="*/ 0 w 885"/>
                <a:gd name="T9" fmla="*/ 15353 h 1263"/>
                <a:gd name="T10" fmla="*/ 0 60000 65536"/>
                <a:gd name="T11" fmla="*/ 0 60000 65536"/>
                <a:gd name="T12" fmla="*/ 0 60000 65536"/>
                <a:gd name="T13" fmla="*/ 0 60000 65536"/>
                <a:gd name="T14" fmla="*/ 0 60000 65536"/>
                <a:gd name="T15" fmla="*/ 0 w 885"/>
                <a:gd name="T16" fmla="*/ 0 h 1263"/>
                <a:gd name="T17" fmla="*/ 885 w 885"/>
                <a:gd name="T18" fmla="*/ 1263 h 1263"/>
              </a:gdLst>
              <a:ahLst/>
              <a:cxnLst>
                <a:cxn ang="T10">
                  <a:pos x="T0" y="T1"/>
                </a:cxn>
                <a:cxn ang="T11">
                  <a:pos x="T2" y="T3"/>
                </a:cxn>
                <a:cxn ang="T12">
                  <a:pos x="T4" y="T5"/>
                </a:cxn>
                <a:cxn ang="T13">
                  <a:pos x="T6" y="T7"/>
                </a:cxn>
                <a:cxn ang="T14">
                  <a:pos x="T8" y="T9"/>
                </a:cxn>
              </a:cxnLst>
              <a:rect l="T15" t="T16" r="T17" b="T18"/>
              <a:pathLst>
                <a:path w="885" h="1263">
                  <a:moveTo>
                    <a:pt x="0" y="1263"/>
                  </a:moveTo>
                  <a:lnTo>
                    <a:pt x="0" y="282"/>
                  </a:lnTo>
                  <a:lnTo>
                    <a:pt x="885" y="0"/>
                  </a:lnTo>
                  <a:lnTo>
                    <a:pt x="885" y="984"/>
                  </a:lnTo>
                  <a:lnTo>
                    <a:pt x="0" y="1263"/>
                  </a:lnTo>
                  <a:close/>
                </a:path>
              </a:pathLst>
            </a:custGeom>
            <a:solidFill>
              <a:srgbClr val="19B9B9"/>
            </a:solidFill>
            <a:ln>
              <a:noFill/>
            </a:ln>
            <a:effectLst>
              <a:innerShdw blurRad="63500" dist="50800" dir="18900000">
                <a:prstClr val="black">
                  <a:alpha val="50000"/>
                </a:prstClr>
              </a:innerShdw>
            </a:effectLst>
            <a:extLst>
              <a:ext uri="{91240B29-F687-4F45-9708-019B960494DF}">
                <a14:hiddenLine xmlns:a14="http://schemas.microsoft.com/office/drawing/2010/main" w="25400">
                  <a:solidFill>
                    <a:srgbClr val="000000"/>
                  </a:solidFill>
                  <a:prstDash val="solid"/>
                  <a:round/>
                </a14:hiddenLine>
              </a:ext>
            </a:extLst>
          </p:spPr>
          <p:txBody>
            <a:bodyPr lIns="45720" tIns="44450" rIns="45720" bIns="44450" anchor="ctr" anchorCtr="1"/>
            <a:lstStyle/>
            <a:p>
              <a:endParaRPr lang="zh-CN" altLang="en-US"/>
            </a:p>
          </p:txBody>
        </p:sp>
        <p:sp>
          <p:nvSpPr>
            <p:cNvPr id="1078279" name="Freeform 14"/>
            <p:cNvSpPr/>
            <p:nvPr/>
          </p:nvSpPr>
          <p:spPr bwMode="gray">
            <a:xfrm flipH="1">
              <a:off x="1760" y="1117"/>
              <a:ext cx="1169" cy="1667"/>
            </a:xfrm>
            <a:custGeom>
              <a:avLst/>
              <a:gdLst>
                <a:gd name="T0" fmla="*/ 0 w 885"/>
                <a:gd name="T1" fmla="*/ 15353 h 1263"/>
                <a:gd name="T2" fmla="*/ 0 w 885"/>
                <a:gd name="T3" fmla="*/ 3424 h 1263"/>
                <a:gd name="T4" fmla="*/ 10829 w 885"/>
                <a:gd name="T5" fmla="*/ 0 h 1263"/>
                <a:gd name="T6" fmla="*/ 10829 w 885"/>
                <a:gd name="T7" fmla="*/ 11970 h 1263"/>
                <a:gd name="T8" fmla="*/ 0 w 885"/>
                <a:gd name="T9" fmla="*/ 15353 h 1263"/>
                <a:gd name="T10" fmla="*/ 0 60000 65536"/>
                <a:gd name="T11" fmla="*/ 0 60000 65536"/>
                <a:gd name="T12" fmla="*/ 0 60000 65536"/>
                <a:gd name="T13" fmla="*/ 0 60000 65536"/>
                <a:gd name="T14" fmla="*/ 0 60000 65536"/>
                <a:gd name="T15" fmla="*/ 0 w 885"/>
                <a:gd name="T16" fmla="*/ 0 h 1263"/>
                <a:gd name="T17" fmla="*/ 885 w 885"/>
                <a:gd name="T18" fmla="*/ 1263 h 1263"/>
              </a:gdLst>
              <a:ahLst/>
              <a:cxnLst>
                <a:cxn ang="T10">
                  <a:pos x="T0" y="T1"/>
                </a:cxn>
                <a:cxn ang="T11">
                  <a:pos x="T2" y="T3"/>
                </a:cxn>
                <a:cxn ang="T12">
                  <a:pos x="T4" y="T5"/>
                </a:cxn>
                <a:cxn ang="T13">
                  <a:pos x="T6" y="T7"/>
                </a:cxn>
                <a:cxn ang="T14">
                  <a:pos x="T8" y="T9"/>
                </a:cxn>
              </a:cxnLst>
              <a:rect l="T15" t="T16" r="T17" b="T18"/>
              <a:pathLst>
                <a:path w="885" h="1263">
                  <a:moveTo>
                    <a:pt x="0" y="1263"/>
                  </a:moveTo>
                  <a:lnTo>
                    <a:pt x="0" y="282"/>
                  </a:lnTo>
                  <a:lnTo>
                    <a:pt x="885" y="0"/>
                  </a:lnTo>
                  <a:lnTo>
                    <a:pt x="885" y="984"/>
                  </a:lnTo>
                  <a:lnTo>
                    <a:pt x="0" y="1263"/>
                  </a:lnTo>
                  <a:close/>
                </a:path>
              </a:pathLst>
            </a:custGeom>
            <a:solidFill>
              <a:srgbClr val="FB7F6B"/>
            </a:solidFill>
            <a:ln>
              <a:noFill/>
            </a:ln>
            <a:effectLst>
              <a:innerShdw blurRad="63500" dist="50800" dir="13500000">
                <a:prstClr val="black">
                  <a:alpha val="50000"/>
                </a:prstClr>
              </a:innerShdw>
            </a:effectLst>
            <a:extLst>
              <a:ext uri="{91240B29-F687-4F45-9708-019B960494DF}">
                <a14:hiddenLine xmlns:a14="http://schemas.microsoft.com/office/drawing/2010/main" w="25400">
                  <a:solidFill>
                    <a:srgbClr val="000000"/>
                  </a:solidFill>
                  <a:prstDash val="solid"/>
                  <a:round/>
                </a14:hiddenLine>
              </a:ext>
            </a:extLst>
          </p:spPr>
          <p:txBody>
            <a:bodyPr lIns="45720" tIns="44450" rIns="45720" bIns="44450" anchor="ctr" anchorCtr="1"/>
            <a:lstStyle/>
            <a:p>
              <a:endParaRPr lang="zh-CN" altLang="en-US"/>
            </a:p>
          </p:txBody>
        </p:sp>
        <p:sp>
          <p:nvSpPr>
            <p:cNvPr id="1078280" name="Freeform 15"/>
            <p:cNvSpPr/>
            <p:nvPr/>
          </p:nvSpPr>
          <p:spPr bwMode="gray">
            <a:xfrm>
              <a:off x="4141" y="1509"/>
              <a:ext cx="1168" cy="1667"/>
            </a:xfrm>
            <a:custGeom>
              <a:avLst/>
              <a:gdLst>
                <a:gd name="T0" fmla="*/ 0 w 885"/>
                <a:gd name="T1" fmla="*/ 15353 h 1263"/>
                <a:gd name="T2" fmla="*/ 0 w 885"/>
                <a:gd name="T3" fmla="*/ 3424 h 1263"/>
                <a:gd name="T4" fmla="*/ 10747 w 885"/>
                <a:gd name="T5" fmla="*/ 0 h 1263"/>
                <a:gd name="T6" fmla="*/ 10747 w 885"/>
                <a:gd name="T7" fmla="*/ 11970 h 1263"/>
                <a:gd name="T8" fmla="*/ 0 w 885"/>
                <a:gd name="T9" fmla="*/ 15353 h 1263"/>
                <a:gd name="T10" fmla="*/ 0 60000 65536"/>
                <a:gd name="T11" fmla="*/ 0 60000 65536"/>
                <a:gd name="T12" fmla="*/ 0 60000 65536"/>
                <a:gd name="T13" fmla="*/ 0 60000 65536"/>
                <a:gd name="T14" fmla="*/ 0 60000 65536"/>
                <a:gd name="T15" fmla="*/ 0 w 885"/>
                <a:gd name="T16" fmla="*/ 0 h 1263"/>
                <a:gd name="T17" fmla="*/ 885 w 885"/>
                <a:gd name="T18" fmla="*/ 1263 h 1263"/>
              </a:gdLst>
              <a:ahLst/>
              <a:cxnLst>
                <a:cxn ang="T10">
                  <a:pos x="T0" y="T1"/>
                </a:cxn>
                <a:cxn ang="T11">
                  <a:pos x="T2" y="T3"/>
                </a:cxn>
                <a:cxn ang="T12">
                  <a:pos x="T4" y="T5"/>
                </a:cxn>
                <a:cxn ang="T13">
                  <a:pos x="T6" y="T7"/>
                </a:cxn>
                <a:cxn ang="T14">
                  <a:pos x="T8" y="T9"/>
                </a:cxn>
              </a:cxnLst>
              <a:rect l="T15" t="T16" r="T17" b="T18"/>
              <a:pathLst>
                <a:path w="885" h="1263">
                  <a:moveTo>
                    <a:pt x="0" y="1263"/>
                  </a:moveTo>
                  <a:lnTo>
                    <a:pt x="0" y="282"/>
                  </a:lnTo>
                  <a:lnTo>
                    <a:pt x="885" y="0"/>
                  </a:lnTo>
                  <a:lnTo>
                    <a:pt x="885" y="984"/>
                  </a:lnTo>
                  <a:lnTo>
                    <a:pt x="0" y="1263"/>
                  </a:lnTo>
                  <a:close/>
                </a:path>
              </a:pathLst>
            </a:custGeom>
            <a:solidFill>
              <a:srgbClr val="458994"/>
            </a:solidFill>
            <a:ln>
              <a:noFill/>
            </a:ln>
            <a:effectLst>
              <a:innerShdw blurRad="63500" dist="50800" dir="18900000">
                <a:prstClr val="black">
                  <a:alpha val="50000"/>
                </a:prstClr>
              </a:innerShdw>
            </a:effectLst>
            <a:extLst>
              <a:ext uri="{91240B29-F687-4F45-9708-019B960494DF}">
                <a14:hiddenLine xmlns:a14="http://schemas.microsoft.com/office/drawing/2010/main" w="25400">
                  <a:solidFill>
                    <a:srgbClr val="000000"/>
                  </a:solidFill>
                  <a:prstDash val="solid"/>
                  <a:round/>
                </a14:hiddenLine>
              </a:ext>
            </a:extLst>
          </p:spPr>
          <p:txBody>
            <a:bodyPr lIns="45720" tIns="44450" rIns="45720" bIns="44450" anchor="ctr" anchorCtr="1"/>
            <a:lstStyle/>
            <a:p>
              <a:endParaRPr lang="zh-CN" altLang="en-US"/>
            </a:p>
          </p:txBody>
        </p:sp>
        <p:sp>
          <p:nvSpPr>
            <p:cNvPr id="1078281" name="Freeform 16"/>
            <p:cNvSpPr/>
            <p:nvPr/>
          </p:nvSpPr>
          <p:spPr bwMode="gray">
            <a:xfrm flipH="1">
              <a:off x="2950" y="1514"/>
              <a:ext cx="1168" cy="1667"/>
            </a:xfrm>
            <a:custGeom>
              <a:avLst/>
              <a:gdLst>
                <a:gd name="T0" fmla="*/ 0 w 885"/>
                <a:gd name="T1" fmla="*/ 15353 h 1263"/>
                <a:gd name="T2" fmla="*/ 0 w 885"/>
                <a:gd name="T3" fmla="*/ 3424 h 1263"/>
                <a:gd name="T4" fmla="*/ 10747 w 885"/>
                <a:gd name="T5" fmla="*/ 0 h 1263"/>
                <a:gd name="T6" fmla="*/ 10747 w 885"/>
                <a:gd name="T7" fmla="*/ 11970 h 1263"/>
                <a:gd name="T8" fmla="*/ 0 w 885"/>
                <a:gd name="T9" fmla="*/ 15353 h 1263"/>
                <a:gd name="T10" fmla="*/ 0 60000 65536"/>
                <a:gd name="T11" fmla="*/ 0 60000 65536"/>
                <a:gd name="T12" fmla="*/ 0 60000 65536"/>
                <a:gd name="T13" fmla="*/ 0 60000 65536"/>
                <a:gd name="T14" fmla="*/ 0 60000 65536"/>
                <a:gd name="T15" fmla="*/ 0 w 885"/>
                <a:gd name="T16" fmla="*/ 0 h 1263"/>
                <a:gd name="T17" fmla="*/ 885 w 885"/>
                <a:gd name="T18" fmla="*/ 1263 h 1263"/>
              </a:gdLst>
              <a:ahLst/>
              <a:cxnLst>
                <a:cxn ang="T10">
                  <a:pos x="T0" y="T1"/>
                </a:cxn>
                <a:cxn ang="T11">
                  <a:pos x="T2" y="T3"/>
                </a:cxn>
                <a:cxn ang="T12">
                  <a:pos x="T4" y="T5"/>
                </a:cxn>
                <a:cxn ang="T13">
                  <a:pos x="T6" y="T7"/>
                </a:cxn>
                <a:cxn ang="T14">
                  <a:pos x="T8" y="T9"/>
                </a:cxn>
              </a:cxnLst>
              <a:rect l="T15" t="T16" r="T17" b="T18"/>
              <a:pathLst>
                <a:path w="885" h="1263">
                  <a:moveTo>
                    <a:pt x="0" y="1263"/>
                  </a:moveTo>
                  <a:lnTo>
                    <a:pt x="0" y="282"/>
                  </a:lnTo>
                  <a:lnTo>
                    <a:pt x="885" y="0"/>
                  </a:lnTo>
                  <a:lnTo>
                    <a:pt x="885" y="984"/>
                  </a:lnTo>
                  <a:lnTo>
                    <a:pt x="0" y="1263"/>
                  </a:lnTo>
                  <a:close/>
                </a:path>
              </a:pathLst>
            </a:custGeom>
            <a:solidFill>
              <a:srgbClr val="4FB663"/>
            </a:solidFill>
            <a:ln>
              <a:noFill/>
            </a:ln>
            <a:effectLst>
              <a:innerShdw blurRad="63500" dist="50800" dir="13500000">
                <a:prstClr val="black">
                  <a:alpha val="50000"/>
                </a:prstClr>
              </a:innerShdw>
            </a:effectLst>
            <a:extLst>
              <a:ext uri="{91240B29-F687-4F45-9708-019B960494DF}">
                <a14:hiddenLine xmlns:a14="http://schemas.microsoft.com/office/drawing/2010/main" w="25400">
                  <a:solidFill>
                    <a:srgbClr val="000000"/>
                  </a:solidFill>
                  <a:prstDash val="solid"/>
                  <a:round/>
                </a14:hiddenLine>
              </a:ext>
            </a:extLst>
          </p:spPr>
          <p:txBody>
            <a:bodyPr lIns="45720" tIns="44450" rIns="45720" bIns="44450" anchor="ctr" anchorCtr="1"/>
            <a:lstStyle/>
            <a:p>
              <a:endParaRPr lang="zh-CN" altLang="en-US"/>
            </a:p>
          </p:txBody>
        </p:sp>
        <p:sp>
          <p:nvSpPr>
            <p:cNvPr id="1078282" name="AutoShape 17"/>
            <p:cNvSpPr>
              <a:spLocks noChangeArrowheads="1"/>
            </p:cNvSpPr>
            <p:nvPr/>
          </p:nvSpPr>
          <p:spPr bwMode="gray">
            <a:xfrm>
              <a:off x="2965" y="1144"/>
              <a:ext cx="2318" cy="718"/>
            </a:xfrm>
            <a:prstGeom prst="diamond">
              <a:avLst/>
            </a:prstGeom>
            <a:solidFill>
              <a:srgbClr val="D97300"/>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25400">
                  <a:solidFill>
                    <a:srgbClr val="000000"/>
                  </a:solidFill>
                  <a:miter lim="800000"/>
                  <a:headEnd/>
                  <a:tailEnd/>
                </a14:hiddenLine>
              </a:ext>
            </a:extLst>
          </p:spPr>
          <p:txBody>
            <a:bodyPr lIns="45720" tIns="44450" rIns="45720" bIns="44450" anchor="ctr" anchorCtr="1"/>
            <a:lstStyle>
              <a:lvl1pPr>
                <a:spcBef>
                  <a:spcPct val="20000"/>
                </a:spcBef>
                <a:buChar char="•"/>
                <a:defRPr kumimoji="1" sz="2800" b="1">
                  <a:solidFill>
                    <a:schemeClr val="tx1"/>
                  </a:solidFill>
                  <a:latin typeface="Microsoft JhengHei" panose="020B0604030504040204" pitchFamily="34" charset="-120"/>
                  <a:ea typeface="Microsoft JhengHei" panose="020B0604030504040204" pitchFamily="34" charset="-120"/>
                </a:defRPr>
              </a:lvl1pPr>
              <a:lvl2pPr marL="742950" indent="-285750">
                <a:spcBef>
                  <a:spcPct val="20000"/>
                </a:spcBef>
                <a:buChar char="–"/>
                <a:defRPr kumimoji="1" sz="2400" b="1">
                  <a:solidFill>
                    <a:schemeClr val="tx1"/>
                  </a:solidFill>
                  <a:latin typeface="Microsoft JhengHei" panose="020B0604030504040204" pitchFamily="34" charset="-120"/>
                  <a:ea typeface="Microsoft JhengHei" panose="020B0604030504040204" pitchFamily="34" charset="-120"/>
                </a:defRPr>
              </a:lvl2pPr>
              <a:lvl3pPr marL="1143000" indent="-228600">
                <a:spcBef>
                  <a:spcPct val="20000"/>
                </a:spcBef>
                <a:buChar char="•"/>
                <a:defRPr kumimoji="1" sz="2000" b="1">
                  <a:solidFill>
                    <a:schemeClr val="tx1"/>
                  </a:solidFill>
                  <a:latin typeface="Microsoft JhengHei" panose="020B0604030504040204" pitchFamily="34" charset="-120"/>
                  <a:ea typeface="Microsoft JhengHei" panose="020B0604030504040204" pitchFamily="34" charset="-120"/>
                </a:defRPr>
              </a:lvl3pPr>
              <a:lvl4pPr marL="1600200" indent="-228600">
                <a:spcBef>
                  <a:spcPct val="20000"/>
                </a:spcBef>
                <a:buChar char="–"/>
                <a:defRPr kumimoji="1" b="1">
                  <a:solidFill>
                    <a:schemeClr val="tx1"/>
                  </a:solidFill>
                  <a:latin typeface="Microsoft JhengHei" panose="020B0604030504040204" pitchFamily="34" charset="-120"/>
                  <a:ea typeface="Microsoft JhengHei" panose="020B0604030504040204" pitchFamily="34" charset="-120"/>
                </a:defRPr>
              </a:lvl4pPr>
              <a:lvl5pPr marL="2057400" indent="-228600">
                <a:spcBef>
                  <a:spcPct val="20000"/>
                </a:spcBef>
                <a:buChar char="»"/>
                <a:defRPr kumimoji="1" sz="2000">
                  <a:solidFill>
                    <a:schemeClr val="bg1"/>
                  </a:solidFill>
                  <a:latin typeface="Arial" panose="020B0604020202020204" pitchFamily="34" charset="0"/>
                  <a:ea typeface="PMingLiU"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PMingLiU"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PMingLiU"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PMingLiU"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PMingLiU" panose="02020500000000000000" pitchFamily="18" charset="-120"/>
                </a:defRPr>
              </a:lvl9pPr>
            </a:lstStyle>
            <a:p>
              <a:pPr eaLnBrk="1" hangingPunct="1">
                <a:spcBef>
                  <a:spcPct val="0"/>
                </a:spcBef>
                <a:buFontTx/>
                <a:buNone/>
              </a:pPr>
              <a:endParaRPr lang="zh-TW" altLang="en-US" sz="1800" b="0">
                <a:solidFill>
                  <a:srgbClr val="000000"/>
                </a:solidFill>
                <a:latin typeface="Arial" panose="020B0604020202020204" pitchFamily="34" charset="0"/>
                <a:ea typeface="PMingLiU" panose="02020500000000000000" pitchFamily="18" charset="-120"/>
              </a:endParaRPr>
            </a:p>
          </p:txBody>
        </p:sp>
      </p:grpSp>
      <p:pic>
        <p:nvPicPr>
          <p:cNvPr id="12" name="Picture 67" descr="Group_HiR-Man copy 2"/>
          <p:cNvPicPr>
            <a:picLocks noChangeAspect="1" noChangeArrowheads="1"/>
          </p:cNvPicPr>
          <p:nvPr>
            <p:custDataLst>
              <p:tags r:id="rId1"/>
            </p:custDataLst>
          </p:nvPr>
        </p:nvPicPr>
        <p:blipFill>
          <a:blip r:embed="rId4" cstate="print"/>
          <a:stretch>
            <a:fillRect/>
          </a:stretch>
        </p:blipFill>
        <p:spPr bwMode="auto">
          <a:xfrm>
            <a:off x="3046366" y="3485752"/>
            <a:ext cx="671228" cy="1463040"/>
          </a:xfrm>
          <a:prstGeom prst="rect">
            <a:avLst/>
          </a:prstGeom>
          <a:noFill/>
          <a:ln>
            <a:noFill/>
          </a:ln>
          <a:effectLst>
            <a:reflection blurRad="6350" stA="52000" endA="300" endPos="35000" dir="5400000" sy="-100000" algn="bl" rotWithShape="0"/>
          </a:effectLst>
        </p:spPr>
      </p:pic>
      <p:pic>
        <p:nvPicPr>
          <p:cNvPr id="13" name="Picture 64" descr="Woman_Masked.png"/>
          <p:cNvPicPr>
            <a:picLocks noChangeAspect="1"/>
          </p:cNvPicPr>
          <p:nvPr/>
        </p:nvPicPr>
        <p:blipFill>
          <a:blip r:embed="rId5" cstate="email"/>
          <a:stretch>
            <a:fillRect/>
          </a:stretch>
        </p:blipFill>
        <p:spPr>
          <a:xfrm>
            <a:off x="7289106" y="1488688"/>
            <a:ext cx="877887" cy="1539240"/>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A="300" endPos="35000" dir="5400000" sy="-100000" algn="bl" rotWithShape="0"/>
          </a:effectLst>
        </p:spPr>
      </p:pic>
      <p:pic>
        <p:nvPicPr>
          <p:cNvPr id="14" name="Picture 65" descr="PRB_CEO.png"/>
          <p:cNvPicPr>
            <a:picLocks noChangeAspect="1"/>
          </p:cNvPicPr>
          <p:nvPr/>
        </p:nvPicPr>
        <p:blipFill>
          <a:blip r:embed="rId6" cstate="email"/>
          <a:stretch>
            <a:fillRect/>
          </a:stretch>
        </p:blipFill>
        <p:spPr>
          <a:xfrm>
            <a:off x="3691870" y="3663025"/>
            <a:ext cx="1170129" cy="1608003"/>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A="300" endPos="35000" dir="5400000" sy="-100000" algn="bl" rotWithShape="0"/>
          </a:effectLst>
        </p:spPr>
      </p:pic>
      <p:grpSp>
        <p:nvGrpSpPr>
          <p:cNvPr id="17" name="组合 16"/>
          <p:cNvGrpSpPr/>
          <p:nvPr/>
        </p:nvGrpSpPr>
        <p:grpSpPr>
          <a:xfrm>
            <a:off x="155714" y="1678544"/>
            <a:ext cx="2270672" cy="830996"/>
            <a:chOff x="971600" y="1183233"/>
            <a:chExt cx="1703004" cy="623247"/>
          </a:xfrm>
        </p:grpSpPr>
        <p:sp>
          <p:nvSpPr>
            <p:cNvPr id="18" name="矩形 1"/>
            <p:cNvSpPr>
              <a:spLocks noChangeArrowheads="1"/>
            </p:cNvSpPr>
            <p:nvPr/>
          </p:nvSpPr>
          <p:spPr bwMode="auto">
            <a:xfrm>
              <a:off x="971600" y="1183233"/>
              <a:ext cx="1441894" cy="6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zh-CN" altLang="en-US" sz="1600" dirty="0">
                  <a:solidFill>
                    <a:prstClr val="black">
                      <a:lumMod val="65000"/>
                      <a:lumOff val="35000"/>
                    </a:prstClr>
                  </a:solidFill>
                  <a:latin typeface="微软雅黑" panose="020B0503020204020204" pitchFamily="34" charset="-122"/>
                </a:rPr>
                <a:t>单击此处添加文本</a:t>
              </a:r>
              <a:endParaRPr lang="en-US" altLang="zh-CN" sz="1600" dirty="0">
                <a:solidFill>
                  <a:prstClr val="black">
                    <a:lumMod val="65000"/>
                    <a:lumOff val="35000"/>
                  </a:prstClr>
                </a:solidFill>
                <a:latin typeface="微软雅黑" panose="020B0503020204020204" pitchFamily="34" charset="-122"/>
              </a:endParaRPr>
            </a:p>
            <a:p>
              <a:pPr algn="just">
                <a:lnSpc>
                  <a:spcPct val="150000"/>
                </a:lnSpc>
              </a:pPr>
              <a:r>
                <a:rPr lang="zh-CN" altLang="en-US" sz="1600" dirty="0">
                  <a:solidFill>
                    <a:prstClr val="black">
                      <a:lumMod val="65000"/>
                      <a:lumOff val="35000"/>
                    </a:prstClr>
                  </a:solidFill>
                  <a:latin typeface="微软雅黑" panose="020B0503020204020204" pitchFamily="34" charset="-122"/>
                </a:rPr>
                <a:t>单击此处添加文本</a:t>
              </a:r>
              <a:endParaRPr lang="zh-CN" altLang="zh-CN" sz="1600" dirty="0">
                <a:solidFill>
                  <a:prstClr val="black">
                    <a:lumMod val="65000"/>
                    <a:lumOff val="35000"/>
                  </a:prstClr>
                </a:solidFill>
                <a:latin typeface="微软雅黑" panose="020B0503020204020204" pitchFamily="34" charset="-122"/>
              </a:endParaRPr>
            </a:p>
          </p:txBody>
        </p:sp>
        <p:sp>
          <p:nvSpPr>
            <p:cNvPr id="19" name="椭圆 18"/>
            <p:cNvSpPr/>
            <p:nvPr/>
          </p:nvSpPr>
          <p:spPr>
            <a:xfrm>
              <a:off x="2314604" y="1339832"/>
              <a:ext cx="360000" cy="360000"/>
            </a:xfrm>
            <a:prstGeom prst="ellipse">
              <a:avLst/>
            </a:prstGeom>
            <a:solidFill>
              <a:srgbClr val="EB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20" name="组合 19"/>
          <p:cNvGrpSpPr/>
          <p:nvPr/>
        </p:nvGrpSpPr>
        <p:grpSpPr>
          <a:xfrm>
            <a:off x="9670922" y="1509414"/>
            <a:ext cx="2375336" cy="830997"/>
            <a:chOff x="626302" y="1183233"/>
            <a:chExt cx="1781502" cy="623247"/>
          </a:xfrm>
        </p:grpSpPr>
        <p:sp>
          <p:nvSpPr>
            <p:cNvPr id="21" name="矩形 1"/>
            <p:cNvSpPr>
              <a:spLocks noChangeArrowheads="1"/>
            </p:cNvSpPr>
            <p:nvPr/>
          </p:nvSpPr>
          <p:spPr bwMode="auto">
            <a:xfrm>
              <a:off x="971600" y="1183233"/>
              <a:ext cx="1436204" cy="6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zh-CN" altLang="en-US" sz="1600" dirty="0" smtClean="0">
                  <a:solidFill>
                    <a:prstClr val="black">
                      <a:lumMod val="65000"/>
                      <a:lumOff val="35000"/>
                    </a:prstClr>
                  </a:solidFill>
                  <a:latin typeface="微软雅黑" panose="020B0503020204020204" pitchFamily="34" charset="-122"/>
                </a:rPr>
                <a:t>单击此处</a:t>
              </a:r>
              <a:r>
                <a:rPr lang="zh-CN" altLang="en-US" sz="1600" dirty="0">
                  <a:solidFill>
                    <a:prstClr val="black">
                      <a:lumMod val="65000"/>
                      <a:lumOff val="35000"/>
                    </a:prstClr>
                  </a:solidFill>
                  <a:latin typeface="微软雅黑" panose="020B0503020204020204" pitchFamily="34" charset="-122"/>
                </a:rPr>
                <a:t>添加</a:t>
              </a:r>
              <a:r>
                <a:rPr lang="zh-CN" altLang="en-US" sz="1600" dirty="0" smtClean="0">
                  <a:solidFill>
                    <a:prstClr val="black">
                      <a:lumMod val="65000"/>
                      <a:lumOff val="35000"/>
                    </a:prstClr>
                  </a:solidFill>
                  <a:latin typeface="微软雅黑" panose="020B0503020204020204" pitchFamily="34" charset="-122"/>
                </a:rPr>
                <a:t>文本</a:t>
              </a:r>
              <a:endParaRPr lang="en-US" altLang="zh-CN" sz="1600" dirty="0" smtClean="0">
                <a:solidFill>
                  <a:prstClr val="black">
                    <a:lumMod val="65000"/>
                    <a:lumOff val="35000"/>
                  </a:prstClr>
                </a:solidFill>
                <a:latin typeface="微软雅黑" panose="020B0503020204020204" pitchFamily="34" charset="-122"/>
              </a:endParaRPr>
            </a:p>
            <a:p>
              <a:pPr algn="just">
                <a:lnSpc>
                  <a:spcPct val="150000"/>
                </a:lnSpc>
              </a:pPr>
              <a:r>
                <a:rPr lang="zh-CN" altLang="en-US" sz="1600" dirty="0" smtClean="0">
                  <a:solidFill>
                    <a:prstClr val="black">
                      <a:lumMod val="65000"/>
                      <a:lumOff val="35000"/>
                    </a:prstClr>
                  </a:solidFill>
                  <a:latin typeface="微软雅黑" panose="020B0503020204020204" pitchFamily="34" charset="-122"/>
                </a:rPr>
                <a:t>单击</a:t>
              </a:r>
              <a:r>
                <a:rPr lang="zh-CN" altLang="en-US" sz="1600" dirty="0">
                  <a:solidFill>
                    <a:prstClr val="black">
                      <a:lumMod val="65000"/>
                      <a:lumOff val="35000"/>
                    </a:prstClr>
                  </a:solidFill>
                  <a:latin typeface="微软雅黑" panose="020B0503020204020204" pitchFamily="34" charset="-122"/>
                </a:rPr>
                <a:t>此处添加</a:t>
              </a:r>
              <a:r>
                <a:rPr lang="zh-CN" altLang="en-US" sz="1600" dirty="0" smtClean="0">
                  <a:solidFill>
                    <a:prstClr val="black">
                      <a:lumMod val="65000"/>
                      <a:lumOff val="35000"/>
                    </a:prstClr>
                  </a:solidFill>
                  <a:latin typeface="微软雅黑" panose="020B0503020204020204" pitchFamily="34" charset="-122"/>
                </a:rPr>
                <a:t>文本</a:t>
              </a:r>
              <a:endParaRPr lang="zh-CN" altLang="zh-CN" sz="1600" dirty="0">
                <a:solidFill>
                  <a:prstClr val="black">
                    <a:lumMod val="65000"/>
                    <a:lumOff val="35000"/>
                  </a:prstClr>
                </a:solidFill>
                <a:latin typeface="微软雅黑" panose="020B0503020204020204" pitchFamily="34" charset="-122"/>
              </a:endParaRPr>
            </a:p>
          </p:txBody>
        </p:sp>
        <p:sp>
          <p:nvSpPr>
            <p:cNvPr id="22" name="椭圆 21"/>
            <p:cNvSpPr/>
            <p:nvPr/>
          </p:nvSpPr>
          <p:spPr>
            <a:xfrm>
              <a:off x="626302" y="1310080"/>
              <a:ext cx="360000" cy="360000"/>
            </a:xfrm>
            <a:prstGeom prst="ellipse">
              <a:avLst/>
            </a:prstGeom>
            <a:solidFill>
              <a:srgbClr val="10A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23" name="组合 22"/>
          <p:cNvGrpSpPr/>
          <p:nvPr/>
        </p:nvGrpSpPr>
        <p:grpSpPr>
          <a:xfrm>
            <a:off x="4901285" y="5591869"/>
            <a:ext cx="2413061" cy="830996"/>
            <a:chOff x="611600" y="1183233"/>
            <a:chExt cx="1809796" cy="623247"/>
          </a:xfrm>
        </p:grpSpPr>
        <p:sp>
          <p:nvSpPr>
            <p:cNvPr id="24" name="矩形 1"/>
            <p:cNvSpPr>
              <a:spLocks noChangeArrowheads="1"/>
            </p:cNvSpPr>
            <p:nvPr/>
          </p:nvSpPr>
          <p:spPr bwMode="auto">
            <a:xfrm>
              <a:off x="971600" y="1183233"/>
              <a:ext cx="1449796" cy="62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zh-CN" altLang="en-US" sz="1600" dirty="0">
                  <a:solidFill>
                    <a:prstClr val="black">
                      <a:lumMod val="65000"/>
                      <a:lumOff val="35000"/>
                    </a:prstClr>
                  </a:solidFill>
                  <a:latin typeface="微软雅黑" panose="020B0503020204020204" pitchFamily="34" charset="-122"/>
                </a:rPr>
                <a:t>单击此处添加文本</a:t>
              </a:r>
              <a:endParaRPr lang="en-US" altLang="zh-CN" sz="1600" dirty="0">
                <a:solidFill>
                  <a:prstClr val="black">
                    <a:lumMod val="65000"/>
                    <a:lumOff val="35000"/>
                  </a:prstClr>
                </a:solidFill>
                <a:latin typeface="微软雅黑" panose="020B0503020204020204" pitchFamily="34" charset="-122"/>
              </a:endParaRPr>
            </a:p>
            <a:p>
              <a:pPr algn="just">
                <a:lnSpc>
                  <a:spcPct val="150000"/>
                </a:lnSpc>
              </a:pPr>
              <a:r>
                <a:rPr lang="zh-CN" altLang="en-US" sz="1600" dirty="0">
                  <a:solidFill>
                    <a:prstClr val="black">
                      <a:lumMod val="65000"/>
                      <a:lumOff val="35000"/>
                    </a:prstClr>
                  </a:solidFill>
                  <a:latin typeface="微软雅黑" panose="020B0503020204020204" pitchFamily="34" charset="-122"/>
                </a:rPr>
                <a:t>单击此处添加文本</a:t>
              </a:r>
              <a:endParaRPr lang="zh-CN" altLang="zh-CN" sz="1600" dirty="0">
                <a:solidFill>
                  <a:prstClr val="black">
                    <a:lumMod val="65000"/>
                    <a:lumOff val="35000"/>
                  </a:prstClr>
                </a:solidFill>
                <a:latin typeface="微软雅黑" panose="020B0503020204020204" pitchFamily="34" charset="-122"/>
              </a:endParaRPr>
            </a:p>
          </p:txBody>
        </p:sp>
        <p:sp>
          <p:nvSpPr>
            <p:cNvPr id="25" name="椭圆 24"/>
            <p:cNvSpPr/>
            <p:nvPr/>
          </p:nvSpPr>
          <p:spPr>
            <a:xfrm>
              <a:off x="611600" y="1310080"/>
              <a:ext cx="360000" cy="360000"/>
            </a:xfrm>
            <a:prstGeom prst="ellipse">
              <a:avLst/>
            </a:prstGeom>
            <a:solidFill>
              <a:srgbClr val="FBB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cxnSp>
        <p:nvCxnSpPr>
          <p:cNvPr id="3" name="肘形连接符 2"/>
          <p:cNvCxnSpPr/>
          <p:nvPr/>
        </p:nvCxnSpPr>
        <p:spPr>
          <a:xfrm rot="16200000" flipH="1">
            <a:off x="2320444" y="2397726"/>
            <a:ext cx="1258200" cy="779837"/>
          </a:xfrm>
          <a:prstGeom prst="bentConnector3">
            <a:avLst>
              <a:gd name="adj1" fmla="val 36"/>
            </a:avLst>
          </a:prstGeom>
          <a:ln w="25400">
            <a:solidFill>
              <a:srgbClr val="FB7F6B"/>
            </a:solidFill>
            <a:prstDash val="sysDot"/>
            <a:headEnd type="diamond"/>
            <a:tailEnd w="lg" len="med"/>
          </a:ln>
        </p:spPr>
        <p:style>
          <a:lnRef idx="1">
            <a:schemeClr val="accent1"/>
          </a:lnRef>
          <a:fillRef idx="0">
            <a:schemeClr val="accent1"/>
          </a:fillRef>
          <a:effectRef idx="0">
            <a:schemeClr val="accent1"/>
          </a:effectRef>
          <a:fontRef idx="minor">
            <a:schemeClr val="tx1"/>
          </a:fontRef>
        </p:style>
      </p:cxnSp>
      <p:cxnSp>
        <p:nvCxnSpPr>
          <p:cNvPr id="31" name="肘形连接符 30"/>
          <p:cNvCxnSpPr>
            <a:endCxn id="25" idx="0"/>
          </p:cNvCxnSpPr>
          <p:nvPr/>
        </p:nvCxnSpPr>
        <p:spPr>
          <a:xfrm rot="16200000" flipH="1">
            <a:off x="3852091" y="4471803"/>
            <a:ext cx="1974807" cy="603582"/>
          </a:xfrm>
          <a:prstGeom prst="bentConnector3">
            <a:avLst>
              <a:gd name="adj1" fmla="val 803"/>
            </a:avLst>
          </a:prstGeom>
          <a:ln w="25400">
            <a:solidFill>
              <a:srgbClr val="FFB44B"/>
            </a:solidFill>
            <a:prstDash val="sysDot"/>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078283" name="肘形连接符 1078282"/>
          <p:cNvCxnSpPr/>
          <p:nvPr/>
        </p:nvCxnSpPr>
        <p:spPr>
          <a:xfrm>
            <a:off x="7607970" y="1445563"/>
            <a:ext cx="2317242" cy="822976"/>
          </a:xfrm>
          <a:prstGeom prst="bentConnector3">
            <a:avLst>
              <a:gd name="adj1" fmla="val 187496"/>
            </a:avLst>
          </a:prstGeom>
          <a:ln w="25400">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84" name="Freeform 53"/>
          <p:cNvSpPr/>
          <p:nvPr/>
        </p:nvSpPr>
        <p:spPr bwMode="auto">
          <a:xfrm>
            <a:off x="2038825" y="2003738"/>
            <a:ext cx="288023" cy="280023"/>
          </a:xfrm>
          <a:custGeom>
            <a:avLst/>
            <a:gdLst>
              <a:gd name="T0" fmla="*/ 40 w 80"/>
              <a:gd name="T1" fmla="*/ 13 h 78"/>
              <a:gd name="T2" fmla="*/ 1 w 80"/>
              <a:gd name="T3" fmla="*/ 25 h 78"/>
              <a:gd name="T4" fmla="*/ 40 w 80"/>
              <a:gd name="T5" fmla="*/ 78 h 78"/>
              <a:gd name="T6" fmla="*/ 80 w 80"/>
              <a:gd name="T7" fmla="*/ 25 h 78"/>
              <a:gd name="T8" fmla="*/ 40 w 80"/>
              <a:gd name="T9" fmla="*/ 13 h 78"/>
            </a:gdLst>
            <a:ahLst/>
            <a:cxnLst>
              <a:cxn ang="0">
                <a:pos x="T0" y="T1"/>
              </a:cxn>
              <a:cxn ang="0">
                <a:pos x="T2" y="T3"/>
              </a:cxn>
              <a:cxn ang="0">
                <a:pos x="T4" y="T5"/>
              </a:cxn>
              <a:cxn ang="0">
                <a:pos x="T6" y="T7"/>
              </a:cxn>
              <a:cxn ang="0">
                <a:pos x="T8" y="T9"/>
              </a:cxn>
            </a:cxnLst>
            <a:rect l="0" t="0" r="r" b="b"/>
            <a:pathLst>
              <a:path w="80" h="78">
                <a:moveTo>
                  <a:pt x="40" y="13"/>
                </a:moveTo>
                <a:cubicBezTo>
                  <a:pt x="26" y="0"/>
                  <a:pt x="1" y="0"/>
                  <a:pt x="1" y="25"/>
                </a:cubicBezTo>
                <a:cubicBezTo>
                  <a:pt x="0" y="50"/>
                  <a:pt x="37" y="53"/>
                  <a:pt x="40" y="78"/>
                </a:cubicBezTo>
                <a:cubicBezTo>
                  <a:pt x="43" y="53"/>
                  <a:pt x="80" y="50"/>
                  <a:pt x="80" y="25"/>
                </a:cubicBezTo>
                <a:cubicBezTo>
                  <a:pt x="79" y="0"/>
                  <a:pt x="54" y="0"/>
                  <a:pt x="40" y="13"/>
                </a:cubicBezTo>
                <a:close/>
              </a:path>
            </a:pathLst>
          </a:custGeom>
          <a:solidFill>
            <a:schemeClr val="bg1"/>
          </a:solidFill>
          <a:ln>
            <a:noFill/>
          </a:ln>
          <a:effectLst>
            <a:innerShdw blurRad="88900" dist="63500" dir="13500000">
              <a:prstClr val="black">
                <a:alpha val="50000"/>
              </a:prstClr>
            </a:innerShdw>
          </a:effectLst>
        </p:spPr>
        <p:txBody>
          <a:bodyPr vert="horz" wrap="square" lIns="91440" tIns="45720" rIns="91440" bIns="45720" numCol="1" anchor="t" anchorCtr="0" compatLnSpc="1"/>
          <a:lstStyle/>
          <a:p>
            <a:endParaRPr lang="zh-CN" altLang="en-US">
              <a:solidFill>
                <a:schemeClr val="bg1"/>
              </a:solidFill>
            </a:endParaRPr>
          </a:p>
        </p:txBody>
      </p:sp>
      <p:sp>
        <p:nvSpPr>
          <p:cNvPr id="86" name="Freeform 66"/>
          <p:cNvSpPr/>
          <p:nvPr/>
        </p:nvSpPr>
        <p:spPr bwMode="auto">
          <a:xfrm>
            <a:off x="4967619" y="5785286"/>
            <a:ext cx="360000" cy="360000"/>
          </a:xfrm>
          <a:custGeom>
            <a:avLst/>
            <a:gdLst>
              <a:gd name="T0" fmla="*/ 17 w 86"/>
              <a:gd name="T1" fmla="*/ 103 h 103"/>
              <a:gd name="T2" fmla="*/ 2 w 86"/>
              <a:gd name="T3" fmla="*/ 75 h 103"/>
              <a:gd name="T4" fmla="*/ 15 w 86"/>
              <a:gd name="T5" fmla="*/ 45 h 103"/>
              <a:gd name="T6" fmla="*/ 19 w 86"/>
              <a:gd name="T7" fmla="*/ 49 h 103"/>
              <a:gd name="T8" fmla="*/ 22 w 86"/>
              <a:gd name="T9" fmla="*/ 53 h 103"/>
              <a:gd name="T10" fmla="*/ 27 w 86"/>
              <a:gd name="T11" fmla="*/ 45 h 103"/>
              <a:gd name="T12" fmla="*/ 27 w 86"/>
              <a:gd name="T13" fmla="*/ 31 h 103"/>
              <a:gd name="T14" fmla="*/ 29 w 86"/>
              <a:gd name="T15" fmla="*/ 34 h 103"/>
              <a:gd name="T16" fmla="*/ 33 w 86"/>
              <a:gd name="T17" fmla="*/ 21 h 103"/>
              <a:gd name="T18" fmla="*/ 48 w 86"/>
              <a:gd name="T19" fmla="*/ 0 h 103"/>
              <a:gd name="T20" fmla="*/ 51 w 86"/>
              <a:gd name="T21" fmla="*/ 14 h 103"/>
              <a:gd name="T22" fmla="*/ 54 w 86"/>
              <a:gd name="T23" fmla="*/ 19 h 103"/>
              <a:gd name="T24" fmla="*/ 63 w 86"/>
              <a:gd name="T25" fmla="*/ 44 h 103"/>
              <a:gd name="T26" fmla="*/ 68 w 86"/>
              <a:gd name="T27" fmla="*/ 33 h 103"/>
              <a:gd name="T28" fmla="*/ 76 w 86"/>
              <a:gd name="T29" fmla="*/ 76 h 103"/>
              <a:gd name="T30" fmla="*/ 81 w 86"/>
              <a:gd name="T31" fmla="*/ 73 h 103"/>
              <a:gd name="T32" fmla="*/ 65 w 86"/>
              <a:gd name="T33" fmla="*/ 103 h 103"/>
              <a:gd name="T34" fmla="*/ 17 w 86"/>
              <a:gd name="T35"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03">
                <a:moveTo>
                  <a:pt x="17" y="103"/>
                </a:moveTo>
                <a:cubicBezTo>
                  <a:pt x="8" y="97"/>
                  <a:pt x="0" y="86"/>
                  <a:pt x="2" y="75"/>
                </a:cubicBezTo>
                <a:cubicBezTo>
                  <a:pt x="3" y="64"/>
                  <a:pt x="19" y="56"/>
                  <a:pt x="15" y="45"/>
                </a:cubicBezTo>
                <a:cubicBezTo>
                  <a:pt x="17" y="46"/>
                  <a:pt x="18" y="47"/>
                  <a:pt x="19" y="49"/>
                </a:cubicBezTo>
                <a:cubicBezTo>
                  <a:pt x="20" y="50"/>
                  <a:pt x="20" y="53"/>
                  <a:pt x="22" y="53"/>
                </a:cubicBezTo>
                <a:cubicBezTo>
                  <a:pt x="25" y="54"/>
                  <a:pt x="27" y="48"/>
                  <a:pt x="27" y="45"/>
                </a:cubicBezTo>
                <a:cubicBezTo>
                  <a:pt x="28" y="41"/>
                  <a:pt x="26" y="36"/>
                  <a:pt x="27" y="31"/>
                </a:cubicBezTo>
                <a:cubicBezTo>
                  <a:pt x="27" y="31"/>
                  <a:pt x="28" y="36"/>
                  <a:pt x="29" y="34"/>
                </a:cubicBezTo>
                <a:cubicBezTo>
                  <a:pt x="32" y="30"/>
                  <a:pt x="31" y="25"/>
                  <a:pt x="33" y="21"/>
                </a:cubicBezTo>
                <a:cubicBezTo>
                  <a:pt x="37" y="13"/>
                  <a:pt x="45" y="3"/>
                  <a:pt x="48" y="0"/>
                </a:cubicBezTo>
                <a:cubicBezTo>
                  <a:pt x="46" y="5"/>
                  <a:pt x="48" y="10"/>
                  <a:pt x="51" y="14"/>
                </a:cubicBezTo>
                <a:cubicBezTo>
                  <a:pt x="53" y="18"/>
                  <a:pt x="50" y="24"/>
                  <a:pt x="54" y="19"/>
                </a:cubicBezTo>
                <a:cubicBezTo>
                  <a:pt x="55" y="32"/>
                  <a:pt x="64" y="30"/>
                  <a:pt x="63" y="44"/>
                </a:cubicBezTo>
                <a:cubicBezTo>
                  <a:pt x="64" y="32"/>
                  <a:pt x="68" y="33"/>
                  <a:pt x="68" y="33"/>
                </a:cubicBezTo>
                <a:cubicBezTo>
                  <a:pt x="68" y="54"/>
                  <a:pt x="86" y="53"/>
                  <a:pt x="76" y="76"/>
                </a:cubicBezTo>
                <a:cubicBezTo>
                  <a:pt x="78" y="76"/>
                  <a:pt x="79" y="75"/>
                  <a:pt x="81" y="73"/>
                </a:cubicBezTo>
                <a:cubicBezTo>
                  <a:pt x="82" y="86"/>
                  <a:pt x="76" y="97"/>
                  <a:pt x="65" y="103"/>
                </a:cubicBezTo>
                <a:lnTo>
                  <a:pt x="17" y="103"/>
                </a:lnTo>
                <a:close/>
              </a:path>
            </a:pathLst>
          </a:custGeom>
          <a:solidFill>
            <a:schemeClr val="bg1"/>
          </a:solidFill>
          <a:ln>
            <a:noFill/>
          </a:ln>
          <a:effectLst>
            <a:innerShdw blurRad="76200" dist="508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sp>
        <p:nvSpPr>
          <p:cNvPr id="87" name="Freeform 57"/>
          <p:cNvSpPr>
            <a:spLocks noChangeAspect="1" noEditPoints="1"/>
          </p:cNvSpPr>
          <p:nvPr/>
        </p:nvSpPr>
        <p:spPr bwMode="auto">
          <a:xfrm>
            <a:off x="9834886" y="1727542"/>
            <a:ext cx="243543" cy="324000"/>
          </a:xfrm>
          <a:custGeom>
            <a:avLst/>
            <a:gdLst>
              <a:gd name="T0" fmla="*/ 8 w 83"/>
              <a:gd name="T1" fmla="*/ 16 h 110"/>
              <a:gd name="T2" fmla="*/ 2 w 83"/>
              <a:gd name="T3" fmla="*/ 16 h 110"/>
              <a:gd name="T4" fmla="*/ 0 w 83"/>
              <a:gd name="T5" fmla="*/ 19 h 110"/>
              <a:gd name="T6" fmla="*/ 0 w 83"/>
              <a:gd name="T7" fmla="*/ 107 h 110"/>
              <a:gd name="T8" fmla="*/ 2 w 83"/>
              <a:gd name="T9" fmla="*/ 110 h 110"/>
              <a:gd name="T10" fmla="*/ 8 w 83"/>
              <a:gd name="T11" fmla="*/ 110 h 110"/>
              <a:gd name="T12" fmla="*/ 10 w 83"/>
              <a:gd name="T13" fmla="*/ 107 h 110"/>
              <a:gd name="T14" fmla="*/ 10 w 83"/>
              <a:gd name="T15" fmla="*/ 19 h 110"/>
              <a:gd name="T16" fmla="*/ 8 w 83"/>
              <a:gd name="T17" fmla="*/ 16 h 110"/>
              <a:gd name="T18" fmla="*/ 77 w 83"/>
              <a:gd name="T19" fmla="*/ 28 h 110"/>
              <a:gd name="T20" fmla="*/ 17 w 83"/>
              <a:gd name="T21" fmla="*/ 16 h 110"/>
              <a:gd name="T22" fmla="*/ 17 w 83"/>
              <a:gd name="T23" fmla="*/ 78 h 110"/>
              <a:gd name="T24" fmla="*/ 83 w 83"/>
              <a:gd name="T25" fmla="*/ 54 h 110"/>
              <a:gd name="T26" fmla="*/ 77 w 83"/>
              <a:gd name="T27" fmla="*/ 2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10">
                <a:moveTo>
                  <a:pt x="8" y="16"/>
                </a:moveTo>
                <a:cubicBezTo>
                  <a:pt x="2" y="16"/>
                  <a:pt x="2" y="16"/>
                  <a:pt x="2" y="16"/>
                </a:cubicBezTo>
                <a:cubicBezTo>
                  <a:pt x="1" y="16"/>
                  <a:pt x="0" y="17"/>
                  <a:pt x="0" y="19"/>
                </a:cubicBezTo>
                <a:cubicBezTo>
                  <a:pt x="0" y="107"/>
                  <a:pt x="0" y="107"/>
                  <a:pt x="0" y="107"/>
                </a:cubicBezTo>
                <a:cubicBezTo>
                  <a:pt x="0" y="109"/>
                  <a:pt x="1" y="110"/>
                  <a:pt x="2" y="110"/>
                </a:cubicBezTo>
                <a:cubicBezTo>
                  <a:pt x="8" y="110"/>
                  <a:pt x="8" y="110"/>
                  <a:pt x="8" y="110"/>
                </a:cubicBezTo>
                <a:cubicBezTo>
                  <a:pt x="9" y="110"/>
                  <a:pt x="10" y="109"/>
                  <a:pt x="10" y="107"/>
                </a:cubicBezTo>
                <a:cubicBezTo>
                  <a:pt x="10" y="19"/>
                  <a:pt x="10" y="19"/>
                  <a:pt x="10" y="19"/>
                </a:cubicBezTo>
                <a:cubicBezTo>
                  <a:pt x="10" y="17"/>
                  <a:pt x="9" y="16"/>
                  <a:pt x="8" y="16"/>
                </a:cubicBezTo>
                <a:close/>
                <a:moveTo>
                  <a:pt x="77" y="28"/>
                </a:moveTo>
                <a:cubicBezTo>
                  <a:pt x="55" y="0"/>
                  <a:pt x="39" y="45"/>
                  <a:pt x="17" y="16"/>
                </a:cubicBezTo>
                <a:cubicBezTo>
                  <a:pt x="17" y="37"/>
                  <a:pt x="17" y="57"/>
                  <a:pt x="17" y="78"/>
                </a:cubicBezTo>
                <a:cubicBezTo>
                  <a:pt x="41" y="99"/>
                  <a:pt x="59" y="34"/>
                  <a:pt x="83" y="54"/>
                </a:cubicBezTo>
                <a:cubicBezTo>
                  <a:pt x="81" y="46"/>
                  <a:pt x="79" y="37"/>
                  <a:pt x="77" y="28"/>
                </a:cubicBezTo>
                <a:close/>
              </a:path>
            </a:pathLst>
          </a:custGeom>
          <a:solidFill>
            <a:schemeClr val="bg1"/>
          </a:solidFill>
          <a:ln>
            <a:noFill/>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solidFill>
                <a:prstClr val="black"/>
              </a:solidFill>
            </a:endParaRPr>
          </a:p>
        </p:txBody>
      </p:sp>
      <p:sp>
        <p:nvSpPr>
          <p:cNvPr id="88" name="矩形 87"/>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4FB663"/>
                </a:solidFill>
                <a:effectLst/>
              </a:rPr>
              <a:t>添加标题</a:t>
            </a:r>
            <a:endParaRPr lang="en-US" altLang="zh-CN" sz="3200" b="1" cap="none" spc="0" dirty="0" smtClean="0">
              <a:solidFill>
                <a:srgbClr val="4FB663"/>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89" name="KSO_Shape"/>
          <p:cNvSpPr>
            <a:spLocks noChangeAspect="1"/>
          </p:cNvSpPr>
          <p:nvPr/>
        </p:nvSpPr>
        <p:spPr>
          <a:xfrm>
            <a:off x="528169" y="362892"/>
            <a:ext cx="669476" cy="669476"/>
          </a:xfrm>
          <a:custGeom>
            <a:avLst/>
            <a:gdLst/>
            <a:ahLst/>
            <a:cxnLst/>
            <a:rect l="l" t="t" r="r" b="b"/>
            <a:pathLst>
              <a:path w="577593" h="577592">
                <a:moveTo>
                  <a:pt x="234310" y="380217"/>
                </a:moveTo>
                <a:cubicBezTo>
                  <a:pt x="246869" y="387442"/>
                  <a:pt x="258665" y="381442"/>
                  <a:pt x="262548" y="404283"/>
                </a:cubicBezTo>
                <a:cubicBezTo>
                  <a:pt x="266431" y="427125"/>
                  <a:pt x="242854" y="459767"/>
                  <a:pt x="229183" y="471323"/>
                </a:cubicBezTo>
                <a:cubicBezTo>
                  <a:pt x="215512" y="482878"/>
                  <a:pt x="193419" y="478515"/>
                  <a:pt x="180522" y="473617"/>
                </a:cubicBezTo>
                <a:cubicBezTo>
                  <a:pt x="193965" y="466292"/>
                  <a:pt x="207048" y="454529"/>
                  <a:pt x="217339" y="440601"/>
                </a:cubicBezTo>
                <a:cubicBezTo>
                  <a:pt x="233687" y="418479"/>
                  <a:pt x="240024" y="395096"/>
                  <a:pt x="234310" y="380217"/>
                </a:cubicBezTo>
                <a:close/>
                <a:moveTo>
                  <a:pt x="425006" y="121382"/>
                </a:moveTo>
                <a:cubicBezTo>
                  <a:pt x="429704" y="126991"/>
                  <a:pt x="433488" y="134230"/>
                  <a:pt x="436644" y="143057"/>
                </a:cubicBezTo>
                <a:cubicBezTo>
                  <a:pt x="453017" y="188848"/>
                  <a:pt x="374979" y="223071"/>
                  <a:pt x="356472" y="222273"/>
                </a:cubicBezTo>
                <a:cubicBezTo>
                  <a:pt x="340632" y="221589"/>
                  <a:pt x="329013" y="212922"/>
                  <a:pt x="316773" y="203393"/>
                </a:cubicBezTo>
                <a:cubicBezTo>
                  <a:pt x="332982" y="199546"/>
                  <a:pt x="349992" y="192409"/>
                  <a:pt x="365914" y="183372"/>
                </a:cubicBezTo>
                <a:cubicBezTo>
                  <a:pt x="400284" y="163865"/>
                  <a:pt x="423202" y="139309"/>
                  <a:pt x="425006" y="121382"/>
                </a:cubicBezTo>
                <a:close/>
                <a:moveTo>
                  <a:pt x="288797" y="0"/>
                </a:moveTo>
                <a:cubicBezTo>
                  <a:pt x="448295" y="0"/>
                  <a:pt x="577593" y="129298"/>
                  <a:pt x="577593" y="288796"/>
                </a:cubicBezTo>
                <a:cubicBezTo>
                  <a:pt x="577593" y="448294"/>
                  <a:pt x="448295" y="577592"/>
                  <a:pt x="288797" y="577592"/>
                </a:cubicBezTo>
                <a:cubicBezTo>
                  <a:pt x="242745" y="577593"/>
                  <a:pt x="199210" y="566813"/>
                  <a:pt x="160790" y="547224"/>
                </a:cubicBezTo>
                <a:lnTo>
                  <a:pt x="160978" y="548653"/>
                </a:lnTo>
                <a:cubicBezTo>
                  <a:pt x="160918" y="548616"/>
                  <a:pt x="159201" y="547509"/>
                  <a:pt x="156576" y="545302"/>
                </a:cubicBezTo>
                <a:cubicBezTo>
                  <a:pt x="155826" y="545059"/>
                  <a:pt x="155138" y="544697"/>
                  <a:pt x="154452" y="544332"/>
                </a:cubicBezTo>
                <a:lnTo>
                  <a:pt x="154081" y="542962"/>
                </a:lnTo>
                <a:cubicBezTo>
                  <a:pt x="143887" y="534039"/>
                  <a:pt x="126458" y="513897"/>
                  <a:pt x="125778" y="482542"/>
                </a:cubicBezTo>
                <a:cubicBezTo>
                  <a:pt x="125207" y="456209"/>
                  <a:pt x="135424" y="442013"/>
                  <a:pt x="144328" y="435402"/>
                </a:cubicBezTo>
                <a:cubicBezTo>
                  <a:pt x="141049" y="427772"/>
                  <a:pt x="139101" y="420175"/>
                  <a:pt x="137482" y="414002"/>
                </a:cubicBezTo>
                <a:cubicBezTo>
                  <a:pt x="130441" y="387159"/>
                  <a:pt x="138178" y="160274"/>
                  <a:pt x="347629" y="102143"/>
                </a:cubicBezTo>
                <a:cubicBezTo>
                  <a:pt x="355010" y="100659"/>
                  <a:pt x="362177" y="99561"/>
                  <a:pt x="369059" y="99057"/>
                </a:cubicBezTo>
                <a:cubicBezTo>
                  <a:pt x="375940" y="98553"/>
                  <a:pt x="382537" y="98644"/>
                  <a:pt x="388776" y="99538"/>
                </a:cubicBezTo>
                <a:cubicBezTo>
                  <a:pt x="400320" y="101193"/>
                  <a:pt x="410643" y="105601"/>
                  <a:pt x="418998" y="114390"/>
                </a:cubicBezTo>
                <a:cubicBezTo>
                  <a:pt x="425438" y="129703"/>
                  <a:pt x="401160" y="157423"/>
                  <a:pt x="362093" y="179190"/>
                </a:cubicBezTo>
                <a:cubicBezTo>
                  <a:pt x="345488" y="188443"/>
                  <a:pt x="327757" y="195717"/>
                  <a:pt x="311456" y="199847"/>
                </a:cubicBezTo>
                <a:cubicBezTo>
                  <a:pt x="306035" y="196348"/>
                  <a:pt x="300569" y="194901"/>
                  <a:pt x="294986" y="197818"/>
                </a:cubicBezTo>
                <a:cubicBezTo>
                  <a:pt x="275325" y="208090"/>
                  <a:pt x="219960" y="314670"/>
                  <a:pt x="214388" y="347873"/>
                </a:cubicBezTo>
                <a:cubicBezTo>
                  <a:pt x="212440" y="359480"/>
                  <a:pt x="217439" y="367666"/>
                  <a:pt x="224964" y="373701"/>
                </a:cubicBezTo>
                <a:lnTo>
                  <a:pt x="224630" y="374083"/>
                </a:lnTo>
                <a:cubicBezTo>
                  <a:pt x="237092" y="384983"/>
                  <a:pt x="231822" y="412316"/>
                  <a:pt x="212274" y="438164"/>
                </a:cubicBezTo>
                <a:cubicBezTo>
                  <a:pt x="201379" y="452569"/>
                  <a:pt x="187435" y="464598"/>
                  <a:pt x="173722" y="471257"/>
                </a:cubicBezTo>
                <a:cubicBezTo>
                  <a:pt x="160041" y="464734"/>
                  <a:pt x="151775" y="453122"/>
                  <a:pt x="146587" y="441033"/>
                </a:cubicBezTo>
                <a:cubicBezTo>
                  <a:pt x="139259" y="451214"/>
                  <a:pt x="130813" y="467448"/>
                  <a:pt x="133146" y="486288"/>
                </a:cubicBezTo>
                <a:cubicBezTo>
                  <a:pt x="137119" y="518381"/>
                  <a:pt x="141720" y="516247"/>
                  <a:pt x="146174" y="525248"/>
                </a:cubicBezTo>
                <a:cubicBezTo>
                  <a:pt x="158269" y="542339"/>
                  <a:pt x="158341" y="537239"/>
                  <a:pt x="159578" y="539900"/>
                </a:cubicBezTo>
                <a:cubicBezTo>
                  <a:pt x="198149" y="560306"/>
                  <a:pt x="242154" y="571597"/>
                  <a:pt x="288797" y="571597"/>
                </a:cubicBezTo>
                <a:cubicBezTo>
                  <a:pt x="444983" y="571597"/>
                  <a:pt x="571598" y="444983"/>
                  <a:pt x="571598" y="288796"/>
                </a:cubicBezTo>
                <a:cubicBezTo>
                  <a:pt x="571598" y="132609"/>
                  <a:pt x="444984" y="5995"/>
                  <a:pt x="288797" y="5995"/>
                </a:cubicBezTo>
                <a:cubicBezTo>
                  <a:pt x="132610" y="5995"/>
                  <a:pt x="5996" y="132609"/>
                  <a:pt x="5996" y="288796"/>
                </a:cubicBezTo>
                <a:cubicBezTo>
                  <a:pt x="5996" y="370017"/>
                  <a:pt x="40236" y="443242"/>
                  <a:pt x="95262" y="494616"/>
                </a:cubicBezTo>
                <a:lnTo>
                  <a:pt x="90248" y="498151"/>
                </a:lnTo>
                <a:cubicBezTo>
                  <a:pt x="34594" y="445716"/>
                  <a:pt x="0" y="371296"/>
                  <a:pt x="1" y="288796"/>
                </a:cubicBezTo>
                <a:cubicBezTo>
                  <a:pt x="1" y="129298"/>
                  <a:pt x="129299" y="0"/>
                  <a:pt x="288797" y="0"/>
                </a:cubicBezTo>
                <a:close/>
              </a:path>
            </a:pathLst>
          </a:custGeom>
          <a:solidFill>
            <a:srgbClr val="4FB663"/>
          </a:solidFill>
          <a:ln w="3175">
            <a:solidFill>
              <a:srgbClr val="4FB663"/>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checkerboard(across)">
                                      <p:cBhvr>
                                        <p:cTn id="1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平行四边形 1"/>
          <p:cNvSpPr/>
          <p:nvPr/>
        </p:nvSpPr>
        <p:spPr>
          <a:xfrm rot="16200000" flipV="1">
            <a:off x="5742939" y="4402439"/>
            <a:ext cx="3987288" cy="633508"/>
          </a:xfrm>
          <a:custGeom>
            <a:avLst/>
            <a:gdLst>
              <a:gd name="connsiteX0" fmla="*/ 3794554 w 3794554"/>
              <a:gd name="connsiteY0" fmla="*/ 5128 h 450000"/>
              <a:gd name="connsiteX1" fmla="*/ 3794554 w 3794554"/>
              <a:gd name="connsiteY1" fmla="*/ 450000 h 450000"/>
              <a:gd name="connsiteX2" fmla="*/ 3794554 w 3794554"/>
              <a:gd name="connsiteY2" fmla="*/ 450000 h 450000"/>
              <a:gd name="connsiteX3" fmla="*/ 3794554 w 3794554"/>
              <a:gd name="connsiteY3" fmla="*/ 449892 h 450000"/>
              <a:gd name="connsiteX4" fmla="*/ 0 w 3794554"/>
              <a:gd name="connsiteY4" fmla="*/ 449892 h 450000"/>
              <a:gd name="connsiteX5" fmla="*/ 1829556 w 3794554"/>
              <a:gd name="connsiteY5" fmla="*/ 5942 h 450000"/>
              <a:gd name="connsiteX6" fmla="*/ 2640270 w 3794554"/>
              <a:gd name="connsiteY6" fmla="*/ 0 h 450000"/>
              <a:gd name="connsiteX7" fmla="*/ 3794554 w 3794554"/>
              <a:gd name="connsiteY7" fmla="*/ 5128 h 450000"/>
              <a:gd name="connsiteX0-1" fmla="*/ 2736067 w 2736067"/>
              <a:gd name="connsiteY0-2" fmla="*/ 5128 h 450000"/>
              <a:gd name="connsiteX1-3" fmla="*/ 2736067 w 2736067"/>
              <a:gd name="connsiteY1-4" fmla="*/ 450000 h 450000"/>
              <a:gd name="connsiteX2-5" fmla="*/ 2736067 w 2736067"/>
              <a:gd name="connsiteY2-6" fmla="*/ 450000 h 450000"/>
              <a:gd name="connsiteX3-7" fmla="*/ 2736067 w 2736067"/>
              <a:gd name="connsiteY3-8" fmla="*/ 449892 h 450000"/>
              <a:gd name="connsiteX4-9" fmla="*/ 0 w 2736067"/>
              <a:gd name="connsiteY4-10" fmla="*/ 443877 h 450000"/>
              <a:gd name="connsiteX5-11" fmla="*/ 771069 w 2736067"/>
              <a:gd name="connsiteY5-12" fmla="*/ 5942 h 450000"/>
              <a:gd name="connsiteX6-13" fmla="*/ 1581783 w 2736067"/>
              <a:gd name="connsiteY6-14" fmla="*/ 0 h 450000"/>
              <a:gd name="connsiteX7-15" fmla="*/ 2736067 w 2736067"/>
              <a:gd name="connsiteY7-16" fmla="*/ 5128 h 450000"/>
              <a:gd name="connsiteX0-17" fmla="*/ 2778166 w 2778166"/>
              <a:gd name="connsiteY0-18" fmla="*/ 5128 h 450000"/>
              <a:gd name="connsiteX1-19" fmla="*/ 2778166 w 2778166"/>
              <a:gd name="connsiteY1-20" fmla="*/ 450000 h 450000"/>
              <a:gd name="connsiteX2-21" fmla="*/ 2778166 w 2778166"/>
              <a:gd name="connsiteY2-22" fmla="*/ 450000 h 450000"/>
              <a:gd name="connsiteX3-23" fmla="*/ 2778166 w 2778166"/>
              <a:gd name="connsiteY3-24" fmla="*/ 449892 h 450000"/>
              <a:gd name="connsiteX4-25" fmla="*/ 0 w 2778166"/>
              <a:gd name="connsiteY4-26" fmla="*/ 443877 h 450000"/>
              <a:gd name="connsiteX5-27" fmla="*/ 813168 w 2778166"/>
              <a:gd name="connsiteY5-28" fmla="*/ 5942 h 450000"/>
              <a:gd name="connsiteX6-29" fmla="*/ 1623882 w 2778166"/>
              <a:gd name="connsiteY6-30" fmla="*/ 0 h 450000"/>
              <a:gd name="connsiteX7-31" fmla="*/ 2778166 w 2778166"/>
              <a:gd name="connsiteY7-32" fmla="*/ 5128 h 450000"/>
              <a:gd name="connsiteX0-33" fmla="*/ 2850336 w 2850336"/>
              <a:gd name="connsiteY0-34" fmla="*/ 5128 h 450000"/>
              <a:gd name="connsiteX1-35" fmla="*/ 2850336 w 2850336"/>
              <a:gd name="connsiteY1-36" fmla="*/ 450000 h 450000"/>
              <a:gd name="connsiteX2-37" fmla="*/ 2850336 w 2850336"/>
              <a:gd name="connsiteY2-38" fmla="*/ 450000 h 450000"/>
              <a:gd name="connsiteX3-39" fmla="*/ 2850336 w 2850336"/>
              <a:gd name="connsiteY3-40" fmla="*/ 449892 h 450000"/>
              <a:gd name="connsiteX4-41" fmla="*/ 0 w 2850336"/>
              <a:gd name="connsiteY4-42" fmla="*/ 443876 h 450000"/>
              <a:gd name="connsiteX5-43" fmla="*/ 885338 w 2850336"/>
              <a:gd name="connsiteY5-44" fmla="*/ 5942 h 450000"/>
              <a:gd name="connsiteX6-45" fmla="*/ 1696052 w 2850336"/>
              <a:gd name="connsiteY6-46" fmla="*/ 0 h 450000"/>
              <a:gd name="connsiteX7-47" fmla="*/ 2850336 w 2850336"/>
              <a:gd name="connsiteY7-48" fmla="*/ 5128 h 450000"/>
              <a:gd name="connsiteX0-49" fmla="*/ 2832294 w 2832294"/>
              <a:gd name="connsiteY0-50" fmla="*/ 5128 h 450000"/>
              <a:gd name="connsiteX1-51" fmla="*/ 2832294 w 2832294"/>
              <a:gd name="connsiteY1-52" fmla="*/ 450000 h 450000"/>
              <a:gd name="connsiteX2-53" fmla="*/ 2832294 w 2832294"/>
              <a:gd name="connsiteY2-54" fmla="*/ 450000 h 450000"/>
              <a:gd name="connsiteX3-55" fmla="*/ 2832294 w 2832294"/>
              <a:gd name="connsiteY3-56" fmla="*/ 449892 h 450000"/>
              <a:gd name="connsiteX4-57" fmla="*/ 0 w 2832294"/>
              <a:gd name="connsiteY4-58" fmla="*/ 449890 h 450000"/>
              <a:gd name="connsiteX5-59" fmla="*/ 867296 w 2832294"/>
              <a:gd name="connsiteY5-60" fmla="*/ 5942 h 450000"/>
              <a:gd name="connsiteX6-61" fmla="*/ 1678010 w 2832294"/>
              <a:gd name="connsiteY6-62" fmla="*/ 0 h 450000"/>
              <a:gd name="connsiteX7-63" fmla="*/ 2832294 w 2832294"/>
              <a:gd name="connsiteY7-64" fmla="*/ 5128 h 450000"/>
              <a:gd name="connsiteX0-65" fmla="*/ 2832294 w 2832294"/>
              <a:gd name="connsiteY0-66" fmla="*/ 5128 h 450000"/>
              <a:gd name="connsiteX1-67" fmla="*/ 2832294 w 2832294"/>
              <a:gd name="connsiteY1-68" fmla="*/ 450000 h 450000"/>
              <a:gd name="connsiteX2-69" fmla="*/ 2832294 w 2832294"/>
              <a:gd name="connsiteY2-70" fmla="*/ 450000 h 450000"/>
              <a:gd name="connsiteX3-71" fmla="*/ 2832294 w 2832294"/>
              <a:gd name="connsiteY3-72" fmla="*/ 449892 h 450000"/>
              <a:gd name="connsiteX4-73" fmla="*/ 0 w 2832294"/>
              <a:gd name="connsiteY4-74" fmla="*/ 449890 h 450000"/>
              <a:gd name="connsiteX5-75" fmla="*/ 698900 w 2832294"/>
              <a:gd name="connsiteY5-76" fmla="*/ 11957 h 450000"/>
              <a:gd name="connsiteX6-77" fmla="*/ 1678010 w 2832294"/>
              <a:gd name="connsiteY6-78" fmla="*/ 0 h 450000"/>
              <a:gd name="connsiteX7-79" fmla="*/ 2832294 w 2832294"/>
              <a:gd name="connsiteY7-80" fmla="*/ 5128 h 45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832294" h="450000">
                <a:moveTo>
                  <a:pt x="2832294" y="5128"/>
                </a:moveTo>
                <a:lnTo>
                  <a:pt x="2832294" y="450000"/>
                </a:lnTo>
                <a:lnTo>
                  <a:pt x="2832294" y="450000"/>
                </a:lnTo>
                <a:lnTo>
                  <a:pt x="2832294" y="449892"/>
                </a:lnTo>
                <a:lnTo>
                  <a:pt x="0" y="449890"/>
                </a:lnTo>
                <a:cubicBezTo>
                  <a:pt x="331649" y="101015"/>
                  <a:pt x="412364" y="21618"/>
                  <a:pt x="698900" y="11957"/>
                </a:cubicBezTo>
                <a:lnTo>
                  <a:pt x="1678010" y="0"/>
                </a:lnTo>
                <a:lnTo>
                  <a:pt x="2832294" y="5128"/>
                </a:lnTo>
                <a:close/>
              </a:path>
            </a:pathLst>
          </a:custGeom>
          <a:gradFill>
            <a:gsLst>
              <a:gs pos="100000">
                <a:srgbClr val="3ECEC7"/>
              </a:gs>
              <a:gs pos="65000">
                <a:srgbClr val="3ECEC7"/>
              </a:gs>
              <a:gs pos="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200"/>
            <a:endParaRPr lang="zh-CN" altLang="en-US" sz="2400">
              <a:solidFill>
                <a:prstClr val="white"/>
              </a:solidFill>
            </a:endParaRPr>
          </a:p>
        </p:txBody>
      </p:sp>
      <p:sp>
        <p:nvSpPr>
          <p:cNvPr id="33" name="平行四边形 1"/>
          <p:cNvSpPr/>
          <p:nvPr/>
        </p:nvSpPr>
        <p:spPr>
          <a:xfrm rot="5400000" flipH="1" flipV="1">
            <a:off x="6375046" y="4417966"/>
            <a:ext cx="3970185" cy="626213"/>
          </a:xfrm>
          <a:custGeom>
            <a:avLst/>
            <a:gdLst>
              <a:gd name="connsiteX0" fmla="*/ 3782408 w 3794554"/>
              <a:gd name="connsiteY0" fmla="*/ 5074 h 449892"/>
              <a:gd name="connsiteX1" fmla="*/ 3782408 w 3794554"/>
              <a:gd name="connsiteY1" fmla="*/ 237060 h 449892"/>
              <a:gd name="connsiteX2" fmla="*/ 3622643 w 3794554"/>
              <a:gd name="connsiteY2" fmla="*/ 449892 h 449892"/>
              <a:gd name="connsiteX3" fmla="*/ 0 w 3794554"/>
              <a:gd name="connsiteY3" fmla="*/ 449892 h 449892"/>
              <a:gd name="connsiteX4" fmla="*/ 704914 w 3794554"/>
              <a:gd name="connsiteY4" fmla="*/ 11959 h 449892"/>
              <a:gd name="connsiteX5" fmla="*/ 2640270 w 3794554"/>
              <a:gd name="connsiteY5" fmla="*/ 0 h 449892"/>
              <a:gd name="connsiteX6" fmla="*/ 3782408 w 3794554"/>
              <a:gd name="connsiteY6" fmla="*/ 5074 h 449892"/>
              <a:gd name="connsiteX7" fmla="*/ 3794554 w 3794554"/>
              <a:gd name="connsiteY7" fmla="*/ 394915 h 449892"/>
              <a:gd name="connsiteX8" fmla="*/ 3628610 w 3794554"/>
              <a:gd name="connsiteY8" fmla="*/ 449892 h 449892"/>
              <a:gd name="connsiteX9" fmla="*/ 3667617 w 3794554"/>
              <a:gd name="connsiteY9" fmla="*/ 449212 h 449892"/>
              <a:gd name="connsiteX10" fmla="*/ 3794554 w 3794554"/>
              <a:gd name="connsiteY10" fmla="*/ 394915 h 449892"/>
              <a:gd name="connsiteX0-1" fmla="*/ 3782408 w 3782408"/>
              <a:gd name="connsiteY0-2" fmla="*/ 5074 h 449892"/>
              <a:gd name="connsiteX1-3" fmla="*/ 3782408 w 3782408"/>
              <a:gd name="connsiteY1-4" fmla="*/ 237060 h 449892"/>
              <a:gd name="connsiteX2-5" fmla="*/ 3622643 w 3782408"/>
              <a:gd name="connsiteY2-6" fmla="*/ 449892 h 449892"/>
              <a:gd name="connsiteX3-7" fmla="*/ 0 w 3782408"/>
              <a:gd name="connsiteY3-8" fmla="*/ 449892 h 449892"/>
              <a:gd name="connsiteX4-9" fmla="*/ 704914 w 3782408"/>
              <a:gd name="connsiteY4-10" fmla="*/ 11959 h 449892"/>
              <a:gd name="connsiteX5-11" fmla="*/ 2640270 w 3782408"/>
              <a:gd name="connsiteY5-12" fmla="*/ 0 h 449892"/>
              <a:gd name="connsiteX6-13" fmla="*/ 3782408 w 3782408"/>
              <a:gd name="connsiteY6-14" fmla="*/ 5074 h 449892"/>
              <a:gd name="connsiteX7-15" fmla="*/ 3667617 w 3782408"/>
              <a:gd name="connsiteY7-16" fmla="*/ 449212 h 449892"/>
              <a:gd name="connsiteX8-17" fmla="*/ 3628610 w 3782408"/>
              <a:gd name="connsiteY8-18" fmla="*/ 449892 h 449892"/>
              <a:gd name="connsiteX9-19" fmla="*/ 3667617 w 3782408"/>
              <a:gd name="connsiteY9-20" fmla="*/ 449212 h 449892"/>
              <a:gd name="connsiteX0-21" fmla="*/ 3782408 w 3782408"/>
              <a:gd name="connsiteY0-22" fmla="*/ 5074 h 449892"/>
              <a:gd name="connsiteX1-23" fmla="*/ 3782408 w 3782408"/>
              <a:gd name="connsiteY1-24" fmla="*/ 237060 h 449892"/>
              <a:gd name="connsiteX2-25" fmla="*/ 3622643 w 3782408"/>
              <a:gd name="connsiteY2-26" fmla="*/ 449892 h 449892"/>
              <a:gd name="connsiteX3-27" fmla="*/ 0 w 3782408"/>
              <a:gd name="connsiteY3-28" fmla="*/ 449892 h 449892"/>
              <a:gd name="connsiteX4-29" fmla="*/ 704914 w 3782408"/>
              <a:gd name="connsiteY4-30" fmla="*/ 11959 h 449892"/>
              <a:gd name="connsiteX5-31" fmla="*/ 2640270 w 3782408"/>
              <a:gd name="connsiteY5-32" fmla="*/ 0 h 449892"/>
              <a:gd name="connsiteX6-33" fmla="*/ 3782408 w 3782408"/>
              <a:gd name="connsiteY6-34" fmla="*/ 5074 h 449892"/>
              <a:gd name="connsiteX0-35" fmla="*/ 3782408 w 3782408"/>
              <a:gd name="connsiteY0-36" fmla="*/ 0 h 444818"/>
              <a:gd name="connsiteX1-37" fmla="*/ 3782408 w 3782408"/>
              <a:gd name="connsiteY1-38" fmla="*/ 231986 h 444818"/>
              <a:gd name="connsiteX2-39" fmla="*/ 3622643 w 3782408"/>
              <a:gd name="connsiteY2-40" fmla="*/ 444818 h 444818"/>
              <a:gd name="connsiteX3-41" fmla="*/ 0 w 3782408"/>
              <a:gd name="connsiteY3-42" fmla="*/ 444818 h 444818"/>
              <a:gd name="connsiteX4-43" fmla="*/ 704914 w 3782408"/>
              <a:gd name="connsiteY4-44" fmla="*/ 6885 h 444818"/>
              <a:gd name="connsiteX5-45" fmla="*/ 3782408 w 3782408"/>
              <a:gd name="connsiteY5-46" fmla="*/ 0 h 444818"/>
              <a:gd name="connsiteX0-47" fmla="*/ 3782408 w 3782408"/>
              <a:gd name="connsiteY0-48" fmla="*/ 0 h 444818"/>
              <a:gd name="connsiteX1-49" fmla="*/ 3782408 w 3782408"/>
              <a:gd name="connsiteY1-50" fmla="*/ 231986 h 444818"/>
              <a:gd name="connsiteX2-51" fmla="*/ 3622643 w 3782408"/>
              <a:gd name="connsiteY2-52" fmla="*/ 444818 h 444818"/>
              <a:gd name="connsiteX3-53" fmla="*/ 0 w 3782408"/>
              <a:gd name="connsiteY3-54" fmla="*/ 444818 h 444818"/>
              <a:gd name="connsiteX4-55" fmla="*/ 1576963 w 3782408"/>
              <a:gd name="connsiteY4-56" fmla="*/ 872 h 444818"/>
              <a:gd name="connsiteX5-57" fmla="*/ 3782408 w 3782408"/>
              <a:gd name="connsiteY5-58" fmla="*/ 0 h 444818"/>
              <a:gd name="connsiteX0-59" fmla="*/ 2820146 w 2820146"/>
              <a:gd name="connsiteY0-60" fmla="*/ 0 h 444818"/>
              <a:gd name="connsiteX1-61" fmla="*/ 2820146 w 2820146"/>
              <a:gd name="connsiteY1-62" fmla="*/ 231986 h 444818"/>
              <a:gd name="connsiteX2-63" fmla="*/ 2660381 w 2820146"/>
              <a:gd name="connsiteY2-64" fmla="*/ 444818 h 444818"/>
              <a:gd name="connsiteX3-65" fmla="*/ 0 w 2820146"/>
              <a:gd name="connsiteY3-66" fmla="*/ 444818 h 444818"/>
              <a:gd name="connsiteX4-67" fmla="*/ 614701 w 2820146"/>
              <a:gd name="connsiteY4-68" fmla="*/ 872 h 444818"/>
              <a:gd name="connsiteX5-69" fmla="*/ 2820146 w 2820146"/>
              <a:gd name="connsiteY5-70" fmla="*/ 0 h 4448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820146" h="444818">
                <a:moveTo>
                  <a:pt x="2820146" y="0"/>
                </a:moveTo>
                <a:lnTo>
                  <a:pt x="2820146" y="231986"/>
                </a:lnTo>
                <a:cubicBezTo>
                  <a:pt x="2820146" y="333086"/>
                  <a:pt x="2752899" y="418482"/>
                  <a:pt x="2660381" y="444818"/>
                </a:cubicBezTo>
                <a:lnTo>
                  <a:pt x="0" y="444818"/>
                </a:lnTo>
                <a:cubicBezTo>
                  <a:pt x="331649" y="95943"/>
                  <a:pt x="328165" y="10533"/>
                  <a:pt x="614701" y="872"/>
                </a:cubicBezTo>
                <a:lnTo>
                  <a:pt x="2820146" y="0"/>
                </a:lnTo>
                <a:close/>
              </a:path>
            </a:pathLst>
          </a:custGeom>
          <a:gradFill>
            <a:gsLst>
              <a:gs pos="100000">
                <a:srgbClr val="ED827A"/>
              </a:gs>
              <a:gs pos="83000">
                <a:srgbClr val="ED827A"/>
              </a:gs>
              <a:gs pos="24000">
                <a:schemeClr val="bg1">
                  <a:lumMod val="95000"/>
                </a:schemeClr>
              </a:gs>
            </a:gsLst>
            <a:lin ang="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200"/>
            <a:endParaRPr lang="zh-CN" altLang="en-US" sz="2400">
              <a:solidFill>
                <a:prstClr val="white"/>
              </a:solidFill>
            </a:endParaRPr>
          </a:p>
        </p:txBody>
      </p:sp>
      <p:sp>
        <p:nvSpPr>
          <p:cNvPr id="34" name="平行四边形 1"/>
          <p:cNvSpPr/>
          <p:nvPr/>
        </p:nvSpPr>
        <p:spPr>
          <a:xfrm rot="10800000" flipV="1">
            <a:off x="3853990" y="1488387"/>
            <a:ext cx="4126952" cy="2196289"/>
          </a:xfrm>
          <a:custGeom>
            <a:avLst/>
            <a:gdLst>
              <a:gd name="connsiteX0" fmla="*/ 2931499 w 3794554"/>
              <a:gd name="connsiteY0" fmla="*/ 0 h 3782408"/>
              <a:gd name="connsiteX1" fmla="*/ 2484190 w 3794554"/>
              <a:gd name="connsiteY1" fmla="*/ 2222316 h 3782408"/>
              <a:gd name="connsiteX2" fmla="*/ 704914 w 3794554"/>
              <a:gd name="connsiteY2" fmla="*/ 2233310 h 3782408"/>
              <a:gd name="connsiteX3" fmla="*/ 0 w 3794554"/>
              <a:gd name="connsiteY3" fmla="*/ 2671243 h 3782408"/>
              <a:gd name="connsiteX4" fmla="*/ 2481745 w 3794554"/>
              <a:gd name="connsiteY4" fmla="*/ 2671243 h 3782408"/>
              <a:gd name="connsiteX5" fmla="*/ 2486681 w 3794554"/>
              <a:gd name="connsiteY5" fmla="*/ 3782408 h 3782408"/>
              <a:gd name="connsiteX6" fmla="*/ 2718667 w 3794554"/>
              <a:gd name="connsiteY6" fmla="*/ 3782408 h 3782408"/>
              <a:gd name="connsiteX7" fmla="*/ 2931499 w 3794554"/>
              <a:gd name="connsiteY7" fmla="*/ 3622643 h 3782408"/>
              <a:gd name="connsiteX8" fmla="*/ 2931499 w 3794554"/>
              <a:gd name="connsiteY8" fmla="*/ 2671243 h 3782408"/>
              <a:gd name="connsiteX9" fmla="*/ 3794554 w 3794554"/>
              <a:gd name="connsiteY9" fmla="*/ 2671243 h 3782408"/>
              <a:gd name="connsiteX10" fmla="*/ 3794554 w 3794554"/>
              <a:gd name="connsiteY10" fmla="*/ 2226479 h 3782408"/>
              <a:gd name="connsiteX11" fmla="*/ 2931499 w 3794554"/>
              <a:gd name="connsiteY11" fmla="*/ 2222645 h 3782408"/>
              <a:gd name="connsiteX12" fmla="*/ 2931499 w 3794554"/>
              <a:gd name="connsiteY12" fmla="*/ 0 h 3782408"/>
              <a:gd name="connsiteX0-1" fmla="*/ 2931499 w 3794554"/>
              <a:gd name="connsiteY0-2" fmla="*/ 329 h 1560092"/>
              <a:gd name="connsiteX1-3" fmla="*/ 2484190 w 3794554"/>
              <a:gd name="connsiteY1-4" fmla="*/ 0 h 1560092"/>
              <a:gd name="connsiteX2-5" fmla="*/ 704914 w 3794554"/>
              <a:gd name="connsiteY2-6" fmla="*/ 10994 h 1560092"/>
              <a:gd name="connsiteX3-7" fmla="*/ 0 w 3794554"/>
              <a:gd name="connsiteY3-8" fmla="*/ 448927 h 1560092"/>
              <a:gd name="connsiteX4-9" fmla="*/ 2481745 w 3794554"/>
              <a:gd name="connsiteY4-10" fmla="*/ 448927 h 1560092"/>
              <a:gd name="connsiteX5-11" fmla="*/ 2486681 w 3794554"/>
              <a:gd name="connsiteY5-12" fmla="*/ 1560092 h 1560092"/>
              <a:gd name="connsiteX6-13" fmla="*/ 2718667 w 3794554"/>
              <a:gd name="connsiteY6-14" fmla="*/ 1560092 h 1560092"/>
              <a:gd name="connsiteX7-15" fmla="*/ 2931499 w 3794554"/>
              <a:gd name="connsiteY7-16" fmla="*/ 1400327 h 1560092"/>
              <a:gd name="connsiteX8-17" fmla="*/ 2931499 w 3794554"/>
              <a:gd name="connsiteY8-18" fmla="*/ 448927 h 1560092"/>
              <a:gd name="connsiteX9-19" fmla="*/ 3794554 w 3794554"/>
              <a:gd name="connsiteY9-20" fmla="*/ 448927 h 1560092"/>
              <a:gd name="connsiteX10-21" fmla="*/ 3794554 w 3794554"/>
              <a:gd name="connsiteY10-22" fmla="*/ 4163 h 1560092"/>
              <a:gd name="connsiteX11-23" fmla="*/ 2931499 w 3794554"/>
              <a:gd name="connsiteY11-24" fmla="*/ 329 h 1560092"/>
              <a:gd name="connsiteX0-25" fmla="*/ 2931499 w 3794554"/>
              <a:gd name="connsiteY0-26" fmla="*/ 329 h 1560092"/>
              <a:gd name="connsiteX1-27" fmla="*/ 2484190 w 3794554"/>
              <a:gd name="connsiteY1-28" fmla="*/ 0 h 1560092"/>
              <a:gd name="connsiteX2-29" fmla="*/ 704914 w 3794554"/>
              <a:gd name="connsiteY2-30" fmla="*/ 10994 h 1560092"/>
              <a:gd name="connsiteX3-31" fmla="*/ 0 w 3794554"/>
              <a:gd name="connsiteY3-32" fmla="*/ 448927 h 1560092"/>
              <a:gd name="connsiteX4-33" fmla="*/ 2481745 w 3794554"/>
              <a:gd name="connsiteY4-34" fmla="*/ 448927 h 1560092"/>
              <a:gd name="connsiteX5-35" fmla="*/ 2486681 w 3794554"/>
              <a:gd name="connsiteY5-36" fmla="*/ 1560092 h 1560092"/>
              <a:gd name="connsiteX6-37" fmla="*/ 2718667 w 3794554"/>
              <a:gd name="connsiteY6-38" fmla="*/ 1560092 h 1560092"/>
              <a:gd name="connsiteX7-39" fmla="*/ 2931499 w 3794554"/>
              <a:gd name="connsiteY7-40" fmla="*/ 1400327 h 1560092"/>
              <a:gd name="connsiteX8-41" fmla="*/ 2931499 w 3794554"/>
              <a:gd name="connsiteY8-42" fmla="*/ 448927 h 1560092"/>
              <a:gd name="connsiteX9-43" fmla="*/ 3794554 w 3794554"/>
              <a:gd name="connsiteY9-44" fmla="*/ 448927 h 1560092"/>
              <a:gd name="connsiteX10-45" fmla="*/ 2931499 w 3794554"/>
              <a:gd name="connsiteY10-46" fmla="*/ 329 h 1560092"/>
              <a:gd name="connsiteX0-47" fmla="*/ 2931499 w 2931499"/>
              <a:gd name="connsiteY0-48" fmla="*/ 329 h 1560092"/>
              <a:gd name="connsiteX1-49" fmla="*/ 2484190 w 2931499"/>
              <a:gd name="connsiteY1-50" fmla="*/ 0 h 1560092"/>
              <a:gd name="connsiteX2-51" fmla="*/ 704914 w 2931499"/>
              <a:gd name="connsiteY2-52" fmla="*/ 10994 h 1560092"/>
              <a:gd name="connsiteX3-53" fmla="*/ 0 w 2931499"/>
              <a:gd name="connsiteY3-54" fmla="*/ 448927 h 1560092"/>
              <a:gd name="connsiteX4-55" fmla="*/ 2481745 w 2931499"/>
              <a:gd name="connsiteY4-56" fmla="*/ 448927 h 1560092"/>
              <a:gd name="connsiteX5-57" fmla="*/ 2486681 w 2931499"/>
              <a:gd name="connsiteY5-58" fmla="*/ 1560092 h 1560092"/>
              <a:gd name="connsiteX6-59" fmla="*/ 2718667 w 2931499"/>
              <a:gd name="connsiteY6-60" fmla="*/ 1560092 h 1560092"/>
              <a:gd name="connsiteX7-61" fmla="*/ 2931499 w 2931499"/>
              <a:gd name="connsiteY7-62" fmla="*/ 1400327 h 1560092"/>
              <a:gd name="connsiteX8-63" fmla="*/ 2931499 w 2931499"/>
              <a:gd name="connsiteY8-64" fmla="*/ 448927 h 1560092"/>
              <a:gd name="connsiteX9-65" fmla="*/ 2931499 w 2931499"/>
              <a:gd name="connsiteY9-66" fmla="*/ 329 h 15600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31499" h="1560092">
                <a:moveTo>
                  <a:pt x="2931499" y="329"/>
                </a:moveTo>
                <a:lnTo>
                  <a:pt x="2484190" y="0"/>
                </a:lnTo>
                <a:lnTo>
                  <a:pt x="704914" y="10994"/>
                </a:lnTo>
                <a:cubicBezTo>
                  <a:pt x="418378" y="20655"/>
                  <a:pt x="331649" y="100052"/>
                  <a:pt x="0" y="448927"/>
                </a:cubicBezTo>
                <a:lnTo>
                  <a:pt x="2481745" y="448927"/>
                </a:lnTo>
                <a:cubicBezTo>
                  <a:pt x="2483390" y="819315"/>
                  <a:pt x="2485036" y="1189704"/>
                  <a:pt x="2486681" y="1560092"/>
                </a:cubicBezTo>
                <a:lnTo>
                  <a:pt x="2718667" y="1560092"/>
                </a:lnTo>
                <a:cubicBezTo>
                  <a:pt x="2819767" y="1560092"/>
                  <a:pt x="2905163" y="1492845"/>
                  <a:pt x="2931499" y="1400327"/>
                </a:cubicBezTo>
                <a:lnTo>
                  <a:pt x="2931499" y="448927"/>
                </a:lnTo>
                <a:lnTo>
                  <a:pt x="2931499" y="329"/>
                </a:lnTo>
                <a:close/>
              </a:path>
            </a:pathLst>
          </a:custGeom>
          <a:gradFill flip="none" rotWithShape="1">
            <a:gsLst>
              <a:gs pos="80000">
                <a:srgbClr val="3ECEC7">
                  <a:alpha val="76000"/>
                </a:srgbClr>
              </a:gs>
              <a:gs pos="16000">
                <a:srgbClr val="3ECEC7">
                  <a:alpha val="79000"/>
                </a:srgbClr>
              </a:gs>
              <a:gs pos="100000">
                <a:srgbClr val="3ECEC7">
                  <a:alpha val="80000"/>
                </a:srgbClr>
              </a:gs>
            </a:gsLst>
            <a:lin ang="5400000" scaled="1"/>
            <a:tileRect/>
          </a:gradFill>
          <a:ln>
            <a:noFill/>
          </a:ln>
          <a:effectLst>
            <a:outerShdw blurRad="101600" dist="63500" algn="l" rotWithShape="0">
              <a:prstClr val="black">
                <a:alpha val="40000"/>
              </a:prstClr>
            </a:outerShdw>
          </a:effectLst>
          <a:scene3d>
            <a:camera prst="perspectiveFront"/>
            <a:lightRig rig="threePt" dir="t"/>
          </a:scene3d>
          <a:sp3d extrusionH="76200" contourW="12700">
            <a:extrusionClr>
              <a:schemeClr val="bg1">
                <a:lumMod val="95000"/>
              </a:schemeClr>
            </a:extrusionClr>
            <a:contourClr>
              <a:srgbClr val="F0F0F0"/>
            </a:contourClr>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200"/>
            <a:endParaRPr lang="zh-CN" altLang="en-US" sz="2400">
              <a:solidFill>
                <a:prstClr val="white"/>
              </a:solidFill>
            </a:endParaRPr>
          </a:p>
        </p:txBody>
      </p:sp>
      <p:sp>
        <p:nvSpPr>
          <p:cNvPr id="35" name="平行四边形 1"/>
          <p:cNvSpPr/>
          <p:nvPr/>
        </p:nvSpPr>
        <p:spPr>
          <a:xfrm rot="10800000" flipH="1">
            <a:off x="4541793" y="4308955"/>
            <a:ext cx="6483429" cy="616673"/>
          </a:xfrm>
          <a:custGeom>
            <a:avLst/>
            <a:gdLst>
              <a:gd name="connsiteX0" fmla="*/ 982734 w 4605377"/>
              <a:gd name="connsiteY0" fmla="*/ 450001 h 450001"/>
              <a:gd name="connsiteX1" fmla="*/ 4605377 w 4605377"/>
              <a:gd name="connsiteY1" fmla="*/ 450001 h 450001"/>
              <a:gd name="connsiteX2" fmla="*/ 3900463 w 4605377"/>
              <a:gd name="connsiteY2" fmla="*/ 12068 h 450001"/>
              <a:gd name="connsiteX3" fmla="*/ 3794554 w 4605377"/>
              <a:gd name="connsiteY3" fmla="*/ 11414 h 450001"/>
              <a:gd name="connsiteX4" fmla="*/ 3794554 w 4605377"/>
              <a:gd name="connsiteY4" fmla="*/ 5128 h 450001"/>
              <a:gd name="connsiteX5" fmla="*/ 2640270 w 4605377"/>
              <a:gd name="connsiteY5" fmla="*/ 0 h 450001"/>
              <a:gd name="connsiteX6" fmla="*/ 1965107 w 4605377"/>
              <a:gd name="connsiteY6" fmla="*/ 109 h 450001"/>
              <a:gd name="connsiteX7" fmla="*/ 822969 w 4605377"/>
              <a:gd name="connsiteY7" fmla="*/ 5183 h 450001"/>
              <a:gd name="connsiteX8" fmla="*/ 822969 w 4605377"/>
              <a:gd name="connsiteY8" fmla="*/ 11230 h 450001"/>
              <a:gd name="connsiteX9" fmla="*/ 704914 w 4605377"/>
              <a:gd name="connsiteY9" fmla="*/ 11959 h 450001"/>
              <a:gd name="connsiteX10" fmla="*/ 0 w 4605377"/>
              <a:gd name="connsiteY10" fmla="*/ 449892 h 450001"/>
              <a:gd name="connsiteX11" fmla="*/ 982503 w 4605377"/>
              <a:gd name="connsiteY11" fmla="*/ 449892 h 450001"/>
              <a:gd name="connsiteX12" fmla="*/ 982734 w 4605377"/>
              <a:gd name="connsiteY12" fmla="*/ 450001 h 450001"/>
              <a:gd name="connsiteX0-1" fmla="*/ 982734 w 4605377"/>
              <a:gd name="connsiteY0-2" fmla="*/ 450001 h 450001"/>
              <a:gd name="connsiteX1-3" fmla="*/ 4605377 w 4605377"/>
              <a:gd name="connsiteY1-4" fmla="*/ 450001 h 450001"/>
              <a:gd name="connsiteX2-5" fmla="*/ 3900463 w 4605377"/>
              <a:gd name="connsiteY2-6" fmla="*/ 12068 h 450001"/>
              <a:gd name="connsiteX3-7" fmla="*/ 3794554 w 4605377"/>
              <a:gd name="connsiteY3-8" fmla="*/ 11414 h 450001"/>
              <a:gd name="connsiteX4-9" fmla="*/ 3794554 w 4605377"/>
              <a:gd name="connsiteY4-10" fmla="*/ 5128 h 450001"/>
              <a:gd name="connsiteX5-11" fmla="*/ 2640270 w 4605377"/>
              <a:gd name="connsiteY5-12" fmla="*/ 0 h 450001"/>
              <a:gd name="connsiteX6-13" fmla="*/ 822969 w 4605377"/>
              <a:gd name="connsiteY6-14" fmla="*/ 5183 h 450001"/>
              <a:gd name="connsiteX7-15" fmla="*/ 822969 w 4605377"/>
              <a:gd name="connsiteY7-16" fmla="*/ 11230 h 450001"/>
              <a:gd name="connsiteX8-17" fmla="*/ 704914 w 4605377"/>
              <a:gd name="connsiteY8-18" fmla="*/ 11959 h 450001"/>
              <a:gd name="connsiteX9-19" fmla="*/ 0 w 4605377"/>
              <a:gd name="connsiteY9-20" fmla="*/ 449892 h 450001"/>
              <a:gd name="connsiteX10-21" fmla="*/ 982503 w 4605377"/>
              <a:gd name="connsiteY10-22" fmla="*/ 449892 h 450001"/>
              <a:gd name="connsiteX11-23" fmla="*/ 982734 w 4605377"/>
              <a:gd name="connsiteY11-24" fmla="*/ 450001 h 450001"/>
              <a:gd name="connsiteX0-25" fmla="*/ 982734 w 4605377"/>
              <a:gd name="connsiteY0-26" fmla="*/ 444873 h 444873"/>
              <a:gd name="connsiteX1-27" fmla="*/ 4605377 w 4605377"/>
              <a:gd name="connsiteY1-28" fmla="*/ 444873 h 444873"/>
              <a:gd name="connsiteX2-29" fmla="*/ 3900463 w 4605377"/>
              <a:gd name="connsiteY2-30" fmla="*/ 6940 h 444873"/>
              <a:gd name="connsiteX3-31" fmla="*/ 3794554 w 4605377"/>
              <a:gd name="connsiteY3-32" fmla="*/ 6286 h 444873"/>
              <a:gd name="connsiteX4-33" fmla="*/ 3794554 w 4605377"/>
              <a:gd name="connsiteY4-34" fmla="*/ 0 h 444873"/>
              <a:gd name="connsiteX5-35" fmla="*/ 822969 w 4605377"/>
              <a:gd name="connsiteY5-36" fmla="*/ 55 h 444873"/>
              <a:gd name="connsiteX6-37" fmla="*/ 822969 w 4605377"/>
              <a:gd name="connsiteY6-38" fmla="*/ 6102 h 444873"/>
              <a:gd name="connsiteX7-39" fmla="*/ 704914 w 4605377"/>
              <a:gd name="connsiteY7-40" fmla="*/ 6831 h 444873"/>
              <a:gd name="connsiteX8-41" fmla="*/ 0 w 4605377"/>
              <a:gd name="connsiteY8-42" fmla="*/ 444764 h 444873"/>
              <a:gd name="connsiteX9-43" fmla="*/ 982503 w 4605377"/>
              <a:gd name="connsiteY9-44" fmla="*/ 444764 h 444873"/>
              <a:gd name="connsiteX10-45" fmla="*/ 982734 w 4605377"/>
              <a:gd name="connsiteY10-46" fmla="*/ 444873 h 444873"/>
              <a:gd name="connsiteX0-47" fmla="*/ 982734 w 4605377"/>
              <a:gd name="connsiteY0-48" fmla="*/ 444873 h 444873"/>
              <a:gd name="connsiteX1-49" fmla="*/ 4605377 w 4605377"/>
              <a:gd name="connsiteY1-50" fmla="*/ 444873 h 444873"/>
              <a:gd name="connsiteX2-51" fmla="*/ 3900463 w 4605377"/>
              <a:gd name="connsiteY2-52" fmla="*/ 6940 h 444873"/>
              <a:gd name="connsiteX3-53" fmla="*/ 3794554 w 4605377"/>
              <a:gd name="connsiteY3-54" fmla="*/ 6286 h 444873"/>
              <a:gd name="connsiteX4-55" fmla="*/ 3794554 w 4605377"/>
              <a:gd name="connsiteY4-56" fmla="*/ 0 h 444873"/>
              <a:gd name="connsiteX5-57" fmla="*/ 822969 w 4605377"/>
              <a:gd name="connsiteY5-58" fmla="*/ 55 h 444873"/>
              <a:gd name="connsiteX6-59" fmla="*/ 704914 w 4605377"/>
              <a:gd name="connsiteY6-60" fmla="*/ 6831 h 444873"/>
              <a:gd name="connsiteX7-61" fmla="*/ 0 w 4605377"/>
              <a:gd name="connsiteY7-62" fmla="*/ 444764 h 444873"/>
              <a:gd name="connsiteX8-63" fmla="*/ 982503 w 4605377"/>
              <a:gd name="connsiteY8-64" fmla="*/ 444764 h 444873"/>
              <a:gd name="connsiteX9-65" fmla="*/ 982734 w 4605377"/>
              <a:gd name="connsiteY9-66" fmla="*/ 444873 h 444873"/>
              <a:gd name="connsiteX0-67" fmla="*/ 982734 w 4605377"/>
              <a:gd name="connsiteY0-68" fmla="*/ 444818 h 444818"/>
              <a:gd name="connsiteX1-69" fmla="*/ 4605377 w 4605377"/>
              <a:gd name="connsiteY1-70" fmla="*/ 444818 h 444818"/>
              <a:gd name="connsiteX2-71" fmla="*/ 3900463 w 4605377"/>
              <a:gd name="connsiteY2-72" fmla="*/ 6885 h 444818"/>
              <a:gd name="connsiteX3-73" fmla="*/ 3794554 w 4605377"/>
              <a:gd name="connsiteY3-74" fmla="*/ 6231 h 444818"/>
              <a:gd name="connsiteX4-75" fmla="*/ 822969 w 4605377"/>
              <a:gd name="connsiteY4-76" fmla="*/ 0 h 444818"/>
              <a:gd name="connsiteX5-77" fmla="*/ 704914 w 4605377"/>
              <a:gd name="connsiteY5-78" fmla="*/ 6776 h 444818"/>
              <a:gd name="connsiteX6-79" fmla="*/ 0 w 4605377"/>
              <a:gd name="connsiteY6-80" fmla="*/ 444709 h 444818"/>
              <a:gd name="connsiteX7-81" fmla="*/ 982503 w 4605377"/>
              <a:gd name="connsiteY7-82" fmla="*/ 444709 h 444818"/>
              <a:gd name="connsiteX8-83" fmla="*/ 982734 w 4605377"/>
              <a:gd name="connsiteY8-84" fmla="*/ 444818 h 444818"/>
              <a:gd name="connsiteX0-85" fmla="*/ 982734 w 4605377"/>
              <a:gd name="connsiteY0-86" fmla="*/ 444818 h 444818"/>
              <a:gd name="connsiteX1-87" fmla="*/ 4605377 w 4605377"/>
              <a:gd name="connsiteY1-88" fmla="*/ 444818 h 444818"/>
              <a:gd name="connsiteX2-89" fmla="*/ 3900463 w 4605377"/>
              <a:gd name="connsiteY2-90" fmla="*/ 6885 h 444818"/>
              <a:gd name="connsiteX3-91" fmla="*/ 822969 w 4605377"/>
              <a:gd name="connsiteY3-92" fmla="*/ 0 h 444818"/>
              <a:gd name="connsiteX4-93" fmla="*/ 704914 w 4605377"/>
              <a:gd name="connsiteY4-94" fmla="*/ 6776 h 444818"/>
              <a:gd name="connsiteX5-95" fmla="*/ 0 w 4605377"/>
              <a:gd name="connsiteY5-96" fmla="*/ 444709 h 444818"/>
              <a:gd name="connsiteX6-97" fmla="*/ 982503 w 4605377"/>
              <a:gd name="connsiteY6-98" fmla="*/ 444709 h 444818"/>
              <a:gd name="connsiteX7-99" fmla="*/ 982734 w 4605377"/>
              <a:gd name="connsiteY7-100" fmla="*/ 444818 h 444818"/>
              <a:gd name="connsiteX0-101" fmla="*/ 982734 w 4605377"/>
              <a:gd name="connsiteY0-102" fmla="*/ 438042 h 438042"/>
              <a:gd name="connsiteX1-103" fmla="*/ 4605377 w 4605377"/>
              <a:gd name="connsiteY1-104" fmla="*/ 438042 h 438042"/>
              <a:gd name="connsiteX2-105" fmla="*/ 3900463 w 4605377"/>
              <a:gd name="connsiteY2-106" fmla="*/ 109 h 438042"/>
              <a:gd name="connsiteX3-107" fmla="*/ 704914 w 4605377"/>
              <a:gd name="connsiteY3-108" fmla="*/ 0 h 438042"/>
              <a:gd name="connsiteX4-109" fmla="*/ 0 w 4605377"/>
              <a:gd name="connsiteY4-110" fmla="*/ 437933 h 438042"/>
              <a:gd name="connsiteX5-111" fmla="*/ 982503 w 4605377"/>
              <a:gd name="connsiteY5-112" fmla="*/ 437933 h 438042"/>
              <a:gd name="connsiteX6-113" fmla="*/ 982734 w 4605377"/>
              <a:gd name="connsiteY6-114" fmla="*/ 438042 h 4380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605377" h="438042">
                <a:moveTo>
                  <a:pt x="982734" y="438042"/>
                </a:moveTo>
                <a:lnTo>
                  <a:pt x="4605377" y="438042"/>
                </a:lnTo>
                <a:cubicBezTo>
                  <a:pt x="4273728" y="89167"/>
                  <a:pt x="4186999" y="9770"/>
                  <a:pt x="3900463" y="109"/>
                </a:cubicBezTo>
                <a:lnTo>
                  <a:pt x="704914" y="0"/>
                </a:lnTo>
                <a:cubicBezTo>
                  <a:pt x="418378" y="9661"/>
                  <a:pt x="331649" y="89058"/>
                  <a:pt x="0" y="437933"/>
                </a:cubicBezTo>
                <a:lnTo>
                  <a:pt x="982503" y="437933"/>
                </a:lnTo>
                <a:cubicBezTo>
                  <a:pt x="982572" y="437996"/>
                  <a:pt x="982653" y="438019"/>
                  <a:pt x="982734" y="438042"/>
                </a:cubicBezTo>
                <a:close/>
              </a:path>
            </a:pathLst>
          </a:custGeom>
          <a:gradFill flip="none" rotWithShape="1">
            <a:gsLst>
              <a:gs pos="0">
                <a:srgbClr val="ED827A"/>
              </a:gs>
              <a:gs pos="100000">
                <a:schemeClr val="bg1">
                  <a:lumMod val="95000"/>
                </a:schemeClr>
              </a:gs>
            </a:gsLst>
            <a:lin ang="0" scaled="1"/>
            <a:tileRect/>
          </a:gradFill>
          <a:ln w="0">
            <a:solidFill>
              <a:schemeClr val="bg1">
                <a:lumMod val="95000"/>
                <a:alpha val="30000"/>
              </a:schemeClr>
            </a:soli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200"/>
            <a:endParaRPr lang="zh-CN" altLang="en-US" sz="2400">
              <a:solidFill>
                <a:prstClr val="white"/>
              </a:solidFill>
            </a:endParaRPr>
          </a:p>
        </p:txBody>
      </p:sp>
      <p:sp>
        <p:nvSpPr>
          <p:cNvPr id="36" name="平行四边形 1"/>
          <p:cNvSpPr/>
          <p:nvPr/>
        </p:nvSpPr>
        <p:spPr>
          <a:xfrm rot="5400000">
            <a:off x="5785492" y="791891"/>
            <a:ext cx="1562975" cy="4221025"/>
          </a:xfrm>
          <a:custGeom>
            <a:avLst/>
            <a:gdLst/>
            <a:ahLst/>
            <a:cxnLst/>
            <a:rect l="l" t="t" r="r" b="b"/>
            <a:pathLst>
              <a:path w="1110229" h="2998322">
                <a:moveTo>
                  <a:pt x="0" y="2998322"/>
                </a:moveTo>
                <a:lnTo>
                  <a:pt x="0" y="2549440"/>
                </a:lnTo>
                <a:lnTo>
                  <a:pt x="0" y="484622"/>
                </a:lnTo>
                <a:cubicBezTo>
                  <a:pt x="105878" y="383946"/>
                  <a:pt x="236594" y="260725"/>
                  <a:pt x="397716" y="102514"/>
                </a:cubicBezTo>
                <a:cubicBezTo>
                  <a:pt x="476638" y="12442"/>
                  <a:pt x="538295" y="3604"/>
                  <a:pt x="573444" y="788"/>
                </a:cubicBezTo>
                <a:lnTo>
                  <a:pt x="618648" y="0"/>
                </a:lnTo>
                <a:cubicBezTo>
                  <a:pt x="526017" y="26296"/>
                  <a:pt x="458653" y="111752"/>
                  <a:pt x="458653" y="212940"/>
                </a:cubicBezTo>
                <a:lnTo>
                  <a:pt x="458653" y="2549742"/>
                </a:lnTo>
                <a:lnTo>
                  <a:pt x="1110229" y="2553147"/>
                </a:lnTo>
                <a:lnTo>
                  <a:pt x="1110229" y="2998322"/>
                </a:lnTo>
                <a:lnTo>
                  <a:pt x="458653" y="2998322"/>
                </a:lnTo>
                <a:close/>
              </a:path>
            </a:pathLst>
          </a:custGeom>
          <a:gradFill flip="none" rotWithShape="1">
            <a:gsLst>
              <a:gs pos="0">
                <a:srgbClr val="ED827A"/>
              </a:gs>
              <a:gs pos="100000">
                <a:schemeClr val="bg1"/>
              </a:gs>
              <a:gs pos="67000">
                <a:srgbClr val="ED827A"/>
              </a:gs>
              <a:gs pos="29000">
                <a:srgbClr val="ED827A"/>
              </a:gs>
            </a:gsLst>
            <a:lin ang="15000000" scaled="0"/>
            <a:tileRect/>
          </a:gra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200"/>
            <a:endParaRPr lang="zh-CN" altLang="en-US" sz="2400">
              <a:solidFill>
                <a:srgbClr val="ED827A"/>
              </a:solidFill>
            </a:endParaRPr>
          </a:p>
        </p:txBody>
      </p:sp>
      <p:sp>
        <p:nvSpPr>
          <p:cNvPr id="37" name="平行四边形 1"/>
          <p:cNvSpPr/>
          <p:nvPr/>
        </p:nvSpPr>
        <p:spPr>
          <a:xfrm flipV="1">
            <a:off x="3853988" y="3438026"/>
            <a:ext cx="7174305" cy="870929"/>
          </a:xfrm>
          <a:custGeom>
            <a:avLst/>
            <a:gdLst>
              <a:gd name="connsiteX0" fmla="*/ 0 w 5096128"/>
              <a:gd name="connsiteY0" fmla="*/ 618648 h 618648"/>
              <a:gd name="connsiteX1" fmla="*/ 212940 w 5096128"/>
              <a:gd name="connsiteY1" fmla="*/ 458653 h 618648"/>
              <a:gd name="connsiteX2" fmla="*/ 4279232 w 5096128"/>
              <a:gd name="connsiteY2" fmla="*/ 438733 h 618648"/>
              <a:gd name="connsiteX3" fmla="*/ 4391214 w 5096128"/>
              <a:gd name="connsiteY3" fmla="*/ 438041 h 618648"/>
              <a:gd name="connsiteX4" fmla="*/ 5096128 w 5096128"/>
              <a:gd name="connsiteY4" fmla="*/ 108 h 618648"/>
              <a:gd name="connsiteX5" fmla="*/ 4279232 w 5096128"/>
              <a:gd name="connsiteY5" fmla="*/ 108 h 618648"/>
              <a:gd name="connsiteX6" fmla="*/ 4279232 w 5096128"/>
              <a:gd name="connsiteY6" fmla="*/ 0 h 618648"/>
              <a:gd name="connsiteX7" fmla="*/ 1301574 w 5096128"/>
              <a:gd name="connsiteY7" fmla="*/ 0 h 618648"/>
              <a:gd name="connsiteX8" fmla="*/ 484622 w 5096128"/>
              <a:gd name="connsiteY8" fmla="*/ 0 h 618648"/>
              <a:gd name="connsiteX9" fmla="*/ 102514 w 5096128"/>
              <a:gd name="connsiteY9" fmla="*/ 397716 h 618648"/>
              <a:gd name="connsiteX10" fmla="*/ 788 w 5096128"/>
              <a:gd name="connsiteY10" fmla="*/ 573444 h 618648"/>
              <a:gd name="connsiteX11" fmla="*/ 0 w 5096128"/>
              <a:gd name="connsiteY11" fmla="*/ 618648 h 61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6128" h="618648">
                <a:moveTo>
                  <a:pt x="0" y="618648"/>
                </a:moveTo>
                <a:cubicBezTo>
                  <a:pt x="26296" y="526017"/>
                  <a:pt x="111752" y="458653"/>
                  <a:pt x="212940" y="458653"/>
                </a:cubicBezTo>
                <a:lnTo>
                  <a:pt x="4279232" y="438733"/>
                </a:lnTo>
                <a:lnTo>
                  <a:pt x="4391214" y="438041"/>
                </a:lnTo>
                <a:cubicBezTo>
                  <a:pt x="4677750" y="428380"/>
                  <a:pt x="4764479" y="348983"/>
                  <a:pt x="5096128" y="108"/>
                </a:cubicBezTo>
                <a:lnTo>
                  <a:pt x="4279232" y="108"/>
                </a:lnTo>
                <a:lnTo>
                  <a:pt x="4279232" y="0"/>
                </a:lnTo>
                <a:lnTo>
                  <a:pt x="1301574" y="0"/>
                </a:lnTo>
                <a:lnTo>
                  <a:pt x="484622" y="0"/>
                </a:lnTo>
                <a:cubicBezTo>
                  <a:pt x="383946" y="105878"/>
                  <a:pt x="260725" y="236594"/>
                  <a:pt x="102514" y="397716"/>
                </a:cubicBezTo>
                <a:cubicBezTo>
                  <a:pt x="12442" y="476638"/>
                  <a:pt x="3604" y="538295"/>
                  <a:pt x="788" y="573444"/>
                </a:cubicBezTo>
                <a:cubicBezTo>
                  <a:pt x="526" y="588512"/>
                  <a:pt x="263" y="603580"/>
                  <a:pt x="0" y="618648"/>
                </a:cubicBezTo>
                <a:close/>
              </a:path>
            </a:pathLst>
          </a:custGeom>
          <a:gradFill flip="none" rotWithShape="1">
            <a:gsLst>
              <a:gs pos="50000">
                <a:srgbClr val="3ECEC7"/>
              </a:gs>
              <a:gs pos="100000">
                <a:srgbClr val="3ECEC7"/>
              </a:gs>
              <a:gs pos="0">
                <a:srgbClr val="3ECEC7"/>
              </a:gs>
            </a:gsLst>
            <a:lin ang="0" scaled="1"/>
            <a:tileRect/>
          </a:gradFill>
          <a:ln w="0">
            <a:solidFill>
              <a:schemeClr val="bg1">
                <a:lumMod val="95000"/>
                <a:alpha val="30000"/>
              </a:schemeClr>
            </a:solidFill>
          </a:ln>
          <a:effectLst>
            <a:outerShdw blurRad="139700" dir="15000000" sx="101000" sy="10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200"/>
            <a:r>
              <a:rPr lang="en-US" altLang="zh-CN" sz="2400" dirty="0">
                <a:solidFill>
                  <a:prstClr val="white"/>
                </a:solidFill>
              </a:rPr>
              <a:t> </a:t>
            </a:r>
            <a:endParaRPr lang="zh-CN" altLang="en-US" sz="2400" dirty="0">
              <a:solidFill>
                <a:prstClr val="white"/>
              </a:solidFill>
            </a:endParaRPr>
          </a:p>
        </p:txBody>
      </p:sp>
      <p:grpSp>
        <p:nvGrpSpPr>
          <p:cNvPr id="38" name="组合 37"/>
          <p:cNvGrpSpPr/>
          <p:nvPr/>
        </p:nvGrpSpPr>
        <p:grpSpPr>
          <a:xfrm>
            <a:off x="3795338" y="2137025"/>
            <a:ext cx="2485528" cy="697563"/>
            <a:chOff x="3083724" y="1099450"/>
            <a:chExt cx="1864146" cy="523172"/>
          </a:xfrm>
        </p:grpSpPr>
        <p:sp>
          <p:nvSpPr>
            <p:cNvPr id="39" name="矩形 38"/>
            <p:cNvSpPr/>
            <p:nvPr/>
          </p:nvSpPr>
          <p:spPr>
            <a:xfrm>
              <a:off x="3083724" y="1099450"/>
              <a:ext cx="593432" cy="523172"/>
            </a:xfrm>
            <a:prstGeom prst="rect">
              <a:avLst/>
            </a:prstGeom>
            <a:noFill/>
            <a:ln>
              <a:noFill/>
            </a:ln>
            <a:scene3d>
              <a:camera prst="orthographicFront"/>
              <a:lightRig rig="threePt" dir="t"/>
            </a:scene3d>
            <a:sp3d extrusionH="317500">
              <a:bevelT prst="slope"/>
              <a:extrusionClr>
                <a:schemeClr val="bg1"/>
              </a:extrusionClr>
            </a:sp3d>
          </p:spPr>
          <p:txBody>
            <a:bodyPr wrap="none" lIns="121920" tIns="60960" rIns="121920" bIns="60960" anchor="ctr" anchorCtr="1">
              <a:spAutoFit/>
            </a:bodyPr>
            <a:lstStyle/>
            <a:p>
              <a:pPr algn="ctr" defTabSz="1219200"/>
              <a:r>
                <a:rPr lang="en-US" altLang="zh-CN" sz="3735" b="1" dirty="0">
                  <a:ln w="0"/>
                  <a:solidFill>
                    <a:prstClr val="white"/>
                  </a:solidFill>
                  <a:effectLst>
                    <a:outerShdw blurRad="38100" dist="25400" dir="5400000" algn="ctr" rotWithShape="0">
                      <a:prstClr val="white">
                        <a:alpha val="43000"/>
                      </a:prstClr>
                    </a:outerShdw>
                  </a:effectLst>
                </a:rPr>
                <a:t>01</a:t>
              </a:r>
              <a:endParaRPr lang="zh-CN" altLang="en-US" sz="3735" b="1" dirty="0">
                <a:ln w="0"/>
                <a:solidFill>
                  <a:prstClr val="white"/>
                </a:solidFill>
                <a:effectLst>
                  <a:outerShdw blurRad="38100" dist="25400" dir="5400000" algn="ctr" rotWithShape="0">
                    <a:prstClr val="white">
                      <a:alpha val="43000"/>
                    </a:prstClr>
                  </a:outerShdw>
                </a:effectLst>
              </a:endParaRPr>
            </a:p>
          </p:txBody>
        </p:sp>
        <p:sp>
          <p:nvSpPr>
            <p:cNvPr id="40" name="TextBox 39"/>
            <p:cNvSpPr txBox="1"/>
            <p:nvPr/>
          </p:nvSpPr>
          <p:spPr>
            <a:xfrm>
              <a:off x="3337781" y="1218665"/>
              <a:ext cx="1610089" cy="284742"/>
            </a:xfrm>
            <a:prstGeom prst="rect">
              <a:avLst/>
            </a:prstGeom>
            <a:noFill/>
          </p:spPr>
          <p:txBody>
            <a:bodyPr wrap="square" rtlCol="0" anchor="ctr" anchorCtr="1">
              <a:spAutoFit/>
            </a:bodyPr>
            <a:lstStyle/>
            <a:p>
              <a:pPr defTabSz="1219200"/>
              <a:r>
                <a:rPr lang="zh-CN" altLang="en-US" sz="1865" b="1" dirty="0">
                  <a:solidFill>
                    <a:prstClr val="white">
                      <a:lumMod val="85000"/>
                    </a:prstClr>
                  </a:solidFill>
                  <a:latin typeface="微软雅黑" panose="020B0503020204020204" pitchFamily="34" charset="-122"/>
                </a:rPr>
                <a:t>请输入标题</a:t>
              </a:r>
            </a:p>
          </p:txBody>
        </p:sp>
      </p:grpSp>
      <p:grpSp>
        <p:nvGrpSpPr>
          <p:cNvPr id="41" name="组合 40"/>
          <p:cNvGrpSpPr/>
          <p:nvPr/>
        </p:nvGrpSpPr>
        <p:grpSpPr>
          <a:xfrm flipH="1">
            <a:off x="7520144" y="3676383"/>
            <a:ext cx="2741383" cy="697563"/>
            <a:chOff x="3083724" y="1099449"/>
            <a:chExt cx="2056037" cy="523172"/>
          </a:xfrm>
        </p:grpSpPr>
        <p:sp>
          <p:nvSpPr>
            <p:cNvPr id="42" name="矩形 41"/>
            <p:cNvSpPr/>
            <p:nvPr/>
          </p:nvSpPr>
          <p:spPr>
            <a:xfrm>
              <a:off x="3083724" y="1099449"/>
              <a:ext cx="593432" cy="523172"/>
            </a:xfrm>
            <a:prstGeom prst="rect">
              <a:avLst/>
            </a:prstGeom>
            <a:noFill/>
            <a:ln>
              <a:noFill/>
            </a:ln>
            <a:scene3d>
              <a:camera prst="orthographicFront"/>
              <a:lightRig rig="threePt" dir="t"/>
            </a:scene3d>
            <a:sp3d extrusionH="317500">
              <a:bevelT prst="slope"/>
              <a:extrusionClr>
                <a:schemeClr val="bg1"/>
              </a:extrusionClr>
            </a:sp3d>
          </p:spPr>
          <p:txBody>
            <a:bodyPr wrap="none" lIns="121920" tIns="60960" rIns="121920" bIns="60960" anchor="ctr" anchorCtr="1">
              <a:spAutoFit/>
            </a:bodyPr>
            <a:lstStyle/>
            <a:p>
              <a:pPr algn="ctr" defTabSz="1219200"/>
              <a:r>
                <a:rPr lang="en-US" altLang="zh-CN" sz="3735" b="1" dirty="0">
                  <a:ln w="0"/>
                  <a:solidFill>
                    <a:prstClr val="white"/>
                  </a:solidFill>
                  <a:effectLst>
                    <a:outerShdw blurRad="38100" dist="25400" dir="5400000" algn="ctr" rotWithShape="0">
                      <a:prstClr val="white">
                        <a:alpha val="43000"/>
                      </a:prstClr>
                    </a:outerShdw>
                  </a:effectLst>
                </a:rPr>
                <a:t>02</a:t>
              </a:r>
              <a:endParaRPr lang="zh-CN" altLang="en-US" sz="3735" b="1" dirty="0">
                <a:ln w="0"/>
                <a:solidFill>
                  <a:prstClr val="white"/>
                </a:solidFill>
                <a:effectLst>
                  <a:outerShdw blurRad="38100" dist="25400" dir="5400000" algn="ctr" rotWithShape="0">
                    <a:prstClr val="white">
                      <a:alpha val="43000"/>
                    </a:prstClr>
                  </a:outerShdw>
                </a:effectLst>
              </a:endParaRPr>
            </a:p>
          </p:txBody>
        </p:sp>
        <p:sp>
          <p:nvSpPr>
            <p:cNvPr id="43" name="TextBox 46"/>
            <p:cNvSpPr txBox="1"/>
            <p:nvPr/>
          </p:nvSpPr>
          <p:spPr>
            <a:xfrm>
              <a:off x="3529672" y="1208786"/>
              <a:ext cx="1610089" cy="284742"/>
            </a:xfrm>
            <a:prstGeom prst="rect">
              <a:avLst/>
            </a:prstGeom>
            <a:noFill/>
          </p:spPr>
          <p:txBody>
            <a:bodyPr wrap="square" rtlCol="0" anchor="ctr" anchorCtr="1">
              <a:spAutoFit/>
            </a:bodyPr>
            <a:lstStyle/>
            <a:p>
              <a:pPr defTabSz="1219200"/>
              <a:r>
                <a:rPr lang="zh-CN" altLang="en-US" sz="1865" b="1" dirty="0">
                  <a:solidFill>
                    <a:prstClr val="white">
                      <a:alpha val="72000"/>
                    </a:prstClr>
                  </a:solidFill>
                  <a:latin typeface="微软雅黑" panose="020B0503020204020204" pitchFamily="34" charset="-122"/>
                </a:rPr>
                <a:t>请输入标题</a:t>
              </a:r>
            </a:p>
          </p:txBody>
        </p:sp>
      </p:grpSp>
      <p:sp>
        <p:nvSpPr>
          <p:cNvPr id="44" name="矩形 43"/>
          <p:cNvSpPr/>
          <p:nvPr/>
        </p:nvSpPr>
        <p:spPr>
          <a:xfrm>
            <a:off x="5216316" y="4255337"/>
            <a:ext cx="836126" cy="697563"/>
          </a:xfrm>
          <a:prstGeom prst="rect">
            <a:avLst/>
          </a:prstGeom>
          <a:noFill/>
          <a:ln>
            <a:noFill/>
          </a:ln>
          <a:scene3d>
            <a:camera prst="orthographicFront"/>
            <a:lightRig rig="threePt" dir="t"/>
          </a:scene3d>
          <a:sp3d extrusionH="317500">
            <a:bevelT prst="slope"/>
            <a:extrusionClr>
              <a:schemeClr val="bg1"/>
            </a:extrusionClr>
          </a:sp3d>
        </p:spPr>
        <p:txBody>
          <a:bodyPr wrap="none" lIns="121920" tIns="60960" rIns="121920" bIns="60960" anchor="ctr" anchorCtr="1">
            <a:spAutoFit/>
          </a:bodyPr>
          <a:lstStyle/>
          <a:p>
            <a:pPr algn="ctr" defTabSz="1219200"/>
            <a:r>
              <a:rPr lang="en-US" altLang="zh-CN" sz="3735" b="1" dirty="0">
                <a:ln w="0"/>
                <a:solidFill>
                  <a:schemeClr val="bg1"/>
                </a:solidFill>
                <a:effectLst>
                  <a:outerShdw blurRad="38100" dist="25400" dir="5400000" algn="ctr" rotWithShape="0">
                    <a:prstClr val="white">
                      <a:alpha val="43000"/>
                    </a:prstClr>
                  </a:outerShdw>
                </a:effectLst>
              </a:rPr>
              <a:t>03</a:t>
            </a:r>
            <a:endParaRPr lang="zh-CN" altLang="en-US" sz="3735" b="1" dirty="0">
              <a:ln w="0"/>
              <a:solidFill>
                <a:schemeClr val="bg1"/>
              </a:solidFill>
              <a:effectLst>
                <a:outerShdw blurRad="38100" dist="25400" dir="5400000" algn="ctr" rotWithShape="0">
                  <a:prstClr val="white">
                    <a:alpha val="43000"/>
                  </a:prstClr>
                </a:outerShdw>
              </a:effectLst>
            </a:endParaRPr>
          </a:p>
        </p:txBody>
      </p:sp>
      <p:sp>
        <p:nvSpPr>
          <p:cNvPr id="45" name="TextBox 39"/>
          <p:cNvSpPr txBox="1"/>
          <p:nvPr/>
        </p:nvSpPr>
        <p:spPr>
          <a:xfrm>
            <a:off x="5582554" y="4443129"/>
            <a:ext cx="2146785" cy="379656"/>
          </a:xfrm>
          <a:prstGeom prst="rect">
            <a:avLst/>
          </a:prstGeom>
          <a:noFill/>
        </p:spPr>
        <p:txBody>
          <a:bodyPr wrap="square" rtlCol="0" anchor="ctr" anchorCtr="1">
            <a:spAutoFit/>
          </a:bodyPr>
          <a:lstStyle/>
          <a:p>
            <a:pPr defTabSz="1219200"/>
            <a:r>
              <a:rPr lang="zh-CN" altLang="en-US" sz="1865" b="1" dirty="0">
                <a:solidFill>
                  <a:prstClr val="white">
                    <a:lumMod val="85000"/>
                  </a:prstClr>
                </a:solidFill>
                <a:latin typeface="微软雅黑" panose="020B0503020204020204" pitchFamily="34" charset="-122"/>
              </a:rPr>
              <a:t>请输入标题</a:t>
            </a:r>
          </a:p>
        </p:txBody>
      </p:sp>
      <p:sp>
        <p:nvSpPr>
          <p:cNvPr id="46" name="矩形 45"/>
          <p:cNvSpPr/>
          <p:nvPr/>
        </p:nvSpPr>
        <p:spPr>
          <a:xfrm rot="10800000">
            <a:off x="7441139" y="4952932"/>
            <a:ext cx="1227872" cy="226951"/>
          </a:xfrm>
          <a:prstGeom prst="rect">
            <a:avLst/>
          </a:prstGeom>
          <a:gradFill flip="none" rotWithShape="1">
            <a:gsLst>
              <a:gs pos="0">
                <a:srgbClr val="DCDDE1">
                  <a:alpha val="0"/>
                </a:srgbClr>
              </a:gs>
              <a:gs pos="0">
                <a:srgbClr val="F1EFEF">
                  <a:lumMod val="0"/>
                  <a:lumOff val="100000"/>
                  <a:alpha val="0"/>
                </a:srgbClr>
              </a:gs>
              <a:gs pos="100000">
                <a:schemeClr val="tx1">
                  <a:alpha val="56000"/>
                </a:schemeClr>
              </a:gs>
              <a:gs pos="41000">
                <a:schemeClr val="tx1">
                  <a:alpha val="2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endParaRPr>
          </a:p>
        </p:txBody>
      </p:sp>
      <p:sp>
        <p:nvSpPr>
          <p:cNvPr id="47" name="矩形 26"/>
          <p:cNvSpPr/>
          <p:nvPr/>
        </p:nvSpPr>
        <p:spPr>
          <a:xfrm>
            <a:off x="3862337" y="3322890"/>
            <a:ext cx="1224379" cy="347673"/>
          </a:xfrm>
          <a:custGeom>
            <a:avLst/>
            <a:gdLst>
              <a:gd name="connsiteX0" fmla="*/ 0 w 920904"/>
              <a:gd name="connsiteY0" fmla="*/ 0 h 362247"/>
              <a:gd name="connsiteX1" fmla="*/ 920904 w 920904"/>
              <a:gd name="connsiteY1" fmla="*/ 0 h 362247"/>
              <a:gd name="connsiteX2" fmla="*/ 920904 w 920904"/>
              <a:gd name="connsiteY2" fmla="*/ 362247 h 362247"/>
              <a:gd name="connsiteX3" fmla="*/ 0 w 920904"/>
              <a:gd name="connsiteY3" fmla="*/ 362247 h 362247"/>
              <a:gd name="connsiteX4" fmla="*/ 0 w 920904"/>
              <a:gd name="connsiteY4" fmla="*/ 0 h 362247"/>
              <a:gd name="connsiteX0-1" fmla="*/ 0 w 920904"/>
              <a:gd name="connsiteY0-2" fmla="*/ 0 h 362247"/>
              <a:gd name="connsiteX1-3" fmla="*/ 920904 w 920904"/>
              <a:gd name="connsiteY1-4" fmla="*/ 0 h 362247"/>
              <a:gd name="connsiteX2-5" fmla="*/ 920904 w 920904"/>
              <a:gd name="connsiteY2-6" fmla="*/ 362247 h 362247"/>
              <a:gd name="connsiteX3-7" fmla="*/ 25400 w 920904"/>
              <a:gd name="connsiteY3-8" fmla="*/ 362247 h 362247"/>
              <a:gd name="connsiteX4-9" fmla="*/ 0 w 920904"/>
              <a:gd name="connsiteY4-10" fmla="*/ 0 h 362247"/>
              <a:gd name="connsiteX0-11" fmla="*/ 101495 w 1022399"/>
              <a:gd name="connsiteY0-12" fmla="*/ 0 h 407527"/>
              <a:gd name="connsiteX1-13" fmla="*/ 1022399 w 1022399"/>
              <a:gd name="connsiteY1-14" fmla="*/ 0 h 407527"/>
              <a:gd name="connsiteX2-15" fmla="*/ 1022399 w 1022399"/>
              <a:gd name="connsiteY2-16" fmla="*/ 362247 h 407527"/>
              <a:gd name="connsiteX3-17" fmla="*/ 126895 w 1022399"/>
              <a:gd name="connsiteY3-18" fmla="*/ 362247 h 407527"/>
              <a:gd name="connsiteX4-19" fmla="*/ 101495 w 1022399"/>
              <a:gd name="connsiteY4-20" fmla="*/ 0 h 407527"/>
              <a:gd name="connsiteX0-21" fmla="*/ 61940 w 982844"/>
              <a:gd name="connsiteY0-22" fmla="*/ 0 h 407527"/>
              <a:gd name="connsiteX1-23" fmla="*/ 982844 w 982844"/>
              <a:gd name="connsiteY1-24" fmla="*/ 0 h 407527"/>
              <a:gd name="connsiteX2-25" fmla="*/ 982844 w 982844"/>
              <a:gd name="connsiteY2-26" fmla="*/ 362247 h 407527"/>
              <a:gd name="connsiteX3-27" fmla="*/ 214340 w 982844"/>
              <a:gd name="connsiteY3-28" fmla="*/ 362247 h 407527"/>
              <a:gd name="connsiteX4-29" fmla="*/ 61940 w 982844"/>
              <a:gd name="connsiteY4-30" fmla="*/ 0 h 407527"/>
              <a:gd name="connsiteX0-31" fmla="*/ 23262 w 944166"/>
              <a:gd name="connsiteY0-32" fmla="*/ 0 h 407527"/>
              <a:gd name="connsiteX1-33" fmla="*/ 944166 w 944166"/>
              <a:gd name="connsiteY1-34" fmla="*/ 0 h 407527"/>
              <a:gd name="connsiteX2-35" fmla="*/ 944166 w 944166"/>
              <a:gd name="connsiteY2-36" fmla="*/ 362247 h 407527"/>
              <a:gd name="connsiteX3-37" fmla="*/ 175662 w 944166"/>
              <a:gd name="connsiteY3-38" fmla="*/ 362247 h 407527"/>
              <a:gd name="connsiteX4-39" fmla="*/ 23262 w 944166"/>
              <a:gd name="connsiteY4-40" fmla="*/ 0 h 407527"/>
              <a:gd name="connsiteX0-41" fmla="*/ 23832 w 967260"/>
              <a:gd name="connsiteY0-42" fmla="*/ 0 h 415822"/>
              <a:gd name="connsiteX1-43" fmla="*/ 944736 w 967260"/>
              <a:gd name="connsiteY1-44" fmla="*/ 0 h 415822"/>
              <a:gd name="connsiteX2-45" fmla="*/ 967260 w 967260"/>
              <a:gd name="connsiteY2-46" fmla="*/ 376120 h 415822"/>
              <a:gd name="connsiteX3-47" fmla="*/ 176232 w 967260"/>
              <a:gd name="connsiteY3-48" fmla="*/ 362247 h 415822"/>
              <a:gd name="connsiteX4-49" fmla="*/ 23832 w 967260"/>
              <a:gd name="connsiteY4-50" fmla="*/ 0 h 415822"/>
              <a:gd name="connsiteX0-51" fmla="*/ 23832 w 972266"/>
              <a:gd name="connsiteY0-52" fmla="*/ 3468 h 419288"/>
              <a:gd name="connsiteX1-53" fmla="*/ 972266 w 972266"/>
              <a:gd name="connsiteY1-54" fmla="*/ 0 h 419288"/>
              <a:gd name="connsiteX2-55" fmla="*/ 967260 w 972266"/>
              <a:gd name="connsiteY2-56" fmla="*/ 379588 h 419288"/>
              <a:gd name="connsiteX3-57" fmla="*/ 176232 w 972266"/>
              <a:gd name="connsiteY3-58" fmla="*/ 365715 h 419288"/>
              <a:gd name="connsiteX4-59" fmla="*/ 23832 w 972266"/>
              <a:gd name="connsiteY4-60" fmla="*/ 3468 h 419288"/>
              <a:gd name="connsiteX0-61" fmla="*/ 23832 w 972266"/>
              <a:gd name="connsiteY0-62" fmla="*/ 3468 h 393642"/>
              <a:gd name="connsiteX1-63" fmla="*/ 972266 w 972266"/>
              <a:gd name="connsiteY1-64" fmla="*/ 0 h 393642"/>
              <a:gd name="connsiteX2-65" fmla="*/ 967260 w 972266"/>
              <a:gd name="connsiteY2-66" fmla="*/ 379588 h 393642"/>
              <a:gd name="connsiteX3-67" fmla="*/ 176232 w 972266"/>
              <a:gd name="connsiteY3-68" fmla="*/ 365715 h 393642"/>
              <a:gd name="connsiteX4-69" fmla="*/ 23832 w 972266"/>
              <a:gd name="connsiteY4-70" fmla="*/ 3468 h 393642"/>
              <a:gd name="connsiteX0-71" fmla="*/ 22710 w 971144"/>
              <a:gd name="connsiteY0-72" fmla="*/ 3468 h 382858"/>
              <a:gd name="connsiteX1-73" fmla="*/ 971144 w 971144"/>
              <a:gd name="connsiteY1-74" fmla="*/ 0 h 382858"/>
              <a:gd name="connsiteX2-75" fmla="*/ 966138 w 971144"/>
              <a:gd name="connsiteY2-76" fmla="*/ 379588 h 382858"/>
              <a:gd name="connsiteX3-77" fmla="*/ 175110 w 971144"/>
              <a:gd name="connsiteY3-78" fmla="*/ 365715 h 382858"/>
              <a:gd name="connsiteX4-79" fmla="*/ 22710 w 971144"/>
              <a:gd name="connsiteY4-80" fmla="*/ 3468 h 382858"/>
              <a:gd name="connsiteX0-81" fmla="*/ 16683 w 965117"/>
              <a:gd name="connsiteY0-82" fmla="*/ 3468 h 379782"/>
              <a:gd name="connsiteX1-83" fmla="*/ 965117 w 965117"/>
              <a:gd name="connsiteY1-84" fmla="*/ 0 h 379782"/>
              <a:gd name="connsiteX2-85" fmla="*/ 960111 w 965117"/>
              <a:gd name="connsiteY2-86" fmla="*/ 379588 h 379782"/>
              <a:gd name="connsiteX3-87" fmla="*/ 169083 w 965117"/>
              <a:gd name="connsiteY3-88" fmla="*/ 365715 h 379782"/>
              <a:gd name="connsiteX4-89" fmla="*/ 16683 w 965117"/>
              <a:gd name="connsiteY4-90" fmla="*/ 3468 h 37978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65117" h="379782">
                <a:moveTo>
                  <a:pt x="16683" y="3468"/>
                </a:moveTo>
                <a:lnTo>
                  <a:pt x="965117" y="0"/>
                </a:lnTo>
                <a:cubicBezTo>
                  <a:pt x="965117" y="120749"/>
                  <a:pt x="960111" y="258839"/>
                  <a:pt x="960111" y="379588"/>
                </a:cubicBezTo>
                <a:cubicBezTo>
                  <a:pt x="790838" y="363662"/>
                  <a:pt x="266257" y="397189"/>
                  <a:pt x="169083" y="365715"/>
                </a:cubicBezTo>
                <a:cubicBezTo>
                  <a:pt x="71909" y="334241"/>
                  <a:pt x="-43668" y="216242"/>
                  <a:pt x="16683" y="3468"/>
                </a:cubicBezTo>
                <a:close/>
              </a:path>
            </a:pathLst>
          </a:custGeom>
          <a:gradFill flip="none" rotWithShape="1">
            <a:gsLst>
              <a:gs pos="0">
                <a:srgbClr val="DCDDE1">
                  <a:alpha val="0"/>
                </a:srgbClr>
              </a:gs>
              <a:gs pos="0">
                <a:srgbClr val="F1EFEF">
                  <a:lumMod val="0"/>
                  <a:lumOff val="100000"/>
                  <a:alpha val="0"/>
                </a:srgbClr>
              </a:gs>
              <a:gs pos="100000">
                <a:schemeClr val="tx1">
                  <a:alpha val="56000"/>
                </a:schemeClr>
              </a:gs>
              <a:gs pos="41000">
                <a:schemeClr val="tx1">
                  <a:alpha val="2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prstClr val="white"/>
              </a:solidFill>
            </a:endParaRPr>
          </a:p>
        </p:txBody>
      </p:sp>
      <p:sp>
        <p:nvSpPr>
          <p:cNvPr id="48" name="椭圆 47"/>
          <p:cNvSpPr/>
          <p:nvPr/>
        </p:nvSpPr>
        <p:spPr>
          <a:xfrm rot="7679121">
            <a:off x="4022132" y="3161234"/>
            <a:ext cx="697237" cy="1481872"/>
          </a:xfrm>
          <a:prstGeom prst="ellipse">
            <a:avLst/>
          </a:prstGeom>
          <a:gradFill>
            <a:gsLst>
              <a:gs pos="0">
                <a:schemeClr val="bg1"/>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1219200"/>
            <a:endParaRPr lang="zh-CN" altLang="en-US">
              <a:solidFill>
                <a:prstClr val="white"/>
              </a:solidFill>
            </a:endParaRPr>
          </a:p>
        </p:txBody>
      </p:sp>
      <p:sp>
        <p:nvSpPr>
          <p:cNvPr id="49" name="矩形 48"/>
          <p:cNvSpPr/>
          <p:nvPr/>
        </p:nvSpPr>
        <p:spPr>
          <a:xfrm>
            <a:off x="2406943" y="2083382"/>
            <a:ext cx="1412136" cy="707758"/>
          </a:xfrm>
          <a:prstGeom prst="rect">
            <a:avLst/>
          </a:prstGeom>
        </p:spPr>
        <p:txBody>
          <a:bodyPr wrap="square" lIns="91440" tIns="45720" rIns="91440" bIns="45720">
            <a:spAutoFit/>
          </a:bodyPr>
          <a:lstStyle/>
          <a:p>
            <a:pPr algn="ctr" defTabSz="1219200">
              <a:lnSpc>
                <a:spcPct val="150000"/>
              </a:lnSpc>
            </a:pPr>
            <a:r>
              <a:rPr lang="zh-CN" altLang="en-US" sz="1335" spc="300" dirty="0">
                <a:solidFill>
                  <a:prstClr val="black">
                    <a:lumMod val="75000"/>
                    <a:lumOff val="25000"/>
                  </a:prstClr>
                </a:solidFill>
                <a:latin typeface="微软雅黑" panose="020B0503020204020204" pitchFamily="34" charset="-122"/>
              </a:rPr>
              <a:t>请输入文本</a:t>
            </a:r>
            <a:endParaRPr lang="en-US" altLang="zh-CN" sz="1335" spc="300" dirty="0">
              <a:solidFill>
                <a:prstClr val="black">
                  <a:lumMod val="75000"/>
                  <a:lumOff val="25000"/>
                </a:prstClr>
              </a:solidFill>
              <a:latin typeface="微软雅黑" panose="020B0503020204020204" pitchFamily="34" charset="-122"/>
            </a:endParaRPr>
          </a:p>
          <a:p>
            <a:pPr algn="ctr" defTabSz="1219200">
              <a:lnSpc>
                <a:spcPct val="150000"/>
              </a:lnSpc>
            </a:pPr>
            <a:r>
              <a:rPr lang="zh-CN" altLang="en-US" sz="1335" spc="300" dirty="0">
                <a:solidFill>
                  <a:prstClr val="black">
                    <a:lumMod val="75000"/>
                    <a:lumOff val="25000"/>
                  </a:prstClr>
                </a:solidFill>
                <a:latin typeface="微软雅黑" panose="020B0503020204020204" pitchFamily="34" charset="-122"/>
              </a:rPr>
              <a:t>请输入文本</a:t>
            </a:r>
          </a:p>
        </p:txBody>
      </p:sp>
      <p:sp>
        <p:nvSpPr>
          <p:cNvPr id="50" name="椭圆 49"/>
          <p:cNvSpPr/>
          <p:nvPr/>
        </p:nvSpPr>
        <p:spPr>
          <a:xfrm rot="5400000">
            <a:off x="10111104" y="3559277"/>
            <a:ext cx="697237" cy="1605840"/>
          </a:xfrm>
          <a:prstGeom prst="ellipse">
            <a:avLst/>
          </a:prstGeom>
          <a:gradFill>
            <a:gsLst>
              <a:gs pos="0">
                <a:schemeClr val="bg1"/>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1219200"/>
            <a:endParaRPr lang="zh-CN" altLang="en-US">
              <a:solidFill>
                <a:prstClr val="white"/>
              </a:solidFill>
            </a:endParaRPr>
          </a:p>
        </p:txBody>
      </p:sp>
      <p:sp>
        <p:nvSpPr>
          <p:cNvPr id="51" name="矩形 50"/>
          <p:cNvSpPr/>
          <p:nvPr/>
        </p:nvSpPr>
        <p:spPr>
          <a:xfrm>
            <a:off x="8731897" y="2977038"/>
            <a:ext cx="1412136" cy="707758"/>
          </a:xfrm>
          <a:prstGeom prst="rect">
            <a:avLst/>
          </a:prstGeom>
        </p:spPr>
        <p:txBody>
          <a:bodyPr wrap="square" lIns="91440" tIns="45720" rIns="91440" bIns="45720">
            <a:spAutoFit/>
          </a:bodyPr>
          <a:lstStyle/>
          <a:p>
            <a:pPr algn="ctr" defTabSz="1219200">
              <a:lnSpc>
                <a:spcPct val="150000"/>
              </a:lnSpc>
            </a:pPr>
            <a:r>
              <a:rPr lang="zh-CN" altLang="en-US" sz="1335" spc="300" dirty="0">
                <a:solidFill>
                  <a:prstClr val="black">
                    <a:lumMod val="75000"/>
                    <a:lumOff val="25000"/>
                  </a:prstClr>
                </a:solidFill>
                <a:latin typeface="微软雅黑" panose="020B0503020204020204" pitchFamily="34" charset="-122"/>
              </a:rPr>
              <a:t>请输入文本</a:t>
            </a:r>
            <a:endParaRPr lang="en-US" altLang="zh-CN" sz="1335" spc="300" dirty="0">
              <a:solidFill>
                <a:prstClr val="black">
                  <a:lumMod val="75000"/>
                  <a:lumOff val="25000"/>
                </a:prstClr>
              </a:solidFill>
              <a:latin typeface="微软雅黑" panose="020B0503020204020204" pitchFamily="34" charset="-122"/>
            </a:endParaRPr>
          </a:p>
          <a:p>
            <a:pPr algn="ctr" defTabSz="1219200">
              <a:lnSpc>
                <a:spcPct val="150000"/>
              </a:lnSpc>
            </a:pPr>
            <a:r>
              <a:rPr lang="zh-CN" altLang="en-US" sz="1335" spc="300" dirty="0">
                <a:solidFill>
                  <a:prstClr val="black">
                    <a:lumMod val="75000"/>
                    <a:lumOff val="25000"/>
                  </a:prstClr>
                </a:solidFill>
                <a:latin typeface="微软雅黑" panose="020B0503020204020204" pitchFamily="34" charset="-122"/>
              </a:rPr>
              <a:t>请输入文本</a:t>
            </a:r>
          </a:p>
        </p:txBody>
      </p:sp>
      <p:sp>
        <p:nvSpPr>
          <p:cNvPr id="52" name="矩形 51"/>
          <p:cNvSpPr/>
          <p:nvPr/>
        </p:nvSpPr>
        <p:spPr>
          <a:xfrm>
            <a:off x="5634379" y="4954427"/>
            <a:ext cx="1412136" cy="707758"/>
          </a:xfrm>
          <a:prstGeom prst="rect">
            <a:avLst/>
          </a:prstGeom>
        </p:spPr>
        <p:txBody>
          <a:bodyPr wrap="square" lIns="91440" tIns="45720" rIns="91440" bIns="45720">
            <a:spAutoFit/>
          </a:bodyPr>
          <a:lstStyle/>
          <a:p>
            <a:pPr algn="ctr" defTabSz="1219200">
              <a:lnSpc>
                <a:spcPct val="150000"/>
              </a:lnSpc>
            </a:pPr>
            <a:r>
              <a:rPr lang="zh-CN" altLang="en-US" sz="1335" spc="300" dirty="0">
                <a:solidFill>
                  <a:prstClr val="black">
                    <a:lumMod val="75000"/>
                    <a:lumOff val="25000"/>
                  </a:prstClr>
                </a:solidFill>
                <a:latin typeface="微软雅黑" panose="020B0503020204020204" pitchFamily="34" charset="-122"/>
              </a:rPr>
              <a:t>请输入文本</a:t>
            </a:r>
            <a:endParaRPr lang="en-US" altLang="zh-CN" sz="1335" spc="300" dirty="0">
              <a:solidFill>
                <a:prstClr val="black">
                  <a:lumMod val="75000"/>
                  <a:lumOff val="25000"/>
                </a:prstClr>
              </a:solidFill>
              <a:latin typeface="微软雅黑" panose="020B0503020204020204" pitchFamily="34" charset="-122"/>
            </a:endParaRPr>
          </a:p>
          <a:p>
            <a:pPr algn="ctr" defTabSz="1219200">
              <a:lnSpc>
                <a:spcPct val="150000"/>
              </a:lnSpc>
            </a:pPr>
            <a:r>
              <a:rPr lang="zh-CN" altLang="en-US" sz="1335" spc="300" dirty="0">
                <a:solidFill>
                  <a:prstClr val="black">
                    <a:lumMod val="75000"/>
                    <a:lumOff val="25000"/>
                  </a:prstClr>
                </a:solidFill>
                <a:latin typeface="微软雅黑" panose="020B0503020204020204" pitchFamily="34" charset="-122"/>
              </a:rPr>
              <a:t>请输入文本</a:t>
            </a:r>
          </a:p>
        </p:txBody>
      </p:sp>
      <p:pic>
        <p:nvPicPr>
          <p:cNvPr id="25" name="图片 24" descr="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088" y="2898997"/>
            <a:ext cx="2140727" cy="418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7784" y="801306"/>
            <a:ext cx="2292299" cy="2255524"/>
          </a:xfrm>
          <a:prstGeom prst="rect">
            <a:avLst/>
          </a:prstGeom>
          <a:effectLst>
            <a:outerShdw blurRad="266700" dist="241300" dir="2700000" algn="tl" rotWithShape="0">
              <a:prstClr val="black">
                <a:alpha val="40000"/>
              </a:prstClr>
            </a:outerShdw>
          </a:effectLst>
        </p:spPr>
      </p:pic>
      <p:sp>
        <p:nvSpPr>
          <p:cNvPr id="27" name="矩形 26"/>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4FB663"/>
                </a:solidFill>
                <a:effectLst/>
              </a:rPr>
              <a:t>添加标题</a:t>
            </a:r>
            <a:endParaRPr lang="en-US" altLang="zh-CN" sz="3200" b="1" cap="none" spc="0" dirty="0" smtClean="0">
              <a:solidFill>
                <a:srgbClr val="4FB663"/>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28" name="KSO_Shape"/>
          <p:cNvSpPr>
            <a:spLocks noChangeAspect="1"/>
          </p:cNvSpPr>
          <p:nvPr/>
        </p:nvSpPr>
        <p:spPr>
          <a:xfrm>
            <a:off x="528169" y="362892"/>
            <a:ext cx="669476" cy="669476"/>
          </a:xfrm>
          <a:custGeom>
            <a:avLst/>
            <a:gdLst/>
            <a:ahLst/>
            <a:cxnLst/>
            <a:rect l="l" t="t" r="r" b="b"/>
            <a:pathLst>
              <a:path w="577593" h="577592">
                <a:moveTo>
                  <a:pt x="234310" y="380217"/>
                </a:moveTo>
                <a:cubicBezTo>
                  <a:pt x="246869" y="387442"/>
                  <a:pt x="258665" y="381442"/>
                  <a:pt x="262548" y="404283"/>
                </a:cubicBezTo>
                <a:cubicBezTo>
                  <a:pt x="266431" y="427125"/>
                  <a:pt x="242854" y="459767"/>
                  <a:pt x="229183" y="471323"/>
                </a:cubicBezTo>
                <a:cubicBezTo>
                  <a:pt x="215512" y="482878"/>
                  <a:pt x="193419" y="478515"/>
                  <a:pt x="180522" y="473617"/>
                </a:cubicBezTo>
                <a:cubicBezTo>
                  <a:pt x="193965" y="466292"/>
                  <a:pt x="207048" y="454529"/>
                  <a:pt x="217339" y="440601"/>
                </a:cubicBezTo>
                <a:cubicBezTo>
                  <a:pt x="233687" y="418479"/>
                  <a:pt x="240024" y="395096"/>
                  <a:pt x="234310" y="380217"/>
                </a:cubicBezTo>
                <a:close/>
                <a:moveTo>
                  <a:pt x="425006" y="121382"/>
                </a:moveTo>
                <a:cubicBezTo>
                  <a:pt x="429704" y="126991"/>
                  <a:pt x="433488" y="134230"/>
                  <a:pt x="436644" y="143057"/>
                </a:cubicBezTo>
                <a:cubicBezTo>
                  <a:pt x="453017" y="188848"/>
                  <a:pt x="374979" y="223071"/>
                  <a:pt x="356472" y="222273"/>
                </a:cubicBezTo>
                <a:cubicBezTo>
                  <a:pt x="340632" y="221589"/>
                  <a:pt x="329013" y="212922"/>
                  <a:pt x="316773" y="203393"/>
                </a:cubicBezTo>
                <a:cubicBezTo>
                  <a:pt x="332982" y="199546"/>
                  <a:pt x="349992" y="192409"/>
                  <a:pt x="365914" y="183372"/>
                </a:cubicBezTo>
                <a:cubicBezTo>
                  <a:pt x="400284" y="163865"/>
                  <a:pt x="423202" y="139309"/>
                  <a:pt x="425006" y="121382"/>
                </a:cubicBezTo>
                <a:close/>
                <a:moveTo>
                  <a:pt x="288797" y="0"/>
                </a:moveTo>
                <a:cubicBezTo>
                  <a:pt x="448295" y="0"/>
                  <a:pt x="577593" y="129298"/>
                  <a:pt x="577593" y="288796"/>
                </a:cubicBezTo>
                <a:cubicBezTo>
                  <a:pt x="577593" y="448294"/>
                  <a:pt x="448295" y="577592"/>
                  <a:pt x="288797" y="577592"/>
                </a:cubicBezTo>
                <a:cubicBezTo>
                  <a:pt x="242745" y="577593"/>
                  <a:pt x="199210" y="566813"/>
                  <a:pt x="160790" y="547224"/>
                </a:cubicBezTo>
                <a:lnTo>
                  <a:pt x="160978" y="548653"/>
                </a:lnTo>
                <a:cubicBezTo>
                  <a:pt x="160918" y="548616"/>
                  <a:pt x="159201" y="547509"/>
                  <a:pt x="156576" y="545302"/>
                </a:cubicBezTo>
                <a:cubicBezTo>
                  <a:pt x="155826" y="545059"/>
                  <a:pt x="155138" y="544697"/>
                  <a:pt x="154452" y="544332"/>
                </a:cubicBezTo>
                <a:lnTo>
                  <a:pt x="154081" y="542962"/>
                </a:lnTo>
                <a:cubicBezTo>
                  <a:pt x="143887" y="534039"/>
                  <a:pt x="126458" y="513897"/>
                  <a:pt x="125778" y="482542"/>
                </a:cubicBezTo>
                <a:cubicBezTo>
                  <a:pt x="125207" y="456209"/>
                  <a:pt x="135424" y="442013"/>
                  <a:pt x="144328" y="435402"/>
                </a:cubicBezTo>
                <a:cubicBezTo>
                  <a:pt x="141049" y="427772"/>
                  <a:pt x="139101" y="420175"/>
                  <a:pt x="137482" y="414002"/>
                </a:cubicBezTo>
                <a:cubicBezTo>
                  <a:pt x="130441" y="387159"/>
                  <a:pt x="138178" y="160274"/>
                  <a:pt x="347629" y="102143"/>
                </a:cubicBezTo>
                <a:cubicBezTo>
                  <a:pt x="355010" y="100659"/>
                  <a:pt x="362177" y="99561"/>
                  <a:pt x="369059" y="99057"/>
                </a:cubicBezTo>
                <a:cubicBezTo>
                  <a:pt x="375940" y="98553"/>
                  <a:pt x="382537" y="98644"/>
                  <a:pt x="388776" y="99538"/>
                </a:cubicBezTo>
                <a:cubicBezTo>
                  <a:pt x="400320" y="101193"/>
                  <a:pt x="410643" y="105601"/>
                  <a:pt x="418998" y="114390"/>
                </a:cubicBezTo>
                <a:cubicBezTo>
                  <a:pt x="425438" y="129703"/>
                  <a:pt x="401160" y="157423"/>
                  <a:pt x="362093" y="179190"/>
                </a:cubicBezTo>
                <a:cubicBezTo>
                  <a:pt x="345488" y="188443"/>
                  <a:pt x="327757" y="195717"/>
                  <a:pt x="311456" y="199847"/>
                </a:cubicBezTo>
                <a:cubicBezTo>
                  <a:pt x="306035" y="196348"/>
                  <a:pt x="300569" y="194901"/>
                  <a:pt x="294986" y="197818"/>
                </a:cubicBezTo>
                <a:cubicBezTo>
                  <a:pt x="275325" y="208090"/>
                  <a:pt x="219960" y="314670"/>
                  <a:pt x="214388" y="347873"/>
                </a:cubicBezTo>
                <a:cubicBezTo>
                  <a:pt x="212440" y="359480"/>
                  <a:pt x="217439" y="367666"/>
                  <a:pt x="224964" y="373701"/>
                </a:cubicBezTo>
                <a:lnTo>
                  <a:pt x="224630" y="374083"/>
                </a:lnTo>
                <a:cubicBezTo>
                  <a:pt x="237092" y="384983"/>
                  <a:pt x="231822" y="412316"/>
                  <a:pt x="212274" y="438164"/>
                </a:cubicBezTo>
                <a:cubicBezTo>
                  <a:pt x="201379" y="452569"/>
                  <a:pt x="187435" y="464598"/>
                  <a:pt x="173722" y="471257"/>
                </a:cubicBezTo>
                <a:cubicBezTo>
                  <a:pt x="160041" y="464734"/>
                  <a:pt x="151775" y="453122"/>
                  <a:pt x="146587" y="441033"/>
                </a:cubicBezTo>
                <a:cubicBezTo>
                  <a:pt x="139259" y="451214"/>
                  <a:pt x="130813" y="467448"/>
                  <a:pt x="133146" y="486288"/>
                </a:cubicBezTo>
                <a:cubicBezTo>
                  <a:pt x="137119" y="518381"/>
                  <a:pt x="141720" y="516247"/>
                  <a:pt x="146174" y="525248"/>
                </a:cubicBezTo>
                <a:cubicBezTo>
                  <a:pt x="158269" y="542339"/>
                  <a:pt x="158341" y="537239"/>
                  <a:pt x="159578" y="539900"/>
                </a:cubicBezTo>
                <a:cubicBezTo>
                  <a:pt x="198149" y="560306"/>
                  <a:pt x="242154" y="571597"/>
                  <a:pt x="288797" y="571597"/>
                </a:cubicBezTo>
                <a:cubicBezTo>
                  <a:pt x="444983" y="571597"/>
                  <a:pt x="571598" y="444983"/>
                  <a:pt x="571598" y="288796"/>
                </a:cubicBezTo>
                <a:cubicBezTo>
                  <a:pt x="571598" y="132609"/>
                  <a:pt x="444984" y="5995"/>
                  <a:pt x="288797" y="5995"/>
                </a:cubicBezTo>
                <a:cubicBezTo>
                  <a:pt x="132610" y="5995"/>
                  <a:pt x="5996" y="132609"/>
                  <a:pt x="5996" y="288796"/>
                </a:cubicBezTo>
                <a:cubicBezTo>
                  <a:pt x="5996" y="370017"/>
                  <a:pt x="40236" y="443242"/>
                  <a:pt x="95262" y="494616"/>
                </a:cubicBezTo>
                <a:lnTo>
                  <a:pt x="90248" y="498151"/>
                </a:lnTo>
                <a:cubicBezTo>
                  <a:pt x="34594" y="445716"/>
                  <a:pt x="0" y="371296"/>
                  <a:pt x="1" y="288796"/>
                </a:cubicBezTo>
                <a:cubicBezTo>
                  <a:pt x="1" y="129298"/>
                  <a:pt x="129299" y="0"/>
                  <a:pt x="288797" y="0"/>
                </a:cubicBezTo>
                <a:close/>
              </a:path>
            </a:pathLst>
          </a:custGeom>
          <a:solidFill>
            <a:srgbClr val="4FB663"/>
          </a:solidFill>
          <a:ln w="3175">
            <a:solidFill>
              <a:srgbClr val="4FB663"/>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checkerboard(across)">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4FB663"/>
                </a:solidFill>
                <a:effectLst/>
              </a:rPr>
              <a:t>添加标题</a:t>
            </a:r>
            <a:endParaRPr lang="en-US" altLang="zh-CN" sz="3200" b="1" cap="none" spc="0" dirty="0" smtClean="0">
              <a:solidFill>
                <a:srgbClr val="4FB663"/>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3" name="KSO_Shape"/>
          <p:cNvSpPr>
            <a:spLocks noChangeAspect="1"/>
          </p:cNvSpPr>
          <p:nvPr/>
        </p:nvSpPr>
        <p:spPr>
          <a:xfrm>
            <a:off x="528169" y="362892"/>
            <a:ext cx="669476" cy="669476"/>
          </a:xfrm>
          <a:custGeom>
            <a:avLst/>
            <a:gdLst/>
            <a:ahLst/>
            <a:cxnLst/>
            <a:rect l="l" t="t" r="r" b="b"/>
            <a:pathLst>
              <a:path w="577593" h="577592">
                <a:moveTo>
                  <a:pt x="234310" y="380217"/>
                </a:moveTo>
                <a:cubicBezTo>
                  <a:pt x="246869" y="387442"/>
                  <a:pt x="258665" y="381442"/>
                  <a:pt x="262548" y="404283"/>
                </a:cubicBezTo>
                <a:cubicBezTo>
                  <a:pt x="266431" y="427125"/>
                  <a:pt x="242854" y="459767"/>
                  <a:pt x="229183" y="471323"/>
                </a:cubicBezTo>
                <a:cubicBezTo>
                  <a:pt x="215512" y="482878"/>
                  <a:pt x="193419" y="478515"/>
                  <a:pt x="180522" y="473617"/>
                </a:cubicBezTo>
                <a:cubicBezTo>
                  <a:pt x="193965" y="466292"/>
                  <a:pt x="207048" y="454529"/>
                  <a:pt x="217339" y="440601"/>
                </a:cubicBezTo>
                <a:cubicBezTo>
                  <a:pt x="233687" y="418479"/>
                  <a:pt x="240024" y="395096"/>
                  <a:pt x="234310" y="380217"/>
                </a:cubicBezTo>
                <a:close/>
                <a:moveTo>
                  <a:pt x="425006" y="121382"/>
                </a:moveTo>
                <a:cubicBezTo>
                  <a:pt x="429704" y="126991"/>
                  <a:pt x="433488" y="134230"/>
                  <a:pt x="436644" y="143057"/>
                </a:cubicBezTo>
                <a:cubicBezTo>
                  <a:pt x="453017" y="188848"/>
                  <a:pt x="374979" y="223071"/>
                  <a:pt x="356472" y="222273"/>
                </a:cubicBezTo>
                <a:cubicBezTo>
                  <a:pt x="340632" y="221589"/>
                  <a:pt x="329013" y="212922"/>
                  <a:pt x="316773" y="203393"/>
                </a:cubicBezTo>
                <a:cubicBezTo>
                  <a:pt x="332982" y="199546"/>
                  <a:pt x="349992" y="192409"/>
                  <a:pt x="365914" y="183372"/>
                </a:cubicBezTo>
                <a:cubicBezTo>
                  <a:pt x="400284" y="163865"/>
                  <a:pt x="423202" y="139309"/>
                  <a:pt x="425006" y="121382"/>
                </a:cubicBezTo>
                <a:close/>
                <a:moveTo>
                  <a:pt x="288797" y="0"/>
                </a:moveTo>
                <a:cubicBezTo>
                  <a:pt x="448295" y="0"/>
                  <a:pt x="577593" y="129298"/>
                  <a:pt x="577593" y="288796"/>
                </a:cubicBezTo>
                <a:cubicBezTo>
                  <a:pt x="577593" y="448294"/>
                  <a:pt x="448295" y="577592"/>
                  <a:pt x="288797" y="577592"/>
                </a:cubicBezTo>
                <a:cubicBezTo>
                  <a:pt x="242745" y="577593"/>
                  <a:pt x="199210" y="566813"/>
                  <a:pt x="160790" y="547224"/>
                </a:cubicBezTo>
                <a:lnTo>
                  <a:pt x="160978" y="548653"/>
                </a:lnTo>
                <a:cubicBezTo>
                  <a:pt x="160918" y="548616"/>
                  <a:pt x="159201" y="547509"/>
                  <a:pt x="156576" y="545302"/>
                </a:cubicBezTo>
                <a:cubicBezTo>
                  <a:pt x="155826" y="545059"/>
                  <a:pt x="155138" y="544697"/>
                  <a:pt x="154452" y="544332"/>
                </a:cubicBezTo>
                <a:lnTo>
                  <a:pt x="154081" y="542962"/>
                </a:lnTo>
                <a:cubicBezTo>
                  <a:pt x="143887" y="534039"/>
                  <a:pt x="126458" y="513897"/>
                  <a:pt x="125778" y="482542"/>
                </a:cubicBezTo>
                <a:cubicBezTo>
                  <a:pt x="125207" y="456209"/>
                  <a:pt x="135424" y="442013"/>
                  <a:pt x="144328" y="435402"/>
                </a:cubicBezTo>
                <a:cubicBezTo>
                  <a:pt x="141049" y="427772"/>
                  <a:pt x="139101" y="420175"/>
                  <a:pt x="137482" y="414002"/>
                </a:cubicBezTo>
                <a:cubicBezTo>
                  <a:pt x="130441" y="387159"/>
                  <a:pt x="138178" y="160274"/>
                  <a:pt x="347629" y="102143"/>
                </a:cubicBezTo>
                <a:cubicBezTo>
                  <a:pt x="355010" y="100659"/>
                  <a:pt x="362177" y="99561"/>
                  <a:pt x="369059" y="99057"/>
                </a:cubicBezTo>
                <a:cubicBezTo>
                  <a:pt x="375940" y="98553"/>
                  <a:pt x="382537" y="98644"/>
                  <a:pt x="388776" y="99538"/>
                </a:cubicBezTo>
                <a:cubicBezTo>
                  <a:pt x="400320" y="101193"/>
                  <a:pt x="410643" y="105601"/>
                  <a:pt x="418998" y="114390"/>
                </a:cubicBezTo>
                <a:cubicBezTo>
                  <a:pt x="425438" y="129703"/>
                  <a:pt x="401160" y="157423"/>
                  <a:pt x="362093" y="179190"/>
                </a:cubicBezTo>
                <a:cubicBezTo>
                  <a:pt x="345488" y="188443"/>
                  <a:pt x="327757" y="195717"/>
                  <a:pt x="311456" y="199847"/>
                </a:cubicBezTo>
                <a:cubicBezTo>
                  <a:pt x="306035" y="196348"/>
                  <a:pt x="300569" y="194901"/>
                  <a:pt x="294986" y="197818"/>
                </a:cubicBezTo>
                <a:cubicBezTo>
                  <a:pt x="275325" y="208090"/>
                  <a:pt x="219960" y="314670"/>
                  <a:pt x="214388" y="347873"/>
                </a:cubicBezTo>
                <a:cubicBezTo>
                  <a:pt x="212440" y="359480"/>
                  <a:pt x="217439" y="367666"/>
                  <a:pt x="224964" y="373701"/>
                </a:cubicBezTo>
                <a:lnTo>
                  <a:pt x="224630" y="374083"/>
                </a:lnTo>
                <a:cubicBezTo>
                  <a:pt x="237092" y="384983"/>
                  <a:pt x="231822" y="412316"/>
                  <a:pt x="212274" y="438164"/>
                </a:cubicBezTo>
                <a:cubicBezTo>
                  <a:pt x="201379" y="452569"/>
                  <a:pt x="187435" y="464598"/>
                  <a:pt x="173722" y="471257"/>
                </a:cubicBezTo>
                <a:cubicBezTo>
                  <a:pt x="160041" y="464734"/>
                  <a:pt x="151775" y="453122"/>
                  <a:pt x="146587" y="441033"/>
                </a:cubicBezTo>
                <a:cubicBezTo>
                  <a:pt x="139259" y="451214"/>
                  <a:pt x="130813" y="467448"/>
                  <a:pt x="133146" y="486288"/>
                </a:cubicBezTo>
                <a:cubicBezTo>
                  <a:pt x="137119" y="518381"/>
                  <a:pt x="141720" y="516247"/>
                  <a:pt x="146174" y="525248"/>
                </a:cubicBezTo>
                <a:cubicBezTo>
                  <a:pt x="158269" y="542339"/>
                  <a:pt x="158341" y="537239"/>
                  <a:pt x="159578" y="539900"/>
                </a:cubicBezTo>
                <a:cubicBezTo>
                  <a:pt x="198149" y="560306"/>
                  <a:pt x="242154" y="571597"/>
                  <a:pt x="288797" y="571597"/>
                </a:cubicBezTo>
                <a:cubicBezTo>
                  <a:pt x="444983" y="571597"/>
                  <a:pt x="571598" y="444983"/>
                  <a:pt x="571598" y="288796"/>
                </a:cubicBezTo>
                <a:cubicBezTo>
                  <a:pt x="571598" y="132609"/>
                  <a:pt x="444984" y="5995"/>
                  <a:pt x="288797" y="5995"/>
                </a:cubicBezTo>
                <a:cubicBezTo>
                  <a:pt x="132610" y="5995"/>
                  <a:pt x="5996" y="132609"/>
                  <a:pt x="5996" y="288796"/>
                </a:cubicBezTo>
                <a:cubicBezTo>
                  <a:pt x="5996" y="370017"/>
                  <a:pt x="40236" y="443242"/>
                  <a:pt x="95262" y="494616"/>
                </a:cubicBezTo>
                <a:lnTo>
                  <a:pt x="90248" y="498151"/>
                </a:lnTo>
                <a:cubicBezTo>
                  <a:pt x="34594" y="445716"/>
                  <a:pt x="0" y="371296"/>
                  <a:pt x="1" y="288796"/>
                </a:cubicBezTo>
                <a:cubicBezTo>
                  <a:pt x="1" y="129298"/>
                  <a:pt x="129299" y="0"/>
                  <a:pt x="288797" y="0"/>
                </a:cubicBezTo>
                <a:close/>
              </a:path>
            </a:pathLst>
          </a:custGeom>
          <a:solidFill>
            <a:srgbClr val="4FB663"/>
          </a:solidFill>
          <a:ln w="3175">
            <a:solidFill>
              <a:srgbClr val="4FB663"/>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grpSp>
        <p:nvGrpSpPr>
          <p:cNvPr id="4" name="组合 3"/>
          <p:cNvGrpSpPr/>
          <p:nvPr/>
        </p:nvGrpSpPr>
        <p:grpSpPr>
          <a:xfrm>
            <a:off x="528169" y="1767003"/>
            <a:ext cx="2285589" cy="2285842"/>
            <a:chOff x="3960836" y="1799927"/>
            <a:chExt cx="2160001" cy="2160240"/>
          </a:xfrm>
        </p:grpSpPr>
        <p:sp>
          <p:nvSpPr>
            <p:cNvPr id="5" name="同心圆 4"/>
            <p:cNvSpPr/>
            <p:nvPr/>
          </p:nvSpPr>
          <p:spPr>
            <a:xfrm>
              <a:off x="3960836" y="1799927"/>
              <a:ext cx="2126367" cy="2126367"/>
            </a:xfrm>
            <a:prstGeom prst="donut">
              <a:avLst>
                <a:gd name="adj" fmla="val 0"/>
              </a:avLst>
            </a:prstGeom>
            <a:solidFill>
              <a:srgbClr val="458994"/>
            </a:solidFill>
            <a:ln w="44450">
              <a:gradFill>
                <a:gsLst>
                  <a:gs pos="0">
                    <a:srgbClr val="458994">
                      <a:alpha val="0"/>
                    </a:srgbClr>
                  </a:gs>
                  <a:gs pos="100000">
                    <a:srgbClr val="458994"/>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solidFill>
                  <a:prstClr val="black"/>
                </a:solidFill>
              </a:endParaRPr>
            </a:p>
          </p:txBody>
        </p:sp>
        <p:sp>
          <p:nvSpPr>
            <p:cNvPr id="6" name="空心弧 5"/>
            <p:cNvSpPr/>
            <p:nvPr/>
          </p:nvSpPr>
          <p:spPr>
            <a:xfrm>
              <a:off x="3960837" y="1800167"/>
              <a:ext cx="2160000" cy="2160000"/>
            </a:xfrm>
            <a:prstGeom prst="blockArc">
              <a:avLst>
                <a:gd name="adj1" fmla="val 6362278"/>
                <a:gd name="adj2" fmla="val 47093"/>
                <a:gd name="adj3" fmla="val 4367"/>
              </a:avLst>
            </a:prstGeom>
            <a:solidFill>
              <a:srgbClr val="4FB663"/>
            </a:solidFill>
            <a:ln w="44450">
              <a:gradFill>
                <a:gsLst>
                  <a:gs pos="0">
                    <a:srgbClr val="4FB663"/>
                  </a:gs>
                  <a:gs pos="100000">
                    <a:srgbClr val="4FB66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solidFill>
                  <a:prstClr val="black"/>
                </a:solidFill>
              </a:endParaRPr>
            </a:p>
          </p:txBody>
        </p:sp>
      </p:grpSp>
      <p:grpSp>
        <p:nvGrpSpPr>
          <p:cNvPr id="7" name="组合 6"/>
          <p:cNvGrpSpPr/>
          <p:nvPr/>
        </p:nvGrpSpPr>
        <p:grpSpPr>
          <a:xfrm>
            <a:off x="857590" y="2121320"/>
            <a:ext cx="1626747" cy="1626747"/>
            <a:chOff x="5366420" y="2494609"/>
            <a:chExt cx="1297480" cy="1297480"/>
          </a:xfrm>
        </p:grpSpPr>
        <p:sp>
          <p:nvSpPr>
            <p:cNvPr id="8" name="椭圆 7"/>
            <p:cNvSpPr/>
            <p:nvPr/>
          </p:nvSpPr>
          <p:spPr>
            <a:xfrm>
              <a:off x="5366420" y="2494609"/>
              <a:ext cx="1297480" cy="1297480"/>
            </a:xfrm>
            <a:prstGeom prst="ellipse">
              <a:avLst/>
            </a:prstGeom>
            <a:solidFill>
              <a:srgbClr val="4FB66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椭圆 8"/>
            <p:cNvSpPr/>
            <p:nvPr/>
          </p:nvSpPr>
          <p:spPr>
            <a:xfrm>
              <a:off x="5493531" y="2621720"/>
              <a:ext cx="1043261" cy="104326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0" name="TextBox 13"/>
          <p:cNvSpPr txBox="1"/>
          <p:nvPr/>
        </p:nvSpPr>
        <p:spPr>
          <a:xfrm>
            <a:off x="1271492" y="2660547"/>
            <a:ext cx="763351" cy="548292"/>
          </a:xfrm>
          <a:prstGeom prst="rect">
            <a:avLst/>
          </a:prstGeom>
          <a:noFill/>
        </p:spPr>
        <p:txBody>
          <a:bodyPr wrap="none" rtlCol="0">
            <a:spAutoFit/>
          </a:bodyPr>
          <a:lstStyle/>
          <a:p>
            <a:r>
              <a:rPr lang="en-US" altLang="zh-CN" sz="2965" dirty="0">
                <a:solidFill>
                  <a:prstClr val="black"/>
                </a:solidFill>
              </a:rPr>
              <a:t>70</a:t>
            </a:r>
            <a:r>
              <a:rPr lang="en-US" altLang="zh-CN" sz="2115" dirty="0">
                <a:solidFill>
                  <a:prstClr val="black"/>
                </a:solidFill>
              </a:rPr>
              <a:t>%</a:t>
            </a:r>
            <a:endParaRPr lang="zh-CN" altLang="en-US" sz="2540" dirty="0">
              <a:solidFill>
                <a:prstClr val="black"/>
              </a:solidFill>
            </a:endParaRPr>
          </a:p>
        </p:txBody>
      </p:sp>
      <p:grpSp>
        <p:nvGrpSpPr>
          <p:cNvPr id="18" name="组合 17"/>
          <p:cNvGrpSpPr/>
          <p:nvPr/>
        </p:nvGrpSpPr>
        <p:grpSpPr>
          <a:xfrm>
            <a:off x="3452342" y="1767004"/>
            <a:ext cx="2285591" cy="2285841"/>
            <a:chOff x="3960834" y="1799928"/>
            <a:chExt cx="2160003" cy="2160239"/>
          </a:xfrm>
        </p:grpSpPr>
        <p:sp>
          <p:nvSpPr>
            <p:cNvPr id="19" name="同心圆 18"/>
            <p:cNvSpPr/>
            <p:nvPr/>
          </p:nvSpPr>
          <p:spPr>
            <a:xfrm rot="18361373">
              <a:off x="3960835" y="1799927"/>
              <a:ext cx="2126366" cy="2126368"/>
            </a:xfrm>
            <a:prstGeom prst="donut">
              <a:avLst>
                <a:gd name="adj" fmla="val 0"/>
              </a:avLst>
            </a:prstGeom>
            <a:solidFill>
              <a:srgbClr val="458994"/>
            </a:solidFill>
            <a:ln w="44450">
              <a:gradFill>
                <a:gsLst>
                  <a:gs pos="0">
                    <a:srgbClr val="458994">
                      <a:alpha val="0"/>
                    </a:srgbClr>
                  </a:gs>
                  <a:gs pos="100000">
                    <a:srgbClr val="458994"/>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solidFill>
                  <a:prstClr val="black"/>
                </a:solidFill>
              </a:endParaRPr>
            </a:p>
          </p:txBody>
        </p:sp>
        <p:sp>
          <p:nvSpPr>
            <p:cNvPr id="20" name="空心弧 19"/>
            <p:cNvSpPr/>
            <p:nvPr/>
          </p:nvSpPr>
          <p:spPr>
            <a:xfrm>
              <a:off x="3960837" y="1800167"/>
              <a:ext cx="2160000" cy="2160000"/>
            </a:xfrm>
            <a:prstGeom prst="blockArc">
              <a:avLst>
                <a:gd name="adj1" fmla="val 6362278"/>
                <a:gd name="adj2" fmla="val 18207637"/>
                <a:gd name="adj3" fmla="val 5791"/>
              </a:avLst>
            </a:prstGeom>
            <a:solidFill>
              <a:srgbClr val="FB7F6B"/>
            </a:solidFill>
            <a:ln w="44450">
              <a:gradFill>
                <a:gsLst>
                  <a:gs pos="0">
                    <a:srgbClr val="FB7F6B"/>
                  </a:gs>
                  <a:gs pos="100000">
                    <a:srgbClr val="FB7F6B"/>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solidFill>
                  <a:prstClr val="black"/>
                </a:solidFill>
              </a:endParaRPr>
            </a:p>
          </p:txBody>
        </p:sp>
      </p:grpSp>
      <p:grpSp>
        <p:nvGrpSpPr>
          <p:cNvPr id="21" name="组合 20"/>
          <p:cNvGrpSpPr/>
          <p:nvPr/>
        </p:nvGrpSpPr>
        <p:grpSpPr>
          <a:xfrm>
            <a:off x="3781765" y="2121320"/>
            <a:ext cx="1626747" cy="1626747"/>
            <a:chOff x="5366420" y="2494609"/>
            <a:chExt cx="1297480" cy="1297480"/>
          </a:xfrm>
        </p:grpSpPr>
        <p:sp>
          <p:nvSpPr>
            <p:cNvPr id="22" name="椭圆 21"/>
            <p:cNvSpPr/>
            <p:nvPr/>
          </p:nvSpPr>
          <p:spPr>
            <a:xfrm>
              <a:off x="5366420" y="2494609"/>
              <a:ext cx="1297480" cy="1297480"/>
            </a:xfrm>
            <a:prstGeom prst="ellipse">
              <a:avLst/>
            </a:pr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椭圆 22"/>
            <p:cNvSpPr/>
            <p:nvPr/>
          </p:nvSpPr>
          <p:spPr>
            <a:xfrm>
              <a:off x="5493531" y="2621720"/>
              <a:ext cx="1043261" cy="104326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24" name="TextBox 13"/>
          <p:cNvSpPr txBox="1"/>
          <p:nvPr/>
        </p:nvSpPr>
        <p:spPr>
          <a:xfrm>
            <a:off x="4195667" y="2660547"/>
            <a:ext cx="872355" cy="548292"/>
          </a:xfrm>
          <a:prstGeom prst="rect">
            <a:avLst/>
          </a:prstGeom>
          <a:noFill/>
        </p:spPr>
        <p:txBody>
          <a:bodyPr wrap="none" rtlCol="0">
            <a:spAutoFit/>
          </a:bodyPr>
          <a:lstStyle/>
          <a:p>
            <a:r>
              <a:rPr lang="en-US" altLang="zh-CN" sz="2965" dirty="0" smtClean="0">
                <a:solidFill>
                  <a:prstClr val="black"/>
                </a:solidFill>
              </a:rPr>
              <a:t>50</a:t>
            </a:r>
            <a:r>
              <a:rPr lang="en-US" altLang="zh-CN" sz="2115" dirty="0">
                <a:solidFill>
                  <a:prstClr val="black"/>
                </a:solidFill>
              </a:rPr>
              <a:t>%</a:t>
            </a:r>
            <a:endParaRPr lang="zh-CN" altLang="en-US" sz="2540" dirty="0">
              <a:solidFill>
                <a:prstClr val="black"/>
              </a:solidFill>
            </a:endParaRPr>
          </a:p>
        </p:txBody>
      </p:sp>
      <p:grpSp>
        <p:nvGrpSpPr>
          <p:cNvPr id="25" name="组合 24"/>
          <p:cNvGrpSpPr/>
          <p:nvPr/>
        </p:nvGrpSpPr>
        <p:grpSpPr>
          <a:xfrm>
            <a:off x="6383729" y="1767003"/>
            <a:ext cx="2285589" cy="2285842"/>
            <a:chOff x="3960836" y="1799927"/>
            <a:chExt cx="2160001" cy="2160240"/>
          </a:xfrm>
        </p:grpSpPr>
        <p:sp>
          <p:nvSpPr>
            <p:cNvPr id="26" name="同心圆 25"/>
            <p:cNvSpPr/>
            <p:nvPr/>
          </p:nvSpPr>
          <p:spPr>
            <a:xfrm>
              <a:off x="3960836" y="1799927"/>
              <a:ext cx="2126367" cy="2126367"/>
            </a:xfrm>
            <a:prstGeom prst="donut">
              <a:avLst>
                <a:gd name="adj" fmla="val 0"/>
              </a:avLst>
            </a:prstGeom>
            <a:solidFill>
              <a:srgbClr val="458994"/>
            </a:solidFill>
            <a:ln w="44450">
              <a:gradFill>
                <a:gsLst>
                  <a:gs pos="0">
                    <a:srgbClr val="458994">
                      <a:alpha val="0"/>
                    </a:srgbClr>
                  </a:gs>
                  <a:gs pos="100000">
                    <a:srgbClr val="458994"/>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solidFill>
                  <a:prstClr val="black"/>
                </a:solidFill>
              </a:endParaRPr>
            </a:p>
          </p:txBody>
        </p:sp>
        <p:sp>
          <p:nvSpPr>
            <p:cNvPr id="27" name="空心弧 26"/>
            <p:cNvSpPr/>
            <p:nvPr/>
          </p:nvSpPr>
          <p:spPr>
            <a:xfrm>
              <a:off x="3960837" y="1800167"/>
              <a:ext cx="2160000" cy="2160000"/>
            </a:xfrm>
            <a:prstGeom prst="blockArc">
              <a:avLst>
                <a:gd name="adj1" fmla="val 6362278"/>
                <a:gd name="adj2" fmla="val 1743440"/>
                <a:gd name="adj3" fmla="val 4953"/>
              </a:avLst>
            </a:prstGeom>
            <a:solidFill>
              <a:srgbClr val="FFB44B"/>
            </a:solidFill>
            <a:ln w="44450">
              <a:gradFill>
                <a:gsLst>
                  <a:gs pos="0">
                    <a:srgbClr val="FFB44B"/>
                  </a:gs>
                  <a:gs pos="100000">
                    <a:srgbClr val="FFB44B"/>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solidFill>
                  <a:prstClr val="black"/>
                </a:solidFill>
              </a:endParaRPr>
            </a:p>
          </p:txBody>
        </p:sp>
      </p:grpSp>
      <p:grpSp>
        <p:nvGrpSpPr>
          <p:cNvPr id="28" name="组合 27"/>
          <p:cNvGrpSpPr/>
          <p:nvPr/>
        </p:nvGrpSpPr>
        <p:grpSpPr>
          <a:xfrm>
            <a:off x="6713150" y="2121320"/>
            <a:ext cx="1626747" cy="1626747"/>
            <a:chOff x="5366420" y="2494609"/>
            <a:chExt cx="1297480" cy="1297480"/>
          </a:xfrm>
        </p:grpSpPr>
        <p:sp>
          <p:nvSpPr>
            <p:cNvPr id="29" name="椭圆 28"/>
            <p:cNvSpPr/>
            <p:nvPr/>
          </p:nvSpPr>
          <p:spPr>
            <a:xfrm>
              <a:off x="5366420" y="2494609"/>
              <a:ext cx="1297480" cy="1297480"/>
            </a:xfrm>
            <a:prstGeom prst="ellipse">
              <a:avLst/>
            </a:prstGeom>
            <a:solidFill>
              <a:srgbClr val="FFB44B"/>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椭圆 29"/>
            <p:cNvSpPr/>
            <p:nvPr/>
          </p:nvSpPr>
          <p:spPr>
            <a:xfrm>
              <a:off x="5493531" y="2621720"/>
              <a:ext cx="1043261" cy="104326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1" name="TextBox 13"/>
          <p:cNvSpPr txBox="1"/>
          <p:nvPr/>
        </p:nvSpPr>
        <p:spPr>
          <a:xfrm>
            <a:off x="7127052" y="2660547"/>
            <a:ext cx="872355" cy="548292"/>
          </a:xfrm>
          <a:prstGeom prst="rect">
            <a:avLst/>
          </a:prstGeom>
          <a:noFill/>
        </p:spPr>
        <p:txBody>
          <a:bodyPr wrap="none" rtlCol="0">
            <a:spAutoFit/>
          </a:bodyPr>
          <a:lstStyle/>
          <a:p>
            <a:r>
              <a:rPr lang="en-US" altLang="zh-CN" sz="2965" dirty="0" smtClean="0">
                <a:solidFill>
                  <a:prstClr val="black"/>
                </a:solidFill>
              </a:rPr>
              <a:t>80</a:t>
            </a:r>
            <a:r>
              <a:rPr lang="en-US" altLang="zh-CN" sz="2115" dirty="0">
                <a:solidFill>
                  <a:prstClr val="black"/>
                </a:solidFill>
              </a:rPr>
              <a:t>%</a:t>
            </a:r>
            <a:endParaRPr lang="zh-CN" altLang="en-US" sz="2540" dirty="0">
              <a:solidFill>
                <a:prstClr val="black"/>
              </a:solidFill>
            </a:endParaRPr>
          </a:p>
        </p:txBody>
      </p:sp>
      <p:grpSp>
        <p:nvGrpSpPr>
          <p:cNvPr id="32" name="组合 31"/>
          <p:cNvGrpSpPr/>
          <p:nvPr/>
        </p:nvGrpSpPr>
        <p:grpSpPr>
          <a:xfrm>
            <a:off x="9279524" y="1731161"/>
            <a:ext cx="2285589" cy="2285842"/>
            <a:chOff x="3960836" y="1799927"/>
            <a:chExt cx="2160001" cy="2160240"/>
          </a:xfrm>
        </p:grpSpPr>
        <p:sp>
          <p:nvSpPr>
            <p:cNvPr id="33" name="同心圆 32"/>
            <p:cNvSpPr/>
            <p:nvPr/>
          </p:nvSpPr>
          <p:spPr>
            <a:xfrm>
              <a:off x="3960836" y="1799927"/>
              <a:ext cx="2126367" cy="2126367"/>
            </a:xfrm>
            <a:prstGeom prst="donut">
              <a:avLst>
                <a:gd name="adj" fmla="val 0"/>
              </a:avLst>
            </a:prstGeom>
            <a:solidFill>
              <a:srgbClr val="458994"/>
            </a:solidFill>
            <a:ln w="44450">
              <a:gradFill>
                <a:gsLst>
                  <a:gs pos="0">
                    <a:srgbClr val="458994">
                      <a:alpha val="0"/>
                    </a:srgbClr>
                  </a:gs>
                  <a:gs pos="100000">
                    <a:srgbClr val="458994"/>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solidFill>
                  <a:prstClr val="black"/>
                </a:solidFill>
              </a:endParaRPr>
            </a:p>
          </p:txBody>
        </p:sp>
        <p:sp>
          <p:nvSpPr>
            <p:cNvPr id="34" name="空心弧 33"/>
            <p:cNvSpPr/>
            <p:nvPr/>
          </p:nvSpPr>
          <p:spPr>
            <a:xfrm>
              <a:off x="3960837" y="1800167"/>
              <a:ext cx="2160000" cy="2160000"/>
            </a:xfrm>
            <a:prstGeom prst="blockArc">
              <a:avLst>
                <a:gd name="adj1" fmla="val 6362278"/>
                <a:gd name="adj2" fmla="val 21071539"/>
                <a:gd name="adj3" fmla="val 5092"/>
              </a:avLst>
            </a:prstGeom>
            <a:solidFill>
              <a:srgbClr val="19B9B9"/>
            </a:solidFill>
            <a:ln w="44450">
              <a:gradFill>
                <a:gsLst>
                  <a:gs pos="0">
                    <a:srgbClr val="19B9B9"/>
                  </a:gs>
                  <a:gs pos="100000">
                    <a:srgbClr val="19B9B9"/>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solidFill>
                  <a:prstClr val="black"/>
                </a:solidFill>
              </a:endParaRPr>
            </a:p>
          </p:txBody>
        </p:sp>
      </p:grpSp>
      <p:grpSp>
        <p:nvGrpSpPr>
          <p:cNvPr id="35" name="组合 34"/>
          <p:cNvGrpSpPr/>
          <p:nvPr/>
        </p:nvGrpSpPr>
        <p:grpSpPr>
          <a:xfrm>
            <a:off x="9608945" y="2085478"/>
            <a:ext cx="1626747" cy="1626747"/>
            <a:chOff x="5366420" y="2494609"/>
            <a:chExt cx="1297480" cy="1297480"/>
          </a:xfrm>
        </p:grpSpPr>
        <p:sp>
          <p:nvSpPr>
            <p:cNvPr id="36" name="椭圆 35"/>
            <p:cNvSpPr/>
            <p:nvPr/>
          </p:nvSpPr>
          <p:spPr>
            <a:xfrm>
              <a:off x="5366420" y="2494609"/>
              <a:ext cx="1297480" cy="1297480"/>
            </a:xfrm>
            <a:prstGeom prst="ellipse">
              <a:avLst/>
            </a:prstGeom>
            <a:solidFill>
              <a:srgbClr val="19B9B9"/>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椭圆 36"/>
            <p:cNvSpPr/>
            <p:nvPr/>
          </p:nvSpPr>
          <p:spPr>
            <a:xfrm>
              <a:off x="5493531" y="2621720"/>
              <a:ext cx="1043261" cy="1043261"/>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prstMaterial="matte">
              <a:bevelT w="279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8" name="TextBox 13"/>
          <p:cNvSpPr txBox="1"/>
          <p:nvPr/>
        </p:nvSpPr>
        <p:spPr>
          <a:xfrm>
            <a:off x="10022847" y="2624705"/>
            <a:ext cx="872355" cy="548292"/>
          </a:xfrm>
          <a:prstGeom prst="rect">
            <a:avLst/>
          </a:prstGeom>
          <a:noFill/>
        </p:spPr>
        <p:txBody>
          <a:bodyPr wrap="none" rtlCol="0">
            <a:spAutoFit/>
          </a:bodyPr>
          <a:lstStyle/>
          <a:p>
            <a:r>
              <a:rPr lang="en-US" altLang="zh-CN" sz="2965" dirty="0" smtClean="0">
                <a:solidFill>
                  <a:prstClr val="black"/>
                </a:solidFill>
              </a:rPr>
              <a:t>60</a:t>
            </a:r>
            <a:r>
              <a:rPr lang="en-US" altLang="zh-CN" sz="2115" dirty="0">
                <a:solidFill>
                  <a:prstClr val="black"/>
                </a:solidFill>
              </a:rPr>
              <a:t>%</a:t>
            </a:r>
            <a:endParaRPr lang="zh-CN" altLang="en-US" sz="2540" dirty="0">
              <a:solidFill>
                <a:prstClr val="black"/>
              </a:solidFill>
            </a:endParaRPr>
          </a:p>
        </p:txBody>
      </p:sp>
      <p:grpSp>
        <p:nvGrpSpPr>
          <p:cNvPr id="39" name="组合 38"/>
          <p:cNvGrpSpPr/>
          <p:nvPr/>
        </p:nvGrpSpPr>
        <p:grpSpPr>
          <a:xfrm>
            <a:off x="729523" y="4343337"/>
            <a:ext cx="10800000" cy="0"/>
            <a:chOff x="1296541" y="359767"/>
            <a:chExt cx="2628000" cy="0"/>
          </a:xfrm>
        </p:grpSpPr>
        <p:grpSp>
          <p:nvGrpSpPr>
            <p:cNvPr id="40" name="组合 39"/>
            <p:cNvGrpSpPr/>
            <p:nvPr/>
          </p:nvGrpSpPr>
          <p:grpSpPr>
            <a:xfrm>
              <a:off x="1296541" y="359767"/>
              <a:ext cx="2628000" cy="0"/>
              <a:chOff x="8065293" y="2056021"/>
              <a:chExt cx="2592000" cy="0"/>
            </a:xfrm>
          </p:grpSpPr>
          <p:cxnSp>
            <p:nvCxnSpPr>
              <p:cNvPr id="43" name="直接连接符 42"/>
              <p:cNvCxnSpPr/>
              <p:nvPr/>
            </p:nvCxnSpPr>
            <p:spPr>
              <a:xfrm>
                <a:off x="8065293" y="2056021"/>
                <a:ext cx="2592000" cy="0"/>
              </a:xfrm>
              <a:prstGeom prst="line">
                <a:avLst/>
              </a:prstGeom>
              <a:ln w="28575">
                <a:solidFill>
                  <a:srgbClr val="995054"/>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8065293" y="2056021"/>
                <a:ext cx="2592000" cy="0"/>
              </a:xfrm>
              <a:prstGeom prst="line">
                <a:avLst/>
              </a:prstGeom>
              <a:ln w="28575">
                <a:solidFill>
                  <a:srgbClr val="458994"/>
                </a:solidFill>
              </a:ln>
            </p:spPr>
            <p:style>
              <a:lnRef idx="1">
                <a:schemeClr val="accent1"/>
              </a:lnRef>
              <a:fillRef idx="0">
                <a:schemeClr val="accent1"/>
              </a:fillRef>
              <a:effectRef idx="0">
                <a:schemeClr val="accent1"/>
              </a:effectRef>
              <a:fontRef idx="minor">
                <a:schemeClr val="tx1"/>
              </a:fontRef>
            </p:style>
          </p:cxnSp>
        </p:grpSp>
        <p:cxnSp>
          <p:nvCxnSpPr>
            <p:cNvPr id="41" name="直接连接符 40"/>
            <p:cNvCxnSpPr/>
            <p:nvPr/>
          </p:nvCxnSpPr>
          <p:spPr>
            <a:xfrm>
              <a:off x="1296541" y="359767"/>
              <a:ext cx="2628000" cy="0"/>
            </a:xfrm>
            <a:prstGeom prst="line">
              <a:avLst/>
            </a:prstGeom>
            <a:ln w="19050">
              <a:solidFill>
                <a:srgbClr val="458994"/>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296541" y="359767"/>
              <a:ext cx="2628000" cy="0"/>
            </a:xfrm>
            <a:prstGeom prst="line">
              <a:avLst/>
            </a:prstGeom>
            <a:ln w="12700">
              <a:solidFill>
                <a:srgbClr val="995054"/>
              </a:solidFill>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526076" y="4705512"/>
            <a:ext cx="2252092" cy="1520033"/>
            <a:chOff x="901036" y="4121000"/>
            <a:chExt cx="2128344" cy="1436511"/>
          </a:xfrm>
        </p:grpSpPr>
        <p:sp>
          <p:nvSpPr>
            <p:cNvPr id="46" name="TextBox 28"/>
            <p:cNvSpPr txBox="1"/>
            <p:nvPr/>
          </p:nvSpPr>
          <p:spPr>
            <a:xfrm>
              <a:off x="1093304" y="4121000"/>
              <a:ext cx="1710649" cy="394970"/>
            </a:xfrm>
            <a:prstGeom prst="rect">
              <a:avLst/>
            </a:prstGeom>
            <a:noFill/>
          </p:spPr>
          <p:txBody>
            <a:bodyPr wrap="none" rtlCol="0">
              <a:spAutoFit/>
            </a:bodyPr>
            <a:lstStyle/>
            <a:p>
              <a:r>
                <a:rPr lang="zh-CN" altLang="en-US" sz="2115" dirty="0" smtClean="0">
                  <a:solidFill>
                    <a:srgbClr val="4FB6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单击添加标题</a:t>
              </a:r>
              <a:endParaRPr lang="zh-CN" altLang="en-US" sz="2115" dirty="0">
                <a:solidFill>
                  <a:srgbClr val="4FB66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7" name="TextBox 29"/>
            <p:cNvSpPr txBox="1"/>
            <p:nvPr/>
          </p:nvSpPr>
          <p:spPr>
            <a:xfrm>
              <a:off x="901036" y="4464223"/>
              <a:ext cx="2128344" cy="1093288"/>
            </a:xfrm>
            <a:prstGeom prst="rect">
              <a:avLst/>
            </a:prstGeom>
            <a:noFill/>
          </p:spPr>
          <p:txBody>
            <a:bodyPr wrap="square" rtlCol="0">
              <a:spAutoFit/>
            </a:bodyPr>
            <a:lstStyle/>
            <a:p>
              <a:pPr algn="just" fontAlgn="base">
                <a:lnSpc>
                  <a:spcPct val="150000"/>
                </a:lnSpc>
                <a:spcBef>
                  <a:spcPct val="0"/>
                </a:spcBef>
                <a:spcAft>
                  <a:spcPct val="0"/>
                </a:spcAft>
              </a:pPr>
              <a:r>
                <a:rPr lang="zh-CN" altLang="en-US" sz="1600" dirty="0" smtClean="0">
                  <a:solidFill>
                    <a:srgbClr val="595959"/>
                  </a:solidFill>
                  <a:latin typeface="微软雅黑" panose="020B0503020204020204" pitchFamily="34" charset="-122"/>
                  <a:ea typeface="微软雅黑" panose="020B0503020204020204" pitchFamily="34" charset="-122"/>
                </a:rPr>
                <a:t>亮亮图文旗舰店</a:t>
              </a:r>
              <a:r>
                <a:rPr lang="en-US" altLang="zh-CN" sz="1600" dirty="0" smtClean="0">
                  <a:solidFill>
                    <a:srgbClr val="595959"/>
                  </a:solidFill>
                  <a:latin typeface="微软雅黑" panose="020B0503020204020204" pitchFamily="34" charset="-122"/>
                  <a:ea typeface="微软雅黑" panose="020B0503020204020204" pitchFamily="34" charset="-122"/>
                </a:rPr>
                <a:t>https://liangliangtuwen.tmall.com</a:t>
              </a:r>
              <a:endParaRPr lang="zh-CN" altLang="zh-CN" sz="1600" dirty="0">
                <a:solidFill>
                  <a:srgbClr val="595959"/>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3451296" y="4696149"/>
            <a:ext cx="2252092" cy="1520033"/>
            <a:chOff x="901036" y="4121000"/>
            <a:chExt cx="2128344" cy="1436511"/>
          </a:xfrm>
        </p:grpSpPr>
        <p:sp>
          <p:nvSpPr>
            <p:cNvPr id="49" name="TextBox 28"/>
            <p:cNvSpPr txBox="1"/>
            <p:nvPr/>
          </p:nvSpPr>
          <p:spPr>
            <a:xfrm>
              <a:off x="1093304" y="4121000"/>
              <a:ext cx="1710649" cy="394970"/>
            </a:xfrm>
            <a:prstGeom prst="rect">
              <a:avLst/>
            </a:prstGeom>
            <a:noFill/>
          </p:spPr>
          <p:txBody>
            <a:bodyPr wrap="none" rtlCol="0">
              <a:spAutoFit/>
            </a:bodyPr>
            <a:lstStyle/>
            <a:p>
              <a:r>
                <a:rPr lang="zh-CN" altLang="en-US" sz="2115" dirty="0" smtClean="0">
                  <a:solidFill>
                    <a:srgbClr val="FB7F6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单击添加标题</a:t>
              </a:r>
              <a:endParaRPr lang="zh-CN" altLang="en-US" sz="2115" dirty="0">
                <a:solidFill>
                  <a:srgbClr val="FB7F6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0" name="TextBox 29"/>
            <p:cNvSpPr txBox="1"/>
            <p:nvPr/>
          </p:nvSpPr>
          <p:spPr>
            <a:xfrm>
              <a:off x="901036" y="4464223"/>
              <a:ext cx="2128344" cy="1093288"/>
            </a:xfrm>
            <a:prstGeom prst="rect">
              <a:avLst/>
            </a:prstGeom>
            <a:noFill/>
          </p:spPr>
          <p:txBody>
            <a:bodyPr wrap="square" rtlCol="0">
              <a:spAutoFit/>
            </a:bodyPr>
            <a:lstStyle/>
            <a:p>
              <a:pPr algn="just" fontAlgn="base">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点击此处添加内容点击此处添加内容点击此处添加内容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6437183" y="4696149"/>
            <a:ext cx="2252092" cy="1520033"/>
            <a:chOff x="901036" y="4121000"/>
            <a:chExt cx="2128344" cy="1436511"/>
          </a:xfrm>
        </p:grpSpPr>
        <p:sp>
          <p:nvSpPr>
            <p:cNvPr id="52" name="TextBox 28"/>
            <p:cNvSpPr txBox="1"/>
            <p:nvPr/>
          </p:nvSpPr>
          <p:spPr>
            <a:xfrm>
              <a:off x="1093304" y="4121000"/>
              <a:ext cx="1710649" cy="394970"/>
            </a:xfrm>
            <a:prstGeom prst="rect">
              <a:avLst/>
            </a:prstGeom>
            <a:noFill/>
          </p:spPr>
          <p:txBody>
            <a:bodyPr wrap="none" rtlCol="0">
              <a:spAutoFit/>
            </a:bodyPr>
            <a:lstStyle/>
            <a:p>
              <a:r>
                <a:rPr lang="zh-CN" altLang="en-US" sz="2115" dirty="0" smtClean="0">
                  <a:solidFill>
                    <a:srgbClr val="FFB44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单击添加标题</a:t>
              </a:r>
              <a:endParaRPr lang="zh-CN" altLang="en-US" sz="2115" dirty="0">
                <a:solidFill>
                  <a:srgbClr val="FFB44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3" name="TextBox 29"/>
            <p:cNvSpPr txBox="1"/>
            <p:nvPr/>
          </p:nvSpPr>
          <p:spPr>
            <a:xfrm>
              <a:off x="901036" y="4464223"/>
              <a:ext cx="2128344" cy="1093288"/>
            </a:xfrm>
            <a:prstGeom prst="rect">
              <a:avLst/>
            </a:prstGeom>
            <a:noFill/>
          </p:spPr>
          <p:txBody>
            <a:bodyPr wrap="square" rtlCol="0">
              <a:spAutoFit/>
            </a:bodyPr>
            <a:lstStyle/>
            <a:p>
              <a:pPr algn="just" fontAlgn="base">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点击此处添加内容点击此处添加内容点击此处添加内容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a:off x="9387983" y="4705512"/>
            <a:ext cx="2252092" cy="1520033"/>
            <a:chOff x="901036" y="4121000"/>
            <a:chExt cx="2128344" cy="1436511"/>
          </a:xfrm>
        </p:grpSpPr>
        <p:sp>
          <p:nvSpPr>
            <p:cNvPr id="55" name="TextBox 28"/>
            <p:cNvSpPr txBox="1"/>
            <p:nvPr/>
          </p:nvSpPr>
          <p:spPr>
            <a:xfrm>
              <a:off x="1093304" y="4121000"/>
              <a:ext cx="1710649" cy="394970"/>
            </a:xfrm>
            <a:prstGeom prst="rect">
              <a:avLst/>
            </a:prstGeom>
            <a:noFill/>
          </p:spPr>
          <p:txBody>
            <a:bodyPr wrap="none" rtlCol="0">
              <a:spAutoFit/>
            </a:bodyPr>
            <a:lstStyle/>
            <a:p>
              <a:r>
                <a:rPr lang="zh-CN" altLang="en-US" sz="2115" dirty="0" smtClean="0">
                  <a:solidFill>
                    <a:srgbClr val="19B9B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单击添加标题</a:t>
              </a:r>
              <a:endParaRPr lang="zh-CN" altLang="en-US" sz="2115" dirty="0">
                <a:solidFill>
                  <a:srgbClr val="19B9B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6" name="TextBox 29"/>
            <p:cNvSpPr txBox="1"/>
            <p:nvPr/>
          </p:nvSpPr>
          <p:spPr>
            <a:xfrm>
              <a:off x="901036" y="4464223"/>
              <a:ext cx="2128344" cy="1093288"/>
            </a:xfrm>
            <a:prstGeom prst="rect">
              <a:avLst/>
            </a:prstGeom>
            <a:noFill/>
          </p:spPr>
          <p:txBody>
            <a:bodyPr wrap="square" rtlCol="0">
              <a:spAutoFit/>
            </a:bodyPr>
            <a:lstStyle/>
            <a:p>
              <a:pPr algn="just" fontAlgn="base">
                <a:lnSpc>
                  <a:spcPct val="150000"/>
                </a:lnSpc>
                <a:spcBef>
                  <a:spcPct val="0"/>
                </a:spcBef>
                <a:spcAft>
                  <a:spcPct val="0"/>
                </a:spcAft>
              </a:pPr>
              <a:r>
                <a:rPr lang="zh-CN" altLang="en-US" sz="1600" dirty="0">
                  <a:solidFill>
                    <a:srgbClr val="595959"/>
                  </a:solidFill>
                  <a:latin typeface="微软雅黑" panose="020B0503020204020204" pitchFamily="34" charset="-122"/>
                  <a:ea typeface="微软雅黑" panose="020B0503020204020204" pitchFamily="34" charset="-122"/>
                </a:rPr>
                <a:t>点击此处添加内容点击此处添加内容点击此处添加内容</a:t>
              </a:r>
              <a:endParaRPr lang="zh-CN" altLang="zh-CN" sz="1600" dirty="0">
                <a:solidFill>
                  <a:srgbClr val="595959"/>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7" y="54456"/>
            <a:ext cx="7272808" cy="6853436"/>
          </a:xfrm>
          <a:prstGeom prst="rect">
            <a:avLst/>
          </a:prstGeom>
        </p:spPr>
      </p:pic>
      <p:grpSp>
        <p:nvGrpSpPr>
          <p:cNvPr id="2" name="组合 1"/>
          <p:cNvGrpSpPr/>
          <p:nvPr/>
        </p:nvGrpSpPr>
        <p:grpSpPr>
          <a:xfrm>
            <a:off x="-71762" y="1202882"/>
            <a:ext cx="3880036" cy="3880034"/>
            <a:chOff x="5078163" y="320322"/>
            <a:chExt cx="2485082" cy="2485081"/>
          </a:xfrm>
        </p:grpSpPr>
        <p:sp>
          <p:nvSpPr>
            <p:cNvPr id="3" name="Oval 5"/>
            <p:cNvSpPr>
              <a:spLocks noChangeArrowheads="1"/>
            </p:cNvSpPr>
            <p:nvPr/>
          </p:nvSpPr>
          <p:spPr bwMode="auto">
            <a:xfrm>
              <a:off x="5078163" y="320322"/>
              <a:ext cx="2485082" cy="2485081"/>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4" name="组合 3"/>
            <p:cNvGrpSpPr/>
            <p:nvPr/>
          </p:nvGrpSpPr>
          <p:grpSpPr>
            <a:xfrm>
              <a:off x="5465757" y="639569"/>
              <a:ext cx="1608599" cy="1608560"/>
              <a:chOff x="3219090" y="417665"/>
              <a:chExt cx="2934074" cy="2934001"/>
            </a:xfrm>
          </p:grpSpPr>
          <p:sp>
            <p:nvSpPr>
              <p:cNvPr id="6" name="Freeform 5"/>
              <p:cNvSpPr>
                <a:spLocks noEditPoints="1"/>
              </p:cNvSpPr>
              <p:nvPr/>
            </p:nvSpPr>
            <p:spPr bwMode="auto">
              <a:xfrm>
                <a:off x="3219090" y="437770"/>
                <a:ext cx="2880000" cy="2880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flip="none" rotWithShape="1">
                <a:gsLst>
                  <a:gs pos="57000">
                    <a:schemeClr val="bg1">
                      <a:lumMod val="85000"/>
                    </a:schemeClr>
                  </a:gs>
                  <a:gs pos="100000">
                    <a:schemeClr val="bg1"/>
                  </a:gs>
                  <a:gs pos="24000">
                    <a:schemeClr val="bg2">
                      <a:lumMod val="90000"/>
                    </a:schemeClr>
                  </a:gs>
                </a:gsLst>
                <a:path path="circle">
                  <a:fillToRect l="100000" b="100000"/>
                </a:path>
                <a:tileRect t="-100000" r="-100000"/>
              </a:gradFill>
              <a:ln>
                <a:noFill/>
              </a:ln>
              <a:effectLst>
                <a:outerShdw blurRad="342900" dist="165100" dir="8100000" sx="102000" sy="102000" algn="tr" rotWithShape="0">
                  <a:prstClr val="black">
                    <a:alpha val="40000"/>
                  </a:prstClr>
                </a:outerShdw>
              </a:effec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7" name="Freeform 5"/>
              <p:cNvSpPr>
                <a:spLocks noEditPoints="1"/>
              </p:cNvSpPr>
              <p:nvPr/>
            </p:nvSpPr>
            <p:spPr bwMode="auto">
              <a:xfrm>
                <a:off x="3219163" y="417665"/>
                <a:ext cx="2934001" cy="2934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81000">
                    <a:schemeClr val="bg1"/>
                  </a:gs>
                  <a:gs pos="45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8" name="组合 7"/>
              <p:cNvGrpSpPr/>
              <p:nvPr/>
            </p:nvGrpSpPr>
            <p:grpSpPr>
              <a:xfrm>
                <a:off x="3232522" y="463403"/>
                <a:ext cx="2887202" cy="2888263"/>
                <a:chOff x="3232522" y="463403"/>
                <a:chExt cx="2887202" cy="2888263"/>
              </a:xfrm>
            </p:grpSpPr>
            <p:sp>
              <p:nvSpPr>
                <p:cNvPr id="9" name="Freeform 5"/>
                <p:cNvSpPr>
                  <a:spLocks noEditPoints="1"/>
                </p:cNvSpPr>
                <p:nvPr/>
              </p:nvSpPr>
              <p:spPr bwMode="auto">
                <a:xfrm>
                  <a:off x="3232522" y="463403"/>
                  <a:ext cx="2887202" cy="2888263"/>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94000">
                      <a:schemeClr val="bg1"/>
                    </a:gs>
                    <a:gs pos="74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10" name="Freeform 13"/>
                <p:cNvSpPr>
                  <a:spLocks noEditPoints="1"/>
                </p:cNvSpPr>
                <p:nvPr/>
              </p:nvSpPr>
              <p:spPr bwMode="auto">
                <a:xfrm rot="20536718">
                  <a:off x="3650512" y="868640"/>
                  <a:ext cx="2064161" cy="2062784"/>
                </a:xfrm>
                <a:custGeom>
                  <a:avLst/>
                  <a:gdLst>
                    <a:gd name="T0" fmla="*/ 149 w 297"/>
                    <a:gd name="T1" fmla="*/ 0 h 297"/>
                    <a:gd name="T2" fmla="*/ 0 w 297"/>
                    <a:gd name="T3" fmla="*/ 149 h 297"/>
                    <a:gd name="T4" fmla="*/ 149 w 297"/>
                    <a:gd name="T5" fmla="*/ 297 h 297"/>
                    <a:gd name="T6" fmla="*/ 297 w 297"/>
                    <a:gd name="T7" fmla="*/ 149 h 297"/>
                    <a:gd name="T8" fmla="*/ 149 w 297"/>
                    <a:gd name="T9" fmla="*/ 0 h 297"/>
                    <a:gd name="T10" fmla="*/ 149 w 297"/>
                    <a:gd name="T11" fmla="*/ 289 h 297"/>
                    <a:gd name="T12" fmla="*/ 8 w 297"/>
                    <a:gd name="T13" fmla="*/ 149 h 297"/>
                    <a:gd name="T14" fmla="*/ 149 w 297"/>
                    <a:gd name="T15" fmla="*/ 9 h 297"/>
                    <a:gd name="T16" fmla="*/ 289 w 297"/>
                    <a:gd name="T17" fmla="*/ 149 h 297"/>
                    <a:gd name="T18" fmla="*/ 149 w 297"/>
                    <a:gd name="T19" fmla="*/ 28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97">
                      <a:moveTo>
                        <a:pt x="149" y="0"/>
                      </a:moveTo>
                      <a:cubicBezTo>
                        <a:pt x="67" y="0"/>
                        <a:pt x="0" y="67"/>
                        <a:pt x="0" y="149"/>
                      </a:cubicBezTo>
                      <a:cubicBezTo>
                        <a:pt x="0" y="231"/>
                        <a:pt x="67" y="297"/>
                        <a:pt x="149" y="297"/>
                      </a:cubicBezTo>
                      <a:cubicBezTo>
                        <a:pt x="230" y="297"/>
                        <a:pt x="297" y="231"/>
                        <a:pt x="297" y="149"/>
                      </a:cubicBezTo>
                      <a:cubicBezTo>
                        <a:pt x="297" y="67"/>
                        <a:pt x="230" y="0"/>
                        <a:pt x="149" y="0"/>
                      </a:cubicBezTo>
                      <a:close/>
                      <a:moveTo>
                        <a:pt x="149" y="289"/>
                      </a:moveTo>
                      <a:cubicBezTo>
                        <a:pt x="71" y="289"/>
                        <a:pt x="8" y="226"/>
                        <a:pt x="8" y="149"/>
                      </a:cubicBezTo>
                      <a:cubicBezTo>
                        <a:pt x="8" y="72"/>
                        <a:pt x="71" y="9"/>
                        <a:pt x="149" y="9"/>
                      </a:cubicBezTo>
                      <a:cubicBezTo>
                        <a:pt x="226" y="9"/>
                        <a:pt x="289" y="72"/>
                        <a:pt x="289" y="149"/>
                      </a:cubicBezTo>
                      <a:cubicBezTo>
                        <a:pt x="289" y="226"/>
                        <a:pt x="226" y="289"/>
                        <a:pt x="149" y="289"/>
                      </a:cubicBezTo>
                      <a:close/>
                    </a:path>
                  </a:pathLst>
                </a:custGeom>
                <a:gradFill>
                  <a:gsLst>
                    <a:gs pos="100000">
                      <a:schemeClr val="bg1"/>
                    </a:gs>
                    <a:gs pos="31000">
                      <a:schemeClr val="bg2">
                        <a:lumMod val="90000"/>
                      </a:schemeClr>
                    </a:gs>
                  </a:gsLst>
                  <a:lin ang="9000000" scaled="0"/>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grpSp>
        <p:sp>
          <p:nvSpPr>
            <p:cNvPr id="5" name="Oval 5"/>
            <p:cNvSpPr>
              <a:spLocks noChangeArrowheads="1"/>
            </p:cNvSpPr>
            <p:nvPr/>
          </p:nvSpPr>
          <p:spPr bwMode="auto">
            <a:xfrm>
              <a:off x="5743321" y="906036"/>
              <a:ext cx="1023825" cy="1023824"/>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algn="ctr" defTabSz="855980"/>
              <a:endParaRPr lang="zh-CN" altLang="en-US" sz="11500" dirty="0">
                <a:solidFill>
                  <a:prstClr val="black"/>
                </a:solidFill>
                <a:latin typeface="Colonna MT" panose="04020805060202030203" pitchFamily="82" charset="0"/>
              </a:endParaRPr>
            </a:p>
          </p:txBody>
        </p:sp>
      </p:grpSp>
      <p:grpSp>
        <p:nvGrpSpPr>
          <p:cNvPr id="46" name="组合 45"/>
          <p:cNvGrpSpPr/>
          <p:nvPr/>
        </p:nvGrpSpPr>
        <p:grpSpPr>
          <a:xfrm>
            <a:off x="8446080" y="2065810"/>
            <a:ext cx="3880036" cy="3880034"/>
            <a:chOff x="5078163" y="320322"/>
            <a:chExt cx="2485082" cy="2485081"/>
          </a:xfrm>
        </p:grpSpPr>
        <p:sp>
          <p:nvSpPr>
            <p:cNvPr id="47" name="Oval 5"/>
            <p:cNvSpPr>
              <a:spLocks noChangeArrowheads="1"/>
            </p:cNvSpPr>
            <p:nvPr/>
          </p:nvSpPr>
          <p:spPr bwMode="auto">
            <a:xfrm>
              <a:off x="5078163" y="320322"/>
              <a:ext cx="2485082" cy="2485081"/>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48" name="组合 47"/>
            <p:cNvGrpSpPr/>
            <p:nvPr/>
          </p:nvGrpSpPr>
          <p:grpSpPr>
            <a:xfrm>
              <a:off x="5465757" y="639569"/>
              <a:ext cx="1608599" cy="1608560"/>
              <a:chOff x="3219090" y="417665"/>
              <a:chExt cx="2934074" cy="2934001"/>
            </a:xfrm>
          </p:grpSpPr>
          <p:sp>
            <p:nvSpPr>
              <p:cNvPr id="50" name="Freeform 5"/>
              <p:cNvSpPr>
                <a:spLocks noEditPoints="1"/>
              </p:cNvSpPr>
              <p:nvPr/>
            </p:nvSpPr>
            <p:spPr bwMode="auto">
              <a:xfrm>
                <a:off x="3219090" y="437770"/>
                <a:ext cx="2880000" cy="2880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flip="none" rotWithShape="1">
                <a:gsLst>
                  <a:gs pos="57000">
                    <a:schemeClr val="bg1">
                      <a:lumMod val="85000"/>
                    </a:schemeClr>
                  </a:gs>
                  <a:gs pos="100000">
                    <a:schemeClr val="bg1"/>
                  </a:gs>
                  <a:gs pos="24000">
                    <a:schemeClr val="bg2">
                      <a:lumMod val="90000"/>
                    </a:schemeClr>
                  </a:gs>
                </a:gsLst>
                <a:path path="circle">
                  <a:fillToRect l="100000" b="100000"/>
                </a:path>
                <a:tileRect t="-100000" r="-100000"/>
              </a:gradFill>
              <a:ln>
                <a:noFill/>
              </a:ln>
              <a:effectLst>
                <a:outerShdw blurRad="342900" dist="165100" dir="8100000" sx="102000" sy="102000" algn="tr" rotWithShape="0">
                  <a:prstClr val="black">
                    <a:alpha val="40000"/>
                  </a:prstClr>
                </a:outerShdw>
              </a:effec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51" name="Freeform 5"/>
              <p:cNvSpPr>
                <a:spLocks noEditPoints="1"/>
              </p:cNvSpPr>
              <p:nvPr/>
            </p:nvSpPr>
            <p:spPr bwMode="auto">
              <a:xfrm>
                <a:off x="3219163" y="417665"/>
                <a:ext cx="2934001" cy="2934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81000">
                    <a:schemeClr val="bg1"/>
                  </a:gs>
                  <a:gs pos="45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52" name="组合 51"/>
              <p:cNvGrpSpPr/>
              <p:nvPr/>
            </p:nvGrpSpPr>
            <p:grpSpPr>
              <a:xfrm>
                <a:off x="3232522" y="463403"/>
                <a:ext cx="2887202" cy="2888263"/>
                <a:chOff x="3232522" y="463403"/>
                <a:chExt cx="2887202" cy="2888263"/>
              </a:xfrm>
            </p:grpSpPr>
            <p:sp>
              <p:nvSpPr>
                <p:cNvPr id="53" name="Freeform 5"/>
                <p:cNvSpPr>
                  <a:spLocks noEditPoints="1"/>
                </p:cNvSpPr>
                <p:nvPr/>
              </p:nvSpPr>
              <p:spPr bwMode="auto">
                <a:xfrm>
                  <a:off x="3232522" y="463403"/>
                  <a:ext cx="2887202" cy="2888263"/>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94000">
                      <a:schemeClr val="bg1"/>
                    </a:gs>
                    <a:gs pos="74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54" name="Freeform 13"/>
                <p:cNvSpPr>
                  <a:spLocks noEditPoints="1"/>
                </p:cNvSpPr>
                <p:nvPr/>
              </p:nvSpPr>
              <p:spPr bwMode="auto">
                <a:xfrm rot="20536718">
                  <a:off x="3650512" y="868640"/>
                  <a:ext cx="2064161" cy="2062784"/>
                </a:xfrm>
                <a:custGeom>
                  <a:avLst/>
                  <a:gdLst>
                    <a:gd name="T0" fmla="*/ 149 w 297"/>
                    <a:gd name="T1" fmla="*/ 0 h 297"/>
                    <a:gd name="T2" fmla="*/ 0 w 297"/>
                    <a:gd name="T3" fmla="*/ 149 h 297"/>
                    <a:gd name="T4" fmla="*/ 149 w 297"/>
                    <a:gd name="T5" fmla="*/ 297 h 297"/>
                    <a:gd name="T6" fmla="*/ 297 w 297"/>
                    <a:gd name="T7" fmla="*/ 149 h 297"/>
                    <a:gd name="T8" fmla="*/ 149 w 297"/>
                    <a:gd name="T9" fmla="*/ 0 h 297"/>
                    <a:gd name="T10" fmla="*/ 149 w 297"/>
                    <a:gd name="T11" fmla="*/ 289 h 297"/>
                    <a:gd name="T12" fmla="*/ 8 w 297"/>
                    <a:gd name="T13" fmla="*/ 149 h 297"/>
                    <a:gd name="T14" fmla="*/ 149 w 297"/>
                    <a:gd name="T15" fmla="*/ 9 h 297"/>
                    <a:gd name="T16" fmla="*/ 289 w 297"/>
                    <a:gd name="T17" fmla="*/ 149 h 297"/>
                    <a:gd name="T18" fmla="*/ 149 w 297"/>
                    <a:gd name="T19" fmla="*/ 28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97">
                      <a:moveTo>
                        <a:pt x="149" y="0"/>
                      </a:moveTo>
                      <a:cubicBezTo>
                        <a:pt x="67" y="0"/>
                        <a:pt x="0" y="67"/>
                        <a:pt x="0" y="149"/>
                      </a:cubicBezTo>
                      <a:cubicBezTo>
                        <a:pt x="0" y="231"/>
                        <a:pt x="67" y="297"/>
                        <a:pt x="149" y="297"/>
                      </a:cubicBezTo>
                      <a:cubicBezTo>
                        <a:pt x="230" y="297"/>
                        <a:pt x="297" y="231"/>
                        <a:pt x="297" y="149"/>
                      </a:cubicBezTo>
                      <a:cubicBezTo>
                        <a:pt x="297" y="67"/>
                        <a:pt x="230" y="0"/>
                        <a:pt x="149" y="0"/>
                      </a:cubicBezTo>
                      <a:close/>
                      <a:moveTo>
                        <a:pt x="149" y="289"/>
                      </a:moveTo>
                      <a:cubicBezTo>
                        <a:pt x="71" y="289"/>
                        <a:pt x="8" y="226"/>
                        <a:pt x="8" y="149"/>
                      </a:cubicBezTo>
                      <a:cubicBezTo>
                        <a:pt x="8" y="72"/>
                        <a:pt x="71" y="9"/>
                        <a:pt x="149" y="9"/>
                      </a:cubicBezTo>
                      <a:cubicBezTo>
                        <a:pt x="226" y="9"/>
                        <a:pt x="289" y="72"/>
                        <a:pt x="289" y="149"/>
                      </a:cubicBezTo>
                      <a:cubicBezTo>
                        <a:pt x="289" y="226"/>
                        <a:pt x="226" y="289"/>
                        <a:pt x="149" y="289"/>
                      </a:cubicBezTo>
                      <a:close/>
                    </a:path>
                  </a:pathLst>
                </a:custGeom>
                <a:gradFill>
                  <a:gsLst>
                    <a:gs pos="100000">
                      <a:schemeClr val="bg1"/>
                    </a:gs>
                    <a:gs pos="31000">
                      <a:schemeClr val="bg2">
                        <a:lumMod val="90000"/>
                      </a:schemeClr>
                    </a:gs>
                  </a:gsLst>
                  <a:lin ang="9000000" scaled="0"/>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grpSp>
        <p:sp>
          <p:nvSpPr>
            <p:cNvPr id="49" name="Oval 5"/>
            <p:cNvSpPr>
              <a:spLocks noChangeArrowheads="1"/>
            </p:cNvSpPr>
            <p:nvPr/>
          </p:nvSpPr>
          <p:spPr bwMode="auto">
            <a:xfrm>
              <a:off x="5743321" y="906036"/>
              <a:ext cx="1023825" cy="1023824"/>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algn="ctr" defTabSz="855980"/>
              <a:endParaRPr lang="zh-CN" altLang="en-US" sz="11500" dirty="0">
                <a:solidFill>
                  <a:prstClr val="black"/>
                </a:solidFill>
                <a:latin typeface="Colonna MT" panose="04020805060202030203" pitchFamily="82" charset="0"/>
              </a:endParaRPr>
            </a:p>
          </p:txBody>
        </p:sp>
      </p:grpSp>
      <p:grpSp>
        <p:nvGrpSpPr>
          <p:cNvPr id="28" name="组合 27"/>
          <p:cNvGrpSpPr/>
          <p:nvPr/>
        </p:nvGrpSpPr>
        <p:grpSpPr>
          <a:xfrm>
            <a:off x="2810094" y="2065810"/>
            <a:ext cx="3880036" cy="3880034"/>
            <a:chOff x="5078163" y="320322"/>
            <a:chExt cx="2485082" cy="2485081"/>
          </a:xfrm>
        </p:grpSpPr>
        <p:sp>
          <p:nvSpPr>
            <p:cNvPr id="29" name="Oval 5"/>
            <p:cNvSpPr>
              <a:spLocks noChangeArrowheads="1"/>
            </p:cNvSpPr>
            <p:nvPr/>
          </p:nvSpPr>
          <p:spPr bwMode="auto">
            <a:xfrm>
              <a:off x="5078163" y="320322"/>
              <a:ext cx="2485082" cy="2485081"/>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30" name="组合 29"/>
            <p:cNvGrpSpPr/>
            <p:nvPr/>
          </p:nvGrpSpPr>
          <p:grpSpPr>
            <a:xfrm>
              <a:off x="5465757" y="639569"/>
              <a:ext cx="1608599" cy="1608560"/>
              <a:chOff x="3219090" y="417665"/>
              <a:chExt cx="2934074" cy="2934001"/>
            </a:xfrm>
          </p:grpSpPr>
          <p:sp>
            <p:nvSpPr>
              <p:cNvPr id="32" name="Freeform 5"/>
              <p:cNvSpPr>
                <a:spLocks noEditPoints="1"/>
              </p:cNvSpPr>
              <p:nvPr/>
            </p:nvSpPr>
            <p:spPr bwMode="auto">
              <a:xfrm>
                <a:off x="3219090" y="437770"/>
                <a:ext cx="2880000" cy="2880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flip="none" rotWithShape="1">
                <a:gsLst>
                  <a:gs pos="57000">
                    <a:schemeClr val="bg1">
                      <a:lumMod val="85000"/>
                    </a:schemeClr>
                  </a:gs>
                  <a:gs pos="100000">
                    <a:schemeClr val="bg1"/>
                  </a:gs>
                  <a:gs pos="24000">
                    <a:schemeClr val="bg2">
                      <a:lumMod val="90000"/>
                    </a:schemeClr>
                  </a:gs>
                </a:gsLst>
                <a:path path="circle">
                  <a:fillToRect l="100000" b="100000"/>
                </a:path>
                <a:tileRect t="-100000" r="-100000"/>
              </a:gradFill>
              <a:ln>
                <a:noFill/>
              </a:ln>
              <a:effectLst>
                <a:outerShdw blurRad="342900" dist="165100" dir="8100000" sx="102000" sy="102000" algn="tr" rotWithShape="0">
                  <a:prstClr val="black">
                    <a:alpha val="40000"/>
                  </a:prstClr>
                </a:outerShdw>
              </a:effec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33" name="Freeform 5"/>
              <p:cNvSpPr>
                <a:spLocks noEditPoints="1"/>
              </p:cNvSpPr>
              <p:nvPr/>
            </p:nvSpPr>
            <p:spPr bwMode="auto">
              <a:xfrm>
                <a:off x="3219163" y="417665"/>
                <a:ext cx="2934001" cy="2934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81000">
                    <a:schemeClr val="bg1"/>
                  </a:gs>
                  <a:gs pos="45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34" name="组合 33"/>
              <p:cNvGrpSpPr/>
              <p:nvPr/>
            </p:nvGrpSpPr>
            <p:grpSpPr>
              <a:xfrm>
                <a:off x="3232522" y="463403"/>
                <a:ext cx="2887202" cy="2888263"/>
                <a:chOff x="3232522" y="463403"/>
                <a:chExt cx="2887202" cy="2888263"/>
              </a:xfrm>
            </p:grpSpPr>
            <p:sp>
              <p:nvSpPr>
                <p:cNvPr id="35" name="Freeform 5"/>
                <p:cNvSpPr>
                  <a:spLocks noEditPoints="1"/>
                </p:cNvSpPr>
                <p:nvPr/>
              </p:nvSpPr>
              <p:spPr bwMode="auto">
                <a:xfrm>
                  <a:off x="3232522" y="463403"/>
                  <a:ext cx="2887202" cy="2888263"/>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94000">
                      <a:schemeClr val="bg1"/>
                    </a:gs>
                    <a:gs pos="74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36" name="Freeform 13"/>
                <p:cNvSpPr>
                  <a:spLocks noEditPoints="1"/>
                </p:cNvSpPr>
                <p:nvPr/>
              </p:nvSpPr>
              <p:spPr bwMode="auto">
                <a:xfrm rot="20536718">
                  <a:off x="3650512" y="868640"/>
                  <a:ext cx="2064161" cy="2062784"/>
                </a:xfrm>
                <a:custGeom>
                  <a:avLst/>
                  <a:gdLst>
                    <a:gd name="T0" fmla="*/ 149 w 297"/>
                    <a:gd name="T1" fmla="*/ 0 h 297"/>
                    <a:gd name="T2" fmla="*/ 0 w 297"/>
                    <a:gd name="T3" fmla="*/ 149 h 297"/>
                    <a:gd name="T4" fmla="*/ 149 w 297"/>
                    <a:gd name="T5" fmla="*/ 297 h 297"/>
                    <a:gd name="T6" fmla="*/ 297 w 297"/>
                    <a:gd name="T7" fmla="*/ 149 h 297"/>
                    <a:gd name="T8" fmla="*/ 149 w 297"/>
                    <a:gd name="T9" fmla="*/ 0 h 297"/>
                    <a:gd name="T10" fmla="*/ 149 w 297"/>
                    <a:gd name="T11" fmla="*/ 289 h 297"/>
                    <a:gd name="T12" fmla="*/ 8 w 297"/>
                    <a:gd name="T13" fmla="*/ 149 h 297"/>
                    <a:gd name="T14" fmla="*/ 149 w 297"/>
                    <a:gd name="T15" fmla="*/ 9 h 297"/>
                    <a:gd name="T16" fmla="*/ 289 w 297"/>
                    <a:gd name="T17" fmla="*/ 149 h 297"/>
                    <a:gd name="T18" fmla="*/ 149 w 297"/>
                    <a:gd name="T19" fmla="*/ 28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97">
                      <a:moveTo>
                        <a:pt x="149" y="0"/>
                      </a:moveTo>
                      <a:cubicBezTo>
                        <a:pt x="67" y="0"/>
                        <a:pt x="0" y="67"/>
                        <a:pt x="0" y="149"/>
                      </a:cubicBezTo>
                      <a:cubicBezTo>
                        <a:pt x="0" y="231"/>
                        <a:pt x="67" y="297"/>
                        <a:pt x="149" y="297"/>
                      </a:cubicBezTo>
                      <a:cubicBezTo>
                        <a:pt x="230" y="297"/>
                        <a:pt x="297" y="231"/>
                        <a:pt x="297" y="149"/>
                      </a:cubicBezTo>
                      <a:cubicBezTo>
                        <a:pt x="297" y="67"/>
                        <a:pt x="230" y="0"/>
                        <a:pt x="149" y="0"/>
                      </a:cubicBezTo>
                      <a:close/>
                      <a:moveTo>
                        <a:pt x="149" y="289"/>
                      </a:moveTo>
                      <a:cubicBezTo>
                        <a:pt x="71" y="289"/>
                        <a:pt x="8" y="226"/>
                        <a:pt x="8" y="149"/>
                      </a:cubicBezTo>
                      <a:cubicBezTo>
                        <a:pt x="8" y="72"/>
                        <a:pt x="71" y="9"/>
                        <a:pt x="149" y="9"/>
                      </a:cubicBezTo>
                      <a:cubicBezTo>
                        <a:pt x="226" y="9"/>
                        <a:pt x="289" y="72"/>
                        <a:pt x="289" y="149"/>
                      </a:cubicBezTo>
                      <a:cubicBezTo>
                        <a:pt x="289" y="226"/>
                        <a:pt x="226" y="289"/>
                        <a:pt x="149" y="289"/>
                      </a:cubicBezTo>
                      <a:close/>
                    </a:path>
                  </a:pathLst>
                </a:custGeom>
                <a:gradFill>
                  <a:gsLst>
                    <a:gs pos="100000">
                      <a:schemeClr val="bg1"/>
                    </a:gs>
                    <a:gs pos="31000">
                      <a:schemeClr val="bg2">
                        <a:lumMod val="90000"/>
                      </a:schemeClr>
                    </a:gs>
                  </a:gsLst>
                  <a:lin ang="9000000" scaled="0"/>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grpSp>
        <p:sp>
          <p:nvSpPr>
            <p:cNvPr id="31" name="Oval 5"/>
            <p:cNvSpPr>
              <a:spLocks noChangeArrowheads="1"/>
            </p:cNvSpPr>
            <p:nvPr/>
          </p:nvSpPr>
          <p:spPr bwMode="auto">
            <a:xfrm>
              <a:off x="5743321" y="906036"/>
              <a:ext cx="1023825" cy="1023824"/>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algn="ctr" defTabSz="855980"/>
              <a:endParaRPr lang="zh-CN" altLang="en-US" sz="11500" dirty="0">
                <a:solidFill>
                  <a:prstClr val="black"/>
                </a:solidFill>
                <a:latin typeface="Colonna MT" panose="04020805060202030203" pitchFamily="82" charset="0"/>
              </a:endParaRPr>
            </a:p>
          </p:txBody>
        </p:sp>
      </p:grpSp>
      <p:grpSp>
        <p:nvGrpSpPr>
          <p:cNvPr id="37" name="组合 36"/>
          <p:cNvGrpSpPr/>
          <p:nvPr/>
        </p:nvGrpSpPr>
        <p:grpSpPr>
          <a:xfrm>
            <a:off x="5647758" y="1207288"/>
            <a:ext cx="3880036" cy="3880034"/>
            <a:chOff x="5078163" y="320322"/>
            <a:chExt cx="2485082" cy="2485081"/>
          </a:xfrm>
        </p:grpSpPr>
        <p:sp>
          <p:nvSpPr>
            <p:cNvPr id="38" name="Oval 5"/>
            <p:cNvSpPr>
              <a:spLocks noChangeArrowheads="1"/>
            </p:cNvSpPr>
            <p:nvPr/>
          </p:nvSpPr>
          <p:spPr bwMode="auto">
            <a:xfrm>
              <a:off x="5078163" y="320322"/>
              <a:ext cx="2485082" cy="2485081"/>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39" name="组合 38"/>
            <p:cNvGrpSpPr/>
            <p:nvPr/>
          </p:nvGrpSpPr>
          <p:grpSpPr>
            <a:xfrm>
              <a:off x="5465757" y="639569"/>
              <a:ext cx="1608599" cy="1608560"/>
              <a:chOff x="3219090" y="417665"/>
              <a:chExt cx="2934074" cy="2934000"/>
            </a:xfrm>
          </p:grpSpPr>
          <p:sp>
            <p:nvSpPr>
              <p:cNvPr id="41" name="Freeform 5"/>
              <p:cNvSpPr>
                <a:spLocks noEditPoints="1"/>
              </p:cNvSpPr>
              <p:nvPr/>
            </p:nvSpPr>
            <p:spPr bwMode="auto">
              <a:xfrm>
                <a:off x="3219090" y="437770"/>
                <a:ext cx="2880000" cy="2880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flip="none" rotWithShape="1">
                <a:gsLst>
                  <a:gs pos="57000">
                    <a:schemeClr val="bg1">
                      <a:lumMod val="85000"/>
                    </a:schemeClr>
                  </a:gs>
                  <a:gs pos="100000">
                    <a:schemeClr val="bg1"/>
                  </a:gs>
                  <a:gs pos="24000">
                    <a:schemeClr val="bg2">
                      <a:lumMod val="90000"/>
                    </a:schemeClr>
                  </a:gs>
                </a:gsLst>
                <a:path path="circle">
                  <a:fillToRect l="100000" b="100000"/>
                </a:path>
                <a:tileRect t="-100000" r="-100000"/>
              </a:gradFill>
              <a:ln>
                <a:noFill/>
              </a:ln>
              <a:effectLst>
                <a:outerShdw blurRad="342900" dist="165100" dir="8100000" sx="102000" sy="102000" algn="tr" rotWithShape="0">
                  <a:prstClr val="black">
                    <a:alpha val="40000"/>
                  </a:prstClr>
                </a:outerShdw>
              </a:effectLst>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42" name="Freeform 5"/>
              <p:cNvSpPr>
                <a:spLocks noEditPoints="1"/>
              </p:cNvSpPr>
              <p:nvPr/>
            </p:nvSpPr>
            <p:spPr bwMode="auto">
              <a:xfrm>
                <a:off x="3219163" y="417665"/>
                <a:ext cx="2934001" cy="2934000"/>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81000">
                    <a:schemeClr val="bg1"/>
                  </a:gs>
                  <a:gs pos="45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nvGrpSpPr>
              <p:cNvPr id="43" name="组合 42"/>
              <p:cNvGrpSpPr/>
              <p:nvPr/>
            </p:nvGrpSpPr>
            <p:grpSpPr>
              <a:xfrm>
                <a:off x="3232522" y="463403"/>
                <a:ext cx="2887202" cy="2888262"/>
                <a:chOff x="3232522" y="463403"/>
                <a:chExt cx="2887202" cy="2888262"/>
              </a:xfrm>
            </p:grpSpPr>
            <p:sp>
              <p:nvSpPr>
                <p:cNvPr id="44" name="Freeform 5"/>
                <p:cNvSpPr>
                  <a:spLocks noEditPoints="1"/>
                </p:cNvSpPr>
                <p:nvPr/>
              </p:nvSpPr>
              <p:spPr bwMode="auto">
                <a:xfrm>
                  <a:off x="3232522" y="463403"/>
                  <a:ext cx="2887202" cy="2888262"/>
                </a:xfrm>
                <a:custGeom>
                  <a:avLst/>
                  <a:gdLst>
                    <a:gd name="T0" fmla="*/ 209 w 419"/>
                    <a:gd name="T1" fmla="*/ 0 h 419"/>
                    <a:gd name="T2" fmla="*/ 0 w 419"/>
                    <a:gd name="T3" fmla="*/ 209 h 419"/>
                    <a:gd name="T4" fmla="*/ 209 w 419"/>
                    <a:gd name="T5" fmla="*/ 419 h 419"/>
                    <a:gd name="T6" fmla="*/ 419 w 419"/>
                    <a:gd name="T7" fmla="*/ 209 h 419"/>
                    <a:gd name="T8" fmla="*/ 209 w 419"/>
                    <a:gd name="T9" fmla="*/ 0 h 419"/>
                    <a:gd name="T10" fmla="*/ 209 w 419"/>
                    <a:gd name="T11" fmla="*/ 358 h 419"/>
                    <a:gd name="T12" fmla="*/ 61 w 419"/>
                    <a:gd name="T13" fmla="*/ 209 h 419"/>
                    <a:gd name="T14" fmla="*/ 209 w 419"/>
                    <a:gd name="T15" fmla="*/ 61 h 419"/>
                    <a:gd name="T16" fmla="*/ 358 w 419"/>
                    <a:gd name="T17" fmla="*/ 209 h 419"/>
                    <a:gd name="T18" fmla="*/ 209 w 419"/>
                    <a:gd name="T19" fmla="*/ 35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9" h="419">
                      <a:moveTo>
                        <a:pt x="209" y="0"/>
                      </a:moveTo>
                      <a:cubicBezTo>
                        <a:pt x="94" y="0"/>
                        <a:pt x="0" y="94"/>
                        <a:pt x="0" y="209"/>
                      </a:cubicBezTo>
                      <a:cubicBezTo>
                        <a:pt x="0" y="325"/>
                        <a:pt x="94" y="419"/>
                        <a:pt x="209" y="419"/>
                      </a:cubicBezTo>
                      <a:cubicBezTo>
                        <a:pt x="325" y="419"/>
                        <a:pt x="419" y="325"/>
                        <a:pt x="419" y="209"/>
                      </a:cubicBezTo>
                      <a:cubicBezTo>
                        <a:pt x="419" y="94"/>
                        <a:pt x="325" y="0"/>
                        <a:pt x="209" y="0"/>
                      </a:cubicBezTo>
                      <a:close/>
                      <a:moveTo>
                        <a:pt x="209" y="358"/>
                      </a:moveTo>
                      <a:cubicBezTo>
                        <a:pt x="128" y="358"/>
                        <a:pt x="61" y="291"/>
                        <a:pt x="61" y="209"/>
                      </a:cubicBezTo>
                      <a:cubicBezTo>
                        <a:pt x="61" y="128"/>
                        <a:pt x="128" y="61"/>
                        <a:pt x="209" y="61"/>
                      </a:cubicBezTo>
                      <a:cubicBezTo>
                        <a:pt x="291" y="61"/>
                        <a:pt x="358" y="128"/>
                        <a:pt x="358" y="209"/>
                      </a:cubicBezTo>
                      <a:cubicBezTo>
                        <a:pt x="358" y="291"/>
                        <a:pt x="291" y="358"/>
                        <a:pt x="209" y="358"/>
                      </a:cubicBezTo>
                      <a:close/>
                    </a:path>
                  </a:pathLst>
                </a:custGeom>
                <a:gradFill>
                  <a:gsLst>
                    <a:gs pos="94000">
                      <a:schemeClr val="bg1"/>
                    </a:gs>
                    <a:gs pos="74000">
                      <a:schemeClr val="bg2"/>
                    </a:gs>
                  </a:gsLst>
                  <a:lin ang="18900000" scaled="1"/>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sp>
              <p:nvSpPr>
                <p:cNvPr id="45" name="Freeform 13"/>
                <p:cNvSpPr>
                  <a:spLocks noEditPoints="1"/>
                </p:cNvSpPr>
                <p:nvPr/>
              </p:nvSpPr>
              <p:spPr bwMode="auto">
                <a:xfrm rot="20536718">
                  <a:off x="3650512" y="868640"/>
                  <a:ext cx="2064161" cy="2062784"/>
                </a:xfrm>
                <a:custGeom>
                  <a:avLst/>
                  <a:gdLst>
                    <a:gd name="T0" fmla="*/ 149 w 297"/>
                    <a:gd name="T1" fmla="*/ 0 h 297"/>
                    <a:gd name="T2" fmla="*/ 0 w 297"/>
                    <a:gd name="T3" fmla="*/ 149 h 297"/>
                    <a:gd name="T4" fmla="*/ 149 w 297"/>
                    <a:gd name="T5" fmla="*/ 297 h 297"/>
                    <a:gd name="T6" fmla="*/ 297 w 297"/>
                    <a:gd name="T7" fmla="*/ 149 h 297"/>
                    <a:gd name="T8" fmla="*/ 149 w 297"/>
                    <a:gd name="T9" fmla="*/ 0 h 297"/>
                    <a:gd name="T10" fmla="*/ 149 w 297"/>
                    <a:gd name="T11" fmla="*/ 289 h 297"/>
                    <a:gd name="T12" fmla="*/ 8 w 297"/>
                    <a:gd name="T13" fmla="*/ 149 h 297"/>
                    <a:gd name="T14" fmla="*/ 149 w 297"/>
                    <a:gd name="T15" fmla="*/ 9 h 297"/>
                    <a:gd name="T16" fmla="*/ 289 w 297"/>
                    <a:gd name="T17" fmla="*/ 149 h 297"/>
                    <a:gd name="T18" fmla="*/ 149 w 297"/>
                    <a:gd name="T19" fmla="*/ 28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97">
                      <a:moveTo>
                        <a:pt x="149" y="0"/>
                      </a:moveTo>
                      <a:cubicBezTo>
                        <a:pt x="67" y="0"/>
                        <a:pt x="0" y="67"/>
                        <a:pt x="0" y="149"/>
                      </a:cubicBezTo>
                      <a:cubicBezTo>
                        <a:pt x="0" y="231"/>
                        <a:pt x="67" y="297"/>
                        <a:pt x="149" y="297"/>
                      </a:cubicBezTo>
                      <a:cubicBezTo>
                        <a:pt x="230" y="297"/>
                        <a:pt x="297" y="231"/>
                        <a:pt x="297" y="149"/>
                      </a:cubicBezTo>
                      <a:cubicBezTo>
                        <a:pt x="297" y="67"/>
                        <a:pt x="230" y="0"/>
                        <a:pt x="149" y="0"/>
                      </a:cubicBezTo>
                      <a:close/>
                      <a:moveTo>
                        <a:pt x="149" y="289"/>
                      </a:moveTo>
                      <a:cubicBezTo>
                        <a:pt x="71" y="289"/>
                        <a:pt x="8" y="226"/>
                        <a:pt x="8" y="149"/>
                      </a:cubicBezTo>
                      <a:cubicBezTo>
                        <a:pt x="8" y="72"/>
                        <a:pt x="71" y="9"/>
                        <a:pt x="149" y="9"/>
                      </a:cubicBezTo>
                      <a:cubicBezTo>
                        <a:pt x="226" y="9"/>
                        <a:pt x="289" y="72"/>
                        <a:pt x="289" y="149"/>
                      </a:cubicBezTo>
                      <a:cubicBezTo>
                        <a:pt x="289" y="226"/>
                        <a:pt x="226" y="289"/>
                        <a:pt x="149" y="289"/>
                      </a:cubicBezTo>
                      <a:close/>
                    </a:path>
                  </a:pathLst>
                </a:custGeom>
                <a:gradFill>
                  <a:gsLst>
                    <a:gs pos="100000">
                      <a:schemeClr val="bg1"/>
                    </a:gs>
                    <a:gs pos="31000">
                      <a:schemeClr val="bg2">
                        <a:lumMod val="90000"/>
                      </a:schemeClr>
                    </a:gs>
                  </a:gsLst>
                  <a:lin ang="9000000" scaled="0"/>
                </a:gradFill>
                <a:ln>
                  <a:noFill/>
                </a:ln>
              </p:spPr>
              <p:txBody>
                <a:bodyPr vert="horz" wrap="square" lIns="109728" tIns="54864" rIns="109728" bIns="54864" numCol="1" anchor="t" anchorCtr="0" compatLnSpc="1"/>
                <a:lstStyle/>
                <a:p>
                  <a:pPr defTabSz="855980"/>
                  <a:endParaRPr lang="zh-CN" altLang="en-US" sz="1685">
                    <a:solidFill>
                      <a:prstClr val="black"/>
                    </a:solidFill>
                  </a:endParaRPr>
                </a:p>
              </p:txBody>
            </p:sp>
          </p:grpSp>
        </p:grpSp>
        <p:sp>
          <p:nvSpPr>
            <p:cNvPr id="40" name="Oval 5"/>
            <p:cNvSpPr>
              <a:spLocks noChangeArrowheads="1"/>
            </p:cNvSpPr>
            <p:nvPr/>
          </p:nvSpPr>
          <p:spPr bwMode="auto">
            <a:xfrm>
              <a:off x="5743321" y="906036"/>
              <a:ext cx="1023825" cy="1023824"/>
            </a:xfrm>
            <a:prstGeom prst="ellipse">
              <a:avLst/>
            </a:prstGeom>
            <a:gradFill flip="none" rotWithShape="1">
              <a:gsLst>
                <a:gs pos="17000">
                  <a:schemeClr val="bg1">
                    <a:alpha val="50000"/>
                  </a:schemeClr>
                </a:gs>
                <a:gs pos="100000">
                  <a:schemeClr val="bg1">
                    <a:alpha val="0"/>
                  </a:schemeClr>
                </a:gs>
              </a:gsLst>
              <a:path path="shape">
                <a:fillToRect l="50000" t="50000" r="50000" b="50000"/>
              </a:path>
              <a:tileRect/>
            </a:gradFill>
            <a:ln>
              <a:noFill/>
            </a:ln>
          </p:spPr>
          <p:txBody>
            <a:bodyPr vert="horz" wrap="square" lIns="109728" tIns="54864" rIns="109728" bIns="54864" numCol="1" anchor="t" anchorCtr="0" compatLnSpc="1"/>
            <a:lstStyle/>
            <a:p>
              <a:pPr algn="ctr" defTabSz="855980"/>
              <a:endParaRPr lang="zh-CN" altLang="en-US" sz="11500" dirty="0">
                <a:solidFill>
                  <a:prstClr val="black"/>
                </a:solidFill>
                <a:latin typeface="Colonna MT" panose="04020805060202030203" pitchFamily="82" charset="0"/>
              </a:endParaRPr>
            </a:p>
          </p:txBody>
        </p:sp>
      </p:grpSp>
      <p:grpSp>
        <p:nvGrpSpPr>
          <p:cNvPr id="65" name="组合 64"/>
          <p:cNvGrpSpPr/>
          <p:nvPr/>
        </p:nvGrpSpPr>
        <p:grpSpPr>
          <a:xfrm>
            <a:off x="1077929" y="2241485"/>
            <a:ext cx="1440000" cy="1440000"/>
            <a:chOff x="2390982" y="746467"/>
            <a:chExt cx="1440000" cy="1440000"/>
          </a:xfrm>
        </p:grpSpPr>
        <p:grpSp>
          <p:nvGrpSpPr>
            <p:cNvPr id="66" name="组合 65"/>
            <p:cNvGrpSpPr>
              <a:grpSpLocks noChangeAspect="1"/>
            </p:cNvGrpSpPr>
            <p:nvPr/>
          </p:nvGrpSpPr>
          <p:grpSpPr>
            <a:xfrm>
              <a:off x="2390982" y="746467"/>
              <a:ext cx="1440000" cy="1440000"/>
              <a:chOff x="2149664" y="1451396"/>
              <a:chExt cx="2106234" cy="2106234"/>
            </a:xfrm>
          </p:grpSpPr>
          <p:sp>
            <p:nvSpPr>
              <p:cNvPr id="68" name="椭圆 67"/>
              <p:cNvSpPr/>
              <p:nvPr/>
            </p:nvSpPr>
            <p:spPr>
              <a:xfrm>
                <a:off x="2149664" y="1451396"/>
                <a:ext cx="2106234" cy="2106234"/>
              </a:xfrm>
              <a:prstGeom prst="ellipse">
                <a:avLst/>
              </a:prstGeom>
              <a:solidFill>
                <a:srgbClr val="91CF50"/>
              </a:solidFill>
              <a:ln w="25400" cap="flat" cmpd="sng" algn="ctr">
                <a:noFill/>
                <a:prstDash val="solid"/>
              </a:ln>
              <a:effectLst>
                <a:outerShdw blurRad="177800" dist="38100" dir="5400000" algn="t" rotWithShape="0">
                  <a:prstClr val="black">
                    <a:alpha val="76000"/>
                  </a:prstClr>
                </a:outerShdw>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sp>
            <p:nvSpPr>
              <p:cNvPr id="69" name="椭圆 68"/>
              <p:cNvSpPr/>
              <p:nvPr/>
            </p:nvSpPr>
            <p:spPr>
              <a:xfrm>
                <a:off x="2348483" y="1662205"/>
                <a:ext cx="1715613" cy="1715613"/>
              </a:xfrm>
              <a:prstGeom prst="ellipse">
                <a:avLst/>
              </a:prstGeom>
              <a:gradFill flip="none" rotWithShape="1">
                <a:gsLst>
                  <a:gs pos="39000">
                    <a:sysClr val="window" lastClr="FFFFFF"/>
                  </a:gs>
                  <a:gs pos="100000">
                    <a:sysClr val="windowText" lastClr="000000">
                      <a:lumMod val="75000"/>
                      <a:lumOff val="25000"/>
                    </a:sysClr>
                  </a:gs>
                </a:gsLst>
                <a:lin ang="16200000" scaled="1"/>
                <a:tileRect/>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sp>
            <p:nvSpPr>
              <p:cNvPr id="70" name="椭圆 69"/>
              <p:cNvSpPr/>
              <p:nvPr/>
            </p:nvSpPr>
            <p:spPr>
              <a:xfrm>
                <a:off x="2399705" y="1698854"/>
                <a:ext cx="1620180" cy="1620180"/>
              </a:xfrm>
              <a:prstGeom prst="ellipse">
                <a:avLst/>
              </a:prstGeom>
              <a:solidFill>
                <a:srgbClr val="91CF50"/>
              </a:solidFill>
              <a:ln w="25400" cap="flat" cmpd="sng" algn="ctr">
                <a:noFill/>
                <a:prstDash val="solid"/>
              </a:ln>
              <a:effectLst>
                <a:outerShdw blurRad="50800" dist="38100" dir="5400000" algn="t" rotWithShape="0">
                  <a:prstClr val="black">
                    <a:alpha val="67000"/>
                  </a:prstClr>
                </a:outerShdw>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grpSp>
        <p:sp>
          <p:nvSpPr>
            <p:cNvPr id="67" name="矩形 66"/>
            <p:cNvSpPr/>
            <p:nvPr/>
          </p:nvSpPr>
          <p:spPr>
            <a:xfrm>
              <a:off x="2685870" y="993796"/>
              <a:ext cx="877163" cy="923330"/>
            </a:xfrm>
            <a:prstGeom prst="rect">
              <a:avLst/>
            </a:prstGeom>
          </p:spPr>
          <p:txBody>
            <a:bodyPr wrap="none">
              <a:spAutoFit/>
            </a:bodyPr>
            <a:lstStyle/>
            <a:p>
              <a:r>
                <a:rPr lang="zh-CN" altLang="en-US" sz="5400" b="1" dirty="0" smtClean="0">
                  <a:solidFill>
                    <a:schemeClr val="bg1">
                      <a:lumMod val="95000"/>
                    </a:schemeClr>
                  </a:solidFill>
                  <a:effectLst>
                    <a:outerShdw blurRad="38100" dist="38100" dir="2700000" algn="tl">
                      <a:srgbClr val="000000">
                        <a:alpha val="43137"/>
                      </a:srgbClr>
                    </a:outerShdw>
                  </a:effectLst>
                  <a:latin typeface="华康龙门石碑W9" panose="03000909000000000000" pitchFamily="65" charset="-122"/>
                  <a:ea typeface="华康龙门石碑W9" panose="03000909000000000000" pitchFamily="65" charset="-122"/>
                </a:rPr>
                <a:t>谢</a:t>
              </a:r>
              <a:endParaRPr lang="zh-CN" altLang="en-US" sz="5400" dirty="0">
                <a:solidFill>
                  <a:schemeClr val="bg1">
                    <a:lumMod val="95000"/>
                  </a:schemeClr>
                </a:solidFill>
              </a:endParaRPr>
            </a:p>
          </p:txBody>
        </p:sp>
      </p:grpSp>
      <p:grpSp>
        <p:nvGrpSpPr>
          <p:cNvPr id="71" name="组合 70"/>
          <p:cNvGrpSpPr/>
          <p:nvPr/>
        </p:nvGrpSpPr>
        <p:grpSpPr>
          <a:xfrm>
            <a:off x="3942472" y="3106595"/>
            <a:ext cx="1440000" cy="1440000"/>
            <a:chOff x="3870077" y="746467"/>
            <a:chExt cx="1440000" cy="1440000"/>
          </a:xfrm>
        </p:grpSpPr>
        <p:grpSp>
          <p:nvGrpSpPr>
            <p:cNvPr id="72" name="组合 71"/>
            <p:cNvGrpSpPr>
              <a:grpSpLocks noChangeAspect="1"/>
            </p:cNvGrpSpPr>
            <p:nvPr/>
          </p:nvGrpSpPr>
          <p:grpSpPr>
            <a:xfrm>
              <a:off x="3870077" y="746467"/>
              <a:ext cx="1440000" cy="1440000"/>
              <a:chOff x="2149664" y="1451396"/>
              <a:chExt cx="2106234" cy="2106234"/>
            </a:xfrm>
          </p:grpSpPr>
          <p:sp>
            <p:nvSpPr>
              <p:cNvPr id="74" name="椭圆 73"/>
              <p:cNvSpPr/>
              <p:nvPr/>
            </p:nvSpPr>
            <p:spPr>
              <a:xfrm>
                <a:off x="2149664" y="1451396"/>
                <a:ext cx="2106234" cy="2106234"/>
              </a:xfrm>
              <a:prstGeom prst="ellipse">
                <a:avLst/>
              </a:prstGeom>
              <a:solidFill>
                <a:srgbClr val="00AFEF"/>
              </a:solidFill>
              <a:ln w="25400" cap="flat" cmpd="sng" algn="ctr">
                <a:noFill/>
                <a:prstDash val="solid"/>
              </a:ln>
              <a:effectLst>
                <a:outerShdw blurRad="177800" dist="38100" dir="5400000" algn="t" rotWithShape="0">
                  <a:prstClr val="black">
                    <a:alpha val="76000"/>
                  </a:prstClr>
                </a:outerShdw>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sp>
            <p:nvSpPr>
              <p:cNvPr id="75" name="椭圆 74"/>
              <p:cNvSpPr/>
              <p:nvPr/>
            </p:nvSpPr>
            <p:spPr>
              <a:xfrm>
                <a:off x="2348482" y="1662205"/>
                <a:ext cx="1715612" cy="1715612"/>
              </a:xfrm>
              <a:prstGeom prst="ellipse">
                <a:avLst/>
              </a:prstGeom>
              <a:gradFill flip="none" rotWithShape="1">
                <a:gsLst>
                  <a:gs pos="39000">
                    <a:sysClr val="window" lastClr="FFFFFF"/>
                  </a:gs>
                  <a:gs pos="100000">
                    <a:sysClr val="windowText" lastClr="000000">
                      <a:lumMod val="75000"/>
                      <a:lumOff val="25000"/>
                    </a:sysClr>
                  </a:gs>
                </a:gsLst>
                <a:lin ang="16200000" scaled="1"/>
                <a:tileRect/>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sp>
            <p:nvSpPr>
              <p:cNvPr id="76" name="椭圆 75"/>
              <p:cNvSpPr/>
              <p:nvPr/>
            </p:nvSpPr>
            <p:spPr>
              <a:xfrm>
                <a:off x="2399705" y="1698854"/>
                <a:ext cx="1620180" cy="1620180"/>
              </a:xfrm>
              <a:prstGeom prst="ellipse">
                <a:avLst/>
              </a:prstGeom>
              <a:solidFill>
                <a:srgbClr val="00AFEF"/>
              </a:solidFill>
              <a:ln w="25400" cap="flat" cmpd="sng" algn="ctr">
                <a:noFill/>
                <a:prstDash val="solid"/>
              </a:ln>
              <a:effectLst>
                <a:outerShdw blurRad="50800" dist="38100" dir="5400000" algn="t" rotWithShape="0">
                  <a:prstClr val="black">
                    <a:alpha val="67000"/>
                  </a:prstClr>
                </a:outerShdw>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grpSp>
        <p:sp>
          <p:nvSpPr>
            <p:cNvPr id="73" name="矩形 72"/>
            <p:cNvSpPr/>
            <p:nvPr/>
          </p:nvSpPr>
          <p:spPr>
            <a:xfrm>
              <a:off x="4151495" y="1018492"/>
              <a:ext cx="877163" cy="923330"/>
            </a:xfrm>
            <a:prstGeom prst="rect">
              <a:avLst/>
            </a:prstGeom>
          </p:spPr>
          <p:txBody>
            <a:bodyPr wrap="none">
              <a:spAutoFit/>
            </a:bodyPr>
            <a:lstStyle/>
            <a:p>
              <a:r>
                <a:rPr lang="zh-CN" altLang="en-US" sz="5400" b="1" dirty="0" smtClean="0">
                  <a:solidFill>
                    <a:schemeClr val="bg1">
                      <a:lumMod val="95000"/>
                    </a:schemeClr>
                  </a:solidFill>
                  <a:effectLst>
                    <a:outerShdw blurRad="38100" dist="38100" dir="2700000" algn="tl">
                      <a:srgbClr val="000000">
                        <a:alpha val="43137"/>
                      </a:srgbClr>
                    </a:outerShdw>
                  </a:effectLst>
                  <a:latin typeface="华康龙门石碑W9" panose="03000909000000000000" pitchFamily="65" charset="-122"/>
                  <a:ea typeface="华康龙门石碑W9" panose="03000909000000000000" pitchFamily="65" charset="-122"/>
                </a:rPr>
                <a:t>谢</a:t>
              </a:r>
              <a:endParaRPr lang="zh-CN" altLang="en-US" sz="5400" dirty="0">
                <a:solidFill>
                  <a:schemeClr val="bg1">
                    <a:lumMod val="95000"/>
                  </a:schemeClr>
                </a:solidFill>
              </a:endParaRPr>
            </a:p>
          </p:txBody>
        </p:sp>
      </p:grpSp>
      <p:grpSp>
        <p:nvGrpSpPr>
          <p:cNvPr id="77" name="组合 76"/>
          <p:cNvGrpSpPr/>
          <p:nvPr/>
        </p:nvGrpSpPr>
        <p:grpSpPr>
          <a:xfrm>
            <a:off x="6783976" y="2268883"/>
            <a:ext cx="1440000" cy="1440000"/>
            <a:chOff x="6163672" y="735461"/>
            <a:chExt cx="1440000" cy="1440000"/>
          </a:xfrm>
        </p:grpSpPr>
        <p:grpSp>
          <p:nvGrpSpPr>
            <p:cNvPr id="78" name="组合 77"/>
            <p:cNvGrpSpPr>
              <a:grpSpLocks noChangeAspect="1"/>
            </p:cNvGrpSpPr>
            <p:nvPr/>
          </p:nvGrpSpPr>
          <p:grpSpPr>
            <a:xfrm>
              <a:off x="6163672" y="735461"/>
              <a:ext cx="1440000" cy="1440000"/>
              <a:chOff x="2149664" y="1451396"/>
              <a:chExt cx="2106234" cy="2106234"/>
            </a:xfrm>
          </p:grpSpPr>
          <p:sp>
            <p:nvSpPr>
              <p:cNvPr id="80" name="椭圆 79"/>
              <p:cNvSpPr/>
              <p:nvPr/>
            </p:nvSpPr>
            <p:spPr>
              <a:xfrm>
                <a:off x="2149664" y="1451396"/>
                <a:ext cx="2106234" cy="2106234"/>
              </a:xfrm>
              <a:prstGeom prst="ellipse">
                <a:avLst/>
              </a:prstGeom>
              <a:solidFill>
                <a:srgbClr val="FF944C"/>
              </a:solidFill>
              <a:ln w="25400" cap="flat" cmpd="sng" algn="ctr">
                <a:noFill/>
                <a:prstDash val="solid"/>
              </a:ln>
              <a:effectLst>
                <a:outerShdw blurRad="177800" dist="38100" dir="5400000" algn="t" rotWithShape="0">
                  <a:prstClr val="black">
                    <a:alpha val="76000"/>
                  </a:prstClr>
                </a:outerShdw>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sp>
            <p:nvSpPr>
              <p:cNvPr id="81" name="椭圆 80"/>
              <p:cNvSpPr/>
              <p:nvPr/>
            </p:nvSpPr>
            <p:spPr>
              <a:xfrm>
                <a:off x="2348482" y="1662205"/>
                <a:ext cx="1715612" cy="1715612"/>
              </a:xfrm>
              <a:prstGeom prst="ellipse">
                <a:avLst/>
              </a:prstGeom>
              <a:gradFill flip="none" rotWithShape="1">
                <a:gsLst>
                  <a:gs pos="39000">
                    <a:sysClr val="window" lastClr="FFFFFF"/>
                  </a:gs>
                  <a:gs pos="100000">
                    <a:sysClr val="windowText" lastClr="000000">
                      <a:lumMod val="75000"/>
                      <a:lumOff val="25000"/>
                    </a:sysClr>
                  </a:gs>
                </a:gsLst>
                <a:lin ang="16200000" scaled="1"/>
                <a:tileRect/>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sp>
            <p:nvSpPr>
              <p:cNvPr id="82" name="椭圆 81"/>
              <p:cNvSpPr/>
              <p:nvPr/>
            </p:nvSpPr>
            <p:spPr>
              <a:xfrm>
                <a:off x="2399705" y="1698854"/>
                <a:ext cx="1620180" cy="1620180"/>
              </a:xfrm>
              <a:prstGeom prst="ellipse">
                <a:avLst/>
              </a:prstGeom>
              <a:solidFill>
                <a:srgbClr val="FF944C"/>
              </a:solidFill>
              <a:ln w="25400" cap="flat" cmpd="sng" algn="ctr">
                <a:noFill/>
                <a:prstDash val="solid"/>
              </a:ln>
              <a:effectLst>
                <a:outerShdw blurRad="50800" dist="38100" dir="5400000" algn="t" rotWithShape="0">
                  <a:prstClr val="black">
                    <a:alpha val="67000"/>
                  </a:prstClr>
                </a:outerShdw>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grpSp>
        <p:sp>
          <p:nvSpPr>
            <p:cNvPr id="79" name="矩形 78"/>
            <p:cNvSpPr/>
            <p:nvPr/>
          </p:nvSpPr>
          <p:spPr>
            <a:xfrm>
              <a:off x="6445658" y="951317"/>
              <a:ext cx="877163" cy="923330"/>
            </a:xfrm>
            <a:prstGeom prst="rect">
              <a:avLst/>
            </a:prstGeom>
          </p:spPr>
          <p:txBody>
            <a:bodyPr wrap="none">
              <a:spAutoFit/>
            </a:bodyPr>
            <a:lstStyle/>
            <a:p>
              <a:r>
                <a:rPr lang="zh-CN" altLang="en-US" sz="5400" b="1" dirty="0" smtClean="0">
                  <a:solidFill>
                    <a:schemeClr val="bg1">
                      <a:lumMod val="95000"/>
                    </a:schemeClr>
                  </a:solidFill>
                  <a:effectLst>
                    <a:outerShdw blurRad="38100" dist="38100" dir="2700000" algn="tl">
                      <a:srgbClr val="000000">
                        <a:alpha val="43137"/>
                      </a:srgbClr>
                    </a:outerShdw>
                  </a:effectLst>
                  <a:latin typeface="华康龙门石碑W9" panose="03000909000000000000" pitchFamily="65" charset="-122"/>
                  <a:ea typeface="华康龙门石碑W9" panose="03000909000000000000" pitchFamily="65" charset="-122"/>
                </a:rPr>
                <a:t>观</a:t>
              </a:r>
              <a:endParaRPr lang="zh-CN" altLang="en-US" sz="5400" dirty="0">
                <a:solidFill>
                  <a:schemeClr val="bg1">
                    <a:lumMod val="95000"/>
                  </a:schemeClr>
                </a:solidFill>
              </a:endParaRPr>
            </a:p>
          </p:txBody>
        </p:sp>
      </p:grpSp>
      <p:grpSp>
        <p:nvGrpSpPr>
          <p:cNvPr id="83" name="组合 82"/>
          <p:cNvGrpSpPr/>
          <p:nvPr/>
        </p:nvGrpSpPr>
        <p:grpSpPr>
          <a:xfrm>
            <a:off x="9587052" y="3113161"/>
            <a:ext cx="1440000" cy="1440000"/>
            <a:chOff x="7630857" y="735461"/>
            <a:chExt cx="1440000" cy="1440000"/>
          </a:xfrm>
        </p:grpSpPr>
        <p:grpSp>
          <p:nvGrpSpPr>
            <p:cNvPr id="84" name="组合 83"/>
            <p:cNvGrpSpPr>
              <a:grpSpLocks noChangeAspect="1"/>
            </p:cNvGrpSpPr>
            <p:nvPr/>
          </p:nvGrpSpPr>
          <p:grpSpPr>
            <a:xfrm>
              <a:off x="7630857" y="735461"/>
              <a:ext cx="1440000" cy="1440000"/>
              <a:chOff x="2149664" y="1451396"/>
              <a:chExt cx="2106234" cy="2106234"/>
            </a:xfrm>
          </p:grpSpPr>
          <p:sp>
            <p:nvSpPr>
              <p:cNvPr id="86" name="椭圆 85"/>
              <p:cNvSpPr/>
              <p:nvPr/>
            </p:nvSpPr>
            <p:spPr>
              <a:xfrm>
                <a:off x="2149664" y="1451396"/>
                <a:ext cx="2106234" cy="2106234"/>
              </a:xfrm>
              <a:prstGeom prst="ellipse">
                <a:avLst/>
              </a:prstGeom>
              <a:solidFill>
                <a:srgbClr val="70309F"/>
              </a:solidFill>
              <a:ln w="25400" cap="flat" cmpd="sng" algn="ctr">
                <a:noFill/>
                <a:prstDash val="solid"/>
              </a:ln>
              <a:effectLst>
                <a:outerShdw blurRad="177800" dist="38100" dir="5400000" algn="t" rotWithShape="0">
                  <a:prstClr val="black">
                    <a:alpha val="76000"/>
                  </a:prstClr>
                </a:outerShdw>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sp>
            <p:nvSpPr>
              <p:cNvPr id="87" name="椭圆 86"/>
              <p:cNvSpPr/>
              <p:nvPr/>
            </p:nvSpPr>
            <p:spPr>
              <a:xfrm>
                <a:off x="2348482" y="1662205"/>
                <a:ext cx="1715612" cy="1715612"/>
              </a:xfrm>
              <a:prstGeom prst="ellipse">
                <a:avLst/>
              </a:prstGeom>
              <a:gradFill flip="none" rotWithShape="1">
                <a:gsLst>
                  <a:gs pos="39000">
                    <a:sysClr val="window" lastClr="FFFFFF"/>
                  </a:gs>
                  <a:gs pos="100000">
                    <a:sysClr val="windowText" lastClr="000000">
                      <a:lumMod val="75000"/>
                      <a:lumOff val="25000"/>
                    </a:sysClr>
                  </a:gs>
                </a:gsLst>
                <a:lin ang="16200000" scaled="1"/>
                <a:tileRect/>
              </a:gradFill>
              <a:ln w="25400" cap="flat" cmpd="sng" algn="ctr">
                <a:noFill/>
                <a:prstDash val="solid"/>
              </a:ln>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sp>
            <p:nvSpPr>
              <p:cNvPr id="88" name="椭圆 87"/>
              <p:cNvSpPr/>
              <p:nvPr/>
            </p:nvSpPr>
            <p:spPr>
              <a:xfrm>
                <a:off x="2399705" y="1698854"/>
                <a:ext cx="1620180" cy="1620180"/>
              </a:xfrm>
              <a:prstGeom prst="ellipse">
                <a:avLst/>
              </a:prstGeom>
              <a:solidFill>
                <a:srgbClr val="70309F"/>
              </a:solidFill>
              <a:ln w="25400" cap="flat" cmpd="sng" algn="ctr">
                <a:noFill/>
                <a:prstDash val="solid"/>
              </a:ln>
              <a:effectLst>
                <a:outerShdw blurRad="50800" dist="38100" dir="5400000" algn="t" rotWithShape="0">
                  <a:prstClr val="black">
                    <a:alpha val="67000"/>
                  </a:prstClr>
                </a:outerShdw>
              </a:effectLst>
            </p:spPr>
            <p:txBody>
              <a:bodyPr rtlCol="0" anchor="ctr"/>
              <a:lstStyle/>
              <a:p>
                <a:pPr algn="ctr" defTabSz="685800" fontAlgn="auto">
                  <a:spcBef>
                    <a:spcPts val="0"/>
                  </a:spcBef>
                  <a:spcAft>
                    <a:spcPts val="0"/>
                  </a:spcAft>
                  <a:defRPr/>
                </a:pPr>
                <a:endParaRPr lang="zh-CN" altLang="en-US" sz="1350" kern="0">
                  <a:solidFill>
                    <a:sysClr val="window" lastClr="FFFFFF"/>
                  </a:solidFill>
                  <a:latin typeface="Calibri" panose="020F0502020204030204"/>
                  <a:ea typeface="宋体" panose="02010600030101010101" pitchFamily="2" charset="-122"/>
                </a:endParaRPr>
              </a:p>
            </p:txBody>
          </p:sp>
        </p:grpSp>
        <p:sp>
          <p:nvSpPr>
            <p:cNvPr id="85" name="矩形 84"/>
            <p:cNvSpPr/>
            <p:nvPr/>
          </p:nvSpPr>
          <p:spPr>
            <a:xfrm>
              <a:off x="7912275" y="951317"/>
              <a:ext cx="877163" cy="923330"/>
            </a:xfrm>
            <a:prstGeom prst="rect">
              <a:avLst/>
            </a:prstGeom>
          </p:spPr>
          <p:txBody>
            <a:bodyPr wrap="none">
              <a:spAutoFit/>
            </a:bodyPr>
            <a:lstStyle/>
            <a:p>
              <a:r>
                <a:rPr lang="zh-CN" altLang="en-US" sz="5400" b="1" dirty="0" smtClean="0">
                  <a:solidFill>
                    <a:schemeClr val="bg1">
                      <a:lumMod val="95000"/>
                    </a:schemeClr>
                  </a:solidFill>
                  <a:effectLst>
                    <a:outerShdw blurRad="38100" dist="38100" dir="2700000" algn="tl">
                      <a:srgbClr val="000000">
                        <a:alpha val="43137"/>
                      </a:srgbClr>
                    </a:outerShdw>
                  </a:effectLst>
                  <a:latin typeface="华康龙门石碑W9" panose="03000909000000000000" pitchFamily="65" charset="-122"/>
                  <a:ea typeface="华康龙门石碑W9" panose="03000909000000000000" pitchFamily="65" charset="-122"/>
                </a:rPr>
                <a:t>赏</a:t>
              </a:r>
              <a:endParaRPr lang="zh-CN" altLang="en-US" sz="5400" dirty="0">
                <a:solidFill>
                  <a:schemeClr val="bg1">
                    <a:lumMod val="95000"/>
                  </a:schemeClr>
                </a:solidFill>
              </a:endParaRPr>
            </a:p>
          </p:txBody>
        </p:sp>
      </p:gr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1000"/>
                                        <p:tgtEl>
                                          <p:spTgt spid="77"/>
                                        </p:tgtEl>
                                      </p:cBhvr>
                                    </p:animEffect>
                                    <p:anim calcmode="lin" valueType="num">
                                      <p:cBhvr>
                                        <p:cTn id="18" dur="1000" fill="hold"/>
                                        <p:tgtEl>
                                          <p:spTgt spid="77"/>
                                        </p:tgtEl>
                                        <p:attrNameLst>
                                          <p:attrName>ppt_x</p:attrName>
                                        </p:attrNameLst>
                                      </p:cBhvr>
                                      <p:tavLst>
                                        <p:tav tm="0">
                                          <p:val>
                                            <p:strVal val="#ppt_x"/>
                                          </p:val>
                                        </p:tav>
                                        <p:tav tm="100000">
                                          <p:val>
                                            <p:strVal val="#ppt_x"/>
                                          </p:val>
                                        </p:tav>
                                      </p:tavLst>
                                    </p:anim>
                                    <p:anim calcmode="lin" valueType="num">
                                      <p:cBhvr>
                                        <p:cTn id="19" dur="1000" fill="hold"/>
                                        <p:tgtEl>
                                          <p:spTgt spid="7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1000"/>
                                        <p:tgtEl>
                                          <p:spTgt spid="83"/>
                                        </p:tgtEl>
                                      </p:cBhvr>
                                    </p:animEffect>
                                    <p:anim calcmode="lin" valueType="num">
                                      <p:cBhvr>
                                        <p:cTn id="23" dur="1000" fill="hold"/>
                                        <p:tgtEl>
                                          <p:spTgt spid="83"/>
                                        </p:tgtEl>
                                        <p:attrNameLst>
                                          <p:attrName>ppt_x</p:attrName>
                                        </p:attrNameLst>
                                      </p:cBhvr>
                                      <p:tavLst>
                                        <p:tav tm="0">
                                          <p:val>
                                            <p:strVal val="#ppt_x"/>
                                          </p:val>
                                        </p:tav>
                                        <p:tav tm="100000">
                                          <p:val>
                                            <p:strVal val="#ppt_x"/>
                                          </p:val>
                                        </p:tav>
                                      </p:tavLst>
                                    </p:anim>
                                    <p:anim calcmode="lin" valueType="num">
                                      <p:cBhvr>
                                        <p:cTn id="24"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dirty="0">
                <a:solidFill>
                  <a:prstClr val="black">
                    <a:lumMod val="50000"/>
                    <a:lumOff val="50000"/>
                  </a:prstClr>
                </a:solidFill>
              </a:rPr>
              <a:t>单击此处</a:t>
            </a:r>
            <a:r>
              <a:rPr lang="zh-CN" altLang="en-US" sz="3200" b="1" dirty="0">
                <a:solidFill>
                  <a:srgbClr val="EE6B61"/>
                </a:solidFill>
              </a:rPr>
              <a:t>添加标题</a:t>
            </a:r>
            <a:endParaRPr lang="en-US" altLang="zh-CN" sz="3200" b="1" dirty="0">
              <a:solidFill>
                <a:srgbClr val="EE6B61"/>
              </a:solidFill>
            </a:endParaRPr>
          </a:p>
          <a:p>
            <a:pPr algn="ctr"/>
            <a:r>
              <a:rPr lang="en-US" altLang="zh-CN" b="1" dirty="0">
                <a:solidFill>
                  <a:prstClr val="white">
                    <a:lumMod val="50000"/>
                  </a:prstClr>
                </a:solidFill>
              </a:rPr>
              <a:t>ADD YOUR TITLE HERE</a:t>
            </a:r>
            <a:endParaRPr lang="zh-CN" altLang="en-US" b="1" dirty="0">
              <a:solidFill>
                <a:prstClr val="white">
                  <a:lumMod val="50000"/>
                </a:prstClr>
              </a:solidFill>
            </a:endParaRPr>
          </a:p>
        </p:txBody>
      </p:sp>
      <p:sp>
        <p:nvSpPr>
          <p:cNvPr id="6" name="KSO_Shape"/>
          <p:cNvSpPr>
            <a:spLocks noChangeAspect="1"/>
          </p:cNvSpPr>
          <p:nvPr/>
        </p:nvSpPr>
        <p:spPr>
          <a:xfrm>
            <a:off x="407141" y="373075"/>
            <a:ext cx="804198" cy="74924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nvGrpSpPr>
          <p:cNvPr id="39" name="组合 38"/>
          <p:cNvGrpSpPr/>
          <p:nvPr/>
        </p:nvGrpSpPr>
        <p:grpSpPr>
          <a:xfrm>
            <a:off x="1408067" y="2274038"/>
            <a:ext cx="4025787" cy="953377"/>
            <a:chOff x="1577942" y="1826129"/>
            <a:chExt cx="4025787" cy="953377"/>
          </a:xfrm>
        </p:grpSpPr>
        <p:grpSp>
          <p:nvGrpSpPr>
            <p:cNvPr id="35" name="组合 34"/>
            <p:cNvGrpSpPr/>
            <p:nvPr/>
          </p:nvGrpSpPr>
          <p:grpSpPr>
            <a:xfrm>
              <a:off x="1577942" y="1826129"/>
              <a:ext cx="4025787" cy="953377"/>
              <a:chOff x="7298479" y="1615237"/>
              <a:chExt cx="3659806" cy="866706"/>
            </a:xfrm>
          </p:grpSpPr>
          <p:sp>
            <p:nvSpPr>
              <p:cNvPr id="33" name="圆角矩形 32"/>
              <p:cNvSpPr/>
              <p:nvPr/>
            </p:nvSpPr>
            <p:spPr>
              <a:xfrm>
                <a:off x="7298479" y="1615237"/>
                <a:ext cx="3659806" cy="866706"/>
              </a:xfrm>
              <a:prstGeom prst="roundRect">
                <a:avLst>
                  <a:gd name="adj" fmla="val 50000"/>
                </a:avLst>
              </a:prstGeom>
              <a:solidFill>
                <a:srgbClr val="EE6B61"/>
              </a:solidFill>
              <a:ln>
                <a:solidFill>
                  <a:srgbClr val="EE6B61"/>
                </a:solidFill>
              </a:ln>
              <a:effectLst>
                <a:outerShdw blurRad="50800" dist="38100" algn="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圆角矩形 33"/>
              <p:cNvSpPr/>
              <p:nvPr/>
            </p:nvSpPr>
            <p:spPr>
              <a:xfrm>
                <a:off x="7479349"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EE6B61"/>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7" name="矩形 36"/>
            <p:cNvSpPr/>
            <p:nvPr/>
          </p:nvSpPr>
          <p:spPr>
            <a:xfrm>
              <a:off x="2639142" y="2143702"/>
              <a:ext cx="2342822" cy="369332"/>
            </a:xfrm>
            <a:prstGeom prst="rect">
              <a:avLst/>
            </a:prstGeom>
          </p:spPr>
          <p:txBody>
            <a:bodyPr wrap="none">
              <a:spAutoFit/>
            </a:bodyPr>
            <a:lstStyle/>
            <a:p>
              <a:pPr algn="ctr"/>
              <a:r>
                <a:rPr lang="en-US" altLang="zh-CN" dirty="0">
                  <a:solidFill>
                    <a:prstClr val="black">
                      <a:lumMod val="50000"/>
                      <a:lumOff val="50000"/>
                    </a:prstClr>
                  </a:solidFill>
                </a:rPr>
                <a:t>Add Your Title Here</a:t>
              </a:r>
              <a:endParaRPr lang="zh-CN" altLang="en-US" dirty="0">
                <a:solidFill>
                  <a:prstClr val="black">
                    <a:lumMod val="50000"/>
                    <a:lumOff val="50000"/>
                  </a:prstClr>
                </a:solidFill>
              </a:endParaRPr>
            </a:p>
          </p:txBody>
        </p:sp>
      </p:grpSp>
      <p:grpSp>
        <p:nvGrpSpPr>
          <p:cNvPr id="24" name="组合 23"/>
          <p:cNvGrpSpPr/>
          <p:nvPr/>
        </p:nvGrpSpPr>
        <p:grpSpPr>
          <a:xfrm>
            <a:off x="639365" y="2063146"/>
            <a:ext cx="1375160" cy="1375160"/>
            <a:chOff x="7318202" y="1543843"/>
            <a:chExt cx="1375160" cy="1375160"/>
          </a:xfrm>
        </p:grpSpPr>
        <p:sp>
          <p:nvSpPr>
            <p:cNvPr id="18" name="八边形 17"/>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八边形 18"/>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5400" b="1" dirty="0">
                  <a:solidFill>
                    <a:srgbClr val="EE6B61"/>
                  </a:solidFill>
                  <a:effectLst>
                    <a:outerShdw blurRad="38100" dist="38100" dir="2700000" algn="tl">
                      <a:srgbClr val="000000">
                        <a:alpha val="43137"/>
                      </a:srgbClr>
                    </a:outerShdw>
                  </a:effectLst>
                </a:rPr>
                <a:t>A</a:t>
              </a:r>
              <a:endParaRPr lang="zh-CN" altLang="en-US" sz="5400" b="1" dirty="0">
                <a:solidFill>
                  <a:srgbClr val="EE6B61"/>
                </a:solidFill>
                <a:effectLst>
                  <a:outerShdw blurRad="38100" dist="38100" dir="2700000" algn="tl">
                    <a:srgbClr val="000000">
                      <a:alpha val="43137"/>
                    </a:srgbClr>
                  </a:outerShdw>
                </a:effectLst>
              </a:endParaRPr>
            </a:p>
          </p:txBody>
        </p:sp>
      </p:grpSp>
      <p:grpSp>
        <p:nvGrpSpPr>
          <p:cNvPr id="40" name="组合 39"/>
          <p:cNvGrpSpPr/>
          <p:nvPr/>
        </p:nvGrpSpPr>
        <p:grpSpPr>
          <a:xfrm>
            <a:off x="1408068" y="4692699"/>
            <a:ext cx="4025787" cy="953377"/>
            <a:chOff x="1577943" y="1826129"/>
            <a:chExt cx="4025787" cy="953377"/>
          </a:xfrm>
        </p:grpSpPr>
        <p:grpSp>
          <p:nvGrpSpPr>
            <p:cNvPr id="41" name="组合 40"/>
            <p:cNvGrpSpPr/>
            <p:nvPr/>
          </p:nvGrpSpPr>
          <p:grpSpPr>
            <a:xfrm>
              <a:off x="1577943" y="1826129"/>
              <a:ext cx="4025787" cy="953377"/>
              <a:chOff x="7298480" y="1615237"/>
              <a:chExt cx="3659806" cy="866706"/>
            </a:xfrm>
          </p:grpSpPr>
          <p:sp>
            <p:nvSpPr>
              <p:cNvPr id="43" name="圆角矩形 42"/>
              <p:cNvSpPr/>
              <p:nvPr/>
            </p:nvSpPr>
            <p:spPr>
              <a:xfrm>
                <a:off x="7298480" y="1615237"/>
                <a:ext cx="3659806" cy="866706"/>
              </a:xfrm>
              <a:prstGeom prst="roundRect">
                <a:avLst>
                  <a:gd name="adj" fmla="val 50000"/>
                </a:avLst>
              </a:prstGeom>
              <a:solidFill>
                <a:srgbClr val="FFB44B"/>
              </a:solidFill>
              <a:ln>
                <a:solidFill>
                  <a:srgbClr val="FFB44B"/>
                </a:solidFill>
              </a:ln>
              <a:effectLst>
                <a:outerShdw blurRad="50800" dist="38100" algn="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圆角矩形 43"/>
              <p:cNvSpPr/>
              <p:nvPr/>
            </p:nvSpPr>
            <p:spPr>
              <a:xfrm>
                <a:off x="7479349"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FFB44B"/>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2" name="矩形 41"/>
            <p:cNvSpPr/>
            <p:nvPr/>
          </p:nvSpPr>
          <p:spPr>
            <a:xfrm>
              <a:off x="2639142" y="2143702"/>
              <a:ext cx="2342822" cy="369332"/>
            </a:xfrm>
            <a:prstGeom prst="rect">
              <a:avLst/>
            </a:prstGeom>
          </p:spPr>
          <p:txBody>
            <a:bodyPr wrap="none">
              <a:spAutoFit/>
            </a:bodyPr>
            <a:lstStyle/>
            <a:p>
              <a:pPr algn="ctr"/>
              <a:r>
                <a:rPr lang="en-US" altLang="zh-CN" dirty="0">
                  <a:solidFill>
                    <a:prstClr val="black">
                      <a:lumMod val="50000"/>
                      <a:lumOff val="50000"/>
                    </a:prstClr>
                  </a:solidFill>
                </a:rPr>
                <a:t>Add Your Title Here</a:t>
              </a:r>
              <a:endParaRPr lang="zh-CN" altLang="en-US" dirty="0">
                <a:solidFill>
                  <a:prstClr val="black">
                    <a:lumMod val="50000"/>
                    <a:lumOff val="50000"/>
                  </a:prstClr>
                </a:solidFill>
              </a:endParaRPr>
            </a:p>
          </p:txBody>
        </p:sp>
      </p:grpSp>
      <p:grpSp>
        <p:nvGrpSpPr>
          <p:cNvPr id="45" name="组合 44"/>
          <p:cNvGrpSpPr/>
          <p:nvPr/>
        </p:nvGrpSpPr>
        <p:grpSpPr>
          <a:xfrm>
            <a:off x="639365" y="4481807"/>
            <a:ext cx="1375160" cy="1375160"/>
            <a:chOff x="7318202" y="1543843"/>
            <a:chExt cx="1375160" cy="1375160"/>
          </a:xfrm>
        </p:grpSpPr>
        <p:sp>
          <p:nvSpPr>
            <p:cNvPr id="46" name="八边形 45"/>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八边形 46"/>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5400" b="1" dirty="0">
                  <a:solidFill>
                    <a:srgbClr val="FFB44B"/>
                  </a:solidFill>
                  <a:effectLst>
                    <a:outerShdw blurRad="38100" dist="38100" dir="2700000" algn="tl">
                      <a:srgbClr val="000000">
                        <a:alpha val="43137"/>
                      </a:srgbClr>
                    </a:outerShdw>
                  </a:effectLst>
                </a:rPr>
                <a:t>C</a:t>
              </a:r>
              <a:endParaRPr lang="zh-CN" altLang="en-US" sz="5400" b="1" dirty="0">
                <a:solidFill>
                  <a:srgbClr val="FFB44B"/>
                </a:solidFill>
                <a:effectLst>
                  <a:outerShdw blurRad="38100" dist="38100" dir="2700000" algn="tl">
                    <a:srgbClr val="000000">
                      <a:alpha val="43137"/>
                    </a:srgbClr>
                  </a:outerShdw>
                </a:effectLst>
              </a:endParaRPr>
            </a:p>
          </p:txBody>
        </p:sp>
      </p:grpSp>
      <p:grpSp>
        <p:nvGrpSpPr>
          <p:cNvPr id="48" name="组合 47"/>
          <p:cNvGrpSpPr/>
          <p:nvPr/>
        </p:nvGrpSpPr>
        <p:grpSpPr>
          <a:xfrm>
            <a:off x="7260095" y="2272500"/>
            <a:ext cx="4025787" cy="953377"/>
            <a:chOff x="1577943" y="1826129"/>
            <a:chExt cx="4025787" cy="953377"/>
          </a:xfrm>
        </p:grpSpPr>
        <p:grpSp>
          <p:nvGrpSpPr>
            <p:cNvPr id="49" name="组合 48"/>
            <p:cNvGrpSpPr/>
            <p:nvPr/>
          </p:nvGrpSpPr>
          <p:grpSpPr>
            <a:xfrm>
              <a:off x="1577943" y="1826129"/>
              <a:ext cx="4025787" cy="953377"/>
              <a:chOff x="7298480" y="1615237"/>
              <a:chExt cx="3659806" cy="866706"/>
            </a:xfrm>
          </p:grpSpPr>
          <p:sp>
            <p:nvSpPr>
              <p:cNvPr id="51" name="圆角矩形 50"/>
              <p:cNvSpPr/>
              <p:nvPr/>
            </p:nvSpPr>
            <p:spPr>
              <a:xfrm>
                <a:off x="7298480" y="1615237"/>
                <a:ext cx="3659806" cy="866706"/>
              </a:xfrm>
              <a:prstGeom prst="roundRect">
                <a:avLst>
                  <a:gd name="adj" fmla="val 50000"/>
                </a:avLst>
              </a:prstGeom>
              <a:solidFill>
                <a:srgbClr val="4DC6BE"/>
              </a:solidFill>
              <a:ln>
                <a:solidFill>
                  <a:srgbClr val="4DC6BE"/>
                </a:solidFill>
              </a:ln>
              <a:effectLst>
                <a:outerShdw blurRad="50800" dist="38100" algn="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圆角矩形 51"/>
              <p:cNvSpPr/>
              <p:nvPr/>
            </p:nvSpPr>
            <p:spPr>
              <a:xfrm>
                <a:off x="7479349"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4DC6BE"/>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0" name="矩形 49"/>
            <p:cNvSpPr/>
            <p:nvPr/>
          </p:nvSpPr>
          <p:spPr>
            <a:xfrm>
              <a:off x="2639142" y="2143702"/>
              <a:ext cx="2342822" cy="369332"/>
            </a:xfrm>
            <a:prstGeom prst="rect">
              <a:avLst/>
            </a:prstGeom>
          </p:spPr>
          <p:txBody>
            <a:bodyPr wrap="none">
              <a:spAutoFit/>
            </a:bodyPr>
            <a:lstStyle/>
            <a:p>
              <a:pPr algn="ctr"/>
              <a:r>
                <a:rPr lang="en-US" altLang="zh-CN" dirty="0">
                  <a:solidFill>
                    <a:prstClr val="black">
                      <a:lumMod val="50000"/>
                      <a:lumOff val="50000"/>
                    </a:prstClr>
                  </a:solidFill>
                </a:rPr>
                <a:t>Add Your Title Here</a:t>
              </a:r>
              <a:endParaRPr lang="zh-CN" altLang="en-US" dirty="0">
                <a:solidFill>
                  <a:prstClr val="black">
                    <a:lumMod val="50000"/>
                    <a:lumOff val="50000"/>
                  </a:prstClr>
                </a:solidFill>
              </a:endParaRPr>
            </a:p>
          </p:txBody>
        </p:sp>
      </p:grpSp>
      <p:grpSp>
        <p:nvGrpSpPr>
          <p:cNvPr id="53" name="组合 52"/>
          <p:cNvGrpSpPr/>
          <p:nvPr/>
        </p:nvGrpSpPr>
        <p:grpSpPr>
          <a:xfrm>
            <a:off x="6491392" y="2061608"/>
            <a:ext cx="1375160" cy="1375160"/>
            <a:chOff x="7318202" y="1543843"/>
            <a:chExt cx="1375160" cy="1375160"/>
          </a:xfrm>
        </p:grpSpPr>
        <p:sp>
          <p:nvSpPr>
            <p:cNvPr id="54" name="八边形 53"/>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八边形 54"/>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5400" b="1" dirty="0">
                  <a:solidFill>
                    <a:srgbClr val="4DC6BE"/>
                  </a:solidFill>
                  <a:effectLst>
                    <a:outerShdw blurRad="38100" dist="38100" dir="2700000" algn="tl">
                      <a:srgbClr val="000000">
                        <a:alpha val="43137"/>
                      </a:srgbClr>
                    </a:outerShdw>
                  </a:effectLst>
                </a:rPr>
                <a:t>B</a:t>
              </a:r>
              <a:endParaRPr lang="zh-CN" altLang="en-US" sz="5400" b="1" dirty="0">
                <a:solidFill>
                  <a:srgbClr val="4DC6BE"/>
                </a:solidFill>
                <a:effectLst>
                  <a:outerShdw blurRad="38100" dist="38100" dir="2700000" algn="tl">
                    <a:srgbClr val="000000">
                      <a:alpha val="43137"/>
                    </a:srgbClr>
                  </a:outerShdw>
                </a:effectLst>
              </a:endParaRPr>
            </a:p>
          </p:txBody>
        </p:sp>
      </p:grpSp>
      <p:grpSp>
        <p:nvGrpSpPr>
          <p:cNvPr id="56" name="组合 55"/>
          <p:cNvGrpSpPr/>
          <p:nvPr/>
        </p:nvGrpSpPr>
        <p:grpSpPr>
          <a:xfrm>
            <a:off x="7260095" y="4692699"/>
            <a:ext cx="4025787" cy="953377"/>
            <a:chOff x="1577943" y="1826129"/>
            <a:chExt cx="4025787" cy="953377"/>
          </a:xfrm>
        </p:grpSpPr>
        <p:grpSp>
          <p:nvGrpSpPr>
            <p:cNvPr id="57" name="组合 56"/>
            <p:cNvGrpSpPr/>
            <p:nvPr/>
          </p:nvGrpSpPr>
          <p:grpSpPr>
            <a:xfrm>
              <a:off x="1577943" y="1826129"/>
              <a:ext cx="4025787" cy="953377"/>
              <a:chOff x="7298480" y="1615237"/>
              <a:chExt cx="3659806" cy="866706"/>
            </a:xfrm>
          </p:grpSpPr>
          <p:sp>
            <p:nvSpPr>
              <p:cNvPr id="59" name="圆角矩形 58"/>
              <p:cNvSpPr/>
              <p:nvPr/>
            </p:nvSpPr>
            <p:spPr>
              <a:xfrm>
                <a:off x="7298480" y="1615237"/>
                <a:ext cx="3659806" cy="866706"/>
              </a:xfrm>
              <a:prstGeom prst="roundRect">
                <a:avLst>
                  <a:gd name="adj" fmla="val 50000"/>
                </a:avLst>
              </a:prstGeom>
              <a:solidFill>
                <a:srgbClr val="4FB663"/>
              </a:solidFill>
              <a:ln>
                <a:solidFill>
                  <a:srgbClr val="4FB663"/>
                </a:solidFill>
              </a:ln>
              <a:effectLst>
                <a:outerShdw blurRad="50800" dist="38100" algn="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圆角矩形 59"/>
              <p:cNvSpPr/>
              <p:nvPr/>
            </p:nvSpPr>
            <p:spPr>
              <a:xfrm>
                <a:off x="7479349" y="1721686"/>
                <a:ext cx="3327096" cy="651169"/>
              </a:xfrm>
              <a:prstGeom prst="roundRect">
                <a:avLst>
                  <a:gd name="adj" fmla="val 50000"/>
                </a:avLst>
              </a:prstGeom>
              <a:gradFill flip="none" rotWithShape="1">
                <a:gsLst>
                  <a:gs pos="0">
                    <a:schemeClr val="bg1"/>
                  </a:gs>
                  <a:gs pos="100000">
                    <a:schemeClr val="bg1">
                      <a:lumMod val="95000"/>
                    </a:schemeClr>
                  </a:gs>
                </a:gsLst>
                <a:lin ang="2700000" scaled="1"/>
                <a:tileRect/>
              </a:gradFill>
              <a:ln>
                <a:solidFill>
                  <a:srgbClr val="4FB663"/>
                </a:solidFill>
              </a:ln>
              <a:effectLst>
                <a:innerShdw blurRad="63500" dist="508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8" name="矩形 57"/>
            <p:cNvSpPr/>
            <p:nvPr/>
          </p:nvSpPr>
          <p:spPr>
            <a:xfrm>
              <a:off x="2639142" y="2143702"/>
              <a:ext cx="2342822" cy="369332"/>
            </a:xfrm>
            <a:prstGeom prst="rect">
              <a:avLst/>
            </a:prstGeom>
          </p:spPr>
          <p:txBody>
            <a:bodyPr wrap="none">
              <a:spAutoFit/>
            </a:bodyPr>
            <a:lstStyle/>
            <a:p>
              <a:pPr algn="ctr"/>
              <a:r>
                <a:rPr lang="en-US" altLang="zh-CN" dirty="0">
                  <a:solidFill>
                    <a:prstClr val="black">
                      <a:lumMod val="50000"/>
                      <a:lumOff val="50000"/>
                    </a:prstClr>
                  </a:solidFill>
                </a:rPr>
                <a:t>Add Your Title Here</a:t>
              </a:r>
              <a:endParaRPr lang="zh-CN" altLang="en-US" dirty="0">
                <a:solidFill>
                  <a:prstClr val="black">
                    <a:lumMod val="50000"/>
                    <a:lumOff val="50000"/>
                  </a:prstClr>
                </a:solidFill>
              </a:endParaRPr>
            </a:p>
          </p:txBody>
        </p:sp>
      </p:grpSp>
      <p:grpSp>
        <p:nvGrpSpPr>
          <p:cNvPr id="61" name="组合 60"/>
          <p:cNvGrpSpPr/>
          <p:nvPr/>
        </p:nvGrpSpPr>
        <p:grpSpPr>
          <a:xfrm>
            <a:off x="6491392" y="4481807"/>
            <a:ext cx="1375160" cy="1375160"/>
            <a:chOff x="7318202" y="1543843"/>
            <a:chExt cx="1375160" cy="1375160"/>
          </a:xfrm>
        </p:grpSpPr>
        <p:sp>
          <p:nvSpPr>
            <p:cNvPr id="62" name="八边形 61"/>
            <p:cNvSpPr/>
            <p:nvPr/>
          </p:nvSpPr>
          <p:spPr>
            <a:xfrm>
              <a:off x="7318202" y="1543843"/>
              <a:ext cx="1375160" cy="1375160"/>
            </a:xfrm>
            <a:prstGeom prst="octagon">
              <a:avLst/>
            </a:prstGeom>
            <a:gradFill flip="none" rotWithShape="1">
              <a:gsLst>
                <a:gs pos="100000">
                  <a:schemeClr val="bg1"/>
                </a:gs>
                <a:gs pos="0">
                  <a:schemeClr val="bg2">
                    <a:lumMod val="90000"/>
                  </a:schemeClr>
                </a:gs>
              </a:gsLst>
              <a:lin ang="2700000" scaled="1"/>
              <a:tileRect/>
            </a:gradFill>
            <a:ln>
              <a:gradFill>
                <a:gsLst>
                  <a:gs pos="0">
                    <a:schemeClr val="bg1"/>
                  </a:gs>
                  <a:gs pos="100000">
                    <a:schemeClr val="bg1">
                      <a:lumMod val="85000"/>
                    </a:schemeClr>
                  </a:gs>
                </a:gsLst>
                <a:lin ang="5400000" scaled="1"/>
              </a:grad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八边形 62"/>
            <p:cNvSpPr/>
            <p:nvPr/>
          </p:nvSpPr>
          <p:spPr>
            <a:xfrm>
              <a:off x="7489193" y="1713298"/>
              <a:ext cx="1033177" cy="1033177"/>
            </a:xfrm>
            <a:prstGeom prst="octagon">
              <a:avLst/>
            </a:prstGeom>
            <a:gradFill flip="none" rotWithShape="1">
              <a:gsLst>
                <a:gs pos="0">
                  <a:schemeClr val="bg1">
                    <a:lumMod val="85000"/>
                  </a:schemeClr>
                </a:gs>
                <a:gs pos="100000">
                  <a:schemeClr val="bg1"/>
                </a:gs>
              </a:gsLst>
              <a:lin ang="2700000" scaled="1"/>
              <a:tileRect/>
            </a:gradFill>
            <a:ln>
              <a:gradFill flip="none" rotWithShape="1">
                <a:gsLst>
                  <a:gs pos="0">
                    <a:schemeClr val="bg1"/>
                  </a:gs>
                  <a:gs pos="100000">
                    <a:schemeClr val="bg1">
                      <a:lumMod val="85000"/>
                    </a:schemeClr>
                  </a:gs>
                </a:gsLst>
                <a:lin ang="2700000" scaled="1"/>
                <a:tileRect/>
              </a:gradFill>
            </a:ln>
            <a:effectLst>
              <a:innerShdw blurRad="1397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relaxedInset"/>
              </a:sp3d>
            </a:bodyPr>
            <a:lstStyle/>
            <a:p>
              <a:pPr algn="ctr"/>
              <a:r>
                <a:rPr lang="en-US" altLang="zh-CN" sz="5400" b="1" dirty="0">
                  <a:solidFill>
                    <a:srgbClr val="4FB663"/>
                  </a:solidFill>
                  <a:effectLst>
                    <a:outerShdw blurRad="38100" dist="38100" dir="2700000" algn="tl">
                      <a:srgbClr val="000000">
                        <a:alpha val="43137"/>
                      </a:srgbClr>
                    </a:outerShdw>
                  </a:effectLst>
                </a:rPr>
                <a:t>D</a:t>
              </a:r>
              <a:endParaRPr lang="zh-CN" altLang="en-US" sz="5400" b="1" dirty="0">
                <a:solidFill>
                  <a:srgbClr val="4FB663"/>
                </a:solidFill>
                <a:effectLst>
                  <a:outerShdw blurRad="38100" dist="38100" dir="2700000" algn="tl">
                    <a:srgbClr val="000000">
                      <a:alpha val="43137"/>
                    </a:srgbClr>
                  </a:outerShdw>
                </a:effectLst>
              </a:endParaRPr>
            </a:p>
          </p:txBody>
        </p:sp>
      </p:grpSp>
      <p:cxnSp>
        <p:nvCxnSpPr>
          <p:cNvPr id="65" name="直接连接符 64"/>
          <p:cNvCxnSpPr/>
          <p:nvPr/>
        </p:nvCxnSpPr>
        <p:spPr>
          <a:xfrm>
            <a:off x="5921829" y="1814286"/>
            <a:ext cx="0" cy="4397828"/>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par>
                          <p:cTn id="12" fill="hold">
                            <p:stCondLst>
                              <p:cond delay="1000"/>
                            </p:stCondLst>
                            <p:childTnLst>
                              <p:par>
                                <p:cTn id="13" presetID="52"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Scale>
                                      <p:cBhvr>
                                        <p:cTn id="15"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4"/>
                                        </p:tgtEl>
                                        <p:attrNameLst>
                                          <p:attrName>ppt_x</p:attrName>
                                          <p:attrName>ppt_y</p:attrName>
                                        </p:attrNameLst>
                                      </p:cBhvr>
                                    </p:animMotion>
                                    <p:animEffect transition="in" filter="fade">
                                      <p:cBhvr>
                                        <p:cTn id="17" dur="1000"/>
                                        <p:tgtEl>
                                          <p:spTgt spid="24"/>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p:cTn id="25" dur="500" fill="hold"/>
                                        <p:tgtEl>
                                          <p:spTgt spid="65"/>
                                        </p:tgtEl>
                                        <p:attrNameLst>
                                          <p:attrName>ppt_w</p:attrName>
                                        </p:attrNameLst>
                                      </p:cBhvr>
                                      <p:tavLst>
                                        <p:tav tm="0">
                                          <p:val>
                                            <p:fltVal val="0"/>
                                          </p:val>
                                        </p:tav>
                                        <p:tav tm="100000">
                                          <p:val>
                                            <p:strVal val="#ppt_w"/>
                                          </p:val>
                                        </p:tav>
                                      </p:tavLst>
                                    </p:anim>
                                    <p:anim calcmode="lin" valueType="num">
                                      <p:cBhvr>
                                        <p:cTn id="26" dur="500" fill="hold"/>
                                        <p:tgtEl>
                                          <p:spTgt spid="65"/>
                                        </p:tgtEl>
                                        <p:attrNameLst>
                                          <p:attrName>ppt_h</p:attrName>
                                        </p:attrNameLst>
                                      </p:cBhvr>
                                      <p:tavLst>
                                        <p:tav tm="0">
                                          <p:val>
                                            <p:fltVal val="0"/>
                                          </p:val>
                                        </p:tav>
                                        <p:tav tm="100000">
                                          <p:val>
                                            <p:strVal val="#ppt_h"/>
                                          </p:val>
                                        </p:tav>
                                      </p:tavLst>
                                    </p:anim>
                                    <p:animEffect transition="in" filter="fade">
                                      <p:cBhvr>
                                        <p:cTn id="27" dur="500"/>
                                        <p:tgtEl>
                                          <p:spTgt spid="65"/>
                                        </p:tgtEl>
                                      </p:cBhvr>
                                    </p:animEffect>
                                  </p:childTnLst>
                                </p:cTn>
                              </p:par>
                            </p:childTnLst>
                          </p:cTn>
                        </p:par>
                        <p:par>
                          <p:cTn id="28" fill="hold">
                            <p:stCondLst>
                              <p:cond delay="3000"/>
                            </p:stCondLst>
                            <p:childTnLst>
                              <p:par>
                                <p:cTn id="29" presetID="52" presetClass="entr" presetSubtype="0"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Scale>
                                      <p:cBhvr>
                                        <p:cTn id="31" dur="1000" decel="50000" fill="hold">
                                          <p:stCondLst>
                                            <p:cond delay="0"/>
                                          </p:stCondLst>
                                        </p:cTn>
                                        <p:tgtEl>
                                          <p:spTgt spid="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53"/>
                                        </p:tgtEl>
                                        <p:attrNameLst>
                                          <p:attrName>ppt_x</p:attrName>
                                          <p:attrName>ppt_y</p:attrName>
                                        </p:attrNameLst>
                                      </p:cBhvr>
                                    </p:animMotion>
                                    <p:animEffect transition="in" filter="fade">
                                      <p:cBhvr>
                                        <p:cTn id="33" dur="1000"/>
                                        <p:tgtEl>
                                          <p:spTgt spid="53"/>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left)">
                                      <p:cBhvr>
                                        <p:cTn id="37" dur="500"/>
                                        <p:tgtEl>
                                          <p:spTgt spid="48"/>
                                        </p:tgtEl>
                                      </p:cBhvr>
                                    </p:animEffect>
                                  </p:childTnLst>
                                </p:cTn>
                              </p:par>
                            </p:childTnLst>
                          </p:cTn>
                        </p:par>
                        <p:par>
                          <p:cTn id="38" fill="hold">
                            <p:stCondLst>
                              <p:cond delay="4500"/>
                            </p:stCondLst>
                            <p:childTnLst>
                              <p:par>
                                <p:cTn id="39" presetID="52" presetClass="entr" presetSubtype="0"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Scale>
                                      <p:cBhvr>
                                        <p:cTn id="41"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45"/>
                                        </p:tgtEl>
                                        <p:attrNameLst>
                                          <p:attrName>ppt_x</p:attrName>
                                          <p:attrName>ppt_y</p:attrName>
                                        </p:attrNameLst>
                                      </p:cBhvr>
                                    </p:animMotion>
                                    <p:animEffect transition="in" filter="fade">
                                      <p:cBhvr>
                                        <p:cTn id="43" dur="1000"/>
                                        <p:tgtEl>
                                          <p:spTgt spid="45"/>
                                        </p:tgtEl>
                                      </p:cBhvr>
                                    </p:animEffect>
                                  </p:childTnLst>
                                </p:cTn>
                              </p:par>
                            </p:childTnLst>
                          </p:cTn>
                        </p:par>
                        <p:par>
                          <p:cTn id="44" fill="hold">
                            <p:stCondLst>
                              <p:cond delay="5500"/>
                            </p:stCondLst>
                            <p:childTnLst>
                              <p:par>
                                <p:cTn id="45" presetID="22" presetClass="entr" presetSubtype="8"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par>
                          <p:cTn id="48" fill="hold">
                            <p:stCondLst>
                              <p:cond delay="6000"/>
                            </p:stCondLst>
                            <p:childTnLst>
                              <p:par>
                                <p:cTn id="49" presetID="52" presetClass="entr" presetSubtype="0" fill="hold" nodeType="afterEffect">
                                  <p:stCondLst>
                                    <p:cond delay="0"/>
                                  </p:stCondLst>
                                  <p:childTnLst>
                                    <p:set>
                                      <p:cBhvr>
                                        <p:cTn id="50" dur="1" fill="hold">
                                          <p:stCondLst>
                                            <p:cond delay="0"/>
                                          </p:stCondLst>
                                        </p:cTn>
                                        <p:tgtEl>
                                          <p:spTgt spid="61"/>
                                        </p:tgtEl>
                                        <p:attrNameLst>
                                          <p:attrName>style.visibility</p:attrName>
                                        </p:attrNameLst>
                                      </p:cBhvr>
                                      <p:to>
                                        <p:strVal val="visible"/>
                                      </p:to>
                                    </p:set>
                                    <p:animScale>
                                      <p:cBhvr>
                                        <p:cTn id="51" dur="1000" decel="50000" fill="hold">
                                          <p:stCondLst>
                                            <p:cond delay="0"/>
                                          </p:stCondLst>
                                        </p:cTn>
                                        <p:tgtEl>
                                          <p:spTgt spid="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61"/>
                                        </p:tgtEl>
                                        <p:attrNameLst>
                                          <p:attrName>ppt_x</p:attrName>
                                          <p:attrName>ppt_y</p:attrName>
                                        </p:attrNameLst>
                                      </p:cBhvr>
                                    </p:animMotion>
                                    <p:animEffect transition="in" filter="fade">
                                      <p:cBhvr>
                                        <p:cTn id="53" dur="1000"/>
                                        <p:tgtEl>
                                          <p:spTgt spid="61"/>
                                        </p:tgtEl>
                                      </p:cBhvr>
                                    </p:animEffect>
                                  </p:childTnLst>
                                </p:cTn>
                              </p:par>
                            </p:childTnLst>
                          </p:cTn>
                        </p:par>
                        <p:par>
                          <p:cTn id="54" fill="hold">
                            <p:stCondLst>
                              <p:cond delay="7000"/>
                            </p:stCondLst>
                            <p:childTnLst>
                              <p:par>
                                <p:cTn id="55" presetID="22" presetClass="entr" presetSubtype="8" fill="hold" nodeType="after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wipe(left)">
                                      <p:cBhvr>
                                        <p:cTn id="5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dirty="0">
                <a:solidFill>
                  <a:prstClr val="black">
                    <a:lumMod val="50000"/>
                    <a:lumOff val="50000"/>
                  </a:prstClr>
                </a:solidFill>
              </a:rPr>
              <a:t>单击此处</a:t>
            </a:r>
            <a:r>
              <a:rPr lang="zh-CN" altLang="en-US" sz="3200" b="1" dirty="0">
                <a:solidFill>
                  <a:srgbClr val="EE6B61"/>
                </a:solidFill>
              </a:rPr>
              <a:t>添加标题</a:t>
            </a:r>
            <a:endParaRPr lang="en-US" altLang="zh-CN" sz="3200" b="1" dirty="0">
              <a:solidFill>
                <a:srgbClr val="EE6B61"/>
              </a:solidFill>
            </a:endParaRPr>
          </a:p>
          <a:p>
            <a:pPr algn="ctr"/>
            <a:r>
              <a:rPr lang="en-US" altLang="zh-CN" b="1" dirty="0">
                <a:solidFill>
                  <a:prstClr val="white">
                    <a:lumMod val="50000"/>
                  </a:prstClr>
                </a:solidFill>
              </a:rPr>
              <a:t>ADD YOUR TITLE HERE</a:t>
            </a:r>
            <a:endParaRPr lang="zh-CN" altLang="en-US" b="1" dirty="0">
              <a:solidFill>
                <a:prstClr val="white">
                  <a:lumMod val="50000"/>
                </a:prstClr>
              </a:solidFill>
            </a:endParaRPr>
          </a:p>
        </p:txBody>
      </p:sp>
      <p:sp>
        <p:nvSpPr>
          <p:cNvPr id="3" name="KSO_Shape"/>
          <p:cNvSpPr>
            <a:spLocks noChangeAspect="1"/>
          </p:cNvSpPr>
          <p:nvPr/>
        </p:nvSpPr>
        <p:spPr>
          <a:xfrm>
            <a:off x="407141" y="373075"/>
            <a:ext cx="804198" cy="74924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23" name="Picture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6328" y="1862135"/>
            <a:ext cx="2433638" cy="2085975"/>
          </a:xfrm>
          <a:prstGeom prst="rect">
            <a:avLst/>
          </a:prstGeom>
          <a:noFill/>
          <a:ln w="127000">
            <a:gradFill>
              <a:gsLst>
                <a:gs pos="100000">
                  <a:schemeClr val="bg1"/>
                </a:gs>
                <a:gs pos="3000">
                  <a:schemeClr val="bg1">
                    <a:lumMod val="95000"/>
                  </a:schemeClr>
                </a:gs>
              </a:gsLst>
              <a:lin ang="5400000" scaled="1"/>
            </a:gradFill>
            <a:miter lim="800000"/>
            <a:headEnd/>
            <a:tailEnd/>
          </a:ln>
          <a:effectLst>
            <a:innerShdw blurRad="127000" dist="635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24"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5446" y="1862135"/>
            <a:ext cx="2433638" cy="2085975"/>
          </a:xfrm>
          <a:prstGeom prst="rect">
            <a:avLst/>
          </a:prstGeom>
          <a:noFill/>
          <a:ln w="127000">
            <a:gradFill>
              <a:gsLst>
                <a:gs pos="100000">
                  <a:schemeClr val="bg1"/>
                </a:gs>
                <a:gs pos="3000">
                  <a:schemeClr val="bg1">
                    <a:lumMod val="95000"/>
                  </a:schemeClr>
                </a:gs>
              </a:gsLst>
              <a:lin ang="5400000" scaled="1"/>
            </a:gradFill>
            <a:miter lim="800000"/>
            <a:headEnd/>
            <a:tailEnd/>
          </a:ln>
          <a:effectLst>
            <a:innerShdw blurRad="127000" dist="635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25" name="Picture 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005" y="1862135"/>
            <a:ext cx="2433638" cy="2085975"/>
          </a:xfrm>
          <a:prstGeom prst="rect">
            <a:avLst/>
          </a:prstGeom>
          <a:noFill/>
          <a:ln w="127000">
            <a:gradFill>
              <a:gsLst>
                <a:gs pos="100000">
                  <a:schemeClr val="bg1"/>
                </a:gs>
                <a:gs pos="3000">
                  <a:schemeClr val="bg1">
                    <a:lumMod val="95000"/>
                  </a:schemeClr>
                </a:gs>
              </a:gsLst>
              <a:lin ang="5400000" scaled="1"/>
            </a:gradFill>
            <a:miter lim="800000"/>
            <a:headEnd/>
            <a:tailEnd/>
          </a:ln>
          <a:effectLst>
            <a:innerShdw blurRad="127000" dist="63500" dir="135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26"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887" y="1862136"/>
            <a:ext cx="2433638" cy="2085975"/>
          </a:xfrm>
          <a:prstGeom prst="rect">
            <a:avLst/>
          </a:prstGeom>
          <a:noFill/>
          <a:ln w="127000">
            <a:gradFill>
              <a:gsLst>
                <a:gs pos="100000">
                  <a:schemeClr val="bg1"/>
                </a:gs>
                <a:gs pos="3000">
                  <a:schemeClr val="bg1">
                    <a:lumMod val="95000"/>
                  </a:schemeClr>
                </a:gs>
              </a:gsLst>
              <a:lin ang="5400000" scaled="1"/>
            </a:gradFill>
            <a:miter lim="800000"/>
            <a:headEnd/>
            <a:tailEnd/>
          </a:ln>
          <a:effectLst>
            <a:innerShdw blurRad="127000" dist="63500" dir="13500000">
              <a:prstClr val="black">
                <a:alpha val="50000"/>
              </a:prstClr>
            </a:innerShdw>
          </a:effectLst>
          <a:extLst>
            <a:ext uri="{909E8E84-426E-40DD-AFC4-6F175D3DCCD1}">
              <a14:hiddenFill xmlns:a14="http://schemas.microsoft.com/office/drawing/2010/main">
                <a:solidFill>
                  <a:srgbClr val="FFFFFF"/>
                </a:solidFill>
              </a14:hiddenFill>
            </a:ext>
          </a:extLst>
        </p:spPr>
      </p:pic>
      <p:grpSp>
        <p:nvGrpSpPr>
          <p:cNvPr id="38" name="组合 37"/>
          <p:cNvGrpSpPr/>
          <p:nvPr/>
        </p:nvGrpSpPr>
        <p:grpSpPr>
          <a:xfrm>
            <a:off x="1102239" y="4331801"/>
            <a:ext cx="1129168" cy="1110348"/>
            <a:chOff x="1045781" y="4276284"/>
            <a:chExt cx="1242085" cy="1221383"/>
          </a:xfrm>
        </p:grpSpPr>
        <p:sp>
          <p:nvSpPr>
            <p:cNvPr id="30" name="椭圆 29"/>
            <p:cNvSpPr/>
            <p:nvPr/>
          </p:nvSpPr>
          <p:spPr>
            <a:xfrm>
              <a:off x="1045781" y="4276284"/>
              <a:ext cx="1242085" cy="1221383"/>
            </a:xfrm>
            <a:prstGeom prst="ellipse">
              <a:avLst/>
            </a:prstGeom>
            <a:gradFill>
              <a:gsLst>
                <a:gs pos="100000">
                  <a:schemeClr val="bg1"/>
                </a:gs>
                <a:gs pos="0">
                  <a:schemeClr val="bg1">
                    <a:lumMod val="75000"/>
                  </a:schemeClr>
                </a:gs>
              </a:gsLst>
              <a:lin ang="2700000" scaled="0"/>
            </a:gradFill>
            <a:ln w="104775">
              <a:gradFill>
                <a:gsLst>
                  <a:gs pos="0">
                    <a:schemeClr val="bg1"/>
                  </a:gs>
                  <a:gs pos="100000">
                    <a:schemeClr val="bg1">
                      <a:lumMod val="50000"/>
                    </a:schemeClr>
                  </a:gs>
                </a:gsLst>
                <a:lin ang="2700000" scaled="0"/>
              </a:gradFill>
            </a:ln>
            <a:effectLst>
              <a:outerShdw blurRad="152400" dist="292100" dir="2700000" sx="95000" sy="95000" algn="tl" rotWithShape="0">
                <a:prstClr val="black">
                  <a:alpha val="12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KSO_Shape"/>
            <p:cNvSpPr>
              <a:spLocks noChangeAspect="1"/>
            </p:cNvSpPr>
            <p:nvPr/>
          </p:nvSpPr>
          <p:spPr>
            <a:xfrm>
              <a:off x="1365506" y="4544099"/>
              <a:ext cx="602632" cy="685753"/>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rgbClr val="3ECE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39" name="组合 38"/>
          <p:cNvGrpSpPr/>
          <p:nvPr/>
        </p:nvGrpSpPr>
        <p:grpSpPr>
          <a:xfrm>
            <a:off x="4027679" y="4331801"/>
            <a:ext cx="1129168" cy="1110348"/>
            <a:chOff x="3971221" y="4276284"/>
            <a:chExt cx="1242085" cy="1221383"/>
          </a:xfrm>
        </p:grpSpPr>
        <p:sp>
          <p:nvSpPr>
            <p:cNvPr id="32" name="椭圆 31"/>
            <p:cNvSpPr/>
            <p:nvPr/>
          </p:nvSpPr>
          <p:spPr>
            <a:xfrm>
              <a:off x="3971221" y="4276284"/>
              <a:ext cx="1242085" cy="1221383"/>
            </a:xfrm>
            <a:prstGeom prst="ellipse">
              <a:avLst/>
            </a:prstGeom>
            <a:gradFill>
              <a:gsLst>
                <a:gs pos="100000">
                  <a:schemeClr val="bg1"/>
                </a:gs>
                <a:gs pos="0">
                  <a:schemeClr val="bg1">
                    <a:lumMod val="75000"/>
                  </a:schemeClr>
                </a:gs>
              </a:gsLst>
              <a:lin ang="2700000" scaled="0"/>
            </a:gradFill>
            <a:ln w="104775">
              <a:gradFill>
                <a:gsLst>
                  <a:gs pos="0">
                    <a:schemeClr val="bg1"/>
                  </a:gs>
                  <a:gs pos="100000">
                    <a:schemeClr val="bg1">
                      <a:lumMod val="50000"/>
                    </a:schemeClr>
                  </a:gs>
                </a:gsLst>
                <a:lin ang="2700000" scaled="0"/>
              </a:gradFill>
            </a:ln>
            <a:effectLst>
              <a:outerShdw blurRad="152400" dist="292100" dir="2700000" sx="95000" sy="95000" algn="tl" rotWithShape="0">
                <a:prstClr val="black">
                  <a:alpha val="12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KSO_Shape"/>
            <p:cNvSpPr>
              <a:spLocks noChangeAspect="1"/>
            </p:cNvSpPr>
            <p:nvPr/>
          </p:nvSpPr>
          <p:spPr>
            <a:xfrm>
              <a:off x="4281845" y="4573506"/>
              <a:ext cx="652269" cy="625092"/>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rgbClr val="ED827A"/>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40" name="组合 39"/>
          <p:cNvGrpSpPr/>
          <p:nvPr/>
        </p:nvGrpSpPr>
        <p:grpSpPr>
          <a:xfrm>
            <a:off x="6953119" y="4331801"/>
            <a:ext cx="1129168" cy="1110348"/>
            <a:chOff x="6896661" y="4276284"/>
            <a:chExt cx="1242085" cy="1221383"/>
          </a:xfrm>
        </p:grpSpPr>
        <p:sp>
          <p:nvSpPr>
            <p:cNvPr id="33" name="椭圆 32"/>
            <p:cNvSpPr/>
            <p:nvPr/>
          </p:nvSpPr>
          <p:spPr>
            <a:xfrm>
              <a:off x="6896661" y="4276284"/>
              <a:ext cx="1242085" cy="1221383"/>
            </a:xfrm>
            <a:prstGeom prst="ellipse">
              <a:avLst/>
            </a:prstGeom>
            <a:gradFill>
              <a:gsLst>
                <a:gs pos="100000">
                  <a:schemeClr val="bg1"/>
                </a:gs>
                <a:gs pos="0">
                  <a:schemeClr val="bg1">
                    <a:lumMod val="75000"/>
                  </a:schemeClr>
                </a:gs>
              </a:gsLst>
              <a:lin ang="2700000" scaled="0"/>
            </a:gradFill>
            <a:ln w="104775">
              <a:gradFill>
                <a:gsLst>
                  <a:gs pos="0">
                    <a:schemeClr val="bg1"/>
                  </a:gs>
                  <a:gs pos="100000">
                    <a:schemeClr val="bg1">
                      <a:lumMod val="50000"/>
                    </a:schemeClr>
                  </a:gs>
                </a:gsLst>
                <a:lin ang="2700000" scaled="0"/>
              </a:gradFill>
            </a:ln>
            <a:effectLst>
              <a:outerShdw blurRad="152400" dist="292100" dir="2700000" sx="95000" sy="95000" algn="tl" rotWithShape="0">
                <a:prstClr val="black">
                  <a:alpha val="12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KSO_Shape"/>
            <p:cNvSpPr>
              <a:spLocks noChangeAspect="1"/>
            </p:cNvSpPr>
            <p:nvPr/>
          </p:nvSpPr>
          <p:spPr>
            <a:xfrm>
              <a:off x="7141289" y="4559816"/>
              <a:ext cx="727612" cy="636575"/>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rgbClr val="FFB4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41" name="组合 40"/>
          <p:cNvGrpSpPr/>
          <p:nvPr/>
        </p:nvGrpSpPr>
        <p:grpSpPr>
          <a:xfrm>
            <a:off x="9878561" y="4331801"/>
            <a:ext cx="1129168" cy="1110348"/>
            <a:chOff x="9822103" y="4276284"/>
            <a:chExt cx="1242085" cy="1221383"/>
          </a:xfrm>
        </p:grpSpPr>
        <p:sp>
          <p:nvSpPr>
            <p:cNvPr id="34" name="椭圆 33"/>
            <p:cNvSpPr/>
            <p:nvPr/>
          </p:nvSpPr>
          <p:spPr>
            <a:xfrm>
              <a:off x="9822103" y="4276284"/>
              <a:ext cx="1242085" cy="1221383"/>
            </a:xfrm>
            <a:prstGeom prst="ellipse">
              <a:avLst/>
            </a:prstGeom>
            <a:gradFill>
              <a:gsLst>
                <a:gs pos="100000">
                  <a:schemeClr val="bg1"/>
                </a:gs>
                <a:gs pos="0">
                  <a:schemeClr val="bg1">
                    <a:lumMod val="75000"/>
                  </a:schemeClr>
                </a:gs>
              </a:gsLst>
              <a:lin ang="2700000" scaled="0"/>
            </a:gradFill>
            <a:ln w="104775">
              <a:gradFill>
                <a:gsLst>
                  <a:gs pos="0">
                    <a:schemeClr val="bg1"/>
                  </a:gs>
                  <a:gs pos="100000">
                    <a:schemeClr val="bg1">
                      <a:lumMod val="50000"/>
                    </a:schemeClr>
                  </a:gs>
                </a:gsLst>
                <a:lin ang="2700000" scaled="0"/>
              </a:gradFill>
            </a:ln>
            <a:effectLst>
              <a:outerShdw blurRad="152400" dist="292100" dir="2700000" sx="95000" sy="95000" algn="tl" rotWithShape="0">
                <a:prstClr val="black">
                  <a:alpha val="12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KSO_Shape"/>
            <p:cNvSpPr>
              <a:spLocks noChangeAspect="1"/>
            </p:cNvSpPr>
            <p:nvPr/>
          </p:nvSpPr>
          <p:spPr>
            <a:xfrm>
              <a:off x="10099345" y="4542252"/>
              <a:ext cx="687600" cy="687600"/>
            </a:xfrm>
            <a:custGeom>
              <a:avLst/>
              <a:gdLst/>
              <a:ahLst/>
              <a:cxnLst/>
              <a:rect l="l" t="t" r="r" b="b"/>
              <a:pathLst>
                <a:path w="900473" h="900473">
                  <a:moveTo>
                    <a:pt x="347074" y="203047"/>
                  </a:moveTo>
                  <a:lnTo>
                    <a:pt x="692767" y="451973"/>
                  </a:lnTo>
                  <a:lnTo>
                    <a:pt x="347074" y="700898"/>
                  </a:lnTo>
                  <a:close/>
                  <a:moveTo>
                    <a:pt x="450237" y="63807"/>
                  </a:moveTo>
                  <a:cubicBezTo>
                    <a:pt x="236817" y="63807"/>
                    <a:pt x="63807" y="236817"/>
                    <a:pt x="63807" y="450237"/>
                  </a:cubicBezTo>
                  <a:cubicBezTo>
                    <a:pt x="63807" y="663656"/>
                    <a:pt x="236817" y="836666"/>
                    <a:pt x="450237" y="836666"/>
                  </a:cubicBezTo>
                  <a:cubicBezTo>
                    <a:pt x="663656" y="836666"/>
                    <a:pt x="836666" y="663656"/>
                    <a:pt x="836666" y="450237"/>
                  </a:cubicBezTo>
                  <a:cubicBezTo>
                    <a:pt x="836666" y="236817"/>
                    <a:pt x="663656" y="63807"/>
                    <a:pt x="450237" y="63807"/>
                  </a:cubicBezTo>
                  <a:close/>
                  <a:moveTo>
                    <a:pt x="450237" y="0"/>
                  </a:moveTo>
                  <a:cubicBezTo>
                    <a:pt x="698895" y="0"/>
                    <a:pt x="900473" y="201578"/>
                    <a:pt x="900473" y="450237"/>
                  </a:cubicBezTo>
                  <a:cubicBezTo>
                    <a:pt x="900473" y="698895"/>
                    <a:pt x="698895" y="900473"/>
                    <a:pt x="450237" y="900473"/>
                  </a:cubicBezTo>
                  <a:cubicBezTo>
                    <a:pt x="201578" y="900473"/>
                    <a:pt x="0" y="698895"/>
                    <a:pt x="0" y="450237"/>
                  </a:cubicBezTo>
                  <a:cubicBezTo>
                    <a:pt x="0" y="201578"/>
                    <a:pt x="201578" y="0"/>
                    <a:pt x="450237" y="0"/>
                  </a:cubicBezTo>
                  <a:close/>
                </a:path>
              </a:pathLst>
            </a:custGeom>
            <a:solidFill>
              <a:srgbClr val="4FB66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42" name="矩形 41"/>
          <p:cNvSpPr/>
          <p:nvPr/>
        </p:nvSpPr>
        <p:spPr>
          <a:xfrm>
            <a:off x="651158" y="5685617"/>
            <a:ext cx="2031326" cy="369332"/>
          </a:xfrm>
          <a:prstGeom prst="rect">
            <a:avLst/>
          </a:prstGeom>
        </p:spPr>
        <p:txBody>
          <a:bodyPr wrap="none">
            <a:spAutoFit/>
          </a:bodyPr>
          <a:lstStyle/>
          <a:p>
            <a:pPr algn="ctr"/>
            <a:r>
              <a:rPr lang="zh-CN" altLang="en-US" b="1" dirty="0">
                <a:solidFill>
                  <a:prstClr val="black">
                    <a:lumMod val="50000"/>
                    <a:lumOff val="50000"/>
                  </a:prstClr>
                </a:solidFill>
              </a:rPr>
              <a:t>单击此处添加标题</a:t>
            </a:r>
            <a:endParaRPr lang="en-US" altLang="zh-CN" b="1" dirty="0">
              <a:solidFill>
                <a:srgbClr val="EE6B61"/>
              </a:solidFill>
            </a:endParaRPr>
          </a:p>
        </p:txBody>
      </p:sp>
      <p:sp>
        <p:nvSpPr>
          <p:cNvPr id="43" name="矩形 42"/>
          <p:cNvSpPr/>
          <p:nvPr/>
        </p:nvSpPr>
        <p:spPr>
          <a:xfrm>
            <a:off x="3576600" y="5685617"/>
            <a:ext cx="2031326" cy="369332"/>
          </a:xfrm>
          <a:prstGeom prst="rect">
            <a:avLst/>
          </a:prstGeom>
        </p:spPr>
        <p:txBody>
          <a:bodyPr wrap="none">
            <a:spAutoFit/>
          </a:bodyPr>
          <a:lstStyle/>
          <a:p>
            <a:pPr algn="ctr"/>
            <a:r>
              <a:rPr lang="zh-CN" altLang="en-US" b="1" dirty="0">
                <a:solidFill>
                  <a:prstClr val="black">
                    <a:lumMod val="50000"/>
                    <a:lumOff val="50000"/>
                  </a:prstClr>
                </a:solidFill>
              </a:rPr>
              <a:t>单击此处添加标题</a:t>
            </a:r>
            <a:endParaRPr lang="en-US" altLang="zh-CN" b="1" dirty="0">
              <a:solidFill>
                <a:srgbClr val="EE6B61"/>
              </a:solidFill>
            </a:endParaRPr>
          </a:p>
        </p:txBody>
      </p:sp>
      <p:sp>
        <p:nvSpPr>
          <p:cNvPr id="44" name="矩形 43"/>
          <p:cNvSpPr/>
          <p:nvPr/>
        </p:nvSpPr>
        <p:spPr>
          <a:xfrm>
            <a:off x="6490577" y="5710732"/>
            <a:ext cx="2031326" cy="369332"/>
          </a:xfrm>
          <a:prstGeom prst="rect">
            <a:avLst/>
          </a:prstGeom>
        </p:spPr>
        <p:txBody>
          <a:bodyPr wrap="none">
            <a:spAutoFit/>
          </a:bodyPr>
          <a:lstStyle/>
          <a:p>
            <a:pPr algn="ctr"/>
            <a:r>
              <a:rPr lang="zh-CN" altLang="en-US" b="1" dirty="0">
                <a:solidFill>
                  <a:prstClr val="black">
                    <a:lumMod val="50000"/>
                    <a:lumOff val="50000"/>
                  </a:prstClr>
                </a:solidFill>
              </a:rPr>
              <a:t>单击此处添加标题</a:t>
            </a:r>
            <a:endParaRPr lang="en-US" altLang="zh-CN" b="1" dirty="0">
              <a:solidFill>
                <a:srgbClr val="EE6B61"/>
              </a:solidFill>
            </a:endParaRPr>
          </a:p>
        </p:txBody>
      </p:sp>
      <p:sp>
        <p:nvSpPr>
          <p:cNvPr id="45" name="矩形 44"/>
          <p:cNvSpPr/>
          <p:nvPr/>
        </p:nvSpPr>
        <p:spPr>
          <a:xfrm>
            <a:off x="9427481" y="5683938"/>
            <a:ext cx="2031326" cy="369332"/>
          </a:xfrm>
          <a:prstGeom prst="rect">
            <a:avLst/>
          </a:prstGeom>
        </p:spPr>
        <p:txBody>
          <a:bodyPr wrap="none">
            <a:spAutoFit/>
          </a:bodyPr>
          <a:lstStyle/>
          <a:p>
            <a:pPr algn="ctr"/>
            <a:r>
              <a:rPr lang="zh-CN" altLang="en-US" b="1" dirty="0">
                <a:solidFill>
                  <a:prstClr val="black">
                    <a:lumMod val="50000"/>
                    <a:lumOff val="50000"/>
                  </a:prstClr>
                </a:solidFill>
              </a:rPr>
              <a:t>单击此处添加标题</a:t>
            </a:r>
            <a:endParaRPr lang="en-US" altLang="zh-CN" b="1" dirty="0">
              <a:solidFill>
                <a:srgbClr val="EE6B61"/>
              </a:solidFill>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p:stCondLst>
                              <p:cond delay="1000"/>
                            </p:stCondLst>
                            <p:childTnLst>
                              <p:par>
                                <p:cTn id="13" presetID="5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Scale>
                                      <p:cBhvr>
                                        <p:cTn id="15"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5"/>
                                        </p:tgtEl>
                                        <p:attrNameLst>
                                          <p:attrName>ppt_x</p:attrName>
                                          <p:attrName>ppt_y</p:attrName>
                                        </p:attrNameLst>
                                      </p:cBhvr>
                                    </p:animMotion>
                                    <p:animEffect transition="in" filter="fade">
                                      <p:cBhvr>
                                        <p:cTn id="17" dur="1000"/>
                                        <p:tgtEl>
                                          <p:spTgt spid="25"/>
                                        </p:tgtEl>
                                      </p:cBhvr>
                                    </p:animEffect>
                                  </p:childTnLst>
                                </p:cTn>
                              </p:par>
                            </p:childTnLst>
                          </p:cTn>
                        </p:par>
                        <p:par>
                          <p:cTn id="18" fill="hold">
                            <p:stCondLst>
                              <p:cond delay="2000"/>
                            </p:stCondLst>
                            <p:childTnLst>
                              <p:par>
                                <p:cTn id="19" presetID="52"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Scale>
                                      <p:cBhvr>
                                        <p:cTn id="21"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4"/>
                                        </p:tgtEl>
                                        <p:attrNameLst>
                                          <p:attrName>ppt_x</p:attrName>
                                          <p:attrName>ppt_y</p:attrName>
                                        </p:attrNameLst>
                                      </p:cBhvr>
                                    </p:animMotion>
                                    <p:animEffect transition="in" filter="fade">
                                      <p:cBhvr>
                                        <p:cTn id="23" dur="1000"/>
                                        <p:tgtEl>
                                          <p:spTgt spid="24"/>
                                        </p:tgtEl>
                                      </p:cBhvr>
                                    </p:animEffect>
                                  </p:childTnLst>
                                </p:cTn>
                              </p:par>
                            </p:childTnLst>
                          </p:cTn>
                        </p:par>
                        <p:par>
                          <p:cTn id="24" fill="hold">
                            <p:stCondLst>
                              <p:cond delay="3000"/>
                            </p:stCondLst>
                            <p:childTnLst>
                              <p:par>
                                <p:cTn id="25" presetID="52"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Scale>
                                      <p:cBhvr>
                                        <p:cTn id="27"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6"/>
                                        </p:tgtEl>
                                        <p:attrNameLst>
                                          <p:attrName>ppt_x</p:attrName>
                                          <p:attrName>ppt_y</p:attrName>
                                        </p:attrNameLst>
                                      </p:cBhvr>
                                    </p:animMotion>
                                    <p:animEffect transition="in" filter="fade">
                                      <p:cBhvr>
                                        <p:cTn id="29" dur="1000"/>
                                        <p:tgtEl>
                                          <p:spTgt spid="26"/>
                                        </p:tgtEl>
                                      </p:cBhvr>
                                    </p:animEffect>
                                  </p:childTnLst>
                                </p:cTn>
                              </p:par>
                            </p:childTnLst>
                          </p:cTn>
                        </p:par>
                        <p:par>
                          <p:cTn id="30" fill="hold">
                            <p:stCondLst>
                              <p:cond delay="4000"/>
                            </p:stCondLst>
                            <p:childTnLst>
                              <p:par>
                                <p:cTn id="31" presetID="52"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Scale>
                                      <p:cBhvr>
                                        <p:cTn id="33"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23"/>
                                        </p:tgtEl>
                                        <p:attrNameLst>
                                          <p:attrName>ppt_x</p:attrName>
                                          <p:attrName>ppt_y</p:attrName>
                                        </p:attrNameLst>
                                      </p:cBhvr>
                                    </p:animMotion>
                                    <p:animEffect transition="in" filter="fade">
                                      <p:cBhvr>
                                        <p:cTn id="35" dur="1000"/>
                                        <p:tgtEl>
                                          <p:spTgt spid="23"/>
                                        </p:tgtEl>
                                      </p:cBhvr>
                                    </p:animEffect>
                                  </p:childTnLst>
                                </p:cTn>
                              </p:par>
                            </p:childTnLst>
                          </p:cTn>
                        </p:par>
                        <p:par>
                          <p:cTn id="36" fill="hold">
                            <p:stCondLst>
                              <p:cond delay="5000"/>
                            </p:stCondLst>
                            <p:childTnLst>
                              <p:par>
                                <p:cTn id="37" presetID="15"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1000" fill="hold"/>
                                        <p:tgtEl>
                                          <p:spTgt spid="38"/>
                                        </p:tgtEl>
                                        <p:attrNameLst>
                                          <p:attrName>ppt_w</p:attrName>
                                        </p:attrNameLst>
                                      </p:cBhvr>
                                      <p:tavLst>
                                        <p:tav tm="0">
                                          <p:val>
                                            <p:fltVal val="0"/>
                                          </p:val>
                                        </p:tav>
                                        <p:tav tm="100000">
                                          <p:val>
                                            <p:strVal val="#ppt_w"/>
                                          </p:val>
                                        </p:tav>
                                      </p:tavLst>
                                    </p:anim>
                                    <p:anim calcmode="lin" valueType="num">
                                      <p:cBhvr>
                                        <p:cTn id="40" dur="1000" fill="hold"/>
                                        <p:tgtEl>
                                          <p:spTgt spid="38"/>
                                        </p:tgtEl>
                                        <p:attrNameLst>
                                          <p:attrName>ppt_h</p:attrName>
                                        </p:attrNameLst>
                                      </p:cBhvr>
                                      <p:tavLst>
                                        <p:tav tm="0">
                                          <p:val>
                                            <p:fltVal val="0"/>
                                          </p:val>
                                        </p:tav>
                                        <p:tav tm="100000">
                                          <p:val>
                                            <p:strVal val="#ppt_h"/>
                                          </p:val>
                                        </p:tav>
                                      </p:tavLst>
                                    </p:anim>
                                    <p:anim calcmode="lin" valueType="num">
                                      <p:cBhvr>
                                        <p:cTn id="41"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8"/>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6000"/>
                            </p:stCondLst>
                            <p:childTnLst>
                              <p:par>
                                <p:cTn id="44" presetID="15" presetClass="entr" presetSubtype="0" fill="hold" nodeType="after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p:cTn id="46" dur="1000" fill="hold"/>
                                        <p:tgtEl>
                                          <p:spTgt spid="39"/>
                                        </p:tgtEl>
                                        <p:attrNameLst>
                                          <p:attrName>ppt_w</p:attrName>
                                        </p:attrNameLst>
                                      </p:cBhvr>
                                      <p:tavLst>
                                        <p:tav tm="0">
                                          <p:val>
                                            <p:fltVal val="0"/>
                                          </p:val>
                                        </p:tav>
                                        <p:tav tm="100000">
                                          <p:val>
                                            <p:strVal val="#ppt_w"/>
                                          </p:val>
                                        </p:tav>
                                      </p:tavLst>
                                    </p:anim>
                                    <p:anim calcmode="lin" valueType="num">
                                      <p:cBhvr>
                                        <p:cTn id="47" dur="1000" fill="hold"/>
                                        <p:tgtEl>
                                          <p:spTgt spid="39"/>
                                        </p:tgtEl>
                                        <p:attrNameLst>
                                          <p:attrName>ppt_h</p:attrName>
                                        </p:attrNameLst>
                                      </p:cBhvr>
                                      <p:tavLst>
                                        <p:tav tm="0">
                                          <p:val>
                                            <p:fltVal val="0"/>
                                          </p:val>
                                        </p:tav>
                                        <p:tav tm="100000">
                                          <p:val>
                                            <p:strVal val="#ppt_h"/>
                                          </p:val>
                                        </p:tav>
                                      </p:tavLst>
                                    </p:anim>
                                    <p:anim calcmode="lin" valueType="num">
                                      <p:cBhvr>
                                        <p:cTn id="48"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39"/>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7000"/>
                            </p:stCondLst>
                            <p:childTnLst>
                              <p:par>
                                <p:cTn id="51" presetID="15" presetClass="entr" presetSubtype="0"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1000" fill="hold"/>
                                        <p:tgtEl>
                                          <p:spTgt spid="40"/>
                                        </p:tgtEl>
                                        <p:attrNameLst>
                                          <p:attrName>ppt_w</p:attrName>
                                        </p:attrNameLst>
                                      </p:cBhvr>
                                      <p:tavLst>
                                        <p:tav tm="0">
                                          <p:val>
                                            <p:fltVal val="0"/>
                                          </p:val>
                                        </p:tav>
                                        <p:tav tm="100000">
                                          <p:val>
                                            <p:strVal val="#ppt_w"/>
                                          </p:val>
                                        </p:tav>
                                      </p:tavLst>
                                    </p:anim>
                                    <p:anim calcmode="lin" valueType="num">
                                      <p:cBhvr>
                                        <p:cTn id="54" dur="1000" fill="hold"/>
                                        <p:tgtEl>
                                          <p:spTgt spid="40"/>
                                        </p:tgtEl>
                                        <p:attrNameLst>
                                          <p:attrName>ppt_h</p:attrName>
                                        </p:attrNameLst>
                                      </p:cBhvr>
                                      <p:tavLst>
                                        <p:tav tm="0">
                                          <p:val>
                                            <p:fltVal val="0"/>
                                          </p:val>
                                        </p:tav>
                                        <p:tav tm="100000">
                                          <p:val>
                                            <p:strVal val="#ppt_h"/>
                                          </p:val>
                                        </p:tav>
                                      </p:tavLst>
                                    </p:anim>
                                    <p:anim calcmode="lin" valueType="num">
                                      <p:cBhvr>
                                        <p:cTn id="55"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40"/>
                                        </p:tgtEl>
                                        <p:attrNameLst>
                                          <p:attrName>ppt_y</p:attrName>
                                        </p:attrNameLst>
                                      </p:cBhvr>
                                      <p:tavLst>
                                        <p:tav tm="0" fmla="#ppt_y+(sin(-2*pi*(1-$))*-#ppt_x+cos(-2*pi*(1-$))*(1-#ppt_y))*(1-$)">
                                          <p:val>
                                            <p:fltVal val="0"/>
                                          </p:val>
                                        </p:tav>
                                        <p:tav tm="100000">
                                          <p:val>
                                            <p:fltVal val="1"/>
                                          </p:val>
                                        </p:tav>
                                      </p:tavLst>
                                    </p:anim>
                                  </p:childTnLst>
                                </p:cTn>
                              </p:par>
                            </p:childTnLst>
                          </p:cTn>
                        </p:par>
                        <p:par>
                          <p:cTn id="57" fill="hold">
                            <p:stCondLst>
                              <p:cond delay="8000"/>
                            </p:stCondLst>
                            <p:childTnLst>
                              <p:par>
                                <p:cTn id="58" presetID="15" presetClass="entr" presetSubtype="0" fill="hold" nodeType="after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p:cTn id="60" dur="1000" fill="hold"/>
                                        <p:tgtEl>
                                          <p:spTgt spid="41"/>
                                        </p:tgtEl>
                                        <p:attrNameLst>
                                          <p:attrName>ppt_w</p:attrName>
                                        </p:attrNameLst>
                                      </p:cBhvr>
                                      <p:tavLst>
                                        <p:tav tm="0">
                                          <p:val>
                                            <p:fltVal val="0"/>
                                          </p:val>
                                        </p:tav>
                                        <p:tav tm="100000">
                                          <p:val>
                                            <p:strVal val="#ppt_w"/>
                                          </p:val>
                                        </p:tav>
                                      </p:tavLst>
                                    </p:anim>
                                    <p:anim calcmode="lin" valueType="num">
                                      <p:cBhvr>
                                        <p:cTn id="61" dur="1000" fill="hold"/>
                                        <p:tgtEl>
                                          <p:spTgt spid="41"/>
                                        </p:tgtEl>
                                        <p:attrNameLst>
                                          <p:attrName>ppt_h</p:attrName>
                                        </p:attrNameLst>
                                      </p:cBhvr>
                                      <p:tavLst>
                                        <p:tav tm="0">
                                          <p:val>
                                            <p:fltVal val="0"/>
                                          </p:val>
                                        </p:tav>
                                        <p:tav tm="100000">
                                          <p:val>
                                            <p:strVal val="#ppt_h"/>
                                          </p:val>
                                        </p:tav>
                                      </p:tavLst>
                                    </p:anim>
                                    <p:anim calcmode="lin" valueType="num">
                                      <p:cBhvr>
                                        <p:cTn id="62"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par>
                          <p:cTn id="64" fill="hold">
                            <p:stCondLst>
                              <p:cond delay="9000"/>
                            </p:stCondLst>
                            <p:childTnLst>
                              <p:par>
                                <p:cTn id="65" presetID="37" presetClass="entr" presetSubtype="0"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900" decel="100000" fill="hold"/>
                                        <p:tgtEl>
                                          <p:spTgt spid="43"/>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1000"/>
                                        <p:tgtEl>
                                          <p:spTgt spid="42"/>
                                        </p:tgtEl>
                                      </p:cBhvr>
                                    </p:animEffect>
                                    <p:anim calcmode="lin" valueType="num">
                                      <p:cBhvr>
                                        <p:cTn id="74" dur="1000" fill="hold"/>
                                        <p:tgtEl>
                                          <p:spTgt spid="42"/>
                                        </p:tgtEl>
                                        <p:attrNameLst>
                                          <p:attrName>ppt_x</p:attrName>
                                        </p:attrNameLst>
                                      </p:cBhvr>
                                      <p:tavLst>
                                        <p:tav tm="0">
                                          <p:val>
                                            <p:strVal val="#ppt_x"/>
                                          </p:val>
                                        </p:tav>
                                        <p:tav tm="100000">
                                          <p:val>
                                            <p:strVal val="#ppt_x"/>
                                          </p:val>
                                        </p:tav>
                                      </p:tavLst>
                                    </p:anim>
                                    <p:anim calcmode="lin" valueType="num">
                                      <p:cBhvr>
                                        <p:cTn id="75" dur="900" decel="100000" fill="hold"/>
                                        <p:tgtEl>
                                          <p:spTgt spid="42"/>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anim calcmode="lin" valueType="num">
                                      <p:cBhvr>
                                        <p:cTn id="80" dur="1000" fill="hold"/>
                                        <p:tgtEl>
                                          <p:spTgt spid="44"/>
                                        </p:tgtEl>
                                        <p:attrNameLst>
                                          <p:attrName>ppt_x</p:attrName>
                                        </p:attrNameLst>
                                      </p:cBhvr>
                                      <p:tavLst>
                                        <p:tav tm="0">
                                          <p:val>
                                            <p:strVal val="#ppt_x"/>
                                          </p:val>
                                        </p:tav>
                                        <p:tav tm="100000">
                                          <p:val>
                                            <p:strVal val="#ppt_x"/>
                                          </p:val>
                                        </p:tav>
                                      </p:tavLst>
                                    </p:anim>
                                    <p:anim calcmode="lin" valueType="num">
                                      <p:cBhvr>
                                        <p:cTn id="81" dur="900" decel="100000" fill="hold"/>
                                        <p:tgtEl>
                                          <p:spTgt spid="44"/>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1000"/>
                                        <p:tgtEl>
                                          <p:spTgt spid="45"/>
                                        </p:tgtEl>
                                      </p:cBhvr>
                                    </p:animEffect>
                                    <p:anim calcmode="lin" valueType="num">
                                      <p:cBhvr>
                                        <p:cTn id="86" dur="1000" fill="hold"/>
                                        <p:tgtEl>
                                          <p:spTgt spid="45"/>
                                        </p:tgtEl>
                                        <p:attrNameLst>
                                          <p:attrName>ppt_x</p:attrName>
                                        </p:attrNameLst>
                                      </p:cBhvr>
                                      <p:tavLst>
                                        <p:tav tm="0">
                                          <p:val>
                                            <p:strVal val="#ppt_x"/>
                                          </p:val>
                                        </p:tav>
                                        <p:tav tm="100000">
                                          <p:val>
                                            <p:strVal val="#ppt_x"/>
                                          </p:val>
                                        </p:tav>
                                      </p:tavLst>
                                    </p:anim>
                                    <p:anim calcmode="lin" valueType="num">
                                      <p:cBhvr>
                                        <p:cTn id="87" dur="900" decel="100000" fill="hold"/>
                                        <p:tgtEl>
                                          <p:spTgt spid="45"/>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083500" y="1518014"/>
            <a:ext cx="901311" cy="3792542"/>
            <a:chOff x="5181600" y="1341352"/>
            <a:chExt cx="901311" cy="3792542"/>
          </a:xfrm>
        </p:grpSpPr>
        <p:sp>
          <p:nvSpPr>
            <p:cNvPr id="22" name="Rounded Rectangle 3"/>
            <p:cNvSpPr/>
            <p:nvPr/>
          </p:nvSpPr>
          <p:spPr>
            <a:xfrm>
              <a:off x="5227821" y="1436208"/>
              <a:ext cx="808869" cy="3697685"/>
            </a:xfrm>
            <a:custGeom>
              <a:avLst/>
              <a:gdLst/>
              <a:ahLst/>
              <a:cxnLst/>
              <a:rect l="l" t="t" r="r" b="b"/>
              <a:pathLst>
                <a:path w="1066800" h="4876800">
                  <a:moveTo>
                    <a:pt x="0" y="0"/>
                  </a:moveTo>
                  <a:lnTo>
                    <a:pt x="1066800" y="0"/>
                  </a:lnTo>
                  <a:lnTo>
                    <a:pt x="990600" y="160800"/>
                  </a:lnTo>
                  <a:lnTo>
                    <a:pt x="990600" y="4419600"/>
                  </a:lnTo>
                  <a:cubicBezTo>
                    <a:pt x="990600" y="4672105"/>
                    <a:pt x="785905" y="4876800"/>
                    <a:pt x="533400" y="4876800"/>
                  </a:cubicBezTo>
                  <a:cubicBezTo>
                    <a:pt x="280895" y="4876800"/>
                    <a:pt x="76200" y="4672105"/>
                    <a:pt x="76200" y="4419600"/>
                  </a:cubicBezTo>
                  <a:lnTo>
                    <a:pt x="76200" y="160800"/>
                  </a:lnTo>
                  <a:close/>
                </a:path>
              </a:pathLst>
            </a:custGeom>
            <a:gradFill flip="none" rotWithShape="1">
              <a:gsLst>
                <a:gs pos="74000">
                  <a:srgbClr val="F1F1F1"/>
                </a:gs>
                <a:gs pos="42000">
                  <a:srgbClr val="F1F1F1"/>
                </a:gs>
                <a:gs pos="0">
                  <a:schemeClr val="bg1">
                    <a:lumMod val="75000"/>
                  </a:schemeClr>
                </a:gs>
                <a:gs pos="56000">
                  <a:schemeClr val="bg1"/>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ounded Rectangle 3"/>
            <p:cNvSpPr/>
            <p:nvPr/>
          </p:nvSpPr>
          <p:spPr>
            <a:xfrm>
              <a:off x="5285598" y="2971800"/>
              <a:ext cx="693316" cy="2162093"/>
            </a:xfrm>
            <a:custGeom>
              <a:avLst/>
              <a:gdLst/>
              <a:ahLst/>
              <a:cxnLst/>
              <a:rect l="l" t="t" r="r" b="b"/>
              <a:pathLst>
                <a:path w="693316" h="2162093">
                  <a:moveTo>
                    <a:pt x="0" y="0"/>
                  </a:moveTo>
                  <a:lnTo>
                    <a:pt x="693316" y="0"/>
                  </a:lnTo>
                  <a:lnTo>
                    <a:pt x="693316" y="1815435"/>
                  </a:lnTo>
                  <a:cubicBezTo>
                    <a:pt x="693316" y="2006889"/>
                    <a:pt x="538112" y="2162093"/>
                    <a:pt x="346658" y="2162093"/>
                  </a:cubicBezTo>
                  <a:cubicBezTo>
                    <a:pt x="155203" y="2162093"/>
                    <a:pt x="0" y="2006889"/>
                    <a:pt x="0" y="1815435"/>
                  </a:cubicBezTo>
                  <a:close/>
                </a:path>
              </a:pathLst>
            </a:custGeom>
            <a:solidFill>
              <a:srgbClr val="ED8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ounded Rectangle 3"/>
            <p:cNvSpPr/>
            <p:nvPr/>
          </p:nvSpPr>
          <p:spPr>
            <a:xfrm>
              <a:off x="5285597" y="4720874"/>
              <a:ext cx="693316" cy="413020"/>
            </a:xfrm>
            <a:custGeom>
              <a:avLst/>
              <a:gdLst/>
              <a:ahLst/>
              <a:cxnLst/>
              <a:rect l="l" t="t" r="r" b="b"/>
              <a:pathLst>
                <a:path w="914400" h="544724">
                  <a:moveTo>
                    <a:pt x="0" y="0"/>
                  </a:moveTo>
                  <a:cubicBezTo>
                    <a:pt x="0" y="252505"/>
                    <a:pt x="204695" y="457200"/>
                    <a:pt x="457200" y="457200"/>
                  </a:cubicBezTo>
                  <a:cubicBezTo>
                    <a:pt x="709705" y="457200"/>
                    <a:pt x="914400" y="252505"/>
                    <a:pt x="914400" y="0"/>
                  </a:cubicBezTo>
                  <a:lnTo>
                    <a:pt x="914400" y="87524"/>
                  </a:lnTo>
                  <a:cubicBezTo>
                    <a:pt x="914400" y="340029"/>
                    <a:pt x="709705" y="544724"/>
                    <a:pt x="457200" y="544724"/>
                  </a:cubicBezTo>
                  <a:cubicBezTo>
                    <a:pt x="204695" y="544724"/>
                    <a:pt x="0" y="340029"/>
                    <a:pt x="0" y="87524"/>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ounded Rectangle 8"/>
            <p:cNvSpPr/>
            <p:nvPr/>
          </p:nvSpPr>
          <p:spPr>
            <a:xfrm>
              <a:off x="5354929" y="1399128"/>
              <a:ext cx="194129" cy="3477671"/>
            </a:xfrm>
            <a:custGeom>
              <a:avLst/>
              <a:gdLst/>
              <a:ahLst/>
              <a:cxnLst/>
              <a:rect l="l" t="t" r="r" b="b"/>
              <a:pathLst>
                <a:path w="256032" h="4697104">
                  <a:moveTo>
                    <a:pt x="0" y="0"/>
                  </a:moveTo>
                  <a:lnTo>
                    <a:pt x="256032" y="0"/>
                  </a:lnTo>
                  <a:lnTo>
                    <a:pt x="256032" y="4569088"/>
                  </a:lnTo>
                  <a:cubicBezTo>
                    <a:pt x="256032" y="4639789"/>
                    <a:pt x="198717" y="4697104"/>
                    <a:pt x="128016" y="4697104"/>
                  </a:cubicBezTo>
                  <a:cubicBezTo>
                    <a:pt x="57315" y="4697104"/>
                    <a:pt x="0" y="4639789"/>
                    <a:pt x="0" y="4569088"/>
                  </a:cubicBezTo>
                  <a:close/>
                </a:path>
              </a:pathLst>
            </a:custGeom>
            <a:gradFill flip="none" rotWithShape="1">
              <a:gsLst>
                <a:gs pos="0">
                  <a:schemeClr val="bg1">
                    <a:alpha val="80000"/>
                  </a:schemeClr>
                </a:gs>
                <a:gs pos="72300">
                  <a:srgbClr val="FFFFFF">
                    <a:alpha val="60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24" name="Rounded Rectangle 10"/>
            <p:cNvSpPr/>
            <p:nvPr/>
          </p:nvSpPr>
          <p:spPr>
            <a:xfrm>
              <a:off x="5773075" y="1399128"/>
              <a:ext cx="109775" cy="3477671"/>
            </a:xfrm>
            <a:custGeom>
              <a:avLst/>
              <a:gdLst/>
              <a:ahLst/>
              <a:cxnLst/>
              <a:rect l="l" t="t" r="r" b="b"/>
              <a:pathLst>
                <a:path w="144780" h="4697104">
                  <a:moveTo>
                    <a:pt x="0" y="0"/>
                  </a:moveTo>
                  <a:lnTo>
                    <a:pt x="144780" y="0"/>
                  </a:lnTo>
                  <a:lnTo>
                    <a:pt x="144780" y="4624714"/>
                  </a:lnTo>
                  <a:cubicBezTo>
                    <a:pt x="144780" y="4664694"/>
                    <a:pt x="112370" y="4697104"/>
                    <a:pt x="72390" y="4697104"/>
                  </a:cubicBezTo>
                  <a:cubicBezTo>
                    <a:pt x="32410" y="4697104"/>
                    <a:pt x="0" y="4664694"/>
                    <a:pt x="0" y="4624714"/>
                  </a:cubicBezTo>
                  <a:close/>
                </a:path>
              </a:pathLst>
            </a:custGeom>
            <a:gradFill flip="none" rotWithShape="1">
              <a:gsLst>
                <a:gs pos="0">
                  <a:schemeClr val="bg1">
                    <a:alpha val="80000"/>
                  </a:schemeClr>
                </a:gs>
                <a:gs pos="72300">
                  <a:srgbClr val="FFFFFF">
                    <a:alpha val="60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26" name="Rounded Rectangle 25"/>
            <p:cNvSpPr/>
            <p:nvPr/>
          </p:nvSpPr>
          <p:spPr>
            <a:xfrm>
              <a:off x="5181600" y="1341352"/>
              <a:ext cx="901311" cy="115553"/>
            </a:xfrm>
            <a:prstGeom prst="roundRect">
              <a:avLst>
                <a:gd name="adj" fmla="val 50000"/>
              </a:avLst>
            </a:prstGeom>
            <a:gradFill flip="none" rotWithShape="1">
              <a:gsLst>
                <a:gs pos="0">
                  <a:schemeClr val="bg1">
                    <a:lumMod val="65000"/>
                  </a:schemeClr>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27" name="Rectangle 14"/>
            <p:cNvSpPr/>
            <p:nvPr/>
          </p:nvSpPr>
          <p:spPr>
            <a:xfrm>
              <a:off x="5227821" y="1436208"/>
              <a:ext cx="808869" cy="35140"/>
            </a:xfrm>
            <a:custGeom>
              <a:avLst/>
              <a:gdLst/>
              <a:ahLst/>
              <a:cxnLst/>
              <a:rect l="l" t="t" r="r" b="b"/>
              <a:pathLst>
                <a:path w="1066800" h="46346">
                  <a:moveTo>
                    <a:pt x="0" y="0"/>
                  </a:moveTo>
                  <a:lnTo>
                    <a:pt x="1066800" y="0"/>
                  </a:lnTo>
                  <a:lnTo>
                    <a:pt x="1044838" y="46346"/>
                  </a:lnTo>
                  <a:lnTo>
                    <a:pt x="21963" y="4634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grpSp>
      <p:grpSp>
        <p:nvGrpSpPr>
          <p:cNvPr id="31" name="Group 30"/>
          <p:cNvGrpSpPr/>
          <p:nvPr/>
        </p:nvGrpSpPr>
        <p:grpSpPr>
          <a:xfrm>
            <a:off x="6765282" y="1518014"/>
            <a:ext cx="901311" cy="3792542"/>
            <a:chOff x="5181600" y="1341352"/>
            <a:chExt cx="901311" cy="3792542"/>
          </a:xfrm>
        </p:grpSpPr>
        <p:sp>
          <p:nvSpPr>
            <p:cNvPr id="32" name="Rounded Rectangle 3"/>
            <p:cNvSpPr/>
            <p:nvPr/>
          </p:nvSpPr>
          <p:spPr>
            <a:xfrm>
              <a:off x="5227821" y="1436208"/>
              <a:ext cx="808869" cy="3697685"/>
            </a:xfrm>
            <a:custGeom>
              <a:avLst/>
              <a:gdLst/>
              <a:ahLst/>
              <a:cxnLst/>
              <a:rect l="l" t="t" r="r" b="b"/>
              <a:pathLst>
                <a:path w="1066800" h="4876800">
                  <a:moveTo>
                    <a:pt x="0" y="0"/>
                  </a:moveTo>
                  <a:lnTo>
                    <a:pt x="1066800" y="0"/>
                  </a:lnTo>
                  <a:lnTo>
                    <a:pt x="990600" y="160800"/>
                  </a:lnTo>
                  <a:lnTo>
                    <a:pt x="990600" y="4419600"/>
                  </a:lnTo>
                  <a:cubicBezTo>
                    <a:pt x="990600" y="4672105"/>
                    <a:pt x="785905" y="4876800"/>
                    <a:pt x="533400" y="4876800"/>
                  </a:cubicBezTo>
                  <a:cubicBezTo>
                    <a:pt x="280895" y="4876800"/>
                    <a:pt x="76200" y="4672105"/>
                    <a:pt x="76200" y="4419600"/>
                  </a:cubicBezTo>
                  <a:lnTo>
                    <a:pt x="76200" y="160800"/>
                  </a:lnTo>
                  <a:close/>
                </a:path>
              </a:pathLst>
            </a:custGeom>
            <a:gradFill flip="none" rotWithShape="1">
              <a:gsLst>
                <a:gs pos="74000">
                  <a:srgbClr val="F1F1F1"/>
                </a:gs>
                <a:gs pos="42000">
                  <a:srgbClr val="F1F1F1"/>
                </a:gs>
                <a:gs pos="0">
                  <a:schemeClr val="bg1">
                    <a:lumMod val="75000"/>
                  </a:schemeClr>
                </a:gs>
                <a:gs pos="56000">
                  <a:schemeClr val="bg1"/>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ounded Rectangle 3"/>
            <p:cNvSpPr/>
            <p:nvPr/>
          </p:nvSpPr>
          <p:spPr>
            <a:xfrm>
              <a:off x="5285598" y="2489312"/>
              <a:ext cx="693316" cy="2644582"/>
            </a:xfrm>
            <a:custGeom>
              <a:avLst/>
              <a:gdLst/>
              <a:ahLst/>
              <a:cxnLst/>
              <a:rect l="l" t="t" r="r" b="b"/>
              <a:pathLst>
                <a:path w="693316" h="2162093">
                  <a:moveTo>
                    <a:pt x="0" y="0"/>
                  </a:moveTo>
                  <a:lnTo>
                    <a:pt x="693316" y="0"/>
                  </a:lnTo>
                  <a:lnTo>
                    <a:pt x="693316" y="1815435"/>
                  </a:lnTo>
                  <a:cubicBezTo>
                    <a:pt x="693316" y="2006889"/>
                    <a:pt x="538112" y="2162093"/>
                    <a:pt x="346658" y="2162093"/>
                  </a:cubicBezTo>
                  <a:cubicBezTo>
                    <a:pt x="155203" y="2162093"/>
                    <a:pt x="0" y="2006889"/>
                    <a:pt x="0" y="1815435"/>
                  </a:cubicBezTo>
                  <a:close/>
                </a:path>
              </a:pathLst>
            </a:custGeom>
            <a:solidFill>
              <a:srgbClr val="3EC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ounded Rectangle 3"/>
            <p:cNvSpPr/>
            <p:nvPr/>
          </p:nvSpPr>
          <p:spPr>
            <a:xfrm>
              <a:off x="5285597" y="4720874"/>
              <a:ext cx="693316" cy="413020"/>
            </a:xfrm>
            <a:custGeom>
              <a:avLst/>
              <a:gdLst/>
              <a:ahLst/>
              <a:cxnLst/>
              <a:rect l="l" t="t" r="r" b="b"/>
              <a:pathLst>
                <a:path w="914400" h="544724">
                  <a:moveTo>
                    <a:pt x="0" y="0"/>
                  </a:moveTo>
                  <a:cubicBezTo>
                    <a:pt x="0" y="252505"/>
                    <a:pt x="204695" y="457200"/>
                    <a:pt x="457200" y="457200"/>
                  </a:cubicBezTo>
                  <a:cubicBezTo>
                    <a:pt x="709705" y="457200"/>
                    <a:pt x="914400" y="252505"/>
                    <a:pt x="914400" y="0"/>
                  </a:cubicBezTo>
                  <a:lnTo>
                    <a:pt x="914400" y="87524"/>
                  </a:lnTo>
                  <a:cubicBezTo>
                    <a:pt x="914400" y="340029"/>
                    <a:pt x="709705" y="544724"/>
                    <a:pt x="457200" y="544724"/>
                  </a:cubicBezTo>
                  <a:cubicBezTo>
                    <a:pt x="204695" y="544724"/>
                    <a:pt x="0" y="340029"/>
                    <a:pt x="0" y="87524"/>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ounded Rectangle 8"/>
            <p:cNvSpPr/>
            <p:nvPr/>
          </p:nvSpPr>
          <p:spPr>
            <a:xfrm>
              <a:off x="5354929" y="1399128"/>
              <a:ext cx="194129" cy="3477671"/>
            </a:xfrm>
            <a:custGeom>
              <a:avLst/>
              <a:gdLst/>
              <a:ahLst/>
              <a:cxnLst/>
              <a:rect l="l" t="t" r="r" b="b"/>
              <a:pathLst>
                <a:path w="256032" h="4697104">
                  <a:moveTo>
                    <a:pt x="0" y="0"/>
                  </a:moveTo>
                  <a:lnTo>
                    <a:pt x="256032" y="0"/>
                  </a:lnTo>
                  <a:lnTo>
                    <a:pt x="256032" y="4569088"/>
                  </a:lnTo>
                  <a:cubicBezTo>
                    <a:pt x="256032" y="4639789"/>
                    <a:pt x="198717" y="4697104"/>
                    <a:pt x="128016" y="4697104"/>
                  </a:cubicBezTo>
                  <a:cubicBezTo>
                    <a:pt x="57315" y="4697104"/>
                    <a:pt x="0" y="4639789"/>
                    <a:pt x="0" y="4569088"/>
                  </a:cubicBezTo>
                  <a:close/>
                </a:path>
              </a:pathLst>
            </a:custGeom>
            <a:gradFill flip="none" rotWithShape="1">
              <a:gsLst>
                <a:gs pos="0">
                  <a:schemeClr val="bg1">
                    <a:alpha val="80000"/>
                  </a:schemeClr>
                </a:gs>
                <a:gs pos="72300">
                  <a:srgbClr val="FFFFFF">
                    <a:alpha val="60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36" name="Rounded Rectangle 10"/>
            <p:cNvSpPr/>
            <p:nvPr/>
          </p:nvSpPr>
          <p:spPr>
            <a:xfrm>
              <a:off x="5773075" y="1399128"/>
              <a:ext cx="109775" cy="3477671"/>
            </a:xfrm>
            <a:custGeom>
              <a:avLst/>
              <a:gdLst/>
              <a:ahLst/>
              <a:cxnLst/>
              <a:rect l="l" t="t" r="r" b="b"/>
              <a:pathLst>
                <a:path w="144780" h="4697104">
                  <a:moveTo>
                    <a:pt x="0" y="0"/>
                  </a:moveTo>
                  <a:lnTo>
                    <a:pt x="144780" y="0"/>
                  </a:lnTo>
                  <a:lnTo>
                    <a:pt x="144780" y="4624714"/>
                  </a:lnTo>
                  <a:cubicBezTo>
                    <a:pt x="144780" y="4664694"/>
                    <a:pt x="112370" y="4697104"/>
                    <a:pt x="72390" y="4697104"/>
                  </a:cubicBezTo>
                  <a:cubicBezTo>
                    <a:pt x="32410" y="4697104"/>
                    <a:pt x="0" y="4664694"/>
                    <a:pt x="0" y="4624714"/>
                  </a:cubicBezTo>
                  <a:close/>
                </a:path>
              </a:pathLst>
            </a:custGeom>
            <a:gradFill flip="none" rotWithShape="1">
              <a:gsLst>
                <a:gs pos="0">
                  <a:schemeClr val="bg1">
                    <a:alpha val="80000"/>
                  </a:schemeClr>
                </a:gs>
                <a:gs pos="72300">
                  <a:srgbClr val="FFFFFF">
                    <a:alpha val="60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37" name="Rounded Rectangle 36"/>
            <p:cNvSpPr/>
            <p:nvPr/>
          </p:nvSpPr>
          <p:spPr>
            <a:xfrm>
              <a:off x="5181600" y="1341352"/>
              <a:ext cx="901311" cy="115553"/>
            </a:xfrm>
            <a:prstGeom prst="roundRect">
              <a:avLst>
                <a:gd name="adj" fmla="val 50000"/>
              </a:avLst>
            </a:prstGeom>
            <a:gradFill flip="none" rotWithShape="1">
              <a:gsLst>
                <a:gs pos="0">
                  <a:schemeClr val="bg1">
                    <a:lumMod val="65000"/>
                  </a:schemeClr>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38" name="Rectangle 14"/>
            <p:cNvSpPr/>
            <p:nvPr/>
          </p:nvSpPr>
          <p:spPr>
            <a:xfrm>
              <a:off x="5227821" y="1436208"/>
              <a:ext cx="808869" cy="35140"/>
            </a:xfrm>
            <a:custGeom>
              <a:avLst/>
              <a:gdLst/>
              <a:ahLst/>
              <a:cxnLst/>
              <a:rect l="l" t="t" r="r" b="b"/>
              <a:pathLst>
                <a:path w="1066800" h="46346">
                  <a:moveTo>
                    <a:pt x="0" y="0"/>
                  </a:moveTo>
                  <a:lnTo>
                    <a:pt x="1066800" y="0"/>
                  </a:lnTo>
                  <a:lnTo>
                    <a:pt x="1044838" y="46346"/>
                  </a:lnTo>
                  <a:lnTo>
                    <a:pt x="21963" y="4634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grpSp>
      <p:grpSp>
        <p:nvGrpSpPr>
          <p:cNvPr id="47" name="Group 46"/>
          <p:cNvGrpSpPr/>
          <p:nvPr/>
        </p:nvGrpSpPr>
        <p:grpSpPr>
          <a:xfrm>
            <a:off x="9489476" y="1518014"/>
            <a:ext cx="901311" cy="3792542"/>
            <a:chOff x="5181600" y="1341352"/>
            <a:chExt cx="901311" cy="3792542"/>
          </a:xfrm>
        </p:grpSpPr>
        <p:sp>
          <p:nvSpPr>
            <p:cNvPr id="48" name="Rounded Rectangle 3"/>
            <p:cNvSpPr/>
            <p:nvPr/>
          </p:nvSpPr>
          <p:spPr>
            <a:xfrm>
              <a:off x="5227821" y="1436208"/>
              <a:ext cx="808869" cy="3697685"/>
            </a:xfrm>
            <a:custGeom>
              <a:avLst/>
              <a:gdLst/>
              <a:ahLst/>
              <a:cxnLst/>
              <a:rect l="l" t="t" r="r" b="b"/>
              <a:pathLst>
                <a:path w="1066800" h="4876800">
                  <a:moveTo>
                    <a:pt x="0" y="0"/>
                  </a:moveTo>
                  <a:lnTo>
                    <a:pt x="1066800" y="0"/>
                  </a:lnTo>
                  <a:lnTo>
                    <a:pt x="990600" y="160800"/>
                  </a:lnTo>
                  <a:lnTo>
                    <a:pt x="990600" y="4419600"/>
                  </a:lnTo>
                  <a:cubicBezTo>
                    <a:pt x="990600" y="4672105"/>
                    <a:pt x="785905" y="4876800"/>
                    <a:pt x="533400" y="4876800"/>
                  </a:cubicBezTo>
                  <a:cubicBezTo>
                    <a:pt x="280895" y="4876800"/>
                    <a:pt x="76200" y="4672105"/>
                    <a:pt x="76200" y="4419600"/>
                  </a:cubicBezTo>
                  <a:lnTo>
                    <a:pt x="76200" y="160800"/>
                  </a:lnTo>
                  <a:close/>
                </a:path>
              </a:pathLst>
            </a:custGeom>
            <a:gradFill flip="none" rotWithShape="1">
              <a:gsLst>
                <a:gs pos="74000">
                  <a:srgbClr val="F1F1F1"/>
                </a:gs>
                <a:gs pos="42000">
                  <a:srgbClr val="F1F1F1"/>
                </a:gs>
                <a:gs pos="0">
                  <a:schemeClr val="bg1">
                    <a:lumMod val="75000"/>
                  </a:schemeClr>
                </a:gs>
                <a:gs pos="56000">
                  <a:schemeClr val="bg1"/>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ounded Rectangle 3"/>
            <p:cNvSpPr/>
            <p:nvPr/>
          </p:nvSpPr>
          <p:spPr>
            <a:xfrm>
              <a:off x="5285598" y="2096218"/>
              <a:ext cx="693316" cy="3037676"/>
            </a:xfrm>
            <a:custGeom>
              <a:avLst/>
              <a:gdLst/>
              <a:ahLst/>
              <a:cxnLst/>
              <a:rect l="l" t="t" r="r" b="b"/>
              <a:pathLst>
                <a:path w="693316" h="2162093">
                  <a:moveTo>
                    <a:pt x="0" y="0"/>
                  </a:moveTo>
                  <a:lnTo>
                    <a:pt x="693316" y="0"/>
                  </a:lnTo>
                  <a:lnTo>
                    <a:pt x="693316" y="1815435"/>
                  </a:lnTo>
                  <a:cubicBezTo>
                    <a:pt x="693316" y="2006889"/>
                    <a:pt x="538112" y="2162093"/>
                    <a:pt x="346658" y="2162093"/>
                  </a:cubicBezTo>
                  <a:cubicBezTo>
                    <a:pt x="155203" y="2162093"/>
                    <a:pt x="0" y="2006889"/>
                    <a:pt x="0" y="1815435"/>
                  </a:cubicBezTo>
                  <a:close/>
                </a:path>
              </a:pathLst>
            </a:custGeom>
            <a:solidFill>
              <a:srgbClr val="FF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ounded Rectangle 3"/>
            <p:cNvSpPr/>
            <p:nvPr/>
          </p:nvSpPr>
          <p:spPr>
            <a:xfrm>
              <a:off x="5285597" y="4720874"/>
              <a:ext cx="693316" cy="413020"/>
            </a:xfrm>
            <a:custGeom>
              <a:avLst/>
              <a:gdLst/>
              <a:ahLst/>
              <a:cxnLst/>
              <a:rect l="l" t="t" r="r" b="b"/>
              <a:pathLst>
                <a:path w="914400" h="544724">
                  <a:moveTo>
                    <a:pt x="0" y="0"/>
                  </a:moveTo>
                  <a:cubicBezTo>
                    <a:pt x="0" y="252505"/>
                    <a:pt x="204695" y="457200"/>
                    <a:pt x="457200" y="457200"/>
                  </a:cubicBezTo>
                  <a:cubicBezTo>
                    <a:pt x="709705" y="457200"/>
                    <a:pt x="914400" y="252505"/>
                    <a:pt x="914400" y="0"/>
                  </a:cubicBezTo>
                  <a:lnTo>
                    <a:pt x="914400" y="87524"/>
                  </a:lnTo>
                  <a:cubicBezTo>
                    <a:pt x="914400" y="340029"/>
                    <a:pt x="709705" y="544724"/>
                    <a:pt x="457200" y="544724"/>
                  </a:cubicBezTo>
                  <a:cubicBezTo>
                    <a:pt x="204695" y="544724"/>
                    <a:pt x="0" y="340029"/>
                    <a:pt x="0" y="87524"/>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ed Rectangle 8"/>
            <p:cNvSpPr/>
            <p:nvPr/>
          </p:nvSpPr>
          <p:spPr>
            <a:xfrm>
              <a:off x="5354929" y="1399128"/>
              <a:ext cx="194129" cy="3477671"/>
            </a:xfrm>
            <a:custGeom>
              <a:avLst/>
              <a:gdLst/>
              <a:ahLst/>
              <a:cxnLst/>
              <a:rect l="l" t="t" r="r" b="b"/>
              <a:pathLst>
                <a:path w="256032" h="4697104">
                  <a:moveTo>
                    <a:pt x="0" y="0"/>
                  </a:moveTo>
                  <a:lnTo>
                    <a:pt x="256032" y="0"/>
                  </a:lnTo>
                  <a:lnTo>
                    <a:pt x="256032" y="4569088"/>
                  </a:lnTo>
                  <a:cubicBezTo>
                    <a:pt x="256032" y="4639789"/>
                    <a:pt x="198717" y="4697104"/>
                    <a:pt x="128016" y="4697104"/>
                  </a:cubicBezTo>
                  <a:cubicBezTo>
                    <a:pt x="57315" y="4697104"/>
                    <a:pt x="0" y="4639789"/>
                    <a:pt x="0" y="4569088"/>
                  </a:cubicBezTo>
                  <a:close/>
                </a:path>
              </a:pathLst>
            </a:custGeom>
            <a:gradFill flip="none" rotWithShape="1">
              <a:gsLst>
                <a:gs pos="0">
                  <a:schemeClr val="bg1">
                    <a:alpha val="80000"/>
                  </a:schemeClr>
                </a:gs>
                <a:gs pos="72300">
                  <a:srgbClr val="FFFFFF">
                    <a:alpha val="60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52" name="Rounded Rectangle 10"/>
            <p:cNvSpPr/>
            <p:nvPr/>
          </p:nvSpPr>
          <p:spPr>
            <a:xfrm>
              <a:off x="5773075" y="1399128"/>
              <a:ext cx="109775" cy="3477671"/>
            </a:xfrm>
            <a:custGeom>
              <a:avLst/>
              <a:gdLst/>
              <a:ahLst/>
              <a:cxnLst/>
              <a:rect l="l" t="t" r="r" b="b"/>
              <a:pathLst>
                <a:path w="144780" h="4697104">
                  <a:moveTo>
                    <a:pt x="0" y="0"/>
                  </a:moveTo>
                  <a:lnTo>
                    <a:pt x="144780" y="0"/>
                  </a:lnTo>
                  <a:lnTo>
                    <a:pt x="144780" y="4624714"/>
                  </a:lnTo>
                  <a:cubicBezTo>
                    <a:pt x="144780" y="4664694"/>
                    <a:pt x="112370" y="4697104"/>
                    <a:pt x="72390" y="4697104"/>
                  </a:cubicBezTo>
                  <a:cubicBezTo>
                    <a:pt x="32410" y="4697104"/>
                    <a:pt x="0" y="4664694"/>
                    <a:pt x="0" y="4624714"/>
                  </a:cubicBezTo>
                  <a:close/>
                </a:path>
              </a:pathLst>
            </a:custGeom>
            <a:gradFill flip="none" rotWithShape="1">
              <a:gsLst>
                <a:gs pos="0">
                  <a:schemeClr val="bg1">
                    <a:alpha val="80000"/>
                  </a:schemeClr>
                </a:gs>
                <a:gs pos="72300">
                  <a:srgbClr val="FFFFFF">
                    <a:alpha val="60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53" name="Rounded Rectangle 52"/>
            <p:cNvSpPr/>
            <p:nvPr/>
          </p:nvSpPr>
          <p:spPr>
            <a:xfrm>
              <a:off x="5181600" y="1341352"/>
              <a:ext cx="901311" cy="115553"/>
            </a:xfrm>
            <a:prstGeom prst="roundRect">
              <a:avLst>
                <a:gd name="adj" fmla="val 50000"/>
              </a:avLst>
            </a:prstGeom>
            <a:gradFill flip="none" rotWithShape="1">
              <a:gsLst>
                <a:gs pos="0">
                  <a:schemeClr val="bg1">
                    <a:lumMod val="65000"/>
                  </a:schemeClr>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54" name="Rectangle 14"/>
            <p:cNvSpPr/>
            <p:nvPr/>
          </p:nvSpPr>
          <p:spPr>
            <a:xfrm>
              <a:off x="5227821" y="1436208"/>
              <a:ext cx="808869" cy="35140"/>
            </a:xfrm>
            <a:custGeom>
              <a:avLst/>
              <a:gdLst/>
              <a:ahLst/>
              <a:cxnLst/>
              <a:rect l="l" t="t" r="r" b="b"/>
              <a:pathLst>
                <a:path w="1066800" h="46346">
                  <a:moveTo>
                    <a:pt x="0" y="0"/>
                  </a:moveTo>
                  <a:lnTo>
                    <a:pt x="1066800" y="0"/>
                  </a:lnTo>
                  <a:lnTo>
                    <a:pt x="1044838" y="46346"/>
                  </a:lnTo>
                  <a:lnTo>
                    <a:pt x="21963" y="4634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grpSp>
      <p:sp>
        <p:nvSpPr>
          <p:cNvPr id="91" name="矩形 90"/>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dirty="0">
                <a:solidFill>
                  <a:prstClr val="black">
                    <a:lumMod val="50000"/>
                    <a:lumOff val="50000"/>
                  </a:prstClr>
                </a:solidFill>
              </a:rPr>
              <a:t>单击此处</a:t>
            </a:r>
            <a:r>
              <a:rPr lang="zh-CN" altLang="en-US" sz="3200" b="1" dirty="0">
                <a:solidFill>
                  <a:srgbClr val="EE6B61"/>
                </a:solidFill>
              </a:rPr>
              <a:t>添加标题</a:t>
            </a:r>
            <a:endParaRPr lang="en-US" altLang="zh-CN" sz="3200" b="1" dirty="0">
              <a:solidFill>
                <a:srgbClr val="EE6B61"/>
              </a:solidFill>
            </a:endParaRPr>
          </a:p>
          <a:p>
            <a:pPr algn="ctr"/>
            <a:r>
              <a:rPr lang="en-US" altLang="zh-CN" b="1" dirty="0">
                <a:solidFill>
                  <a:prstClr val="white">
                    <a:lumMod val="50000"/>
                  </a:prstClr>
                </a:solidFill>
              </a:rPr>
              <a:t>ADD YOUR TITLE HERE</a:t>
            </a:r>
            <a:endParaRPr lang="zh-CN" altLang="en-US" b="1" dirty="0">
              <a:solidFill>
                <a:prstClr val="white">
                  <a:lumMod val="50000"/>
                </a:prstClr>
              </a:solidFill>
            </a:endParaRPr>
          </a:p>
        </p:txBody>
      </p:sp>
      <p:sp>
        <p:nvSpPr>
          <p:cNvPr id="92" name="KSO_Shape"/>
          <p:cNvSpPr>
            <a:spLocks noChangeAspect="1"/>
          </p:cNvSpPr>
          <p:nvPr/>
        </p:nvSpPr>
        <p:spPr>
          <a:xfrm>
            <a:off x="407141" y="373075"/>
            <a:ext cx="804198" cy="74924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94" name="Rectangle 55"/>
          <p:cNvSpPr/>
          <p:nvPr/>
        </p:nvSpPr>
        <p:spPr>
          <a:xfrm>
            <a:off x="9138983" y="5486399"/>
            <a:ext cx="1993710" cy="365760"/>
          </a:xfrm>
          <a:prstGeom prst="rect">
            <a:avLst/>
          </a:prstGeom>
          <a:gradFill flip="none" rotWithShape="1">
            <a:gsLst>
              <a:gs pos="100000">
                <a:schemeClr val="bg1">
                  <a:alpha val="0"/>
                </a:schemeClr>
              </a:gs>
              <a:gs pos="60000">
                <a:srgbClr val="FFB44B"/>
              </a:gs>
              <a:gs pos="0">
                <a:srgbClr val="FFB44B"/>
              </a:gs>
            </a:gsLst>
            <a:lin ang="0" scaled="1"/>
            <a:tileRect/>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sz="1600" b="1" dirty="0">
                <a:solidFill>
                  <a:prstClr val="white"/>
                </a:solidFill>
                <a:latin typeface="Arial" panose="020B0604020202020204" pitchFamily="34" charset="0"/>
                <a:cs typeface="Arial" panose="020B0604020202020204" pitchFamily="34" charset="0"/>
              </a:rPr>
              <a:t>Sample Text</a:t>
            </a:r>
          </a:p>
        </p:txBody>
      </p:sp>
      <p:sp>
        <p:nvSpPr>
          <p:cNvPr id="95" name="Rectangle 56"/>
          <p:cNvSpPr/>
          <p:nvPr/>
        </p:nvSpPr>
        <p:spPr>
          <a:xfrm>
            <a:off x="9138983" y="5852160"/>
            <a:ext cx="1870814" cy="562928"/>
          </a:xfrm>
          <a:prstGeom prst="rect">
            <a:avLst/>
          </a:prstGeom>
          <a:noFill/>
          <a:ln w="12700" cap="flat" cmpd="sng" algn="ctr">
            <a:noFill/>
            <a:prstDash val="solid"/>
          </a:ln>
          <a:effectLst/>
        </p:spPr>
        <p:txBody>
          <a:bodyPr lIns="0" tIns="45720" rIns="0" bIns="0" rtlCol="0" anchor="t"/>
          <a:lstStyle/>
          <a:p>
            <a:pPr marL="176530" indent="-176530">
              <a:buFont typeface="Arial" panose="020B0604020202020204" pitchFamily="34" charset="0"/>
              <a:buChar char="•"/>
              <a:defRPr/>
            </a:pPr>
            <a:r>
              <a:rPr lang="zh-CN" altLang="en-US" sz="1400" kern="0" dirty="0">
                <a:solidFill>
                  <a:sysClr val="windowText" lastClr="000000">
                    <a:lumMod val="85000"/>
                    <a:lumOff val="15000"/>
                  </a:sysClr>
                </a:solidFill>
                <a:latin typeface="Arial" panose="020B0604020202020204" pitchFamily="34" charset="0"/>
                <a:cs typeface="Arial" panose="020B0604020202020204" pitchFamily="34" charset="0"/>
              </a:rPr>
              <a:t>添加相关文本说明</a:t>
            </a:r>
            <a:endParaRPr lang="en-US" altLang="zh-CN" sz="1400" kern="0" dirty="0">
              <a:solidFill>
                <a:sysClr val="windowText" lastClr="000000">
                  <a:lumMod val="85000"/>
                  <a:lumOff val="15000"/>
                </a:sysClr>
              </a:solidFill>
              <a:latin typeface="Arial" panose="020B0604020202020204" pitchFamily="34" charset="0"/>
              <a:cs typeface="Arial" panose="020B0604020202020204" pitchFamily="34" charset="0"/>
            </a:endParaRPr>
          </a:p>
          <a:p>
            <a:pPr marL="176530" indent="-176530">
              <a:buFont typeface="Arial" panose="020B0604020202020204" pitchFamily="34" charset="0"/>
              <a:buChar char="•"/>
              <a:defRPr/>
            </a:pPr>
            <a:r>
              <a:rPr lang="zh-CN" altLang="en-US" sz="1400" kern="0" dirty="0">
                <a:solidFill>
                  <a:sysClr val="windowText" lastClr="000000">
                    <a:lumMod val="85000"/>
                    <a:lumOff val="15000"/>
                  </a:sysClr>
                </a:solidFill>
                <a:latin typeface="Arial" panose="020B0604020202020204" pitchFamily="34" charset="0"/>
                <a:cs typeface="Arial" panose="020B0604020202020204" pitchFamily="34" charset="0"/>
              </a:rPr>
              <a:t>添加相关文本说明</a:t>
            </a:r>
            <a:endParaRPr lang="en-US" sz="1400" kern="0" dirty="0">
              <a:solidFill>
                <a:sysClr val="windowText" lastClr="000000">
                  <a:lumMod val="85000"/>
                  <a:lumOff val="15000"/>
                </a:sysClr>
              </a:solidFill>
              <a:latin typeface="Arial" panose="020B0604020202020204" pitchFamily="34" charset="0"/>
              <a:cs typeface="Arial" panose="020B0604020202020204" pitchFamily="34" charset="0"/>
            </a:endParaRPr>
          </a:p>
        </p:txBody>
      </p:sp>
      <p:sp>
        <p:nvSpPr>
          <p:cNvPr id="97" name="Rectangle 55"/>
          <p:cNvSpPr/>
          <p:nvPr/>
        </p:nvSpPr>
        <p:spPr>
          <a:xfrm>
            <a:off x="6310777" y="5486399"/>
            <a:ext cx="1993710" cy="365760"/>
          </a:xfrm>
          <a:prstGeom prst="rect">
            <a:avLst/>
          </a:prstGeom>
          <a:gradFill flip="none" rotWithShape="1">
            <a:gsLst>
              <a:gs pos="100000">
                <a:schemeClr val="bg1">
                  <a:alpha val="0"/>
                </a:schemeClr>
              </a:gs>
              <a:gs pos="60000">
                <a:srgbClr val="3ECEC7"/>
              </a:gs>
              <a:gs pos="0">
                <a:srgbClr val="3ECEC7"/>
              </a:gs>
            </a:gsLst>
            <a:lin ang="0" scaled="1"/>
            <a:tileRect/>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sz="1600" b="1" dirty="0">
                <a:solidFill>
                  <a:prstClr val="white"/>
                </a:solidFill>
                <a:latin typeface="Arial" panose="020B0604020202020204" pitchFamily="34" charset="0"/>
                <a:cs typeface="Arial" panose="020B0604020202020204" pitchFamily="34" charset="0"/>
              </a:rPr>
              <a:t>Sample Text</a:t>
            </a:r>
          </a:p>
        </p:txBody>
      </p:sp>
      <p:sp>
        <p:nvSpPr>
          <p:cNvPr id="98" name="Rectangle 56"/>
          <p:cNvSpPr/>
          <p:nvPr/>
        </p:nvSpPr>
        <p:spPr>
          <a:xfrm>
            <a:off x="6310777" y="5852160"/>
            <a:ext cx="1870814" cy="562928"/>
          </a:xfrm>
          <a:prstGeom prst="rect">
            <a:avLst/>
          </a:prstGeom>
          <a:noFill/>
          <a:ln w="12700" cap="flat" cmpd="sng" algn="ctr">
            <a:noFill/>
            <a:prstDash val="solid"/>
          </a:ln>
          <a:effectLst/>
        </p:spPr>
        <p:txBody>
          <a:bodyPr lIns="0" tIns="45720" rIns="0" bIns="0" rtlCol="0" anchor="t"/>
          <a:lstStyle/>
          <a:p>
            <a:pPr marL="176530" indent="-176530">
              <a:buFont typeface="Arial" panose="020B0604020202020204" pitchFamily="34" charset="0"/>
              <a:buChar char="•"/>
              <a:defRPr/>
            </a:pPr>
            <a:r>
              <a:rPr lang="zh-CN" altLang="en-US" sz="1400" kern="0" dirty="0">
                <a:solidFill>
                  <a:sysClr val="windowText" lastClr="000000">
                    <a:lumMod val="85000"/>
                    <a:lumOff val="15000"/>
                  </a:sysClr>
                </a:solidFill>
                <a:latin typeface="Arial" panose="020B0604020202020204" pitchFamily="34" charset="0"/>
                <a:cs typeface="Arial" panose="020B0604020202020204" pitchFamily="34" charset="0"/>
              </a:rPr>
              <a:t>添加相关文本说明</a:t>
            </a:r>
            <a:endParaRPr lang="en-US" altLang="zh-CN" sz="1400" kern="0" dirty="0">
              <a:solidFill>
                <a:sysClr val="windowText" lastClr="000000">
                  <a:lumMod val="85000"/>
                  <a:lumOff val="15000"/>
                </a:sysClr>
              </a:solidFill>
              <a:latin typeface="Arial" panose="020B0604020202020204" pitchFamily="34" charset="0"/>
              <a:cs typeface="Arial" panose="020B0604020202020204" pitchFamily="34" charset="0"/>
            </a:endParaRPr>
          </a:p>
          <a:p>
            <a:pPr marL="176530" indent="-176530">
              <a:buFont typeface="Arial" panose="020B0604020202020204" pitchFamily="34" charset="0"/>
              <a:buChar char="•"/>
              <a:defRPr/>
            </a:pPr>
            <a:r>
              <a:rPr lang="zh-CN" altLang="en-US" sz="1400" kern="0" dirty="0">
                <a:solidFill>
                  <a:sysClr val="windowText" lastClr="000000">
                    <a:lumMod val="85000"/>
                    <a:lumOff val="15000"/>
                  </a:sysClr>
                </a:solidFill>
                <a:latin typeface="Arial" panose="020B0604020202020204" pitchFamily="34" charset="0"/>
                <a:cs typeface="Arial" panose="020B0604020202020204" pitchFamily="34" charset="0"/>
              </a:rPr>
              <a:t>添加相关文本说明</a:t>
            </a:r>
            <a:endParaRPr lang="en-US" sz="1400" kern="0" dirty="0">
              <a:solidFill>
                <a:sysClr val="windowText" lastClr="000000">
                  <a:lumMod val="85000"/>
                  <a:lumOff val="15000"/>
                </a:sysClr>
              </a:solidFill>
              <a:latin typeface="Arial" panose="020B0604020202020204" pitchFamily="34" charset="0"/>
              <a:cs typeface="Arial" panose="020B0604020202020204" pitchFamily="34" charset="0"/>
            </a:endParaRPr>
          </a:p>
        </p:txBody>
      </p:sp>
      <p:sp>
        <p:nvSpPr>
          <p:cNvPr id="100" name="Rectangle 55"/>
          <p:cNvSpPr/>
          <p:nvPr/>
        </p:nvSpPr>
        <p:spPr>
          <a:xfrm>
            <a:off x="3733365" y="5486399"/>
            <a:ext cx="1993710" cy="365760"/>
          </a:xfrm>
          <a:prstGeom prst="rect">
            <a:avLst/>
          </a:prstGeom>
          <a:gradFill flip="none" rotWithShape="1">
            <a:gsLst>
              <a:gs pos="100000">
                <a:schemeClr val="bg1">
                  <a:alpha val="0"/>
                </a:schemeClr>
              </a:gs>
              <a:gs pos="60000">
                <a:srgbClr val="ED827A"/>
              </a:gs>
              <a:gs pos="0">
                <a:srgbClr val="ED827A"/>
              </a:gs>
            </a:gsLst>
            <a:lin ang="0" scaled="1"/>
            <a:tileRect/>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sz="1600" b="1" dirty="0">
                <a:solidFill>
                  <a:prstClr val="white"/>
                </a:solidFill>
                <a:latin typeface="Arial" panose="020B0604020202020204" pitchFamily="34" charset="0"/>
                <a:cs typeface="Arial" panose="020B0604020202020204" pitchFamily="34" charset="0"/>
              </a:rPr>
              <a:t>Sample Text</a:t>
            </a:r>
          </a:p>
        </p:txBody>
      </p:sp>
      <p:sp>
        <p:nvSpPr>
          <p:cNvPr id="101" name="Rectangle 56"/>
          <p:cNvSpPr/>
          <p:nvPr/>
        </p:nvSpPr>
        <p:spPr>
          <a:xfrm>
            <a:off x="3733365" y="5852160"/>
            <a:ext cx="1870814" cy="562928"/>
          </a:xfrm>
          <a:prstGeom prst="rect">
            <a:avLst/>
          </a:prstGeom>
          <a:noFill/>
          <a:ln w="12700" cap="flat" cmpd="sng" algn="ctr">
            <a:noFill/>
            <a:prstDash val="solid"/>
          </a:ln>
          <a:effectLst/>
        </p:spPr>
        <p:txBody>
          <a:bodyPr lIns="0" tIns="45720" rIns="0" bIns="0" rtlCol="0" anchor="t"/>
          <a:lstStyle/>
          <a:p>
            <a:pPr marL="176530" indent="-176530">
              <a:buFont typeface="Arial" panose="020B0604020202020204" pitchFamily="34" charset="0"/>
              <a:buChar char="•"/>
              <a:defRPr/>
            </a:pPr>
            <a:r>
              <a:rPr lang="zh-CN" altLang="en-US" sz="1400" kern="0" dirty="0">
                <a:solidFill>
                  <a:sysClr val="windowText" lastClr="000000">
                    <a:lumMod val="85000"/>
                    <a:lumOff val="15000"/>
                  </a:sysClr>
                </a:solidFill>
                <a:latin typeface="Arial" panose="020B0604020202020204" pitchFamily="34" charset="0"/>
                <a:cs typeface="Arial" panose="020B0604020202020204" pitchFamily="34" charset="0"/>
              </a:rPr>
              <a:t>添加相关文本说明</a:t>
            </a:r>
            <a:endParaRPr lang="en-US" altLang="zh-CN" sz="1400" kern="0" dirty="0">
              <a:solidFill>
                <a:sysClr val="windowText" lastClr="000000">
                  <a:lumMod val="85000"/>
                  <a:lumOff val="15000"/>
                </a:sysClr>
              </a:solidFill>
              <a:latin typeface="Arial" panose="020B0604020202020204" pitchFamily="34" charset="0"/>
              <a:cs typeface="Arial" panose="020B0604020202020204" pitchFamily="34" charset="0"/>
            </a:endParaRPr>
          </a:p>
          <a:p>
            <a:pPr marL="176530" indent="-176530">
              <a:buFont typeface="Arial" panose="020B0604020202020204" pitchFamily="34" charset="0"/>
              <a:buChar char="•"/>
              <a:defRPr/>
            </a:pPr>
            <a:r>
              <a:rPr lang="zh-CN" altLang="en-US" sz="1400" kern="0" dirty="0">
                <a:solidFill>
                  <a:sysClr val="windowText" lastClr="000000">
                    <a:lumMod val="85000"/>
                    <a:lumOff val="15000"/>
                  </a:sysClr>
                </a:solidFill>
                <a:latin typeface="Arial" panose="020B0604020202020204" pitchFamily="34" charset="0"/>
                <a:cs typeface="Arial" panose="020B0604020202020204" pitchFamily="34" charset="0"/>
              </a:rPr>
              <a:t>添加相关文本说明</a:t>
            </a:r>
            <a:endParaRPr lang="en-US" sz="1400" kern="0" dirty="0">
              <a:solidFill>
                <a:sysClr val="windowText" lastClr="000000">
                  <a:lumMod val="85000"/>
                  <a:lumOff val="15000"/>
                </a:sysClr>
              </a:solidFill>
              <a:latin typeface="Arial" panose="020B0604020202020204" pitchFamily="34" charset="0"/>
              <a:cs typeface="Arial" panose="020B0604020202020204" pitchFamily="34" charset="0"/>
            </a:endParaRPr>
          </a:p>
        </p:txBody>
      </p:sp>
      <p:sp>
        <p:nvSpPr>
          <p:cNvPr id="103" name="Rectangle 55"/>
          <p:cNvSpPr/>
          <p:nvPr/>
        </p:nvSpPr>
        <p:spPr>
          <a:xfrm>
            <a:off x="1155953" y="5486399"/>
            <a:ext cx="1993710" cy="365760"/>
          </a:xfrm>
          <a:prstGeom prst="rect">
            <a:avLst/>
          </a:prstGeom>
          <a:gradFill flip="none" rotWithShape="1">
            <a:gsLst>
              <a:gs pos="100000">
                <a:schemeClr val="bg1">
                  <a:alpha val="0"/>
                </a:schemeClr>
              </a:gs>
              <a:gs pos="60000">
                <a:srgbClr val="4FB663"/>
              </a:gs>
              <a:gs pos="0">
                <a:srgbClr val="4FB663"/>
              </a:gs>
            </a:gsLst>
            <a:lin ang="0" scaled="1"/>
            <a:tileRect/>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sz="1600" b="1" dirty="0">
                <a:solidFill>
                  <a:prstClr val="white"/>
                </a:solidFill>
                <a:latin typeface="Arial" panose="020B0604020202020204" pitchFamily="34" charset="0"/>
                <a:cs typeface="Arial" panose="020B0604020202020204" pitchFamily="34" charset="0"/>
              </a:rPr>
              <a:t>Sample Text</a:t>
            </a:r>
          </a:p>
        </p:txBody>
      </p:sp>
      <p:sp>
        <p:nvSpPr>
          <p:cNvPr id="104" name="Rectangle 56"/>
          <p:cNvSpPr/>
          <p:nvPr/>
        </p:nvSpPr>
        <p:spPr>
          <a:xfrm>
            <a:off x="1155953" y="5852160"/>
            <a:ext cx="1870814" cy="562928"/>
          </a:xfrm>
          <a:prstGeom prst="rect">
            <a:avLst/>
          </a:prstGeom>
          <a:noFill/>
          <a:ln w="12700" cap="flat" cmpd="sng" algn="ctr">
            <a:noFill/>
            <a:prstDash val="solid"/>
          </a:ln>
          <a:effectLst/>
        </p:spPr>
        <p:txBody>
          <a:bodyPr lIns="0" tIns="45720" rIns="0" bIns="0" rtlCol="0" anchor="t"/>
          <a:lstStyle/>
          <a:p>
            <a:pPr marL="176530" indent="-176530">
              <a:buFont typeface="Arial" panose="020B0604020202020204" pitchFamily="34" charset="0"/>
              <a:buChar char="•"/>
              <a:defRPr/>
            </a:pPr>
            <a:r>
              <a:rPr lang="zh-CN" altLang="en-US" sz="1400" kern="0" dirty="0">
                <a:solidFill>
                  <a:sysClr val="windowText" lastClr="000000">
                    <a:lumMod val="85000"/>
                    <a:lumOff val="15000"/>
                  </a:sysClr>
                </a:solidFill>
                <a:latin typeface="Arial" panose="020B0604020202020204" pitchFamily="34" charset="0"/>
                <a:cs typeface="Arial" panose="020B0604020202020204" pitchFamily="34" charset="0"/>
              </a:rPr>
              <a:t>添加相关文本说明</a:t>
            </a:r>
            <a:endParaRPr lang="en-US" altLang="zh-CN" sz="1400" kern="0" dirty="0">
              <a:solidFill>
                <a:sysClr val="windowText" lastClr="000000">
                  <a:lumMod val="85000"/>
                  <a:lumOff val="15000"/>
                </a:sysClr>
              </a:solidFill>
              <a:latin typeface="Arial" panose="020B0604020202020204" pitchFamily="34" charset="0"/>
              <a:cs typeface="Arial" panose="020B0604020202020204" pitchFamily="34" charset="0"/>
            </a:endParaRPr>
          </a:p>
          <a:p>
            <a:pPr marL="176530" indent="-176530">
              <a:buFont typeface="Arial" panose="020B0604020202020204" pitchFamily="34" charset="0"/>
              <a:buChar char="•"/>
              <a:defRPr/>
            </a:pPr>
            <a:r>
              <a:rPr lang="zh-CN" altLang="en-US" sz="1400" kern="0" dirty="0">
                <a:solidFill>
                  <a:sysClr val="windowText" lastClr="000000">
                    <a:lumMod val="85000"/>
                    <a:lumOff val="15000"/>
                  </a:sysClr>
                </a:solidFill>
                <a:latin typeface="Arial" panose="020B0604020202020204" pitchFamily="34" charset="0"/>
                <a:cs typeface="Arial" panose="020B0604020202020204" pitchFamily="34" charset="0"/>
              </a:rPr>
              <a:t>添加相关文本说明</a:t>
            </a:r>
            <a:endParaRPr lang="en-US" sz="1400" kern="0" dirty="0">
              <a:solidFill>
                <a:sysClr val="windowText" lastClr="000000">
                  <a:lumMod val="85000"/>
                  <a:lumOff val="15000"/>
                </a:sysClr>
              </a:solidFill>
              <a:latin typeface="Arial" panose="020B0604020202020204" pitchFamily="34" charset="0"/>
              <a:cs typeface="Arial" panose="020B0604020202020204" pitchFamily="34" charset="0"/>
            </a:endParaRPr>
          </a:p>
        </p:txBody>
      </p:sp>
      <p:grpSp>
        <p:nvGrpSpPr>
          <p:cNvPr id="105" name="Group 30"/>
          <p:cNvGrpSpPr/>
          <p:nvPr/>
        </p:nvGrpSpPr>
        <p:grpSpPr>
          <a:xfrm>
            <a:off x="1539573" y="1588799"/>
            <a:ext cx="901311" cy="3792542"/>
            <a:chOff x="5181600" y="1341352"/>
            <a:chExt cx="901311" cy="3792542"/>
          </a:xfrm>
        </p:grpSpPr>
        <p:sp>
          <p:nvSpPr>
            <p:cNvPr id="106" name="Rounded Rectangle 3"/>
            <p:cNvSpPr/>
            <p:nvPr/>
          </p:nvSpPr>
          <p:spPr>
            <a:xfrm>
              <a:off x="5227821" y="1436208"/>
              <a:ext cx="808869" cy="3697685"/>
            </a:xfrm>
            <a:custGeom>
              <a:avLst/>
              <a:gdLst/>
              <a:ahLst/>
              <a:cxnLst/>
              <a:rect l="l" t="t" r="r" b="b"/>
              <a:pathLst>
                <a:path w="1066800" h="4876800">
                  <a:moveTo>
                    <a:pt x="0" y="0"/>
                  </a:moveTo>
                  <a:lnTo>
                    <a:pt x="1066800" y="0"/>
                  </a:lnTo>
                  <a:lnTo>
                    <a:pt x="990600" y="160800"/>
                  </a:lnTo>
                  <a:lnTo>
                    <a:pt x="990600" y="4419600"/>
                  </a:lnTo>
                  <a:cubicBezTo>
                    <a:pt x="990600" y="4672105"/>
                    <a:pt x="785905" y="4876800"/>
                    <a:pt x="533400" y="4876800"/>
                  </a:cubicBezTo>
                  <a:cubicBezTo>
                    <a:pt x="280895" y="4876800"/>
                    <a:pt x="76200" y="4672105"/>
                    <a:pt x="76200" y="4419600"/>
                  </a:cubicBezTo>
                  <a:lnTo>
                    <a:pt x="76200" y="160800"/>
                  </a:lnTo>
                  <a:close/>
                </a:path>
              </a:pathLst>
            </a:custGeom>
            <a:gradFill flip="none" rotWithShape="1">
              <a:gsLst>
                <a:gs pos="74000">
                  <a:srgbClr val="F1F1F1"/>
                </a:gs>
                <a:gs pos="42000">
                  <a:srgbClr val="F1F1F1"/>
                </a:gs>
                <a:gs pos="0">
                  <a:schemeClr val="bg1">
                    <a:lumMod val="75000"/>
                  </a:schemeClr>
                </a:gs>
                <a:gs pos="56000">
                  <a:schemeClr val="bg1"/>
                </a:gs>
                <a:gs pos="100000">
                  <a:schemeClr val="bg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Rounded Rectangle 3"/>
            <p:cNvSpPr/>
            <p:nvPr/>
          </p:nvSpPr>
          <p:spPr>
            <a:xfrm>
              <a:off x="5285598" y="3441360"/>
              <a:ext cx="693316" cy="1692534"/>
            </a:xfrm>
            <a:custGeom>
              <a:avLst/>
              <a:gdLst/>
              <a:ahLst/>
              <a:cxnLst/>
              <a:rect l="l" t="t" r="r" b="b"/>
              <a:pathLst>
                <a:path w="693316" h="2162093">
                  <a:moveTo>
                    <a:pt x="0" y="0"/>
                  </a:moveTo>
                  <a:lnTo>
                    <a:pt x="693316" y="0"/>
                  </a:lnTo>
                  <a:lnTo>
                    <a:pt x="693316" y="1815435"/>
                  </a:lnTo>
                  <a:cubicBezTo>
                    <a:pt x="693316" y="2006889"/>
                    <a:pt x="538112" y="2162093"/>
                    <a:pt x="346658" y="2162093"/>
                  </a:cubicBezTo>
                  <a:cubicBezTo>
                    <a:pt x="155203" y="2162093"/>
                    <a:pt x="0" y="2006889"/>
                    <a:pt x="0" y="1815435"/>
                  </a:cubicBezTo>
                  <a:close/>
                </a:path>
              </a:pathLst>
            </a:custGeom>
            <a:solidFill>
              <a:srgbClr val="4FB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Rounded Rectangle 3"/>
            <p:cNvSpPr/>
            <p:nvPr/>
          </p:nvSpPr>
          <p:spPr>
            <a:xfrm>
              <a:off x="5285597" y="4720874"/>
              <a:ext cx="693316" cy="413020"/>
            </a:xfrm>
            <a:custGeom>
              <a:avLst/>
              <a:gdLst/>
              <a:ahLst/>
              <a:cxnLst/>
              <a:rect l="l" t="t" r="r" b="b"/>
              <a:pathLst>
                <a:path w="914400" h="544724">
                  <a:moveTo>
                    <a:pt x="0" y="0"/>
                  </a:moveTo>
                  <a:cubicBezTo>
                    <a:pt x="0" y="252505"/>
                    <a:pt x="204695" y="457200"/>
                    <a:pt x="457200" y="457200"/>
                  </a:cubicBezTo>
                  <a:cubicBezTo>
                    <a:pt x="709705" y="457200"/>
                    <a:pt x="914400" y="252505"/>
                    <a:pt x="914400" y="0"/>
                  </a:cubicBezTo>
                  <a:lnTo>
                    <a:pt x="914400" y="87524"/>
                  </a:lnTo>
                  <a:cubicBezTo>
                    <a:pt x="914400" y="340029"/>
                    <a:pt x="709705" y="544724"/>
                    <a:pt x="457200" y="544724"/>
                  </a:cubicBezTo>
                  <a:cubicBezTo>
                    <a:pt x="204695" y="544724"/>
                    <a:pt x="0" y="340029"/>
                    <a:pt x="0" y="87524"/>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ounded Rectangle 8"/>
            <p:cNvSpPr/>
            <p:nvPr/>
          </p:nvSpPr>
          <p:spPr>
            <a:xfrm>
              <a:off x="5354929" y="1399128"/>
              <a:ext cx="194129" cy="3477671"/>
            </a:xfrm>
            <a:custGeom>
              <a:avLst/>
              <a:gdLst/>
              <a:ahLst/>
              <a:cxnLst/>
              <a:rect l="l" t="t" r="r" b="b"/>
              <a:pathLst>
                <a:path w="256032" h="4697104">
                  <a:moveTo>
                    <a:pt x="0" y="0"/>
                  </a:moveTo>
                  <a:lnTo>
                    <a:pt x="256032" y="0"/>
                  </a:lnTo>
                  <a:lnTo>
                    <a:pt x="256032" y="4569088"/>
                  </a:lnTo>
                  <a:cubicBezTo>
                    <a:pt x="256032" y="4639789"/>
                    <a:pt x="198717" y="4697104"/>
                    <a:pt x="128016" y="4697104"/>
                  </a:cubicBezTo>
                  <a:cubicBezTo>
                    <a:pt x="57315" y="4697104"/>
                    <a:pt x="0" y="4639789"/>
                    <a:pt x="0" y="4569088"/>
                  </a:cubicBezTo>
                  <a:close/>
                </a:path>
              </a:pathLst>
            </a:custGeom>
            <a:gradFill flip="none" rotWithShape="1">
              <a:gsLst>
                <a:gs pos="0">
                  <a:schemeClr val="bg1">
                    <a:alpha val="80000"/>
                  </a:schemeClr>
                </a:gs>
                <a:gs pos="72300">
                  <a:srgbClr val="FFFFFF">
                    <a:alpha val="60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110" name="Rounded Rectangle 10"/>
            <p:cNvSpPr/>
            <p:nvPr/>
          </p:nvSpPr>
          <p:spPr>
            <a:xfrm>
              <a:off x="5773075" y="1399128"/>
              <a:ext cx="109775" cy="3477671"/>
            </a:xfrm>
            <a:custGeom>
              <a:avLst/>
              <a:gdLst/>
              <a:ahLst/>
              <a:cxnLst/>
              <a:rect l="l" t="t" r="r" b="b"/>
              <a:pathLst>
                <a:path w="144780" h="4697104">
                  <a:moveTo>
                    <a:pt x="0" y="0"/>
                  </a:moveTo>
                  <a:lnTo>
                    <a:pt x="144780" y="0"/>
                  </a:lnTo>
                  <a:lnTo>
                    <a:pt x="144780" y="4624714"/>
                  </a:lnTo>
                  <a:cubicBezTo>
                    <a:pt x="144780" y="4664694"/>
                    <a:pt x="112370" y="4697104"/>
                    <a:pt x="72390" y="4697104"/>
                  </a:cubicBezTo>
                  <a:cubicBezTo>
                    <a:pt x="32410" y="4697104"/>
                    <a:pt x="0" y="4664694"/>
                    <a:pt x="0" y="4624714"/>
                  </a:cubicBezTo>
                  <a:close/>
                </a:path>
              </a:pathLst>
            </a:custGeom>
            <a:gradFill flip="none" rotWithShape="1">
              <a:gsLst>
                <a:gs pos="0">
                  <a:schemeClr val="bg1">
                    <a:alpha val="80000"/>
                  </a:schemeClr>
                </a:gs>
                <a:gs pos="72300">
                  <a:srgbClr val="FFFFFF">
                    <a:alpha val="60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111" name="Rounded Rectangle 36"/>
            <p:cNvSpPr/>
            <p:nvPr/>
          </p:nvSpPr>
          <p:spPr>
            <a:xfrm>
              <a:off x="5181600" y="1341352"/>
              <a:ext cx="901311" cy="115553"/>
            </a:xfrm>
            <a:prstGeom prst="roundRect">
              <a:avLst>
                <a:gd name="adj" fmla="val 50000"/>
              </a:avLst>
            </a:prstGeom>
            <a:gradFill flip="none" rotWithShape="1">
              <a:gsLst>
                <a:gs pos="0">
                  <a:schemeClr val="bg1">
                    <a:lumMod val="65000"/>
                  </a:schemeClr>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112" name="Rectangle 14"/>
            <p:cNvSpPr/>
            <p:nvPr/>
          </p:nvSpPr>
          <p:spPr>
            <a:xfrm>
              <a:off x="5227821" y="1436208"/>
              <a:ext cx="808869" cy="35140"/>
            </a:xfrm>
            <a:custGeom>
              <a:avLst/>
              <a:gdLst/>
              <a:ahLst/>
              <a:cxnLst/>
              <a:rect l="l" t="t" r="r" b="b"/>
              <a:pathLst>
                <a:path w="1066800" h="46346">
                  <a:moveTo>
                    <a:pt x="0" y="0"/>
                  </a:moveTo>
                  <a:lnTo>
                    <a:pt x="1066800" y="0"/>
                  </a:lnTo>
                  <a:lnTo>
                    <a:pt x="1044838" y="46346"/>
                  </a:lnTo>
                  <a:lnTo>
                    <a:pt x="21963" y="4634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gr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checkerboard(across)">
                                      <p:cBhvr>
                                        <p:cTn id="7" dur="500"/>
                                        <p:tgtEl>
                                          <p:spTgt spid="9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checkerboard(across)">
                                      <p:cBhvr>
                                        <p:cTn id="11" dur="500"/>
                                        <p:tgtEl>
                                          <p:spTgt spid="9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wipe(down)">
                                      <p:cBhvr>
                                        <p:cTn id="15" dur="500"/>
                                        <p:tgtEl>
                                          <p:spTgt spid="105"/>
                                        </p:tgtEl>
                                      </p:cBhvr>
                                    </p:animEffect>
                                  </p:childTnLst>
                                </p:cTn>
                              </p:par>
                              <p:par>
                                <p:cTn id="16" presetID="22" presetClass="entr" presetSubtype="4" fill="hold" nodeType="withEffect">
                                  <p:stCondLst>
                                    <p:cond delay="20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par>
                                <p:cTn id="19" presetID="22" presetClass="entr" presetSubtype="4" fill="hold" nodeType="withEffect">
                                  <p:stCondLst>
                                    <p:cond delay="40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nodeType="withEffect">
                                  <p:stCondLst>
                                    <p:cond delay="60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par>
                          <p:cTn id="25" fill="hold">
                            <p:stCondLst>
                              <p:cond delay="1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03"/>
                                        </p:tgtEl>
                                        <p:attrNameLst>
                                          <p:attrName>style.visibility</p:attrName>
                                        </p:attrNameLst>
                                      </p:cBhvr>
                                      <p:to>
                                        <p:strVal val="visible"/>
                                      </p:to>
                                    </p:set>
                                    <p:anim calcmode="lin" valueType="num">
                                      <p:cBhvr>
                                        <p:cTn id="28" dur="500" fill="hold"/>
                                        <p:tgtEl>
                                          <p:spTgt spid="103"/>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03"/>
                                        </p:tgtEl>
                                        <p:attrNameLst>
                                          <p:attrName>ppt_y</p:attrName>
                                        </p:attrNameLst>
                                      </p:cBhvr>
                                      <p:tavLst>
                                        <p:tav tm="0">
                                          <p:val>
                                            <p:strVal val="#ppt_y"/>
                                          </p:val>
                                        </p:tav>
                                        <p:tav tm="100000">
                                          <p:val>
                                            <p:strVal val="#ppt_y"/>
                                          </p:val>
                                        </p:tav>
                                      </p:tavLst>
                                    </p:anim>
                                    <p:anim calcmode="lin" valueType="num">
                                      <p:cBhvr>
                                        <p:cTn id="30" dur="500" fill="hold"/>
                                        <p:tgtEl>
                                          <p:spTgt spid="103"/>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03"/>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03"/>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100"/>
                                        </p:tgtEl>
                                        <p:attrNameLst>
                                          <p:attrName>style.visibility</p:attrName>
                                        </p:attrNameLst>
                                      </p:cBhvr>
                                      <p:to>
                                        <p:strVal val="visible"/>
                                      </p:to>
                                    </p:set>
                                    <p:anim calcmode="lin" valueType="num">
                                      <p:cBhvr>
                                        <p:cTn id="35" dur="500" fill="hold"/>
                                        <p:tgtEl>
                                          <p:spTgt spid="100"/>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00"/>
                                        </p:tgtEl>
                                        <p:attrNameLst>
                                          <p:attrName>ppt_y</p:attrName>
                                        </p:attrNameLst>
                                      </p:cBhvr>
                                      <p:tavLst>
                                        <p:tav tm="0">
                                          <p:val>
                                            <p:strVal val="#ppt_y"/>
                                          </p:val>
                                        </p:tav>
                                        <p:tav tm="100000">
                                          <p:val>
                                            <p:strVal val="#ppt_y"/>
                                          </p:val>
                                        </p:tav>
                                      </p:tavLst>
                                    </p:anim>
                                    <p:anim calcmode="lin" valueType="num">
                                      <p:cBhvr>
                                        <p:cTn id="37" dur="500" fill="hold"/>
                                        <p:tgtEl>
                                          <p:spTgt spid="100"/>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00"/>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00"/>
                                        </p:tgtEl>
                                      </p:cBhvr>
                                    </p:animEffect>
                                  </p:childTnLst>
                                </p:cTn>
                              </p:par>
                              <p:par>
                                <p:cTn id="40" presetID="41" presetClass="entr" presetSubtype="0" fill="hold" grpId="0" nodeType="withEffect">
                                  <p:stCondLst>
                                    <p:cond delay="0"/>
                                  </p:stCondLst>
                                  <p:iterate type="lt">
                                    <p:tmPct val="10000"/>
                                  </p:iterate>
                                  <p:childTnLst>
                                    <p:set>
                                      <p:cBhvr>
                                        <p:cTn id="41" dur="1" fill="hold">
                                          <p:stCondLst>
                                            <p:cond delay="0"/>
                                          </p:stCondLst>
                                        </p:cTn>
                                        <p:tgtEl>
                                          <p:spTgt spid="97"/>
                                        </p:tgtEl>
                                        <p:attrNameLst>
                                          <p:attrName>style.visibility</p:attrName>
                                        </p:attrNameLst>
                                      </p:cBhvr>
                                      <p:to>
                                        <p:strVal val="visible"/>
                                      </p:to>
                                    </p:set>
                                    <p:anim calcmode="lin" valueType="num">
                                      <p:cBhvr>
                                        <p:cTn id="42" dur="500" fill="hold"/>
                                        <p:tgtEl>
                                          <p:spTgt spid="97"/>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97"/>
                                        </p:tgtEl>
                                        <p:attrNameLst>
                                          <p:attrName>ppt_y</p:attrName>
                                        </p:attrNameLst>
                                      </p:cBhvr>
                                      <p:tavLst>
                                        <p:tav tm="0">
                                          <p:val>
                                            <p:strVal val="#ppt_y"/>
                                          </p:val>
                                        </p:tav>
                                        <p:tav tm="100000">
                                          <p:val>
                                            <p:strVal val="#ppt_y"/>
                                          </p:val>
                                        </p:tav>
                                      </p:tavLst>
                                    </p:anim>
                                    <p:anim calcmode="lin" valueType="num">
                                      <p:cBhvr>
                                        <p:cTn id="44" dur="500" fill="hold"/>
                                        <p:tgtEl>
                                          <p:spTgt spid="97"/>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97"/>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97"/>
                                        </p:tgtEl>
                                      </p:cBhvr>
                                    </p:animEffect>
                                  </p:childTnLst>
                                </p:cTn>
                              </p:par>
                              <p:par>
                                <p:cTn id="47" presetID="41" presetClass="entr" presetSubtype="0" fill="hold" grpId="0" nodeType="withEffect">
                                  <p:stCondLst>
                                    <p:cond delay="0"/>
                                  </p:stCondLst>
                                  <p:iterate type="lt">
                                    <p:tmPct val="10000"/>
                                  </p:iterate>
                                  <p:childTnLst>
                                    <p:set>
                                      <p:cBhvr>
                                        <p:cTn id="48" dur="1" fill="hold">
                                          <p:stCondLst>
                                            <p:cond delay="0"/>
                                          </p:stCondLst>
                                        </p:cTn>
                                        <p:tgtEl>
                                          <p:spTgt spid="94"/>
                                        </p:tgtEl>
                                        <p:attrNameLst>
                                          <p:attrName>style.visibility</p:attrName>
                                        </p:attrNameLst>
                                      </p:cBhvr>
                                      <p:to>
                                        <p:strVal val="visible"/>
                                      </p:to>
                                    </p:set>
                                    <p:anim calcmode="lin" valueType="num">
                                      <p:cBhvr>
                                        <p:cTn id="49" dur="500" fill="hold"/>
                                        <p:tgtEl>
                                          <p:spTgt spid="94"/>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94"/>
                                        </p:tgtEl>
                                        <p:attrNameLst>
                                          <p:attrName>ppt_y</p:attrName>
                                        </p:attrNameLst>
                                      </p:cBhvr>
                                      <p:tavLst>
                                        <p:tav tm="0">
                                          <p:val>
                                            <p:strVal val="#ppt_y"/>
                                          </p:val>
                                        </p:tav>
                                        <p:tav tm="100000">
                                          <p:val>
                                            <p:strVal val="#ppt_y"/>
                                          </p:val>
                                        </p:tav>
                                      </p:tavLst>
                                    </p:anim>
                                    <p:anim calcmode="lin" valueType="num">
                                      <p:cBhvr>
                                        <p:cTn id="51" dur="500" fill="hold"/>
                                        <p:tgtEl>
                                          <p:spTgt spid="94"/>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94"/>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94"/>
                                        </p:tgtEl>
                                      </p:cBhvr>
                                    </p:animEffect>
                                  </p:childTnLst>
                                </p:cTn>
                              </p:par>
                            </p:childTnLst>
                          </p:cTn>
                        </p:par>
                        <p:par>
                          <p:cTn id="54" fill="hold">
                            <p:stCondLst>
                              <p:cond delay="3099"/>
                            </p:stCondLst>
                            <p:childTnLst>
                              <p:par>
                                <p:cTn id="55" presetID="22" presetClass="entr" presetSubtype="8" fill="hold" grpId="0" nodeType="after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left)">
                                      <p:cBhvr>
                                        <p:cTn id="57" dur="500"/>
                                        <p:tgtEl>
                                          <p:spTgt spid="104"/>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01"/>
                                        </p:tgtEl>
                                        <p:attrNameLst>
                                          <p:attrName>style.visibility</p:attrName>
                                        </p:attrNameLst>
                                      </p:cBhvr>
                                      <p:to>
                                        <p:strVal val="visible"/>
                                      </p:to>
                                    </p:set>
                                    <p:animEffect transition="in" filter="wipe(right)">
                                      <p:cBhvr>
                                        <p:cTn id="60" dur="500"/>
                                        <p:tgtEl>
                                          <p:spTgt spid="10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wipe(left)">
                                      <p:cBhvr>
                                        <p:cTn id="63" dur="500"/>
                                        <p:tgtEl>
                                          <p:spTgt spid="98"/>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wipe(right)">
                                      <p:cBhvr>
                                        <p:cTn id="6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animBg="1"/>
      <p:bldP spid="94" grpId="0" animBg="1"/>
      <p:bldP spid="95" grpId="0"/>
      <p:bldP spid="97" grpId="0" animBg="1"/>
      <p:bldP spid="98" grpId="0"/>
      <p:bldP spid="100" grpId="0" animBg="1"/>
      <p:bldP spid="101" grpId="0"/>
      <p:bldP spid="103" grpId="0" animBg="1"/>
      <p:bldP spid="10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5523771" y="1318201"/>
            <a:ext cx="1121754" cy="1121754"/>
            <a:chOff x="6834247" y="609135"/>
            <a:chExt cx="1357322" cy="1357322"/>
          </a:xfrm>
        </p:grpSpPr>
        <p:grpSp>
          <p:nvGrpSpPr>
            <p:cNvPr id="9" name="组合 8"/>
            <p:cNvGrpSpPr/>
            <p:nvPr/>
          </p:nvGrpSpPr>
          <p:grpSpPr>
            <a:xfrm rot="5400000">
              <a:off x="6834247" y="609135"/>
              <a:ext cx="1357322" cy="1357322"/>
              <a:chOff x="1071537" y="1714488"/>
              <a:chExt cx="1724108" cy="1724108"/>
            </a:xfrm>
          </p:grpSpPr>
          <p:sp>
            <p:nvSpPr>
              <p:cNvPr id="10" name="泪滴形 5"/>
              <p:cNvSpPr/>
              <p:nvPr/>
            </p:nvSpPr>
            <p:spPr>
              <a:xfrm rot="8100000">
                <a:off x="1071537" y="1714488"/>
                <a:ext cx="1724108" cy="1724108"/>
              </a:xfrm>
              <a:prstGeom prst="teardrop">
                <a:avLst/>
              </a:prstGeom>
              <a:solidFill>
                <a:srgbClr val="EE6B61"/>
              </a:solidFill>
              <a:ln>
                <a:noFill/>
              </a:ln>
              <a:effectLst>
                <a:outerShdw blurRad="584200" dist="2032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11" name="椭圆 10"/>
              <p:cNvSpPr/>
              <p:nvPr/>
            </p:nvSpPr>
            <p:spPr>
              <a:xfrm>
                <a:off x="1243097" y="1891784"/>
                <a:ext cx="1371846" cy="1371846"/>
              </a:xfrm>
              <a:prstGeom prst="ellipse">
                <a:avLst/>
              </a:prstGeom>
              <a:solidFill>
                <a:schemeClr val="bg1">
                  <a:lumMod val="95000"/>
                </a:schemeClr>
              </a:solidFill>
              <a:ln>
                <a:noFill/>
              </a:ln>
              <a:effectLst>
                <a:innerShdw blurRad="1016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sp>
          <p:nvSpPr>
            <p:cNvPr id="13" name="Freeform 9"/>
            <p:cNvSpPr/>
            <p:nvPr/>
          </p:nvSpPr>
          <p:spPr bwMode="auto">
            <a:xfrm>
              <a:off x="7262875" y="970429"/>
              <a:ext cx="500066" cy="628870"/>
            </a:xfrm>
            <a:custGeom>
              <a:avLst/>
              <a:gdLst/>
              <a:ahLst/>
              <a:cxnLst>
                <a:cxn ang="0">
                  <a:pos x="54" y="656"/>
                </a:cxn>
                <a:cxn ang="0">
                  <a:pos x="8" y="610"/>
                </a:cxn>
                <a:cxn ang="0">
                  <a:pos x="0" y="436"/>
                </a:cxn>
                <a:cxn ang="0">
                  <a:pos x="16" y="388"/>
                </a:cxn>
                <a:cxn ang="0">
                  <a:pos x="70" y="352"/>
                </a:cxn>
                <a:cxn ang="0">
                  <a:pos x="140" y="350"/>
                </a:cxn>
                <a:cxn ang="0">
                  <a:pos x="162" y="344"/>
                </a:cxn>
                <a:cxn ang="0">
                  <a:pos x="168" y="290"/>
                </a:cxn>
                <a:cxn ang="0">
                  <a:pos x="142" y="266"/>
                </a:cxn>
                <a:cxn ang="0">
                  <a:pos x="116" y="224"/>
                </a:cxn>
                <a:cxn ang="0">
                  <a:pos x="104" y="160"/>
                </a:cxn>
                <a:cxn ang="0">
                  <a:pos x="108" y="128"/>
                </a:cxn>
                <a:cxn ang="0">
                  <a:pos x="132" y="70"/>
                </a:cxn>
                <a:cxn ang="0">
                  <a:pos x="176" y="28"/>
                </a:cxn>
                <a:cxn ang="0">
                  <a:pos x="232" y="4"/>
                </a:cxn>
                <a:cxn ang="0">
                  <a:pos x="266" y="0"/>
                </a:cxn>
                <a:cxn ang="0">
                  <a:pos x="328" y="12"/>
                </a:cxn>
                <a:cxn ang="0">
                  <a:pos x="378" y="48"/>
                </a:cxn>
                <a:cxn ang="0">
                  <a:pos x="414" y="98"/>
                </a:cxn>
                <a:cxn ang="0">
                  <a:pos x="426" y="160"/>
                </a:cxn>
                <a:cxn ang="0">
                  <a:pos x="422" y="198"/>
                </a:cxn>
                <a:cxn ang="0">
                  <a:pos x="390" y="262"/>
                </a:cxn>
                <a:cxn ang="0">
                  <a:pos x="366" y="286"/>
                </a:cxn>
                <a:cxn ang="0">
                  <a:pos x="344" y="292"/>
                </a:cxn>
                <a:cxn ang="0">
                  <a:pos x="324" y="282"/>
                </a:cxn>
                <a:cxn ang="0">
                  <a:pos x="318" y="260"/>
                </a:cxn>
                <a:cxn ang="0">
                  <a:pos x="328" y="240"/>
                </a:cxn>
                <a:cxn ang="0">
                  <a:pos x="350" y="216"/>
                </a:cxn>
                <a:cxn ang="0">
                  <a:pos x="366" y="172"/>
                </a:cxn>
                <a:cxn ang="0">
                  <a:pos x="364" y="140"/>
                </a:cxn>
                <a:cxn ang="0">
                  <a:pos x="322" y="76"/>
                </a:cxn>
                <a:cxn ang="0">
                  <a:pos x="266" y="58"/>
                </a:cxn>
                <a:cxn ang="0">
                  <a:pos x="208" y="76"/>
                </a:cxn>
                <a:cxn ang="0">
                  <a:pos x="166" y="140"/>
                </a:cxn>
                <a:cxn ang="0">
                  <a:pos x="166" y="182"/>
                </a:cxn>
                <a:cxn ang="0">
                  <a:pos x="186" y="226"/>
                </a:cxn>
                <a:cxn ang="0">
                  <a:pos x="210" y="248"/>
                </a:cxn>
                <a:cxn ang="0">
                  <a:pos x="226" y="328"/>
                </a:cxn>
                <a:cxn ang="0">
                  <a:pos x="210" y="378"/>
                </a:cxn>
                <a:cxn ang="0">
                  <a:pos x="186" y="398"/>
                </a:cxn>
                <a:cxn ang="0">
                  <a:pos x="140" y="408"/>
                </a:cxn>
                <a:cxn ang="0">
                  <a:pos x="68" y="418"/>
                </a:cxn>
                <a:cxn ang="0">
                  <a:pos x="60" y="576"/>
                </a:cxn>
                <a:cxn ang="0">
                  <a:pos x="76" y="602"/>
                </a:cxn>
                <a:cxn ang="0">
                  <a:pos x="440" y="604"/>
                </a:cxn>
                <a:cxn ang="0">
                  <a:pos x="468" y="576"/>
                </a:cxn>
                <a:cxn ang="0">
                  <a:pos x="466" y="442"/>
                </a:cxn>
                <a:cxn ang="0">
                  <a:pos x="454" y="418"/>
                </a:cxn>
                <a:cxn ang="0">
                  <a:pos x="442" y="408"/>
                </a:cxn>
                <a:cxn ang="0">
                  <a:pos x="388" y="408"/>
                </a:cxn>
                <a:cxn ang="0">
                  <a:pos x="368" y="400"/>
                </a:cxn>
                <a:cxn ang="0">
                  <a:pos x="358" y="378"/>
                </a:cxn>
                <a:cxn ang="0">
                  <a:pos x="368" y="358"/>
                </a:cxn>
                <a:cxn ang="0">
                  <a:pos x="388" y="350"/>
                </a:cxn>
                <a:cxn ang="0">
                  <a:pos x="442" y="350"/>
                </a:cxn>
                <a:cxn ang="0">
                  <a:pos x="480" y="362"/>
                </a:cxn>
                <a:cxn ang="0">
                  <a:pos x="506" y="388"/>
                </a:cxn>
                <a:cxn ang="0">
                  <a:pos x="522" y="418"/>
                </a:cxn>
                <a:cxn ang="0">
                  <a:pos x="528" y="576"/>
                </a:cxn>
                <a:cxn ang="0">
                  <a:pos x="512" y="624"/>
                </a:cxn>
                <a:cxn ang="0">
                  <a:pos x="458" y="662"/>
                </a:cxn>
                <a:cxn ang="0">
                  <a:pos x="86" y="664"/>
                </a:cxn>
              </a:cxnLst>
              <a:rect l="0" t="0" r="r" b="b"/>
              <a:pathLst>
                <a:path w="528" h="664">
                  <a:moveTo>
                    <a:pt x="86" y="664"/>
                  </a:moveTo>
                  <a:lnTo>
                    <a:pt x="86" y="664"/>
                  </a:lnTo>
                  <a:lnTo>
                    <a:pt x="70" y="662"/>
                  </a:lnTo>
                  <a:lnTo>
                    <a:pt x="54" y="656"/>
                  </a:lnTo>
                  <a:lnTo>
                    <a:pt x="38" y="648"/>
                  </a:lnTo>
                  <a:lnTo>
                    <a:pt x="26" y="638"/>
                  </a:lnTo>
                  <a:lnTo>
                    <a:pt x="16" y="624"/>
                  </a:lnTo>
                  <a:lnTo>
                    <a:pt x="8" y="610"/>
                  </a:lnTo>
                  <a:lnTo>
                    <a:pt x="2" y="594"/>
                  </a:lnTo>
                  <a:lnTo>
                    <a:pt x="0" y="576"/>
                  </a:lnTo>
                  <a:lnTo>
                    <a:pt x="0" y="576"/>
                  </a:lnTo>
                  <a:lnTo>
                    <a:pt x="0" y="436"/>
                  </a:lnTo>
                  <a:lnTo>
                    <a:pt x="0" y="436"/>
                  </a:lnTo>
                  <a:lnTo>
                    <a:pt x="2" y="418"/>
                  </a:lnTo>
                  <a:lnTo>
                    <a:pt x="8" y="402"/>
                  </a:lnTo>
                  <a:lnTo>
                    <a:pt x="16" y="388"/>
                  </a:lnTo>
                  <a:lnTo>
                    <a:pt x="26" y="376"/>
                  </a:lnTo>
                  <a:lnTo>
                    <a:pt x="38" y="364"/>
                  </a:lnTo>
                  <a:lnTo>
                    <a:pt x="54" y="356"/>
                  </a:lnTo>
                  <a:lnTo>
                    <a:pt x="70" y="352"/>
                  </a:lnTo>
                  <a:lnTo>
                    <a:pt x="86" y="350"/>
                  </a:lnTo>
                  <a:lnTo>
                    <a:pt x="86" y="350"/>
                  </a:lnTo>
                  <a:lnTo>
                    <a:pt x="140" y="350"/>
                  </a:lnTo>
                  <a:lnTo>
                    <a:pt x="140" y="350"/>
                  </a:lnTo>
                  <a:lnTo>
                    <a:pt x="154" y="348"/>
                  </a:lnTo>
                  <a:lnTo>
                    <a:pt x="162" y="344"/>
                  </a:lnTo>
                  <a:lnTo>
                    <a:pt x="162" y="344"/>
                  </a:lnTo>
                  <a:lnTo>
                    <a:pt x="162" y="344"/>
                  </a:lnTo>
                  <a:lnTo>
                    <a:pt x="166" y="338"/>
                  </a:lnTo>
                  <a:lnTo>
                    <a:pt x="168" y="328"/>
                  </a:lnTo>
                  <a:lnTo>
                    <a:pt x="168" y="328"/>
                  </a:lnTo>
                  <a:lnTo>
                    <a:pt x="168" y="290"/>
                  </a:lnTo>
                  <a:lnTo>
                    <a:pt x="168" y="290"/>
                  </a:lnTo>
                  <a:lnTo>
                    <a:pt x="156" y="280"/>
                  </a:lnTo>
                  <a:lnTo>
                    <a:pt x="142" y="266"/>
                  </a:lnTo>
                  <a:lnTo>
                    <a:pt x="142" y="266"/>
                  </a:lnTo>
                  <a:lnTo>
                    <a:pt x="142" y="266"/>
                  </a:lnTo>
                  <a:lnTo>
                    <a:pt x="128" y="248"/>
                  </a:lnTo>
                  <a:lnTo>
                    <a:pt x="122" y="236"/>
                  </a:lnTo>
                  <a:lnTo>
                    <a:pt x="116" y="224"/>
                  </a:lnTo>
                  <a:lnTo>
                    <a:pt x="112" y="210"/>
                  </a:lnTo>
                  <a:lnTo>
                    <a:pt x="108" y="194"/>
                  </a:lnTo>
                  <a:lnTo>
                    <a:pt x="106" y="178"/>
                  </a:lnTo>
                  <a:lnTo>
                    <a:pt x="104" y="160"/>
                  </a:lnTo>
                  <a:lnTo>
                    <a:pt x="104" y="160"/>
                  </a:lnTo>
                  <a:lnTo>
                    <a:pt x="104" y="160"/>
                  </a:lnTo>
                  <a:lnTo>
                    <a:pt x="106" y="144"/>
                  </a:lnTo>
                  <a:lnTo>
                    <a:pt x="108" y="128"/>
                  </a:lnTo>
                  <a:lnTo>
                    <a:pt x="112" y="112"/>
                  </a:lnTo>
                  <a:lnTo>
                    <a:pt x="116" y="98"/>
                  </a:lnTo>
                  <a:lnTo>
                    <a:pt x="124" y="84"/>
                  </a:lnTo>
                  <a:lnTo>
                    <a:pt x="132" y="70"/>
                  </a:lnTo>
                  <a:lnTo>
                    <a:pt x="142" y="58"/>
                  </a:lnTo>
                  <a:lnTo>
                    <a:pt x="152" y="48"/>
                  </a:lnTo>
                  <a:lnTo>
                    <a:pt x="162" y="36"/>
                  </a:lnTo>
                  <a:lnTo>
                    <a:pt x="176" y="28"/>
                  </a:lnTo>
                  <a:lnTo>
                    <a:pt x="188" y="20"/>
                  </a:lnTo>
                  <a:lnTo>
                    <a:pt x="202" y="12"/>
                  </a:lnTo>
                  <a:lnTo>
                    <a:pt x="218" y="8"/>
                  </a:lnTo>
                  <a:lnTo>
                    <a:pt x="232" y="4"/>
                  </a:lnTo>
                  <a:lnTo>
                    <a:pt x="248" y="0"/>
                  </a:lnTo>
                  <a:lnTo>
                    <a:pt x="266" y="0"/>
                  </a:lnTo>
                  <a:lnTo>
                    <a:pt x="266" y="0"/>
                  </a:lnTo>
                  <a:lnTo>
                    <a:pt x="266" y="0"/>
                  </a:lnTo>
                  <a:lnTo>
                    <a:pt x="282" y="0"/>
                  </a:lnTo>
                  <a:lnTo>
                    <a:pt x="298" y="4"/>
                  </a:lnTo>
                  <a:lnTo>
                    <a:pt x="312" y="8"/>
                  </a:lnTo>
                  <a:lnTo>
                    <a:pt x="328" y="12"/>
                  </a:lnTo>
                  <a:lnTo>
                    <a:pt x="342" y="20"/>
                  </a:lnTo>
                  <a:lnTo>
                    <a:pt x="354" y="28"/>
                  </a:lnTo>
                  <a:lnTo>
                    <a:pt x="368" y="36"/>
                  </a:lnTo>
                  <a:lnTo>
                    <a:pt x="378" y="48"/>
                  </a:lnTo>
                  <a:lnTo>
                    <a:pt x="390" y="58"/>
                  </a:lnTo>
                  <a:lnTo>
                    <a:pt x="398" y="70"/>
                  </a:lnTo>
                  <a:lnTo>
                    <a:pt x="406" y="84"/>
                  </a:lnTo>
                  <a:lnTo>
                    <a:pt x="414" y="98"/>
                  </a:lnTo>
                  <a:lnTo>
                    <a:pt x="418" y="112"/>
                  </a:lnTo>
                  <a:lnTo>
                    <a:pt x="422" y="128"/>
                  </a:lnTo>
                  <a:lnTo>
                    <a:pt x="424" y="144"/>
                  </a:lnTo>
                  <a:lnTo>
                    <a:pt x="426" y="160"/>
                  </a:lnTo>
                  <a:lnTo>
                    <a:pt x="426" y="160"/>
                  </a:lnTo>
                  <a:lnTo>
                    <a:pt x="426" y="160"/>
                  </a:lnTo>
                  <a:lnTo>
                    <a:pt x="424" y="180"/>
                  </a:lnTo>
                  <a:lnTo>
                    <a:pt x="422" y="198"/>
                  </a:lnTo>
                  <a:lnTo>
                    <a:pt x="416" y="214"/>
                  </a:lnTo>
                  <a:lnTo>
                    <a:pt x="410" y="232"/>
                  </a:lnTo>
                  <a:lnTo>
                    <a:pt x="400" y="246"/>
                  </a:lnTo>
                  <a:lnTo>
                    <a:pt x="390" y="262"/>
                  </a:lnTo>
                  <a:lnTo>
                    <a:pt x="378" y="274"/>
                  </a:lnTo>
                  <a:lnTo>
                    <a:pt x="366" y="286"/>
                  </a:lnTo>
                  <a:lnTo>
                    <a:pt x="366" y="286"/>
                  </a:lnTo>
                  <a:lnTo>
                    <a:pt x="366" y="286"/>
                  </a:lnTo>
                  <a:lnTo>
                    <a:pt x="366" y="286"/>
                  </a:lnTo>
                  <a:lnTo>
                    <a:pt x="360" y="290"/>
                  </a:lnTo>
                  <a:lnTo>
                    <a:pt x="356" y="292"/>
                  </a:lnTo>
                  <a:lnTo>
                    <a:pt x="344" y="292"/>
                  </a:lnTo>
                  <a:lnTo>
                    <a:pt x="334" y="288"/>
                  </a:lnTo>
                  <a:lnTo>
                    <a:pt x="328" y="286"/>
                  </a:lnTo>
                  <a:lnTo>
                    <a:pt x="324" y="282"/>
                  </a:lnTo>
                  <a:lnTo>
                    <a:pt x="324" y="282"/>
                  </a:lnTo>
                  <a:lnTo>
                    <a:pt x="324" y="282"/>
                  </a:lnTo>
                  <a:lnTo>
                    <a:pt x="322" y="276"/>
                  </a:lnTo>
                  <a:lnTo>
                    <a:pt x="318" y="272"/>
                  </a:lnTo>
                  <a:lnTo>
                    <a:pt x="318" y="260"/>
                  </a:lnTo>
                  <a:lnTo>
                    <a:pt x="322" y="248"/>
                  </a:lnTo>
                  <a:lnTo>
                    <a:pt x="324" y="244"/>
                  </a:lnTo>
                  <a:lnTo>
                    <a:pt x="328" y="240"/>
                  </a:lnTo>
                  <a:lnTo>
                    <a:pt x="328" y="240"/>
                  </a:lnTo>
                  <a:lnTo>
                    <a:pt x="328" y="240"/>
                  </a:lnTo>
                  <a:lnTo>
                    <a:pt x="338" y="232"/>
                  </a:lnTo>
                  <a:lnTo>
                    <a:pt x="344" y="224"/>
                  </a:lnTo>
                  <a:lnTo>
                    <a:pt x="350" y="216"/>
                  </a:lnTo>
                  <a:lnTo>
                    <a:pt x="356" y="206"/>
                  </a:lnTo>
                  <a:lnTo>
                    <a:pt x="360" y="194"/>
                  </a:lnTo>
                  <a:lnTo>
                    <a:pt x="364" y="184"/>
                  </a:lnTo>
                  <a:lnTo>
                    <a:pt x="366" y="172"/>
                  </a:lnTo>
                  <a:lnTo>
                    <a:pt x="366" y="160"/>
                  </a:lnTo>
                  <a:lnTo>
                    <a:pt x="366" y="160"/>
                  </a:lnTo>
                  <a:lnTo>
                    <a:pt x="366" y="160"/>
                  </a:lnTo>
                  <a:lnTo>
                    <a:pt x="364" y="140"/>
                  </a:lnTo>
                  <a:lnTo>
                    <a:pt x="358" y="122"/>
                  </a:lnTo>
                  <a:lnTo>
                    <a:pt x="350" y="104"/>
                  </a:lnTo>
                  <a:lnTo>
                    <a:pt x="336" y="88"/>
                  </a:lnTo>
                  <a:lnTo>
                    <a:pt x="322" y="76"/>
                  </a:lnTo>
                  <a:lnTo>
                    <a:pt x="304" y="68"/>
                  </a:lnTo>
                  <a:lnTo>
                    <a:pt x="286" y="62"/>
                  </a:lnTo>
                  <a:lnTo>
                    <a:pt x="266" y="58"/>
                  </a:lnTo>
                  <a:lnTo>
                    <a:pt x="266" y="58"/>
                  </a:lnTo>
                  <a:lnTo>
                    <a:pt x="266" y="58"/>
                  </a:lnTo>
                  <a:lnTo>
                    <a:pt x="244" y="62"/>
                  </a:lnTo>
                  <a:lnTo>
                    <a:pt x="226" y="68"/>
                  </a:lnTo>
                  <a:lnTo>
                    <a:pt x="208" y="76"/>
                  </a:lnTo>
                  <a:lnTo>
                    <a:pt x="194" y="88"/>
                  </a:lnTo>
                  <a:lnTo>
                    <a:pt x="180" y="104"/>
                  </a:lnTo>
                  <a:lnTo>
                    <a:pt x="172" y="122"/>
                  </a:lnTo>
                  <a:lnTo>
                    <a:pt x="166" y="140"/>
                  </a:lnTo>
                  <a:lnTo>
                    <a:pt x="164" y="160"/>
                  </a:lnTo>
                  <a:lnTo>
                    <a:pt x="164" y="160"/>
                  </a:lnTo>
                  <a:lnTo>
                    <a:pt x="164" y="160"/>
                  </a:lnTo>
                  <a:lnTo>
                    <a:pt x="166" y="182"/>
                  </a:lnTo>
                  <a:lnTo>
                    <a:pt x="170" y="198"/>
                  </a:lnTo>
                  <a:lnTo>
                    <a:pt x="178" y="214"/>
                  </a:lnTo>
                  <a:lnTo>
                    <a:pt x="186" y="226"/>
                  </a:lnTo>
                  <a:lnTo>
                    <a:pt x="186" y="226"/>
                  </a:lnTo>
                  <a:lnTo>
                    <a:pt x="186" y="226"/>
                  </a:lnTo>
                  <a:lnTo>
                    <a:pt x="194" y="234"/>
                  </a:lnTo>
                  <a:lnTo>
                    <a:pt x="202" y="242"/>
                  </a:lnTo>
                  <a:lnTo>
                    <a:pt x="210" y="248"/>
                  </a:lnTo>
                  <a:lnTo>
                    <a:pt x="210" y="248"/>
                  </a:lnTo>
                  <a:lnTo>
                    <a:pt x="210" y="248"/>
                  </a:lnTo>
                  <a:lnTo>
                    <a:pt x="226" y="256"/>
                  </a:lnTo>
                  <a:lnTo>
                    <a:pt x="226" y="328"/>
                  </a:lnTo>
                  <a:lnTo>
                    <a:pt x="226" y="328"/>
                  </a:lnTo>
                  <a:lnTo>
                    <a:pt x="224" y="346"/>
                  </a:lnTo>
                  <a:lnTo>
                    <a:pt x="220" y="362"/>
                  </a:lnTo>
                  <a:lnTo>
                    <a:pt x="210" y="378"/>
                  </a:lnTo>
                  <a:lnTo>
                    <a:pt x="198" y="390"/>
                  </a:lnTo>
                  <a:lnTo>
                    <a:pt x="198" y="390"/>
                  </a:lnTo>
                  <a:lnTo>
                    <a:pt x="198" y="390"/>
                  </a:lnTo>
                  <a:lnTo>
                    <a:pt x="186" y="398"/>
                  </a:lnTo>
                  <a:lnTo>
                    <a:pt x="170" y="404"/>
                  </a:lnTo>
                  <a:lnTo>
                    <a:pt x="156" y="408"/>
                  </a:lnTo>
                  <a:lnTo>
                    <a:pt x="140" y="408"/>
                  </a:lnTo>
                  <a:lnTo>
                    <a:pt x="140" y="408"/>
                  </a:lnTo>
                  <a:lnTo>
                    <a:pt x="86" y="408"/>
                  </a:lnTo>
                  <a:lnTo>
                    <a:pt x="86" y="408"/>
                  </a:lnTo>
                  <a:lnTo>
                    <a:pt x="76" y="412"/>
                  </a:lnTo>
                  <a:lnTo>
                    <a:pt x="68" y="418"/>
                  </a:lnTo>
                  <a:lnTo>
                    <a:pt x="62" y="426"/>
                  </a:lnTo>
                  <a:lnTo>
                    <a:pt x="60" y="436"/>
                  </a:lnTo>
                  <a:lnTo>
                    <a:pt x="60" y="436"/>
                  </a:lnTo>
                  <a:lnTo>
                    <a:pt x="60" y="576"/>
                  </a:lnTo>
                  <a:lnTo>
                    <a:pt x="60" y="576"/>
                  </a:lnTo>
                  <a:lnTo>
                    <a:pt x="62" y="588"/>
                  </a:lnTo>
                  <a:lnTo>
                    <a:pt x="68" y="596"/>
                  </a:lnTo>
                  <a:lnTo>
                    <a:pt x="76" y="602"/>
                  </a:lnTo>
                  <a:lnTo>
                    <a:pt x="86" y="604"/>
                  </a:lnTo>
                  <a:lnTo>
                    <a:pt x="86" y="604"/>
                  </a:lnTo>
                  <a:lnTo>
                    <a:pt x="440" y="604"/>
                  </a:lnTo>
                  <a:lnTo>
                    <a:pt x="440" y="604"/>
                  </a:lnTo>
                  <a:lnTo>
                    <a:pt x="452" y="602"/>
                  </a:lnTo>
                  <a:lnTo>
                    <a:pt x="460" y="596"/>
                  </a:lnTo>
                  <a:lnTo>
                    <a:pt x="466" y="588"/>
                  </a:lnTo>
                  <a:lnTo>
                    <a:pt x="468" y="576"/>
                  </a:lnTo>
                  <a:lnTo>
                    <a:pt x="468" y="576"/>
                  </a:lnTo>
                  <a:lnTo>
                    <a:pt x="468" y="452"/>
                  </a:lnTo>
                  <a:lnTo>
                    <a:pt x="468" y="452"/>
                  </a:lnTo>
                  <a:lnTo>
                    <a:pt x="466" y="442"/>
                  </a:lnTo>
                  <a:lnTo>
                    <a:pt x="462" y="428"/>
                  </a:lnTo>
                  <a:lnTo>
                    <a:pt x="462" y="428"/>
                  </a:lnTo>
                  <a:lnTo>
                    <a:pt x="462" y="428"/>
                  </a:lnTo>
                  <a:lnTo>
                    <a:pt x="454" y="418"/>
                  </a:lnTo>
                  <a:lnTo>
                    <a:pt x="448" y="410"/>
                  </a:lnTo>
                  <a:lnTo>
                    <a:pt x="448" y="410"/>
                  </a:lnTo>
                  <a:lnTo>
                    <a:pt x="448" y="410"/>
                  </a:lnTo>
                  <a:lnTo>
                    <a:pt x="442" y="408"/>
                  </a:lnTo>
                  <a:lnTo>
                    <a:pt x="442" y="408"/>
                  </a:lnTo>
                  <a:lnTo>
                    <a:pt x="442" y="408"/>
                  </a:lnTo>
                  <a:lnTo>
                    <a:pt x="388" y="408"/>
                  </a:lnTo>
                  <a:lnTo>
                    <a:pt x="388" y="408"/>
                  </a:lnTo>
                  <a:lnTo>
                    <a:pt x="388" y="408"/>
                  </a:lnTo>
                  <a:lnTo>
                    <a:pt x="382" y="408"/>
                  </a:lnTo>
                  <a:lnTo>
                    <a:pt x="376" y="406"/>
                  </a:lnTo>
                  <a:lnTo>
                    <a:pt x="368" y="400"/>
                  </a:lnTo>
                  <a:lnTo>
                    <a:pt x="360" y="390"/>
                  </a:lnTo>
                  <a:lnTo>
                    <a:pt x="360" y="384"/>
                  </a:lnTo>
                  <a:lnTo>
                    <a:pt x="358" y="378"/>
                  </a:lnTo>
                  <a:lnTo>
                    <a:pt x="358" y="378"/>
                  </a:lnTo>
                  <a:lnTo>
                    <a:pt x="358" y="378"/>
                  </a:lnTo>
                  <a:lnTo>
                    <a:pt x="360" y="372"/>
                  </a:lnTo>
                  <a:lnTo>
                    <a:pt x="360" y="368"/>
                  </a:lnTo>
                  <a:lnTo>
                    <a:pt x="368" y="358"/>
                  </a:lnTo>
                  <a:lnTo>
                    <a:pt x="376" y="352"/>
                  </a:lnTo>
                  <a:lnTo>
                    <a:pt x="382" y="350"/>
                  </a:lnTo>
                  <a:lnTo>
                    <a:pt x="388" y="350"/>
                  </a:lnTo>
                  <a:lnTo>
                    <a:pt x="388" y="350"/>
                  </a:lnTo>
                  <a:lnTo>
                    <a:pt x="388" y="350"/>
                  </a:lnTo>
                  <a:lnTo>
                    <a:pt x="442" y="350"/>
                  </a:lnTo>
                  <a:lnTo>
                    <a:pt x="442" y="350"/>
                  </a:lnTo>
                  <a:lnTo>
                    <a:pt x="442" y="350"/>
                  </a:lnTo>
                  <a:lnTo>
                    <a:pt x="454" y="350"/>
                  </a:lnTo>
                  <a:lnTo>
                    <a:pt x="464" y="352"/>
                  </a:lnTo>
                  <a:lnTo>
                    <a:pt x="472" y="356"/>
                  </a:lnTo>
                  <a:lnTo>
                    <a:pt x="480" y="362"/>
                  </a:lnTo>
                  <a:lnTo>
                    <a:pt x="480" y="362"/>
                  </a:lnTo>
                  <a:lnTo>
                    <a:pt x="480" y="362"/>
                  </a:lnTo>
                  <a:lnTo>
                    <a:pt x="494" y="374"/>
                  </a:lnTo>
                  <a:lnTo>
                    <a:pt x="506" y="388"/>
                  </a:lnTo>
                  <a:lnTo>
                    <a:pt x="506" y="388"/>
                  </a:lnTo>
                  <a:lnTo>
                    <a:pt x="506" y="388"/>
                  </a:lnTo>
                  <a:lnTo>
                    <a:pt x="514" y="402"/>
                  </a:lnTo>
                  <a:lnTo>
                    <a:pt x="522" y="418"/>
                  </a:lnTo>
                  <a:lnTo>
                    <a:pt x="526" y="436"/>
                  </a:lnTo>
                  <a:lnTo>
                    <a:pt x="528" y="452"/>
                  </a:lnTo>
                  <a:lnTo>
                    <a:pt x="528" y="452"/>
                  </a:lnTo>
                  <a:lnTo>
                    <a:pt x="528" y="576"/>
                  </a:lnTo>
                  <a:lnTo>
                    <a:pt x="528" y="576"/>
                  </a:lnTo>
                  <a:lnTo>
                    <a:pt x="526" y="594"/>
                  </a:lnTo>
                  <a:lnTo>
                    <a:pt x="520" y="610"/>
                  </a:lnTo>
                  <a:lnTo>
                    <a:pt x="512" y="624"/>
                  </a:lnTo>
                  <a:lnTo>
                    <a:pt x="502" y="638"/>
                  </a:lnTo>
                  <a:lnTo>
                    <a:pt x="490" y="648"/>
                  </a:lnTo>
                  <a:lnTo>
                    <a:pt x="474" y="656"/>
                  </a:lnTo>
                  <a:lnTo>
                    <a:pt x="458" y="662"/>
                  </a:lnTo>
                  <a:lnTo>
                    <a:pt x="440" y="664"/>
                  </a:lnTo>
                  <a:lnTo>
                    <a:pt x="440" y="664"/>
                  </a:lnTo>
                  <a:lnTo>
                    <a:pt x="86" y="664"/>
                  </a:lnTo>
                  <a:lnTo>
                    <a:pt x="86" y="664"/>
                  </a:lnTo>
                  <a:close/>
                </a:path>
              </a:pathLst>
            </a:custGeom>
            <a:solidFill>
              <a:schemeClr val="bg1">
                <a:lumMod val="50000"/>
              </a:schemeClr>
            </a:solidFill>
            <a:ln w="9525">
              <a:noFill/>
              <a:round/>
            </a:ln>
          </p:spPr>
          <p:txBody>
            <a:bodyPr vert="horz" wrap="square" lIns="91440" tIns="45720" rIns="91440" bIns="45720" numCol="1" anchor="t" anchorCtr="0" compatLnSpc="1"/>
            <a:lstStyle/>
            <a:p>
              <a:endParaRPr lang="zh-CN" altLang="en-US"/>
            </a:p>
          </p:txBody>
        </p:sp>
      </p:grpSp>
      <p:cxnSp>
        <p:nvCxnSpPr>
          <p:cNvPr id="40" name="直接连接符 39"/>
          <p:cNvCxnSpPr/>
          <p:nvPr/>
        </p:nvCxnSpPr>
        <p:spPr>
          <a:xfrm>
            <a:off x="1200150" y="1885950"/>
            <a:ext cx="4091298" cy="0"/>
          </a:xfrm>
          <a:prstGeom prst="line">
            <a:avLst/>
          </a:prstGeom>
          <a:ln w="31750">
            <a:solidFill>
              <a:srgbClr val="EE6B61"/>
            </a:solidFill>
            <a:prstDash val="sysDot"/>
            <a:bevel/>
            <a:headEnd type="ova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200150" y="4562475"/>
            <a:ext cx="4091298" cy="0"/>
          </a:xfrm>
          <a:prstGeom prst="line">
            <a:avLst/>
          </a:prstGeom>
          <a:ln w="31750">
            <a:solidFill>
              <a:srgbClr val="FFB44B"/>
            </a:solidFill>
            <a:prstDash val="sysDot"/>
            <a:bevel/>
            <a:headEnd type="ova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845300" y="3200400"/>
            <a:ext cx="4091298" cy="0"/>
          </a:xfrm>
          <a:prstGeom prst="line">
            <a:avLst/>
          </a:prstGeom>
          <a:ln w="31750">
            <a:solidFill>
              <a:srgbClr val="4DC6BE"/>
            </a:solidFill>
            <a:prstDash val="sysDot"/>
            <a:bevel/>
            <a:headEnd type="none"/>
            <a:tailEnd type="ova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6877848" y="5918200"/>
            <a:ext cx="4091298" cy="0"/>
          </a:xfrm>
          <a:prstGeom prst="line">
            <a:avLst/>
          </a:prstGeom>
          <a:ln w="31750">
            <a:solidFill>
              <a:srgbClr val="4FB663"/>
            </a:solidFill>
            <a:prstDash val="sysDot"/>
            <a:bevel/>
            <a:headEnd type="none"/>
            <a:tailEnd type="oval"/>
          </a:ln>
        </p:spPr>
        <p:style>
          <a:lnRef idx="1">
            <a:schemeClr val="accent1"/>
          </a:lnRef>
          <a:fillRef idx="0">
            <a:schemeClr val="accent1"/>
          </a:fillRef>
          <a:effectRef idx="0">
            <a:schemeClr val="accent1"/>
          </a:effectRef>
          <a:fontRef idx="minor">
            <a:schemeClr val="tx1"/>
          </a:fontRef>
        </p:style>
      </p:cxnSp>
      <p:sp>
        <p:nvSpPr>
          <p:cNvPr id="44" name="TextBox 30"/>
          <p:cNvSpPr txBox="1"/>
          <p:nvPr/>
        </p:nvSpPr>
        <p:spPr>
          <a:xfrm>
            <a:off x="1402331" y="2012911"/>
            <a:ext cx="3650234" cy="646331"/>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defRPr/>
            </a:pP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单击此处</a:t>
            </a:r>
            <a:r>
              <a:rPr lang="zh-CN" altLang="en-US" b="1" kern="0" dirty="0" smtClean="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输入</a:t>
            </a: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段落文本单击此处输入段落</a:t>
            </a:r>
            <a:r>
              <a:rPr lang="zh-CN" altLang="en-US" b="1" kern="0" dirty="0" smtClean="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文本</a:t>
            </a: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单击此处输入段落文本</a:t>
            </a:r>
            <a:endParaRPr lang="en-US" altLang="zh-CN"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2207574" y="1353051"/>
            <a:ext cx="2076450" cy="461665"/>
          </a:xfrm>
          <a:prstGeom prst="rect">
            <a:avLst/>
          </a:prstGeom>
        </p:spPr>
        <p:txBody>
          <a:bodyPr wrap="square">
            <a:spAutoFit/>
          </a:bodyPr>
          <a:lstStyle/>
          <a:p>
            <a:pPr algn="just">
              <a:defRPr/>
            </a:pPr>
            <a:r>
              <a:rPr lang="zh-CN" altLang="en-US" sz="2400" b="1" kern="0" dirty="0" smtClean="0">
                <a:solidFill>
                  <a:srgbClr val="EE6B61"/>
                </a:solidFill>
                <a:latin typeface="Arial" panose="020B0604020202020204" pitchFamily="34" charset="0"/>
                <a:ea typeface="微软雅黑" panose="020B0503020204020204" pitchFamily="34" charset="-122"/>
                <a:cs typeface="Arial" panose="020B0604020202020204" pitchFamily="34" charset="0"/>
              </a:rPr>
              <a:t>单击添加文本</a:t>
            </a:r>
            <a:endParaRPr lang="en-US" altLang="zh-CN" sz="2400" b="1" kern="0" dirty="0">
              <a:solidFill>
                <a:srgbClr val="EE6B61"/>
              </a:solidFill>
              <a:latin typeface="Arial" panose="020B0604020202020204" pitchFamily="34" charset="0"/>
              <a:ea typeface="微软雅黑" panose="020B0503020204020204" pitchFamily="34" charset="-122"/>
              <a:cs typeface="Arial" panose="020B0604020202020204" pitchFamily="34" charset="0"/>
            </a:endParaRPr>
          </a:p>
        </p:txBody>
      </p:sp>
      <p:sp>
        <p:nvSpPr>
          <p:cNvPr id="46" name="TextBox 30"/>
          <p:cNvSpPr txBox="1"/>
          <p:nvPr/>
        </p:nvSpPr>
        <p:spPr>
          <a:xfrm>
            <a:off x="7065832" y="3335620"/>
            <a:ext cx="3650234" cy="646331"/>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defRPr/>
            </a:pP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单击此处</a:t>
            </a:r>
            <a:r>
              <a:rPr lang="zh-CN" altLang="en-US" b="1" kern="0" dirty="0" smtClean="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输入</a:t>
            </a: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段落文本单击此处输入段落</a:t>
            </a:r>
            <a:r>
              <a:rPr lang="zh-CN" altLang="en-US" b="1" kern="0" dirty="0" smtClean="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文本</a:t>
            </a: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单击此处输入段落文本</a:t>
            </a:r>
            <a:endParaRPr lang="en-US" altLang="zh-CN"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TextBox 30"/>
          <p:cNvSpPr txBox="1"/>
          <p:nvPr/>
        </p:nvSpPr>
        <p:spPr>
          <a:xfrm>
            <a:off x="1420682" y="4871293"/>
            <a:ext cx="3650234" cy="646331"/>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defRPr/>
            </a:pP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单击此处</a:t>
            </a:r>
            <a:r>
              <a:rPr lang="zh-CN" altLang="en-US" b="1" kern="0" dirty="0" smtClean="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输入</a:t>
            </a: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段落文本单击此处输入段落</a:t>
            </a:r>
            <a:r>
              <a:rPr lang="zh-CN" altLang="en-US" b="1" kern="0" dirty="0" smtClean="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文本</a:t>
            </a: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单击此处输入段落文本</a:t>
            </a:r>
            <a:endParaRPr lang="en-US" altLang="zh-CN"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TextBox 30"/>
          <p:cNvSpPr txBox="1"/>
          <p:nvPr/>
        </p:nvSpPr>
        <p:spPr>
          <a:xfrm>
            <a:off x="7065832" y="6047874"/>
            <a:ext cx="3650234" cy="646331"/>
          </a:xfrm>
          <a:prstGeom prst="rect">
            <a:avLst/>
          </a:prstGeom>
          <a:noFill/>
          <a:ln>
            <a:noFill/>
          </a:ln>
          <a:scene3d>
            <a:camera prst="orthographicFront"/>
            <a:lightRig rig="threePt" dir="t"/>
          </a:scene3d>
          <a:sp3d>
            <a:bevelT w="190500" h="190500" prst="slope"/>
            <a:bevelB/>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defRPr/>
            </a:pP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单击此处</a:t>
            </a:r>
            <a:r>
              <a:rPr lang="zh-CN" altLang="en-US" b="1" kern="0" dirty="0" smtClean="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输入</a:t>
            </a: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段落文本单击此处输入段落</a:t>
            </a:r>
            <a:r>
              <a:rPr lang="zh-CN" altLang="en-US" b="1" kern="0" dirty="0" smtClean="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文本</a:t>
            </a:r>
            <a:r>
              <a:rPr lang="zh-CN" altLang="en-US"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单击此处输入段落文本</a:t>
            </a:r>
            <a:endParaRPr lang="en-US" altLang="zh-CN" b="1" kern="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9" name="矩形 48"/>
          <p:cNvSpPr/>
          <p:nvPr/>
        </p:nvSpPr>
        <p:spPr>
          <a:xfrm>
            <a:off x="2207574" y="4020146"/>
            <a:ext cx="2076450" cy="461665"/>
          </a:xfrm>
          <a:prstGeom prst="rect">
            <a:avLst/>
          </a:prstGeom>
        </p:spPr>
        <p:txBody>
          <a:bodyPr wrap="square">
            <a:spAutoFit/>
          </a:bodyPr>
          <a:lstStyle/>
          <a:p>
            <a:pPr algn="just">
              <a:defRPr/>
            </a:pPr>
            <a:r>
              <a:rPr lang="zh-CN" altLang="en-US" sz="2400" b="1" kern="0" dirty="0" smtClean="0">
                <a:solidFill>
                  <a:srgbClr val="EE6B61"/>
                </a:solidFill>
                <a:latin typeface="Arial" panose="020B0604020202020204" pitchFamily="34" charset="0"/>
                <a:ea typeface="微软雅黑" panose="020B0503020204020204" pitchFamily="34" charset="-122"/>
                <a:cs typeface="Arial" panose="020B0604020202020204" pitchFamily="34" charset="0"/>
              </a:rPr>
              <a:t>单击添加文本</a:t>
            </a:r>
            <a:endParaRPr lang="en-US" altLang="zh-CN" sz="2400" b="1" kern="0" dirty="0">
              <a:solidFill>
                <a:srgbClr val="EE6B61"/>
              </a:solidFill>
              <a:latin typeface="Arial" panose="020B0604020202020204" pitchFamily="34" charset="0"/>
              <a:ea typeface="微软雅黑" panose="020B0503020204020204" pitchFamily="34" charset="-122"/>
              <a:cs typeface="Arial" panose="020B0604020202020204" pitchFamily="34" charset="0"/>
            </a:endParaRPr>
          </a:p>
        </p:txBody>
      </p:sp>
      <p:sp>
        <p:nvSpPr>
          <p:cNvPr id="50" name="矩形 49"/>
          <p:cNvSpPr/>
          <p:nvPr/>
        </p:nvSpPr>
        <p:spPr>
          <a:xfrm>
            <a:off x="7868998" y="2685847"/>
            <a:ext cx="2076450" cy="461665"/>
          </a:xfrm>
          <a:prstGeom prst="rect">
            <a:avLst/>
          </a:prstGeom>
        </p:spPr>
        <p:txBody>
          <a:bodyPr wrap="square">
            <a:spAutoFit/>
          </a:bodyPr>
          <a:lstStyle/>
          <a:p>
            <a:pPr algn="just">
              <a:defRPr/>
            </a:pPr>
            <a:r>
              <a:rPr lang="zh-CN" altLang="en-US" sz="2400" b="1" kern="0" dirty="0" smtClean="0">
                <a:solidFill>
                  <a:srgbClr val="EE6B61"/>
                </a:solidFill>
                <a:latin typeface="Arial" panose="020B0604020202020204" pitchFamily="34" charset="0"/>
                <a:ea typeface="微软雅黑" panose="020B0503020204020204" pitchFamily="34" charset="-122"/>
                <a:cs typeface="Arial" panose="020B0604020202020204" pitchFamily="34" charset="0"/>
              </a:rPr>
              <a:t>单击添加文本</a:t>
            </a:r>
            <a:endParaRPr lang="en-US" altLang="zh-CN" sz="2400" b="1" kern="0" dirty="0">
              <a:solidFill>
                <a:srgbClr val="EE6B61"/>
              </a:solidFill>
              <a:latin typeface="Arial" panose="020B0604020202020204" pitchFamily="34" charset="0"/>
              <a:ea typeface="微软雅黑" panose="020B0503020204020204" pitchFamily="34" charset="-122"/>
              <a:cs typeface="Arial" panose="020B0604020202020204" pitchFamily="34" charset="0"/>
            </a:endParaRPr>
          </a:p>
        </p:txBody>
      </p:sp>
      <p:sp>
        <p:nvSpPr>
          <p:cNvPr id="51" name="矩形 50"/>
          <p:cNvSpPr/>
          <p:nvPr/>
        </p:nvSpPr>
        <p:spPr>
          <a:xfrm>
            <a:off x="7885272" y="5391698"/>
            <a:ext cx="2076450" cy="461665"/>
          </a:xfrm>
          <a:prstGeom prst="rect">
            <a:avLst/>
          </a:prstGeom>
        </p:spPr>
        <p:txBody>
          <a:bodyPr wrap="square">
            <a:spAutoFit/>
          </a:bodyPr>
          <a:lstStyle/>
          <a:p>
            <a:pPr algn="just">
              <a:defRPr/>
            </a:pPr>
            <a:r>
              <a:rPr lang="zh-CN" altLang="en-US" sz="2400" b="1" kern="0" dirty="0" smtClean="0">
                <a:solidFill>
                  <a:srgbClr val="EE6B61"/>
                </a:solidFill>
                <a:latin typeface="Arial" panose="020B0604020202020204" pitchFamily="34" charset="0"/>
                <a:ea typeface="微软雅黑" panose="020B0503020204020204" pitchFamily="34" charset="-122"/>
                <a:cs typeface="Arial" panose="020B0604020202020204" pitchFamily="34" charset="0"/>
              </a:rPr>
              <a:t>单击添加文本</a:t>
            </a:r>
            <a:endParaRPr lang="en-US" altLang="zh-CN" sz="2400" b="1" kern="0" dirty="0">
              <a:solidFill>
                <a:srgbClr val="EE6B61"/>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 name="组合 1"/>
          <p:cNvGrpSpPr/>
          <p:nvPr/>
        </p:nvGrpSpPr>
        <p:grpSpPr>
          <a:xfrm>
            <a:off x="5523771" y="2651173"/>
            <a:ext cx="1121754" cy="1121754"/>
            <a:chOff x="5523771" y="2651173"/>
            <a:chExt cx="1121754" cy="1121754"/>
          </a:xfrm>
        </p:grpSpPr>
        <p:grpSp>
          <p:nvGrpSpPr>
            <p:cNvPr id="30" name="组合 29"/>
            <p:cNvGrpSpPr/>
            <p:nvPr/>
          </p:nvGrpSpPr>
          <p:grpSpPr>
            <a:xfrm rot="16200000">
              <a:off x="5523771" y="2651173"/>
              <a:ext cx="1121754" cy="1121754"/>
              <a:chOff x="1071537" y="1714488"/>
              <a:chExt cx="1724108" cy="1724108"/>
            </a:xfrm>
          </p:grpSpPr>
          <p:sp>
            <p:nvSpPr>
              <p:cNvPr id="32" name="泪滴形 5"/>
              <p:cNvSpPr/>
              <p:nvPr/>
            </p:nvSpPr>
            <p:spPr>
              <a:xfrm rot="8100000">
                <a:off x="1071537" y="1714488"/>
                <a:ext cx="1724108" cy="1724108"/>
              </a:xfrm>
              <a:prstGeom prst="teardrop">
                <a:avLst/>
              </a:prstGeom>
              <a:solidFill>
                <a:srgbClr val="4DC6BE"/>
              </a:solidFill>
              <a:ln>
                <a:noFill/>
              </a:ln>
              <a:effectLst>
                <a:outerShdw blurRad="584200" dist="2032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33" name="椭圆 32"/>
              <p:cNvSpPr/>
              <p:nvPr/>
            </p:nvSpPr>
            <p:spPr>
              <a:xfrm>
                <a:off x="1243097" y="1891784"/>
                <a:ext cx="1371846" cy="1371846"/>
              </a:xfrm>
              <a:prstGeom prst="ellipse">
                <a:avLst/>
              </a:prstGeom>
              <a:solidFill>
                <a:schemeClr val="bg1">
                  <a:lumMod val="95000"/>
                </a:schemeClr>
              </a:solidFill>
              <a:ln>
                <a:noFill/>
              </a:ln>
              <a:effectLst>
                <a:innerShdw blurRad="1016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pic>
          <p:nvPicPr>
            <p:cNvPr id="52" name="Picture 3" descr="C:\Users\wushaoxia\AppData\Local\Microsoft\Windows\Temporary Internet Files\Content.IE5\UEQX25Y2\MC900431598[1].png"/>
            <p:cNvPicPr>
              <a:picLocks noChangeAspect="1" noChangeArrowheads="1"/>
            </p:cNvPicPr>
            <p:nvPr/>
          </p:nvPicPr>
          <p:blipFill>
            <a:blip r:embed="rId2" cstate="print">
              <a:duotone>
                <a:prstClr val="black"/>
                <a:schemeClr val="accent3">
                  <a:tint val="45000"/>
                  <a:satMod val="400000"/>
                </a:schemeClr>
              </a:duotone>
            </a:blip>
            <a:srcRect/>
            <a:stretch>
              <a:fillRect/>
            </a:stretch>
          </p:blipFill>
          <p:spPr bwMode="auto">
            <a:xfrm>
              <a:off x="5751705" y="2894911"/>
              <a:ext cx="649436" cy="649436"/>
            </a:xfrm>
            <a:prstGeom prst="rect">
              <a:avLst/>
            </a:prstGeom>
            <a:noFill/>
          </p:spPr>
        </p:pic>
      </p:grpSp>
      <p:grpSp>
        <p:nvGrpSpPr>
          <p:cNvPr id="4" name="组合 3"/>
          <p:cNvGrpSpPr/>
          <p:nvPr/>
        </p:nvGrpSpPr>
        <p:grpSpPr>
          <a:xfrm>
            <a:off x="5523772" y="5360908"/>
            <a:ext cx="1121754" cy="1121754"/>
            <a:chOff x="5523772" y="5360908"/>
            <a:chExt cx="1121754" cy="1121754"/>
          </a:xfrm>
        </p:grpSpPr>
        <p:grpSp>
          <p:nvGrpSpPr>
            <p:cNvPr id="35" name="组合 34"/>
            <p:cNvGrpSpPr/>
            <p:nvPr/>
          </p:nvGrpSpPr>
          <p:grpSpPr>
            <a:xfrm rot="16200000">
              <a:off x="5523772" y="5360908"/>
              <a:ext cx="1121754" cy="1121754"/>
              <a:chOff x="1071537" y="1714488"/>
              <a:chExt cx="1724108" cy="1724108"/>
            </a:xfrm>
          </p:grpSpPr>
          <p:sp>
            <p:nvSpPr>
              <p:cNvPr id="37" name="泪滴形 5"/>
              <p:cNvSpPr/>
              <p:nvPr/>
            </p:nvSpPr>
            <p:spPr>
              <a:xfrm rot="8100000">
                <a:off x="1071537" y="1714488"/>
                <a:ext cx="1724108" cy="1724108"/>
              </a:xfrm>
              <a:prstGeom prst="teardrop">
                <a:avLst/>
              </a:prstGeom>
              <a:solidFill>
                <a:srgbClr val="4FB663"/>
              </a:solidFill>
              <a:ln>
                <a:noFill/>
              </a:ln>
              <a:effectLst>
                <a:outerShdw blurRad="584200" dist="2032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38" name="椭圆 37"/>
              <p:cNvSpPr/>
              <p:nvPr/>
            </p:nvSpPr>
            <p:spPr>
              <a:xfrm>
                <a:off x="1243097" y="1891784"/>
                <a:ext cx="1371846" cy="1371846"/>
              </a:xfrm>
              <a:prstGeom prst="ellipse">
                <a:avLst/>
              </a:prstGeom>
              <a:solidFill>
                <a:schemeClr val="bg1">
                  <a:lumMod val="95000"/>
                </a:schemeClr>
              </a:solidFill>
              <a:ln>
                <a:noFill/>
              </a:ln>
              <a:effectLst>
                <a:innerShdw blurRad="1016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pic>
          <p:nvPicPr>
            <p:cNvPr id="14" name="Picture 14" descr="C:\Users\wushaoxia\AppData\Local\Microsoft\Windows\Temporary Internet Files\Content.IE5\OAP5OT9F\MC900441950[1].wmf"/>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5711999" y="5725215"/>
              <a:ext cx="708476" cy="413277"/>
            </a:xfrm>
            <a:prstGeom prst="rect">
              <a:avLst/>
            </a:prstGeom>
            <a:noFill/>
          </p:spPr>
        </p:pic>
      </p:grpSp>
      <p:grpSp>
        <p:nvGrpSpPr>
          <p:cNvPr id="3" name="组合 2"/>
          <p:cNvGrpSpPr/>
          <p:nvPr/>
        </p:nvGrpSpPr>
        <p:grpSpPr>
          <a:xfrm>
            <a:off x="5524530" y="4005250"/>
            <a:ext cx="1121754" cy="1121754"/>
            <a:chOff x="5524530" y="4005250"/>
            <a:chExt cx="1121754" cy="1121754"/>
          </a:xfrm>
        </p:grpSpPr>
        <p:grpSp>
          <p:nvGrpSpPr>
            <p:cNvPr id="25" name="组合 24"/>
            <p:cNvGrpSpPr/>
            <p:nvPr/>
          </p:nvGrpSpPr>
          <p:grpSpPr>
            <a:xfrm rot="5400000">
              <a:off x="5524530" y="4005250"/>
              <a:ext cx="1121754" cy="1121754"/>
              <a:chOff x="1071537" y="1714488"/>
              <a:chExt cx="1724108" cy="1724108"/>
            </a:xfrm>
          </p:grpSpPr>
          <p:sp>
            <p:nvSpPr>
              <p:cNvPr id="27" name="泪滴形 5"/>
              <p:cNvSpPr/>
              <p:nvPr/>
            </p:nvSpPr>
            <p:spPr>
              <a:xfrm rot="8100000">
                <a:off x="1071537" y="1714488"/>
                <a:ext cx="1724108" cy="1724108"/>
              </a:xfrm>
              <a:prstGeom prst="teardrop">
                <a:avLst/>
              </a:prstGeom>
              <a:solidFill>
                <a:srgbClr val="FFB44B"/>
              </a:solidFill>
              <a:ln>
                <a:noFill/>
              </a:ln>
              <a:effectLst>
                <a:outerShdw blurRad="584200" dist="203200" dir="8100000" algn="tr"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28" name="椭圆 27"/>
              <p:cNvSpPr/>
              <p:nvPr/>
            </p:nvSpPr>
            <p:spPr>
              <a:xfrm>
                <a:off x="1243097" y="1891784"/>
                <a:ext cx="1371846" cy="1371846"/>
              </a:xfrm>
              <a:prstGeom prst="ellipse">
                <a:avLst/>
              </a:prstGeom>
              <a:solidFill>
                <a:schemeClr val="bg1">
                  <a:lumMod val="95000"/>
                </a:schemeClr>
              </a:solidFill>
              <a:ln>
                <a:noFill/>
              </a:ln>
              <a:effectLst>
                <a:innerShdw blurRad="1016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3200" b="1" dirty="0">
                  <a:solidFill>
                    <a:srgbClr val="C00000"/>
                  </a:solidFill>
                  <a:latin typeface="微软雅黑" panose="020B0503020204020204" pitchFamily="34" charset="-122"/>
                  <a:ea typeface="微软雅黑" panose="020B0503020204020204" pitchFamily="34" charset="-122"/>
                </a:endParaRPr>
              </a:p>
            </p:txBody>
          </p:sp>
        </p:grpSp>
        <p:sp>
          <p:nvSpPr>
            <p:cNvPr id="53" name="KSO_Shape"/>
            <p:cNvSpPr/>
            <p:nvPr/>
          </p:nvSpPr>
          <p:spPr bwMode="auto">
            <a:xfrm>
              <a:off x="5815170" y="4299921"/>
              <a:ext cx="539582" cy="539582"/>
            </a:xfrm>
            <a:custGeom>
              <a:avLst/>
              <a:gdLst>
                <a:gd name="T0" fmla="*/ 2147483646 w 207"/>
                <a:gd name="T1" fmla="*/ 2147483646 h 207"/>
                <a:gd name="T2" fmla="*/ 2147483646 w 207"/>
                <a:gd name="T3" fmla="*/ 2147483646 h 207"/>
                <a:gd name="T4" fmla="*/ 2147483646 w 207"/>
                <a:gd name="T5" fmla="*/ 2147483646 h 207"/>
                <a:gd name="T6" fmla="*/ 2147483646 w 207"/>
                <a:gd name="T7" fmla="*/ 2147483646 h 207"/>
                <a:gd name="T8" fmla="*/ 2147483646 w 207"/>
                <a:gd name="T9" fmla="*/ 2147483646 h 207"/>
                <a:gd name="T10" fmla="*/ 2147483646 w 207"/>
                <a:gd name="T11" fmla="*/ 2147483646 h 207"/>
                <a:gd name="T12" fmla="*/ 2147483646 w 207"/>
                <a:gd name="T13" fmla="*/ 2147483646 h 207"/>
                <a:gd name="T14" fmla="*/ 2147483646 w 207"/>
                <a:gd name="T15" fmla="*/ 2147483646 h 207"/>
                <a:gd name="T16" fmla="*/ 2147483646 w 207"/>
                <a:gd name="T17" fmla="*/ 2147483646 h 207"/>
                <a:gd name="T18" fmla="*/ 2147483646 w 207"/>
                <a:gd name="T19" fmla="*/ 2147483646 h 207"/>
                <a:gd name="T20" fmla="*/ 2147483646 w 207"/>
                <a:gd name="T21" fmla="*/ 2147483646 h 207"/>
                <a:gd name="T22" fmla="*/ 2147483646 w 207"/>
                <a:gd name="T23" fmla="*/ 2147483646 h 207"/>
                <a:gd name="T24" fmla="*/ 2147483646 w 207"/>
                <a:gd name="T25" fmla="*/ 2147483646 h 207"/>
                <a:gd name="T26" fmla="*/ 2147483646 w 207"/>
                <a:gd name="T27" fmla="*/ 2147483646 h 207"/>
                <a:gd name="T28" fmla="*/ 0 w 207"/>
                <a:gd name="T29" fmla="*/ 2147483646 h 207"/>
                <a:gd name="T30" fmla="*/ 2147483646 w 207"/>
                <a:gd name="T31" fmla="*/ 2147483646 h 207"/>
                <a:gd name="T32" fmla="*/ 2147483646 w 207"/>
                <a:gd name="T33" fmla="*/ 0 h 207"/>
                <a:gd name="T34" fmla="*/ 2147483646 w 207"/>
                <a:gd name="T35" fmla="*/ 2147483646 h 207"/>
                <a:gd name="T36" fmla="*/ 2147483646 w 207"/>
                <a:gd name="T37" fmla="*/ 2147483646 h 207"/>
                <a:gd name="T38" fmla="*/ 2147483646 w 207"/>
                <a:gd name="T39" fmla="*/ 2147483646 h 207"/>
                <a:gd name="T40" fmla="*/ 2147483646 w 207"/>
                <a:gd name="T41" fmla="*/ 2147483646 h 207"/>
                <a:gd name="T42" fmla="*/ 2147483646 w 207"/>
                <a:gd name="T43" fmla="*/ 2147483646 h 207"/>
                <a:gd name="T44" fmla="*/ 2147483646 w 207"/>
                <a:gd name="T45" fmla="*/ 2147483646 h 207"/>
                <a:gd name="T46" fmla="*/ 2147483646 w 207"/>
                <a:gd name="T47" fmla="*/ 2147483646 h 207"/>
                <a:gd name="T48" fmla="*/ 2147483646 w 207"/>
                <a:gd name="T49" fmla="*/ 2147483646 h 207"/>
                <a:gd name="T50" fmla="*/ 2147483646 w 207"/>
                <a:gd name="T51" fmla="*/ 2147483646 h 207"/>
                <a:gd name="T52" fmla="*/ 2147483646 w 207"/>
                <a:gd name="T53" fmla="*/ 2147483646 h 207"/>
                <a:gd name="T54" fmla="*/ 2147483646 w 207"/>
                <a:gd name="T55" fmla="*/ 2147483646 h 207"/>
                <a:gd name="T56" fmla="*/ 2147483646 w 207"/>
                <a:gd name="T57" fmla="*/ 2147483646 h 207"/>
                <a:gd name="T58" fmla="*/ 2147483646 w 207"/>
                <a:gd name="T59" fmla="*/ 2147483646 h 207"/>
                <a:gd name="T60" fmla="*/ 2147483646 w 207"/>
                <a:gd name="T61" fmla="*/ 2147483646 h 207"/>
                <a:gd name="T62" fmla="*/ 2147483646 w 207"/>
                <a:gd name="T63" fmla="*/ 2147483646 h 207"/>
                <a:gd name="T64" fmla="*/ 2147483646 w 207"/>
                <a:gd name="T65" fmla="*/ 2147483646 h 207"/>
                <a:gd name="T66" fmla="*/ 2147483646 w 207"/>
                <a:gd name="T67" fmla="*/ 2147483646 h 207"/>
                <a:gd name="T68" fmla="*/ 2147483646 w 207"/>
                <a:gd name="T69" fmla="*/ 2147483646 h 207"/>
                <a:gd name="T70" fmla="*/ 2147483646 w 207"/>
                <a:gd name="T71" fmla="*/ 2147483646 h 207"/>
                <a:gd name="T72" fmla="*/ 2147483646 w 207"/>
                <a:gd name="T73" fmla="*/ 2147483646 h 207"/>
                <a:gd name="T74" fmla="*/ 2147483646 w 207"/>
                <a:gd name="T75" fmla="*/ 2147483646 h 2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7" h="207">
                  <a:moveTo>
                    <a:pt x="137" y="51"/>
                  </a:moveTo>
                  <a:cubicBezTo>
                    <a:pt x="153" y="51"/>
                    <a:pt x="153" y="51"/>
                    <a:pt x="153" y="51"/>
                  </a:cubicBezTo>
                  <a:cubicBezTo>
                    <a:pt x="142" y="113"/>
                    <a:pt x="142" y="113"/>
                    <a:pt x="142" y="113"/>
                  </a:cubicBezTo>
                  <a:cubicBezTo>
                    <a:pt x="141" y="120"/>
                    <a:pt x="141" y="125"/>
                    <a:pt x="142" y="128"/>
                  </a:cubicBezTo>
                  <a:cubicBezTo>
                    <a:pt x="143" y="132"/>
                    <a:pt x="146" y="133"/>
                    <a:pt x="150" y="133"/>
                  </a:cubicBezTo>
                  <a:cubicBezTo>
                    <a:pt x="154" y="133"/>
                    <a:pt x="158" y="132"/>
                    <a:pt x="161" y="130"/>
                  </a:cubicBezTo>
                  <a:cubicBezTo>
                    <a:pt x="165" y="129"/>
                    <a:pt x="169" y="126"/>
                    <a:pt x="172" y="122"/>
                  </a:cubicBezTo>
                  <a:cubicBezTo>
                    <a:pt x="175" y="118"/>
                    <a:pt x="177" y="114"/>
                    <a:pt x="179" y="108"/>
                  </a:cubicBezTo>
                  <a:cubicBezTo>
                    <a:pt x="181" y="102"/>
                    <a:pt x="182" y="95"/>
                    <a:pt x="182" y="87"/>
                  </a:cubicBezTo>
                  <a:cubicBezTo>
                    <a:pt x="182" y="76"/>
                    <a:pt x="180" y="66"/>
                    <a:pt x="176" y="58"/>
                  </a:cubicBezTo>
                  <a:cubicBezTo>
                    <a:pt x="172" y="50"/>
                    <a:pt x="167" y="44"/>
                    <a:pt x="161" y="38"/>
                  </a:cubicBezTo>
                  <a:cubicBezTo>
                    <a:pt x="154" y="33"/>
                    <a:pt x="146" y="29"/>
                    <a:pt x="137" y="27"/>
                  </a:cubicBezTo>
                  <a:cubicBezTo>
                    <a:pt x="128" y="24"/>
                    <a:pt x="119" y="23"/>
                    <a:pt x="109" y="23"/>
                  </a:cubicBezTo>
                  <a:cubicBezTo>
                    <a:pt x="97" y="23"/>
                    <a:pt x="86" y="25"/>
                    <a:pt x="76" y="30"/>
                  </a:cubicBezTo>
                  <a:cubicBezTo>
                    <a:pt x="65" y="34"/>
                    <a:pt x="57" y="40"/>
                    <a:pt x="49" y="47"/>
                  </a:cubicBezTo>
                  <a:cubicBezTo>
                    <a:pt x="42" y="55"/>
                    <a:pt x="36" y="63"/>
                    <a:pt x="31" y="74"/>
                  </a:cubicBezTo>
                  <a:cubicBezTo>
                    <a:pt x="27" y="84"/>
                    <a:pt x="25" y="95"/>
                    <a:pt x="25" y="107"/>
                  </a:cubicBezTo>
                  <a:cubicBezTo>
                    <a:pt x="25" y="119"/>
                    <a:pt x="27" y="129"/>
                    <a:pt x="30" y="139"/>
                  </a:cubicBezTo>
                  <a:cubicBezTo>
                    <a:pt x="34" y="148"/>
                    <a:pt x="39" y="156"/>
                    <a:pt x="46" y="163"/>
                  </a:cubicBezTo>
                  <a:cubicBezTo>
                    <a:pt x="53" y="169"/>
                    <a:pt x="61" y="174"/>
                    <a:pt x="71" y="178"/>
                  </a:cubicBezTo>
                  <a:cubicBezTo>
                    <a:pt x="81" y="181"/>
                    <a:pt x="93" y="183"/>
                    <a:pt x="106" y="183"/>
                  </a:cubicBezTo>
                  <a:cubicBezTo>
                    <a:pt x="110" y="183"/>
                    <a:pt x="115" y="183"/>
                    <a:pt x="121" y="182"/>
                  </a:cubicBezTo>
                  <a:cubicBezTo>
                    <a:pt x="127" y="181"/>
                    <a:pt x="132" y="179"/>
                    <a:pt x="136" y="177"/>
                  </a:cubicBezTo>
                  <a:cubicBezTo>
                    <a:pt x="143" y="199"/>
                    <a:pt x="143" y="199"/>
                    <a:pt x="143" y="199"/>
                  </a:cubicBezTo>
                  <a:cubicBezTo>
                    <a:pt x="137" y="202"/>
                    <a:pt x="131" y="204"/>
                    <a:pt x="124" y="205"/>
                  </a:cubicBezTo>
                  <a:cubicBezTo>
                    <a:pt x="118" y="206"/>
                    <a:pt x="110" y="207"/>
                    <a:pt x="102" y="207"/>
                  </a:cubicBezTo>
                  <a:cubicBezTo>
                    <a:pt x="87" y="207"/>
                    <a:pt x="74" y="205"/>
                    <a:pt x="61" y="200"/>
                  </a:cubicBezTo>
                  <a:cubicBezTo>
                    <a:pt x="49" y="196"/>
                    <a:pt x="38" y="190"/>
                    <a:pt x="29" y="182"/>
                  </a:cubicBezTo>
                  <a:cubicBezTo>
                    <a:pt x="20" y="173"/>
                    <a:pt x="13" y="163"/>
                    <a:pt x="7" y="151"/>
                  </a:cubicBezTo>
                  <a:cubicBezTo>
                    <a:pt x="2" y="138"/>
                    <a:pt x="0" y="124"/>
                    <a:pt x="0" y="108"/>
                  </a:cubicBezTo>
                  <a:cubicBezTo>
                    <a:pt x="0" y="91"/>
                    <a:pt x="3" y="76"/>
                    <a:pt x="9" y="63"/>
                  </a:cubicBezTo>
                  <a:cubicBezTo>
                    <a:pt x="14" y="50"/>
                    <a:pt x="22" y="38"/>
                    <a:pt x="32" y="29"/>
                  </a:cubicBezTo>
                  <a:cubicBezTo>
                    <a:pt x="42" y="20"/>
                    <a:pt x="54" y="12"/>
                    <a:pt x="67" y="7"/>
                  </a:cubicBezTo>
                  <a:cubicBezTo>
                    <a:pt x="80" y="2"/>
                    <a:pt x="94" y="0"/>
                    <a:pt x="109" y="0"/>
                  </a:cubicBezTo>
                  <a:cubicBezTo>
                    <a:pt x="123" y="0"/>
                    <a:pt x="136" y="2"/>
                    <a:pt x="148" y="6"/>
                  </a:cubicBezTo>
                  <a:cubicBezTo>
                    <a:pt x="160" y="10"/>
                    <a:pt x="170" y="15"/>
                    <a:pt x="179" y="23"/>
                  </a:cubicBezTo>
                  <a:cubicBezTo>
                    <a:pt x="188" y="30"/>
                    <a:pt x="195" y="40"/>
                    <a:pt x="200" y="50"/>
                  </a:cubicBezTo>
                  <a:cubicBezTo>
                    <a:pt x="205" y="61"/>
                    <a:pt x="207" y="74"/>
                    <a:pt x="207" y="87"/>
                  </a:cubicBezTo>
                  <a:cubicBezTo>
                    <a:pt x="207" y="97"/>
                    <a:pt x="205" y="106"/>
                    <a:pt x="202" y="115"/>
                  </a:cubicBezTo>
                  <a:cubicBezTo>
                    <a:pt x="199" y="123"/>
                    <a:pt x="194" y="130"/>
                    <a:pt x="188" y="137"/>
                  </a:cubicBezTo>
                  <a:cubicBezTo>
                    <a:pt x="182" y="143"/>
                    <a:pt x="175" y="148"/>
                    <a:pt x="167" y="151"/>
                  </a:cubicBezTo>
                  <a:cubicBezTo>
                    <a:pt x="159" y="155"/>
                    <a:pt x="151" y="157"/>
                    <a:pt x="141" y="157"/>
                  </a:cubicBezTo>
                  <a:cubicBezTo>
                    <a:pt x="138" y="157"/>
                    <a:pt x="134" y="156"/>
                    <a:pt x="131" y="156"/>
                  </a:cubicBezTo>
                  <a:cubicBezTo>
                    <a:pt x="128" y="155"/>
                    <a:pt x="125" y="153"/>
                    <a:pt x="123" y="151"/>
                  </a:cubicBezTo>
                  <a:cubicBezTo>
                    <a:pt x="121" y="149"/>
                    <a:pt x="119" y="147"/>
                    <a:pt x="118" y="144"/>
                  </a:cubicBezTo>
                  <a:cubicBezTo>
                    <a:pt x="117" y="140"/>
                    <a:pt x="116" y="137"/>
                    <a:pt x="117" y="132"/>
                  </a:cubicBezTo>
                  <a:cubicBezTo>
                    <a:pt x="116" y="132"/>
                    <a:pt x="116" y="132"/>
                    <a:pt x="116" y="132"/>
                  </a:cubicBezTo>
                  <a:cubicBezTo>
                    <a:pt x="114" y="135"/>
                    <a:pt x="111" y="138"/>
                    <a:pt x="109" y="141"/>
                  </a:cubicBezTo>
                  <a:cubicBezTo>
                    <a:pt x="106" y="144"/>
                    <a:pt x="103" y="147"/>
                    <a:pt x="100" y="149"/>
                  </a:cubicBezTo>
                  <a:cubicBezTo>
                    <a:pt x="97" y="152"/>
                    <a:pt x="93" y="153"/>
                    <a:pt x="89" y="155"/>
                  </a:cubicBezTo>
                  <a:cubicBezTo>
                    <a:pt x="86" y="156"/>
                    <a:pt x="81" y="157"/>
                    <a:pt x="77" y="157"/>
                  </a:cubicBezTo>
                  <a:cubicBezTo>
                    <a:pt x="73" y="157"/>
                    <a:pt x="70" y="156"/>
                    <a:pt x="66" y="154"/>
                  </a:cubicBezTo>
                  <a:cubicBezTo>
                    <a:pt x="63" y="153"/>
                    <a:pt x="60" y="151"/>
                    <a:pt x="58" y="148"/>
                  </a:cubicBezTo>
                  <a:cubicBezTo>
                    <a:pt x="55" y="145"/>
                    <a:pt x="53" y="141"/>
                    <a:pt x="52" y="137"/>
                  </a:cubicBezTo>
                  <a:cubicBezTo>
                    <a:pt x="51" y="133"/>
                    <a:pt x="50" y="129"/>
                    <a:pt x="50" y="124"/>
                  </a:cubicBezTo>
                  <a:cubicBezTo>
                    <a:pt x="50" y="114"/>
                    <a:pt x="51" y="105"/>
                    <a:pt x="54" y="96"/>
                  </a:cubicBezTo>
                  <a:cubicBezTo>
                    <a:pt x="57" y="87"/>
                    <a:pt x="62" y="80"/>
                    <a:pt x="67" y="73"/>
                  </a:cubicBezTo>
                  <a:cubicBezTo>
                    <a:pt x="72" y="66"/>
                    <a:pt x="78" y="60"/>
                    <a:pt x="85" y="56"/>
                  </a:cubicBezTo>
                  <a:cubicBezTo>
                    <a:pt x="92" y="52"/>
                    <a:pt x="99" y="50"/>
                    <a:pt x="107" y="50"/>
                  </a:cubicBezTo>
                  <a:cubicBezTo>
                    <a:pt x="112" y="50"/>
                    <a:pt x="117" y="51"/>
                    <a:pt x="120" y="52"/>
                  </a:cubicBezTo>
                  <a:cubicBezTo>
                    <a:pt x="124" y="54"/>
                    <a:pt x="127" y="56"/>
                    <a:pt x="130" y="59"/>
                  </a:cubicBezTo>
                  <a:lnTo>
                    <a:pt x="137" y="51"/>
                  </a:lnTo>
                  <a:close/>
                  <a:moveTo>
                    <a:pt x="123" y="79"/>
                  </a:moveTo>
                  <a:cubicBezTo>
                    <a:pt x="121" y="77"/>
                    <a:pt x="119" y="76"/>
                    <a:pt x="117" y="75"/>
                  </a:cubicBezTo>
                  <a:cubicBezTo>
                    <a:pt x="115" y="74"/>
                    <a:pt x="112" y="74"/>
                    <a:pt x="109" y="74"/>
                  </a:cubicBezTo>
                  <a:cubicBezTo>
                    <a:pt x="104" y="74"/>
                    <a:pt x="100" y="75"/>
                    <a:pt x="96" y="78"/>
                  </a:cubicBezTo>
                  <a:cubicBezTo>
                    <a:pt x="92" y="80"/>
                    <a:pt x="89" y="83"/>
                    <a:pt x="86" y="88"/>
                  </a:cubicBezTo>
                  <a:cubicBezTo>
                    <a:pt x="84" y="92"/>
                    <a:pt x="81" y="96"/>
                    <a:pt x="80" y="101"/>
                  </a:cubicBezTo>
                  <a:cubicBezTo>
                    <a:pt x="78" y="106"/>
                    <a:pt x="78" y="111"/>
                    <a:pt x="78" y="116"/>
                  </a:cubicBezTo>
                  <a:cubicBezTo>
                    <a:pt x="78" y="121"/>
                    <a:pt x="79" y="125"/>
                    <a:pt x="81" y="128"/>
                  </a:cubicBezTo>
                  <a:cubicBezTo>
                    <a:pt x="83" y="132"/>
                    <a:pt x="86" y="133"/>
                    <a:pt x="91" y="133"/>
                  </a:cubicBezTo>
                  <a:cubicBezTo>
                    <a:pt x="93" y="133"/>
                    <a:pt x="96" y="133"/>
                    <a:pt x="98" y="131"/>
                  </a:cubicBezTo>
                  <a:cubicBezTo>
                    <a:pt x="100" y="130"/>
                    <a:pt x="103" y="128"/>
                    <a:pt x="105" y="126"/>
                  </a:cubicBezTo>
                  <a:cubicBezTo>
                    <a:pt x="107" y="124"/>
                    <a:pt x="110" y="122"/>
                    <a:pt x="112" y="119"/>
                  </a:cubicBezTo>
                  <a:cubicBezTo>
                    <a:pt x="114" y="116"/>
                    <a:pt x="116" y="113"/>
                    <a:pt x="117" y="110"/>
                  </a:cubicBezTo>
                  <a:lnTo>
                    <a:pt x="123" y="79"/>
                  </a:lnTo>
                  <a:close/>
                </a:path>
              </a:pathLst>
            </a:custGeom>
            <a:solidFill>
              <a:schemeClr val="bg1">
                <a:lumMod val="50000"/>
              </a:schemeClr>
            </a:solidFill>
            <a:ln>
              <a:noFill/>
            </a:ln>
          </p:spPr>
          <p:txBody>
            <a:bodyPr/>
            <a:lstStyle/>
            <a:p>
              <a:endParaRPr lang="zh-CN" altLang="en-US"/>
            </a:p>
          </p:txBody>
        </p:sp>
      </p:grpSp>
      <p:sp>
        <p:nvSpPr>
          <p:cNvPr id="31" name="矩形 30"/>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EE6B61"/>
                </a:solidFill>
                <a:effectLst/>
              </a:rPr>
              <a:t>添加标题</a:t>
            </a:r>
            <a:endParaRPr lang="en-US" altLang="zh-CN" sz="3200" b="1" cap="none" spc="0" dirty="0" smtClean="0">
              <a:solidFill>
                <a:srgbClr val="EE6B61"/>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34" name="KSO_Shape"/>
          <p:cNvSpPr>
            <a:spLocks noChangeAspect="1"/>
          </p:cNvSpPr>
          <p:nvPr/>
        </p:nvSpPr>
        <p:spPr>
          <a:xfrm>
            <a:off x="407141" y="373075"/>
            <a:ext cx="804198" cy="74924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heckerboard(across)">
                                      <p:cBhvr>
                                        <p:cTn id="7" dur="500"/>
                                        <p:tgtEl>
                                          <p:spTgt spid="3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checkerboard(across)">
                                      <p:cBhvr>
                                        <p:cTn id="11" dur="500"/>
                                        <p:tgtEl>
                                          <p:spTgt spid="3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right)">
                                      <p:cBhvr>
                                        <p:cTn id="19" dur="500"/>
                                        <p:tgtEl>
                                          <p:spTgt spid="40"/>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right)">
                                      <p:cBhvr>
                                        <p:cTn id="35" dur="500"/>
                                        <p:tgtEl>
                                          <p:spTgt spid="41"/>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par>
                          <p:cTn id="57" fill="hold">
                            <p:stCondLst>
                              <p:cond delay="5500"/>
                            </p:stCondLst>
                            <p:childTnLst>
                              <p:par>
                                <p:cTn id="58" presetID="47" presetClass="entr" presetSubtype="0"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par>
                          <p:cTn id="63" fill="hold">
                            <p:stCondLst>
                              <p:cond delay="6500"/>
                            </p:stCondLst>
                            <p:childTnLst>
                              <p:par>
                                <p:cTn id="64" presetID="47" presetClass="entr" presetSubtype="0" fill="hold" grpId="0" nodeType="after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1000"/>
                                        <p:tgtEl>
                                          <p:spTgt spid="46"/>
                                        </p:tgtEl>
                                      </p:cBhvr>
                                    </p:animEffect>
                                    <p:anim calcmode="lin" valueType="num">
                                      <p:cBhvr>
                                        <p:cTn id="67" dur="1000" fill="hold"/>
                                        <p:tgtEl>
                                          <p:spTgt spid="46"/>
                                        </p:tgtEl>
                                        <p:attrNameLst>
                                          <p:attrName>ppt_x</p:attrName>
                                        </p:attrNameLst>
                                      </p:cBhvr>
                                      <p:tavLst>
                                        <p:tav tm="0">
                                          <p:val>
                                            <p:strVal val="#ppt_x"/>
                                          </p:val>
                                        </p:tav>
                                        <p:tav tm="100000">
                                          <p:val>
                                            <p:strVal val="#ppt_x"/>
                                          </p:val>
                                        </p:tav>
                                      </p:tavLst>
                                    </p:anim>
                                    <p:anim calcmode="lin" valueType="num">
                                      <p:cBhvr>
                                        <p:cTn id="68" dur="1000" fill="hold"/>
                                        <p:tgtEl>
                                          <p:spTgt spid="46"/>
                                        </p:tgtEl>
                                        <p:attrNameLst>
                                          <p:attrName>ppt_y</p:attrName>
                                        </p:attrNameLst>
                                      </p:cBhvr>
                                      <p:tavLst>
                                        <p:tav tm="0">
                                          <p:val>
                                            <p:strVal val="#ppt_y-.1"/>
                                          </p:val>
                                        </p:tav>
                                        <p:tav tm="100000">
                                          <p:val>
                                            <p:strVal val="#ppt_y"/>
                                          </p:val>
                                        </p:tav>
                                      </p:tavLst>
                                    </p:anim>
                                  </p:childTnLst>
                                </p:cTn>
                              </p:par>
                            </p:childTnLst>
                          </p:cTn>
                        </p:par>
                        <p:par>
                          <p:cTn id="69" fill="hold">
                            <p:stCondLst>
                              <p:cond delay="7500"/>
                            </p:stCondLst>
                            <p:childTnLst>
                              <p:par>
                                <p:cTn id="70" presetID="47"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anim calcmode="lin" valueType="num">
                                      <p:cBhvr>
                                        <p:cTn id="73" dur="1000" fill="hold"/>
                                        <p:tgtEl>
                                          <p:spTgt spid="47"/>
                                        </p:tgtEl>
                                        <p:attrNameLst>
                                          <p:attrName>ppt_x</p:attrName>
                                        </p:attrNameLst>
                                      </p:cBhvr>
                                      <p:tavLst>
                                        <p:tav tm="0">
                                          <p:val>
                                            <p:strVal val="#ppt_x"/>
                                          </p:val>
                                        </p:tav>
                                        <p:tav tm="100000">
                                          <p:val>
                                            <p:strVal val="#ppt_x"/>
                                          </p:val>
                                        </p:tav>
                                      </p:tavLst>
                                    </p:anim>
                                    <p:anim calcmode="lin" valueType="num">
                                      <p:cBhvr>
                                        <p:cTn id="74" dur="1000" fill="hold"/>
                                        <p:tgtEl>
                                          <p:spTgt spid="47"/>
                                        </p:tgtEl>
                                        <p:attrNameLst>
                                          <p:attrName>ppt_y</p:attrName>
                                        </p:attrNameLst>
                                      </p:cBhvr>
                                      <p:tavLst>
                                        <p:tav tm="0">
                                          <p:val>
                                            <p:strVal val="#ppt_y-.1"/>
                                          </p:val>
                                        </p:tav>
                                        <p:tav tm="100000">
                                          <p:val>
                                            <p:strVal val="#ppt_y"/>
                                          </p:val>
                                        </p:tav>
                                      </p:tavLst>
                                    </p:anim>
                                  </p:childTnLst>
                                </p:cTn>
                              </p:par>
                            </p:childTnLst>
                          </p:cTn>
                        </p:par>
                        <p:par>
                          <p:cTn id="75" fill="hold">
                            <p:stCondLst>
                              <p:cond delay="8500"/>
                            </p:stCondLst>
                            <p:childTnLst>
                              <p:par>
                                <p:cTn id="76" presetID="47" presetClass="entr" presetSubtype="0" fill="hold" grpId="0" nodeType="after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P spid="31" grpId="0"/>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5178285" y="3042077"/>
            <a:ext cx="1785951" cy="1785950"/>
            <a:chOff x="6786578" y="5000636"/>
            <a:chExt cx="714380" cy="714380"/>
          </a:xfrm>
        </p:grpSpPr>
        <p:sp>
          <p:nvSpPr>
            <p:cNvPr id="75" name="椭圆 74"/>
            <p:cNvSpPr/>
            <p:nvPr/>
          </p:nvSpPr>
          <p:spPr>
            <a:xfrm>
              <a:off x="6786578" y="5000636"/>
              <a:ext cx="714380" cy="714380"/>
            </a:xfrm>
            <a:prstGeom prst="ellipse">
              <a:avLst/>
            </a:prstGeom>
            <a:solidFill>
              <a:schemeClr val="bg1"/>
            </a:solidFill>
            <a:ln>
              <a:noFill/>
            </a:ln>
            <a:effectLst>
              <a:outerShdw blurRad="241300" dist="1524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rot="20715169">
              <a:off x="6812319" y="5023271"/>
              <a:ext cx="663158" cy="663158"/>
            </a:xfrm>
            <a:prstGeom prst="ellipse">
              <a:avLst/>
            </a:prstGeom>
            <a:gradFill flip="none" rotWithShape="1">
              <a:gsLst>
                <a:gs pos="10000">
                  <a:schemeClr val="tx1">
                    <a:lumMod val="50000"/>
                    <a:lumOff val="50000"/>
                    <a:alpha val="38000"/>
                  </a:schemeClr>
                </a:gs>
                <a:gs pos="14000">
                  <a:schemeClr val="tx1">
                    <a:lumMod val="50000"/>
                    <a:lumOff val="50000"/>
                    <a:alpha val="33000"/>
                  </a:schemeClr>
                </a:gs>
                <a:gs pos="35000">
                  <a:schemeClr val="tx1">
                    <a:lumMod val="50000"/>
                    <a:lumOff val="50000"/>
                    <a:alpha val="23000"/>
                  </a:schemeClr>
                </a:gs>
                <a:gs pos="67000">
                  <a:schemeClr val="bg1">
                    <a:lumMod val="95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5147519" y="1476567"/>
            <a:ext cx="1795540" cy="1820406"/>
            <a:chOff x="5223719" y="1686117"/>
            <a:chExt cx="1795540" cy="1820406"/>
          </a:xfrm>
        </p:grpSpPr>
        <p:grpSp>
          <p:nvGrpSpPr>
            <p:cNvPr id="14" name="组合 13"/>
            <p:cNvGrpSpPr/>
            <p:nvPr/>
          </p:nvGrpSpPr>
          <p:grpSpPr>
            <a:xfrm>
              <a:off x="5223719" y="1686117"/>
              <a:ext cx="1795540" cy="1820406"/>
              <a:chOff x="4964806" y="658391"/>
              <a:chExt cx="2253802" cy="2305319"/>
            </a:xfrm>
            <a:effectLst>
              <a:outerShdw blurRad="279400" dist="127000" dir="7740000" sx="102000" sy="102000" algn="r" rotWithShape="0">
                <a:prstClr val="black">
                  <a:alpha val="40000"/>
                </a:prstClr>
              </a:outerShdw>
            </a:effectLst>
          </p:grpSpPr>
          <p:sp>
            <p:nvSpPr>
              <p:cNvPr id="5" name="泪滴形 4"/>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泪滴形 8"/>
              <p:cNvSpPr/>
              <p:nvPr/>
            </p:nvSpPr>
            <p:spPr>
              <a:xfrm rot="8119616">
                <a:off x="5065848" y="780372"/>
                <a:ext cx="2051717" cy="2053636"/>
              </a:xfrm>
              <a:prstGeom prst="teardrop">
                <a:avLst>
                  <a:gd name="adj" fmla="val 101143"/>
                </a:avLst>
              </a:prstGeom>
              <a:solidFill>
                <a:srgbClr val="4FB663"/>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7" name="组合 36"/>
            <p:cNvGrpSpPr/>
            <p:nvPr/>
          </p:nvGrpSpPr>
          <p:grpSpPr>
            <a:xfrm>
              <a:off x="5961676" y="2276398"/>
              <a:ext cx="291465" cy="374194"/>
              <a:chOff x="3110971" y="-56009"/>
              <a:chExt cx="2767314" cy="3641579"/>
            </a:xfrm>
          </p:grpSpPr>
          <p:sp>
            <p:nvSpPr>
              <p:cNvPr id="33" name="Freeform 109"/>
              <p:cNvSpPr>
                <a:spLocks noEditPoints="1"/>
              </p:cNvSpPr>
              <p:nvPr/>
            </p:nvSpPr>
            <p:spPr bwMode="auto">
              <a:xfrm flipH="1">
                <a:off x="3110971" y="-56009"/>
                <a:ext cx="2767314" cy="364157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nvGrpSpPr>
              <p:cNvPr id="36" name="组合 35"/>
              <p:cNvGrpSpPr/>
              <p:nvPr/>
            </p:nvGrpSpPr>
            <p:grpSpPr>
              <a:xfrm>
                <a:off x="3110971" y="1979302"/>
                <a:ext cx="399672" cy="1606268"/>
                <a:chOff x="1791441" y="472374"/>
                <a:chExt cx="745790" cy="2750733"/>
              </a:xfrm>
            </p:grpSpPr>
            <p:sp>
              <p:nvSpPr>
                <p:cNvPr id="32"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34"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35"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grpSp>
        <p:cxnSp>
          <p:nvCxnSpPr>
            <p:cNvPr id="58" name="直接连接符 57"/>
            <p:cNvCxnSpPr/>
            <p:nvPr/>
          </p:nvCxnSpPr>
          <p:spPr>
            <a:xfrm>
              <a:off x="5424167" y="2776212"/>
              <a:ext cx="1396485"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5133438" y="4534801"/>
            <a:ext cx="1795540" cy="1820406"/>
            <a:chOff x="5209638" y="4344301"/>
            <a:chExt cx="1795540" cy="1820406"/>
          </a:xfrm>
        </p:grpSpPr>
        <p:grpSp>
          <p:nvGrpSpPr>
            <p:cNvPr id="15" name="组合 14"/>
            <p:cNvGrpSpPr/>
            <p:nvPr/>
          </p:nvGrpSpPr>
          <p:grpSpPr>
            <a:xfrm flipV="1">
              <a:off x="5209638" y="4344301"/>
              <a:ext cx="1795540" cy="1820406"/>
              <a:chOff x="4964806" y="658391"/>
              <a:chExt cx="2253802" cy="2305319"/>
            </a:xfrm>
            <a:effectLst>
              <a:outerShdw blurRad="279400" dist="127000" dir="7740000" sx="102000" sy="102000" algn="r" rotWithShape="0">
                <a:prstClr val="black">
                  <a:alpha val="40000"/>
                </a:prstClr>
              </a:outerShdw>
            </a:effectLst>
          </p:grpSpPr>
          <p:sp>
            <p:nvSpPr>
              <p:cNvPr id="16" name="泪滴形 15"/>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泪滴形 16"/>
              <p:cNvSpPr/>
              <p:nvPr/>
            </p:nvSpPr>
            <p:spPr>
              <a:xfrm rot="8119616">
                <a:off x="5065848" y="780372"/>
                <a:ext cx="2051718" cy="2053636"/>
              </a:xfrm>
              <a:prstGeom prst="teardrop">
                <a:avLst>
                  <a:gd name="adj" fmla="val 101143"/>
                </a:avLst>
              </a:prstGeom>
              <a:solidFill>
                <a:srgbClr val="4DC6B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0" name="组合 49"/>
            <p:cNvGrpSpPr/>
            <p:nvPr/>
          </p:nvGrpSpPr>
          <p:grpSpPr>
            <a:xfrm>
              <a:off x="5975757" y="5196392"/>
              <a:ext cx="291465" cy="374194"/>
              <a:chOff x="3110971" y="-56009"/>
              <a:chExt cx="2767314" cy="3641579"/>
            </a:xfrm>
          </p:grpSpPr>
          <p:sp>
            <p:nvSpPr>
              <p:cNvPr id="51" name="Freeform 109"/>
              <p:cNvSpPr>
                <a:spLocks noEditPoints="1"/>
              </p:cNvSpPr>
              <p:nvPr/>
            </p:nvSpPr>
            <p:spPr bwMode="auto">
              <a:xfrm flipH="1">
                <a:off x="3110971" y="-56009"/>
                <a:ext cx="2767314" cy="364157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nvGrpSpPr>
              <p:cNvPr id="52" name="组合 51"/>
              <p:cNvGrpSpPr/>
              <p:nvPr/>
            </p:nvGrpSpPr>
            <p:grpSpPr>
              <a:xfrm>
                <a:off x="3110971" y="1979302"/>
                <a:ext cx="399672" cy="1606268"/>
                <a:chOff x="1791441" y="472374"/>
                <a:chExt cx="745790" cy="2750733"/>
              </a:xfrm>
            </p:grpSpPr>
            <p:sp>
              <p:nvSpPr>
                <p:cNvPr id="53"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54"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55"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grpSp>
        <p:cxnSp>
          <p:nvCxnSpPr>
            <p:cNvPr id="60" name="直接连接符 59"/>
            <p:cNvCxnSpPr/>
            <p:nvPr/>
          </p:nvCxnSpPr>
          <p:spPr>
            <a:xfrm>
              <a:off x="5409166" y="5069788"/>
              <a:ext cx="1396485"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3650707" y="3033793"/>
            <a:ext cx="1836583" cy="1779725"/>
            <a:chOff x="3841207" y="3033793"/>
            <a:chExt cx="1836583" cy="1779725"/>
          </a:xfrm>
        </p:grpSpPr>
        <p:grpSp>
          <p:nvGrpSpPr>
            <p:cNvPr id="21" name="组合 20"/>
            <p:cNvGrpSpPr/>
            <p:nvPr/>
          </p:nvGrpSpPr>
          <p:grpSpPr>
            <a:xfrm rot="16200000">
              <a:off x="3869636" y="3005364"/>
              <a:ext cx="1779725" cy="1836583"/>
              <a:chOff x="4964806" y="658391"/>
              <a:chExt cx="2253802" cy="2305319"/>
            </a:xfrm>
            <a:effectLst>
              <a:outerShdw blurRad="279400" dist="127000" dir="7740000" sx="102000" sy="102000" algn="r" rotWithShape="0">
                <a:prstClr val="black">
                  <a:alpha val="40000"/>
                </a:prstClr>
              </a:outerShdw>
            </a:effectLst>
          </p:grpSpPr>
          <p:sp>
            <p:nvSpPr>
              <p:cNvPr id="22" name="泪滴形 21"/>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泪滴形 22"/>
              <p:cNvSpPr/>
              <p:nvPr/>
            </p:nvSpPr>
            <p:spPr>
              <a:xfrm rot="8119616">
                <a:off x="5065848" y="780372"/>
                <a:ext cx="2051718" cy="2053636"/>
              </a:xfrm>
              <a:prstGeom prst="teardrop">
                <a:avLst>
                  <a:gd name="adj" fmla="val 101143"/>
                </a:avLst>
              </a:prstGeom>
              <a:solidFill>
                <a:srgbClr val="E85A4C"/>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8" name="组合 37"/>
            <p:cNvGrpSpPr/>
            <p:nvPr/>
          </p:nvGrpSpPr>
          <p:grpSpPr>
            <a:xfrm>
              <a:off x="4368523" y="3739410"/>
              <a:ext cx="291465" cy="374194"/>
              <a:chOff x="3110971" y="-56009"/>
              <a:chExt cx="2767314" cy="3641579"/>
            </a:xfrm>
          </p:grpSpPr>
          <p:sp>
            <p:nvSpPr>
              <p:cNvPr id="39" name="Freeform 109"/>
              <p:cNvSpPr>
                <a:spLocks noEditPoints="1"/>
              </p:cNvSpPr>
              <p:nvPr/>
            </p:nvSpPr>
            <p:spPr bwMode="auto">
              <a:xfrm flipH="1">
                <a:off x="3110971" y="-56009"/>
                <a:ext cx="2767314" cy="364157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nvGrpSpPr>
              <p:cNvPr id="40" name="组合 39"/>
              <p:cNvGrpSpPr/>
              <p:nvPr/>
            </p:nvGrpSpPr>
            <p:grpSpPr>
              <a:xfrm>
                <a:off x="3110971" y="1979302"/>
                <a:ext cx="399672" cy="1606268"/>
                <a:chOff x="1791441" y="472374"/>
                <a:chExt cx="745790" cy="2750733"/>
              </a:xfrm>
            </p:grpSpPr>
            <p:sp>
              <p:nvSpPr>
                <p:cNvPr id="41"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42"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43"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grpSp>
        <p:cxnSp>
          <p:nvCxnSpPr>
            <p:cNvPr id="61" name="直接连接符 60"/>
            <p:cNvCxnSpPr/>
            <p:nvPr/>
          </p:nvCxnSpPr>
          <p:spPr>
            <a:xfrm rot="5400000">
              <a:off x="4151039" y="3923654"/>
              <a:ext cx="1384184"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6603289" y="3033796"/>
            <a:ext cx="1836583" cy="1779725"/>
            <a:chOff x="6565189" y="3033796"/>
            <a:chExt cx="1836583" cy="1779725"/>
          </a:xfrm>
        </p:grpSpPr>
        <p:grpSp>
          <p:nvGrpSpPr>
            <p:cNvPr id="18" name="组合 17"/>
            <p:cNvGrpSpPr/>
            <p:nvPr/>
          </p:nvGrpSpPr>
          <p:grpSpPr>
            <a:xfrm rot="5400000">
              <a:off x="6593618" y="3005367"/>
              <a:ext cx="1779725" cy="1836583"/>
              <a:chOff x="4964806" y="658391"/>
              <a:chExt cx="2253802" cy="2305319"/>
            </a:xfrm>
            <a:effectLst>
              <a:outerShdw blurRad="279400" dist="127000" dir="7740000" sx="102000" sy="102000" algn="r" rotWithShape="0">
                <a:prstClr val="black">
                  <a:alpha val="40000"/>
                </a:prstClr>
              </a:outerShdw>
            </a:effectLst>
          </p:grpSpPr>
          <p:sp>
            <p:nvSpPr>
              <p:cNvPr id="19" name="泪滴形 18"/>
              <p:cNvSpPr/>
              <p:nvPr/>
            </p:nvSpPr>
            <p:spPr>
              <a:xfrm rot="8119616">
                <a:off x="4964806" y="658391"/>
                <a:ext cx="2253802" cy="2305319"/>
              </a:xfrm>
              <a:prstGeom prst="teardrop">
                <a:avLst>
                  <a:gd name="adj" fmla="val 101143"/>
                </a:avLst>
              </a:prstGeom>
              <a:gradFill>
                <a:gsLst>
                  <a:gs pos="100000">
                    <a:schemeClr val="bg1"/>
                  </a:gs>
                  <a:gs pos="67000">
                    <a:schemeClr val="bg1">
                      <a:lumMod val="95000"/>
                    </a:schemeClr>
                  </a:gs>
                  <a:gs pos="31000">
                    <a:schemeClr val="bg1">
                      <a:lumMod val="85000"/>
                    </a:schemeClr>
                  </a:gs>
                  <a:gs pos="0">
                    <a:schemeClr val="bg1">
                      <a:lumMod val="75000"/>
                    </a:schemeClr>
                  </a:gs>
                </a:gsLst>
                <a:lin ang="7800000" scaled="0"/>
              </a:gradFill>
              <a:ln w="57150">
                <a:gradFill>
                  <a:gsLst>
                    <a:gs pos="16000">
                      <a:schemeClr val="bg1">
                        <a:lumMod val="85000"/>
                      </a:schemeClr>
                    </a:gs>
                    <a:gs pos="0">
                      <a:schemeClr val="bg1">
                        <a:lumMod val="75000"/>
                      </a:schemeClr>
                    </a:gs>
                    <a:gs pos="100000">
                      <a:schemeClr val="bg1">
                        <a:lumMod val="96000"/>
                      </a:schemeClr>
                    </a:gs>
                  </a:gsLst>
                  <a:lin ang="17400000" scaled="0"/>
                </a:gradFill>
              </a:ln>
              <a:scene3d>
                <a:camera prst="orthographicFront"/>
                <a:lightRig rig="threePt"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泪滴形 19"/>
              <p:cNvSpPr/>
              <p:nvPr/>
            </p:nvSpPr>
            <p:spPr>
              <a:xfrm rot="8119616">
                <a:off x="5065848" y="780373"/>
                <a:ext cx="2051718" cy="2053636"/>
              </a:xfrm>
              <a:prstGeom prst="teardrop">
                <a:avLst>
                  <a:gd name="adj" fmla="val 101143"/>
                </a:avLst>
              </a:prstGeom>
              <a:solidFill>
                <a:srgbClr val="FFB44B"/>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4" name="组合 43"/>
            <p:cNvGrpSpPr/>
            <p:nvPr/>
          </p:nvGrpSpPr>
          <p:grpSpPr>
            <a:xfrm>
              <a:off x="7579969" y="3687427"/>
              <a:ext cx="291465" cy="374194"/>
              <a:chOff x="3110971" y="-56009"/>
              <a:chExt cx="2767314" cy="3641579"/>
            </a:xfrm>
          </p:grpSpPr>
          <p:sp>
            <p:nvSpPr>
              <p:cNvPr id="45" name="Freeform 109"/>
              <p:cNvSpPr>
                <a:spLocks noEditPoints="1"/>
              </p:cNvSpPr>
              <p:nvPr/>
            </p:nvSpPr>
            <p:spPr bwMode="auto">
              <a:xfrm flipH="1">
                <a:off x="3110971" y="-56009"/>
                <a:ext cx="2767314" cy="364157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nvGrpSpPr>
              <p:cNvPr id="46" name="组合 45"/>
              <p:cNvGrpSpPr/>
              <p:nvPr/>
            </p:nvGrpSpPr>
            <p:grpSpPr>
              <a:xfrm>
                <a:off x="3110971" y="1979302"/>
                <a:ext cx="399672" cy="1606268"/>
                <a:chOff x="1791441" y="472374"/>
                <a:chExt cx="745790" cy="2750733"/>
              </a:xfrm>
            </p:grpSpPr>
            <p:sp>
              <p:nvSpPr>
                <p:cNvPr id="47" name="Freeform 108"/>
                <p:cNvSpPr/>
                <p:nvPr/>
              </p:nvSpPr>
              <p:spPr bwMode="auto">
                <a:xfrm flipH="1">
                  <a:off x="1791441" y="2573174"/>
                  <a:ext cx="720238" cy="649933"/>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48" name="Rectangle 110"/>
                <p:cNvSpPr>
                  <a:spLocks noChangeArrowheads="1"/>
                </p:cNvSpPr>
                <p:nvPr/>
              </p:nvSpPr>
              <p:spPr bwMode="auto">
                <a:xfrm flipH="1">
                  <a:off x="1816993" y="472374"/>
                  <a:ext cx="720238" cy="6413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sp>
              <p:nvSpPr>
                <p:cNvPr id="49" name="Rectangle 111"/>
                <p:cNvSpPr>
                  <a:spLocks noChangeArrowheads="1"/>
                </p:cNvSpPr>
                <p:nvPr/>
              </p:nvSpPr>
              <p:spPr bwMode="auto">
                <a:xfrm flipH="1">
                  <a:off x="1816753" y="1518500"/>
                  <a:ext cx="720238" cy="6499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endParaRPr>
                </a:p>
              </p:txBody>
            </p:sp>
          </p:grpSp>
        </p:grpSp>
        <p:cxnSp>
          <p:nvCxnSpPr>
            <p:cNvPr id="62" name="直接连接符 61"/>
            <p:cNvCxnSpPr/>
            <p:nvPr/>
          </p:nvCxnSpPr>
          <p:spPr>
            <a:xfrm rot="16200000">
              <a:off x="6713443" y="3904675"/>
              <a:ext cx="1384184"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02" name="文本框 101"/>
          <p:cNvSpPr txBox="1"/>
          <p:nvPr/>
        </p:nvSpPr>
        <p:spPr>
          <a:xfrm>
            <a:off x="8216161" y="1693091"/>
            <a:ext cx="2339730" cy="369332"/>
          </a:xfrm>
          <a:prstGeom prst="rect">
            <a:avLst/>
          </a:prstGeom>
          <a:noFill/>
        </p:spPr>
        <p:txBody>
          <a:bodyPr wrap="square" rtlCol="0">
            <a:spAutoFit/>
          </a:bodyPr>
          <a:lstStyle/>
          <a:p>
            <a:r>
              <a:rPr lang="zh-CN" altLang="en-US" b="1" dirty="0">
                <a:solidFill>
                  <a:srgbClr val="0F3655"/>
                </a:solidFill>
                <a:latin typeface="微软雅黑" panose="020B0503020204020204" pitchFamily="34" charset="-122"/>
                <a:ea typeface="微软雅黑" panose="020B0503020204020204" pitchFamily="34" charset="-122"/>
              </a:rPr>
              <a:t>点击添加标题</a:t>
            </a:r>
          </a:p>
        </p:txBody>
      </p:sp>
      <p:sp>
        <p:nvSpPr>
          <p:cNvPr id="103" name="文本框 102"/>
          <p:cNvSpPr txBox="1"/>
          <p:nvPr/>
        </p:nvSpPr>
        <p:spPr>
          <a:xfrm>
            <a:off x="8210289" y="2110598"/>
            <a:ext cx="2079879" cy="307777"/>
          </a:xfrm>
          <a:prstGeom prst="rect">
            <a:avLst/>
          </a:prstGeom>
          <a:noFill/>
        </p:spPr>
        <p:txBody>
          <a:bodyPr wrap="square" rtlCol="0">
            <a:spAutoFit/>
          </a:bodyPr>
          <a:lstStyle/>
          <a:p>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点击添加文本</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04" name="文本框 103"/>
          <p:cNvSpPr txBox="1"/>
          <p:nvPr/>
        </p:nvSpPr>
        <p:spPr>
          <a:xfrm>
            <a:off x="8216161" y="5442774"/>
            <a:ext cx="2339730" cy="369332"/>
          </a:xfrm>
          <a:prstGeom prst="rect">
            <a:avLst/>
          </a:prstGeom>
          <a:noFill/>
        </p:spPr>
        <p:txBody>
          <a:bodyPr wrap="square" rtlCol="0">
            <a:spAutoFit/>
          </a:bodyPr>
          <a:lstStyle/>
          <a:p>
            <a:r>
              <a:rPr lang="zh-CN" altLang="en-US" b="1" dirty="0">
                <a:solidFill>
                  <a:srgbClr val="0F3655"/>
                </a:solidFill>
                <a:latin typeface="微软雅黑" panose="020B0503020204020204" pitchFamily="34" charset="-122"/>
                <a:ea typeface="微软雅黑" panose="020B0503020204020204" pitchFamily="34" charset="-122"/>
              </a:rPr>
              <a:t>点击添加标题</a:t>
            </a:r>
          </a:p>
        </p:txBody>
      </p:sp>
      <p:sp>
        <p:nvSpPr>
          <p:cNvPr id="105" name="文本框 104"/>
          <p:cNvSpPr txBox="1"/>
          <p:nvPr/>
        </p:nvSpPr>
        <p:spPr>
          <a:xfrm>
            <a:off x="8210289" y="5860281"/>
            <a:ext cx="2079879" cy="307777"/>
          </a:xfrm>
          <a:prstGeom prst="rect">
            <a:avLst/>
          </a:prstGeom>
          <a:noFill/>
        </p:spPr>
        <p:txBody>
          <a:bodyPr wrap="square" rtlCol="0">
            <a:spAutoFit/>
          </a:bodyPr>
          <a:lstStyle/>
          <a:p>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点击添加文本</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06" name="文本框 105"/>
          <p:cNvSpPr txBox="1"/>
          <p:nvPr/>
        </p:nvSpPr>
        <p:spPr>
          <a:xfrm>
            <a:off x="2600385" y="1667292"/>
            <a:ext cx="1628551" cy="369332"/>
          </a:xfrm>
          <a:prstGeom prst="rect">
            <a:avLst/>
          </a:prstGeom>
          <a:noFill/>
        </p:spPr>
        <p:txBody>
          <a:bodyPr wrap="square" rtlCol="0">
            <a:spAutoFit/>
          </a:bodyPr>
          <a:lstStyle/>
          <a:p>
            <a:r>
              <a:rPr lang="zh-CN" altLang="en-US" b="1" dirty="0">
                <a:solidFill>
                  <a:srgbClr val="0F3655"/>
                </a:solidFill>
                <a:latin typeface="微软雅黑" panose="020B0503020204020204" pitchFamily="34" charset="-122"/>
                <a:ea typeface="微软雅黑" panose="020B0503020204020204" pitchFamily="34" charset="-122"/>
              </a:rPr>
              <a:t>点击添加标题</a:t>
            </a:r>
          </a:p>
        </p:txBody>
      </p:sp>
      <p:sp>
        <p:nvSpPr>
          <p:cNvPr id="107" name="文本框 106"/>
          <p:cNvSpPr txBox="1"/>
          <p:nvPr/>
        </p:nvSpPr>
        <p:spPr>
          <a:xfrm>
            <a:off x="2897411" y="2098795"/>
            <a:ext cx="1321265" cy="307777"/>
          </a:xfrm>
          <a:prstGeom prst="rect">
            <a:avLst/>
          </a:prstGeom>
          <a:noFill/>
        </p:spPr>
        <p:txBody>
          <a:bodyPr wrap="square" rtlCol="0">
            <a:spAutoFit/>
          </a:bodyPr>
          <a:lstStyle/>
          <a:p>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点击添加文本</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108" name="文本框 107"/>
          <p:cNvSpPr txBox="1"/>
          <p:nvPr/>
        </p:nvSpPr>
        <p:spPr>
          <a:xfrm>
            <a:off x="1634768" y="5385920"/>
            <a:ext cx="2339730" cy="369332"/>
          </a:xfrm>
          <a:prstGeom prst="rect">
            <a:avLst/>
          </a:prstGeom>
          <a:noFill/>
        </p:spPr>
        <p:txBody>
          <a:bodyPr wrap="square" rtlCol="0">
            <a:spAutoFit/>
          </a:bodyPr>
          <a:lstStyle/>
          <a:p>
            <a:pPr algn="r"/>
            <a:r>
              <a:rPr lang="zh-CN" altLang="en-US" b="1" dirty="0">
                <a:solidFill>
                  <a:srgbClr val="0F3655"/>
                </a:solidFill>
                <a:latin typeface="微软雅黑" panose="020B0503020204020204" pitchFamily="34" charset="-122"/>
                <a:ea typeface="微软雅黑" panose="020B0503020204020204" pitchFamily="34" charset="-122"/>
              </a:rPr>
              <a:t>点击添加标题</a:t>
            </a:r>
          </a:p>
        </p:txBody>
      </p:sp>
      <p:sp>
        <p:nvSpPr>
          <p:cNvPr id="109" name="文本框 108"/>
          <p:cNvSpPr txBox="1"/>
          <p:nvPr/>
        </p:nvSpPr>
        <p:spPr>
          <a:xfrm>
            <a:off x="1850786" y="5805145"/>
            <a:ext cx="2079879" cy="307777"/>
          </a:xfrm>
          <a:prstGeom prst="rect">
            <a:avLst/>
          </a:prstGeom>
          <a:noFill/>
        </p:spPr>
        <p:txBody>
          <a:bodyPr wrap="square" rtlCol="0">
            <a:spAutoFit/>
          </a:bodyPr>
          <a:lstStyle/>
          <a:p>
            <a:pPr algn="r"/>
            <a:r>
              <a:rPr lang="zh-CN" altLang="en-US" sz="1400" dirty="0" smtClean="0">
                <a:solidFill>
                  <a:prstClr val="black">
                    <a:lumMod val="50000"/>
                    <a:lumOff val="50000"/>
                  </a:prstClr>
                </a:solidFill>
                <a:latin typeface="微软雅黑" panose="020B0503020204020204" pitchFamily="34" charset="-122"/>
                <a:ea typeface="微软雅黑" panose="020B0503020204020204" pitchFamily="34" charset="-122"/>
              </a:rPr>
              <a:t>点击添加文本</a:t>
            </a:r>
            <a:endPar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877812" y="2050343"/>
            <a:ext cx="3300473" cy="1004434"/>
            <a:chOff x="1954012" y="2050343"/>
            <a:chExt cx="3300473" cy="1004434"/>
          </a:xfrm>
        </p:grpSpPr>
        <p:cxnSp>
          <p:nvCxnSpPr>
            <p:cNvPr id="3" name="直接连接符 2"/>
            <p:cNvCxnSpPr/>
            <p:nvPr/>
          </p:nvCxnSpPr>
          <p:spPr>
            <a:xfrm>
              <a:off x="1954012" y="2050343"/>
              <a:ext cx="2340864" cy="120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294876" y="2063043"/>
              <a:ext cx="959609" cy="991734"/>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6870056" y="2094223"/>
            <a:ext cx="3374262" cy="1006310"/>
            <a:chOff x="6946256" y="2094223"/>
            <a:chExt cx="3374262" cy="1006310"/>
          </a:xfrm>
        </p:grpSpPr>
        <p:cxnSp>
          <p:nvCxnSpPr>
            <p:cNvPr id="63" name="直接连接符 62"/>
            <p:cNvCxnSpPr/>
            <p:nvPr/>
          </p:nvCxnSpPr>
          <p:spPr>
            <a:xfrm flipV="1">
              <a:off x="6946256" y="2094223"/>
              <a:ext cx="1033675" cy="100631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7979654" y="2101143"/>
              <a:ext cx="2340864" cy="120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1755591" y="4798835"/>
            <a:ext cx="3401266" cy="1011557"/>
            <a:chOff x="1831791" y="4798835"/>
            <a:chExt cx="3401266" cy="1011557"/>
          </a:xfrm>
        </p:grpSpPr>
        <p:cxnSp>
          <p:nvCxnSpPr>
            <p:cNvPr id="66" name="直接连接符 65"/>
            <p:cNvCxnSpPr/>
            <p:nvPr/>
          </p:nvCxnSpPr>
          <p:spPr>
            <a:xfrm>
              <a:off x="1831791" y="5798312"/>
              <a:ext cx="2340864" cy="120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4199382" y="4798835"/>
              <a:ext cx="1033675" cy="100631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6909137" y="4848712"/>
            <a:ext cx="3335181" cy="1023649"/>
            <a:chOff x="6985337" y="4848712"/>
            <a:chExt cx="3335181" cy="1023649"/>
          </a:xfrm>
        </p:grpSpPr>
        <p:cxnSp>
          <p:nvCxnSpPr>
            <p:cNvPr id="68" name="直接连接符 67"/>
            <p:cNvCxnSpPr/>
            <p:nvPr/>
          </p:nvCxnSpPr>
          <p:spPr>
            <a:xfrm>
              <a:off x="7979654" y="5860281"/>
              <a:ext cx="2340864" cy="120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6985337" y="4848712"/>
              <a:ext cx="959609" cy="991734"/>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77" name="矩形 76"/>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EE6B61"/>
                </a:solidFill>
                <a:effectLst/>
              </a:rPr>
              <a:t>添加标题</a:t>
            </a:r>
            <a:endParaRPr lang="en-US" altLang="zh-CN" sz="3200" b="1" cap="none" spc="0" dirty="0" smtClean="0">
              <a:solidFill>
                <a:srgbClr val="EE6B61"/>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78" name="KSO_Shape"/>
          <p:cNvSpPr>
            <a:spLocks noChangeAspect="1"/>
          </p:cNvSpPr>
          <p:nvPr/>
        </p:nvSpPr>
        <p:spPr>
          <a:xfrm>
            <a:off x="407141" y="373075"/>
            <a:ext cx="804198" cy="74924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pic>
        <p:nvPicPr>
          <p:cNvPr id="71" name="图片 70" descr="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259" y="2147103"/>
            <a:ext cx="12366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图片 72" descr="33.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8197" y="2167136"/>
            <a:ext cx="9429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checkerboard(across)">
                                      <p:cBhvr>
                                        <p:cTn id="7" dur="500"/>
                                        <p:tgtEl>
                                          <p:spTgt spid="7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checkerboard(across)">
                                      <p:cBhvr>
                                        <p:cTn id="11" dur="500"/>
                                        <p:tgtEl>
                                          <p:spTgt spid="77"/>
                                        </p:tgtEl>
                                      </p:cBhvr>
                                    </p:animEffect>
                                  </p:childTnLst>
                                </p:cTn>
                              </p:par>
                              <p:par>
                                <p:cTn id="12" presetID="23" presetClass="entr" presetSubtype="272" fill="hold" nodeType="withEffect">
                                  <p:stCondLst>
                                    <p:cond delay="400"/>
                                  </p:stCondLst>
                                  <p:childTnLst>
                                    <p:set>
                                      <p:cBhvr>
                                        <p:cTn id="13" dur="1" fill="hold">
                                          <p:stCondLst>
                                            <p:cond delay="0"/>
                                          </p:stCondLst>
                                        </p:cTn>
                                        <p:tgtEl>
                                          <p:spTgt spid="71"/>
                                        </p:tgtEl>
                                        <p:attrNameLst>
                                          <p:attrName>style.visibility</p:attrName>
                                        </p:attrNameLst>
                                      </p:cBhvr>
                                      <p:to>
                                        <p:strVal val="visible"/>
                                      </p:to>
                                    </p:set>
                                    <p:anim calcmode="lin" valueType="num">
                                      <p:cBhvr>
                                        <p:cTn id="14" dur="500" fill="hold"/>
                                        <p:tgtEl>
                                          <p:spTgt spid="71"/>
                                        </p:tgtEl>
                                        <p:attrNameLst>
                                          <p:attrName>ppt_w</p:attrName>
                                        </p:attrNameLst>
                                      </p:cBhvr>
                                      <p:tavLst>
                                        <p:tav tm="0">
                                          <p:val>
                                            <p:strVal val="2/3*#ppt_w"/>
                                          </p:val>
                                        </p:tav>
                                        <p:tav tm="100000">
                                          <p:val>
                                            <p:strVal val="#ppt_w"/>
                                          </p:val>
                                        </p:tav>
                                      </p:tavLst>
                                    </p:anim>
                                    <p:anim calcmode="lin" valueType="num">
                                      <p:cBhvr>
                                        <p:cTn id="15" dur="500" fill="hold"/>
                                        <p:tgtEl>
                                          <p:spTgt spid="71"/>
                                        </p:tgtEl>
                                        <p:attrNameLst>
                                          <p:attrName>ppt_h</p:attrName>
                                        </p:attrNameLst>
                                      </p:cBhvr>
                                      <p:tavLst>
                                        <p:tav tm="0">
                                          <p:val>
                                            <p:strVal val="2/3*#ppt_h"/>
                                          </p:val>
                                        </p:tav>
                                        <p:tav tm="100000">
                                          <p:val>
                                            <p:strVal val="#ppt_h"/>
                                          </p:val>
                                        </p:tav>
                                      </p:tavLst>
                                    </p:anim>
                                  </p:childTnLst>
                                </p:cTn>
                              </p:par>
                              <p:par>
                                <p:cTn id="16" presetID="2" presetClass="entr" presetSubtype="2" fill="hold" nodeType="withEffect">
                                  <p:stCondLst>
                                    <p:cond delay="400"/>
                                  </p:stCondLst>
                                  <p:childTnLst>
                                    <p:set>
                                      <p:cBhvr>
                                        <p:cTn id="17" dur="1" fill="hold">
                                          <p:stCondLst>
                                            <p:cond delay="0"/>
                                          </p:stCondLst>
                                        </p:cTn>
                                        <p:tgtEl>
                                          <p:spTgt spid="71"/>
                                        </p:tgtEl>
                                        <p:attrNameLst>
                                          <p:attrName>style.visibility</p:attrName>
                                        </p:attrNameLst>
                                      </p:cBhvr>
                                      <p:to>
                                        <p:strVal val="visible"/>
                                      </p:to>
                                    </p:set>
                                    <p:anim calcmode="lin" valueType="num">
                                      <p:cBhvr additive="base">
                                        <p:cTn id="18" dur="500" fill="hold"/>
                                        <p:tgtEl>
                                          <p:spTgt spid="71"/>
                                        </p:tgtEl>
                                        <p:attrNameLst>
                                          <p:attrName>ppt_x</p:attrName>
                                        </p:attrNameLst>
                                      </p:cBhvr>
                                      <p:tavLst>
                                        <p:tav tm="0">
                                          <p:val>
                                            <p:strVal val="1+#ppt_w/2"/>
                                          </p:val>
                                        </p:tav>
                                        <p:tav tm="100000">
                                          <p:val>
                                            <p:strVal val="#ppt_x"/>
                                          </p:val>
                                        </p:tav>
                                      </p:tavLst>
                                    </p:anim>
                                    <p:anim calcmode="lin" valueType="num">
                                      <p:cBhvr additive="base">
                                        <p:cTn id="19" dur="500" fill="hold"/>
                                        <p:tgtEl>
                                          <p:spTgt spid="71"/>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additive="base">
                                        <p:cTn id="22" dur="500" fill="hold"/>
                                        <p:tgtEl>
                                          <p:spTgt spid="73"/>
                                        </p:tgtEl>
                                        <p:attrNameLst>
                                          <p:attrName>ppt_x</p:attrName>
                                        </p:attrNameLst>
                                      </p:cBhvr>
                                      <p:tavLst>
                                        <p:tav tm="0">
                                          <p:val>
                                            <p:strVal val="0-#ppt_w/2"/>
                                          </p:val>
                                        </p:tav>
                                        <p:tav tm="100000">
                                          <p:val>
                                            <p:strVal val="#ppt_x"/>
                                          </p:val>
                                        </p:tav>
                                      </p:tavLst>
                                    </p:anim>
                                    <p:anim calcmode="lin" valueType="num">
                                      <p:cBhvr additive="base">
                                        <p:cTn id="23"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1552293" y="1390262"/>
            <a:ext cx="3371159" cy="3976239"/>
          </a:xfrm>
          <a:custGeom>
            <a:avLst/>
            <a:gdLst>
              <a:gd name="connsiteX0" fmla="*/ 0 w 3429024"/>
              <a:gd name="connsiteY0" fmla="*/ 1714512 h 3429024"/>
              <a:gd name="connsiteX1" fmla="*/ 502171 w 3429024"/>
              <a:gd name="connsiteY1" fmla="*/ 502169 h 3429024"/>
              <a:gd name="connsiteX2" fmla="*/ 1714515 w 3429024"/>
              <a:gd name="connsiteY2" fmla="*/ 2 h 3429024"/>
              <a:gd name="connsiteX3" fmla="*/ 2926858 w 3429024"/>
              <a:gd name="connsiteY3" fmla="*/ 502173 h 3429024"/>
              <a:gd name="connsiteX4" fmla="*/ 3429025 w 3429024"/>
              <a:gd name="connsiteY4" fmla="*/ 1714517 h 3429024"/>
              <a:gd name="connsiteX5" fmla="*/ 2926856 w 3429024"/>
              <a:gd name="connsiteY5" fmla="*/ 2926860 h 3429024"/>
              <a:gd name="connsiteX6" fmla="*/ 1714512 w 3429024"/>
              <a:gd name="connsiteY6" fmla="*/ 3429029 h 3429024"/>
              <a:gd name="connsiteX7" fmla="*/ 502169 w 3429024"/>
              <a:gd name="connsiteY7" fmla="*/ 2926859 h 3429024"/>
              <a:gd name="connsiteX8" fmla="*/ 1 w 3429024"/>
              <a:gd name="connsiteY8" fmla="*/ 1714515 h 3429024"/>
              <a:gd name="connsiteX9" fmla="*/ 0 w 3429024"/>
              <a:gd name="connsiteY9" fmla="*/ 1714512 h 3429024"/>
              <a:gd name="connsiteX0-1" fmla="*/ 0 w 3429026"/>
              <a:gd name="connsiteY0-2" fmla="*/ 1714511 h 4143384"/>
              <a:gd name="connsiteX1-3" fmla="*/ 502171 w 3429026"/>
              <a:gd name="connsiteY1-4" fmla="*/ 502168 h 4143384"/>
              <a:gd name="connsiteX2-5" fmla="*/ 1714515 w 3429026"/>
              <a:gd name="connsiteY2-6" fmla="*/ 1 h 4143384"/>
              <a:gd name="connsiteX3-7" fmla="*/ 2926858 w 3429026"/>
              <a:gd name="connsiteY3-8" fmla="*/ 502172 h 4143384"/>
              <a:gd name="connsiteX4-9" fmla="*/ 3429025 w 3429026"/>
              <a:gd name="connsiteY4-10" fmla="*/ 1714516 h 4143384"/>
              <a:gd name="connsiteX5-11" fmla="*/ 2926856 w 3429026"/>
              <a:gd name="connsiteY5-12" fmla="*/ 2926859 h 4143384"/>
              <a:gd name="connsiteX6-13" fmla="*/ 1714512 w 3429026"/>
              <a:gd name="connsiteY6-14" fmla="*/ 4143384 h 4143384"/>
              <a:gd name="connsiteX7-15" fmla="*/ 502169 w 3429026"/>
              <a:gd name="connsiteY7-16" fmla="*/ 2926858 h 4143384"/>
              <a:gd name="connsiteX8-17" fmla="*/ 1 w 3429026"/>
              <a:gd name="connsiteY8-18" fmla="*/ 1714514 h 4143384"/>
              <a:gd name="connsiteX9-19" fmla="*/ 0 w 3429026"/>
              <a:gd name="connsiteY9-20" fmla="*/ 1714511 h 4143384"/>
              <a:gd name="connsiteX0-21" fmla="*/ 0 w 3429026"/>
              <a:gd name="connsiteY0-22" fmla="*/ 1714511 h 4143384"/>
              <a:gd name="connsiteX1-23" fmla="*/ 502171 w 3429026"/>
              <a:gd name="connsiteY1-24" fmla="*/ 502168 h 4143384"/>
              <a:gd name="connsiteX2-25" fmla="*/ 1714515 w 3429026"/>
              <a:gd name="connsiteY2-26" fmla="*/ 1 h 4143384"/>
              <a:gd name="connsiteX3-27" fmla="*/ 2926858 w 3429026"/>
              <a:gd name="connsiteY3-28" fmla="*/ 502172 h 4143384"/>
              <a:gd name="connsiteX4-29" fmla="*/ 3429025 w 3429026"/>
              <a:gd name="connsiteY4-30" fmla="*/ 1714516 h 4143384"/>
              <a:gd name="connsiteX5-31" fmla="*/ 2926856 w 3429026"/>
              <a:gd name="connsiteY5-32" fmla="*/ 2926859 h 4143384"/>
              <a:gd name="connsiteX6-33" fmla="*/ 1714512 w 3429026"/>
              <a:gd name="connsiteY6-34" fmla="*/ 4143384 h 4143384"/>
              <a:gd name="connsiteX7-35" fmla="*/ 502169 w 3429026"/>
              <a:gd name="connsiteY7-36" fmla="*/ 2926858 h 4143384"/>
              <a:gd name="connsiteX8-37" fmla="*/ 1 w 3429026"/>
              <a:gd name="connsiteY8-38" fmla="*/ 1714514 h 4143384"/>
              <a:gd name="connsiteX9-39" fmla="*/ 0 w 3429026"/>
              <a:gd name="connsiteY9-40" fmla="*/ 1714511 h 4143384"/>
              <a:gd name="connsiteX0-41" fmla="*/ 0 w 3429026"/>
              <a:gd name="connsiteY0-42" fmla="*/ 1714511 h 4143384"/>
              <a:gd name="connsiteX1-43" fmla="*/ 502171 w 3429026"/>
              <a:gd name="connsiteY1-44" fmla="*/ 502168 h 4143384"/>
              <a:gd name="connsiteX2-45" fmla="*/ 1714515 w 3429026"/>
              <a:gd name="connsiteY2-46" fmla="*/ 1 h 4143384"/>
              <a:gd name="connsiteX3-47" fmla="*/ 2926858 w 3429026"/>
              <a:gd name="connsiteY3-48" fmla="*/ 502172 h 4143384"/>
              <a:gd name="connsiteX4-49" fmla="*/ 3429025 w 3429026"/>
              <a:gd name="connsiteY4-50" fmla="*/ 1714516 h 4143384"/>
              <a:gd name="connsiteX5-51" fmla="*/ 2926856 w 3429026"/>
              <a:gd name="connsiteY5-52" fmla="*/ 2926859 h 4143384"/>
              <a:gd name="connsiteX6-53" fmla="*/ 1714512 w 3429026"/>
              <a:gd name="connsiteY6-54" fmla="*/ 4143384 h 4143384"/>
              <a:gd name="connsiteX7-55" fmla="*/ 502169 w 3429026"/>
              <a:gd name="connsiteY7-56" fmla="*/ 2926858 h 4143384"/>
              <a:gd name="connsiteX8-57" fmla="*/ 1 w 3429026"/>
              <a:gd name="connsiteY8-58" fmla="*/ 1714514 h 4143384"/>
              <a:gd name="connsiteX9-59" fmla="*/ 0 w 3429026"/>
              <a:gd name="connsiteY9-60" fmla="*/ 1714511 h 4143384"/>
              <a:gd name="connsiteX0-61" fmla="*/ 0 w 3429026"/>
              <a:gd name="connsiteY0-62" fmla="*/ 1714511 h 4143384"/>
              <a:gd name="connsiteX1-63" fmla="*/ 502171 w 3429026"/>
              <a:gd name="connsiteY1-64" fmla="*/ 502168 h 4143384"/>
              <a:gd name="connsiteX2-65" fmla="*/ 1714515 w 3429026"/>
              <a:gd name="connsiteY2-66" fmla="*/ 1 h 4143384"/>
              <a:gd name="connsiteX3-67" fmla="*/ 2926858 w 3429026"/>
              <a:gd name="connsiteY3-68" fmla="*/ 502172 h 4143384"/>
              <a:gd name="connsiteX4-69" fmla="*/ 3429025 w 3429026"/>
              <a:gd name="connsiteY4-70" fmla="*/ 1714516 h 4143384"/>
              <a:gd name="connsiteX5-71" fmla="*/ 2926856 w 3429026"/>
              <a:gd name="connsiteY5-72" fmla="*/ 2926859 h 4143384"/>
              <a:gd name="connsiteX6-73" fmla="*/ 1714512 w 3429026"/>
              <a:gd name="connsiteY6-74" fmla="*/ 4143384 h 4143384"/>
              <a:gd name="connsiteX7-75" fmla="*/ 502169 w 3429026"/>
              <a:gd name="connsiteY7-76" fmla="*/ 2926858 h 4143384"/>
              <a:gd name="connsiteX8-77" fmla="*/ 1 w 3429026"/>
              <a:gd name="connsiteY8-78" fmla="*/ 1714514 h 4143384"/>
              <a:gd name="connsiteX9-79" fmla="*/ 0 w 3429026"/>
              <a:gd name="connsiteY9-80" fmla="*/ 1714511 h 4143384"/>
              <a:gd name="connsiteX0-81" fmla="*/ 0 w 3429026"/>
              <a:gd name="connsiteY0-82" fmla="*/ 1714511 h 4168108"/>
              <a:gd name="connsiteX1-83" fmla="*/ 502171 w 3429026"/>
              <a:gd name="connsiteY1-84" fmla="*/ 502168 h 4168108"/>
              <a:gd name="connsiteX2-85" fmla="*/ 1714515 w 3429026"/>
              <a:gd name="connsiteY2-86" fmla="*/ 1 h 4168108"/>
              <a:gd name="connsiteX3-87" fmla="*/ 2926858 w 3429026"/>
              <a:gd name="connsiteY3-88" fmla="*/ 502172 h 4168108"/>
              <a:gd name="connsiteX4-89" fmla="*/ 3429025 w 3429026"/>
              <a:gd name="connsiteY4-90" fmla="*/ 1714516 h 4168108"/>
              <a:gd name="connsiteX5-91" fmla="*/ 2926856 w 3429026"/>
              <a:gd name="connsiteY5-92" fmla="*/ 2926859 h 4168108"/>
              <a:gd name="connsiteX6-93" fmla="*/ 1714512 w 3429026"/>
              <a:gd name="connsiteY6-94" fmla="*/ 4143384 h 4168108"/>
              <a:gd name="connsiteX7-95" fmla="*/ 502169 w 3429026"/>
              <a:gd name="connsiteY7-96" fmla="*/ 2926858 h 4168108"/>
              <a:gd name="connsiteX8-97" fmla="*/ 1 w 3429026"/>
              <a:gd name="connsiteY8-98" fmla="*/ 1714514 h 4168108"/>
              <a:gd name="connsiteX9-99" fmla="*/ 0 w 3429026"/>
              <a:gd name="connsiteY9-100" fmla="*/ 1714511 h 4168108"/>
              <a:gd name="connsiteX0-101" fmla="*/ 0 w 3429026"/>
              <a:gd name="connsiteY0-102" fmla="*/ 1714511 h 4271910"/>
              <a:gd name="connsiteX1-103" fmla="*/ 502171 w 3429026"/>
              <a:gd name="connsiteY1-104" fmla="*/ 502168 h 4271910"/>
              <a:gd name="connsiteX2-105" fmla="*/ 1714515 w 3429026"/>
              <a:gd name="connsiteY2-106" fmla="*/ 1 h 4271910"/>
              <a:gd name="connsiteX3-107" fmla="*/ 2926858 w 3429026"/>
              <a:gd name="connsiteY3-108" fmla="*/ 502172 h 4271910"/>
              <a:gd name="connsiteX4-109" fmla="*/ 3429025 w 3429026"/>
              <a:gd name="connsiteY4-110" fmla="*/ 1714516 h 4271910"/>
              <a:gd name="connsiteX5-111" fmla="*/ 2926856 w 3429026"/>
              <a:gd name="connsiteY5-112" fmla="*/ 2926859 h 4271910"/>
              <a:gd name="connsiteX6-113" fmla="*/ 1714512 w 3429026"/>
              <a:gd name="connsiteY6-114" fmla="*/ 4143384 h 4271910"/>
              <a:gd name="connsiteX7-115" fmla="*/ 502169 w 3429026"/>
              <a:gd name="connsiteY7-116" fmla="*/ 2926858 h 4271910"/>
              <a:gd name="connsiteX8-117" fmla="*/ 1 w 3429026"/>
              <a:gd name="connsiteY8-118" fmla="*/ 1714514 h 4271910"/>
              <a:gd name="connsiteX9-119" fmla="*/ 0 w 3429026"/>
              <a:gd name="connsiteY9-120" fmla="*/ 1714511 h 4271910"/>
              <a:gd name="connsiteX0-121" fmla="*/ 0 w 3429026"/>
              <a:gd name="connsiteY0-122" fmla="*/ 1714511 h 4271910"/>
              <a:gd name="connsiteX1-123" fmla="*/ 502171 w 3429026"/>
              <a:gd name="connsiteY1-124" fmla="*/ 502168 h 4271910"/>
              <a:gd name="connsiteX2-125" fmla="*/ 1714515 w 3429026"/>
              <a:gd name="connsiteY2-126" fmla="*/ 1 h 4271910"/>
              <a:gd name="connsiteX3-127" fmla="*/ 2926858 w 3429026"/>
              <a:gd name="connsiteY3-128" fmla="*/ 502172 h 4271910"/>
              <a:gd name="connsiteX4-129" fmla="*/ 3429025 w 3429026"/>
              <a:gd name="connsiteY4-130" fmla="*/ 1714516 h 4271910"/>
              <a:gd name="connsiteX5-131" fmla="*/ 2926856 w 3429026"/>
              <a:gd name="connsiteY5-132" fmla="*/ 2926859 h 4271910"/>
              <a:gd name="connsiteX6-133" fmla="*/ 1714512 w 3429026"/>
              <a:gd name="connsiteY6-134" fmla="*/ 4143384 h 4271910"/>
              <a:gd name="connsiteX7-135" fmla="*/ 502169 w 3429026"/>
              <a:gd name="connsiteY7-136" fmla="*/ 2926858 h 4271910"/>
              <a:gd name="connsiteX8-137" fmla="*/ 1 w 3429026"/>
              <a:gd name="connsiteY8-138" fmla="*/ 1714514 h 4271910"/>
              <a:gd name="connsiteX9-139" fmla="*/ 0 w 3429026"/>
              <a:gd name="connsiteY9-140" fmla="*/ 1714511 h 4271910"/>
              <a:gd name="connsiteX0-141" fmla="*/ 0 w 3429026"/>
              <a:gd name="connsiteY0-142" fmla="*/ 1714511 h 4271910"/>
              <a:gd name="connsiteX1-143" fmla="*/ 502171 w 3429026"/>
              <a:gd name="connsiteY1-144" fmla="*/ 502168 h 4271910"/>
              <a:gd name="connsiteX2-145" fmla="*/ 1714515 w 3429026"/>
              <a:gd name="connsiteY2-146" fmla="*/ 1 h 4271910"/>
              <a:gd name="connsiteX3-147" fmla="*/ 2926858 w 3429026"/>
              <a:gd name="connsiteY3-148" fmla="*/ 502172 h 4271910"/>
              <a:gd name="connsiteX4-149" fmla="*/ 3429025 w 3429026"/>
              <a:gd name="connsiteY4-150" fmla="*/ 1714516 h 4271910"/>
              <a:gd name="connsiteX5-151" fmla="*/ 2926856 w 3429026"/>
              <a:gd name="connsiteY5-152" fmla="*/ 2926859 h 4271910"/>
              <a:gd name="connsiteX6-153" fmla="*/ 1714512 w 3429026"/>
              <a:gd name="connsiteY6-154" fmla="*/ 4143384 h 4271910"/>
              <a:gd name="connsiteX7-155" fmla="*/ 716451 w 3429026"/>
              <a:gd name="connsiteY7-156" fmla="*/ 2926858 h 4271910"/>
              <a:gd name="connsiteX8-157" fmla="*/ 1 w 3429026"/>
              <a:gd name="connsiteY8-158" fmla="*/ 1714514 h 4271910"/>
              <a:gd name="connsiteX9-159" fmla="*/ 0 w 3429026"/>
              <a:gd name="connsiteY9-160" fmla="*/ 1714511 h 4271910"/>
              <a:gd name="connsiteX0-161" fmla="*/ 0 w 3429026"/>
              <a:gd name="connsiteY0-162" fmla="*/ 1714511 h 4271910"/>
              <a:gd name="connsiteX1-163" fmla="*/ 502171 w 3429026"/>
              <a:gd name="connsiteY1-164" fmla="*/ 502168 h 4271910"/>
              <a:gd name="connsiteX2-165" fmla="*/ 1714515 w 3429026"/>
              <a:gd name="connsiteY2-166" fmla="*/ 1 h 4271910"/>
              <a:gd name="connsiteX3-167" fmla="*/ 2926858 w 3429026"/>
              <a:gd name="connsiteY3-168" fmla="*/ 502172 h 4271910"/>
              <a:gd name="connsiteX4-169" fmla="*/ 3429025 w 3429026"/>
              <a:gd name="connsiteY4-170" fmla="*/ 1714516 h 4271910"/>
              <a:gd name="connsiteX5-171" fmla="*/ 2712510 w 3429026"/>
              <a:gd name="connsiteY5-172" fmla="*/ 2926859 h 4271910"/>
              <a:gd name="connsiteX6-173" fmla="*/ 1714512 w 3429026"/>
              <a:gd name="connsiteY6-174" fmla="*/ 4143384 h 4271910"/>
              <a:gd name="connsiteX7-175" fmla="*/ 716451 w 3429026"/>
              <a:gd name="connsiteY7-176" fmla="*/ 2926858 h 4271910"/>
              <a:gd name="connsiteX8-177" fmla="*/ 1 w 3429026"/>
              <a:gd name="connsiteY8-178" fmla="*/ 1714514 h 4271910"/>
              <a:gd name="connsiteX9-179" fmla="*/ 0 w 3429026"/>
              <a:gd name="connsiteY9-180" fmla="*/ 1714511 h 4271910"/>
              <a:gd name="connsiteX0-181" fmla="*/ 0 w 3429026"/>
              <a:gd name="connsiteY0-182" fmla="*/ 1714511 h 4271910"/>
              <a:gd name="connsiteX1-183" fmla="*/ 502171 w 3429026"/>
              <a:gd name="connsiteY1-184" fmla="*/ 502168 h 4271910"/>
              <a:gd name="connsiteX2-185" fmla="*/ 1714515 w 3429026"/>
              <a:gd name="connsiteY2-186" fmla="*/ 1 h 4271910"/>
              <a:gd name="connsiteX3-187" fmla="*/ 2926858 w 3429026"/>
              <a:gd name="connsiteY3-188" fmla="*/ 502172 h 4271910"/>
              <a:gd name="connsiteX4-189" fmla="*/ 3429025 w 3429026"/>
              <a:gd name="connsiteY4-190" fmla="*/ 1714516 h 4271910"/>
              <a:gd name="connsiteX5-191" fmla="*/ 2712510 w 3429026"/>
              <a:gd name="connsiteY5-192" fmla="*/ 2926859 h 4271910"/>
              <a:gd name="connsiteX6-193" fmla="*/ 1714512 w 3429026"/>
              <a:gd name="connsiteY6-194" fmla="*/ 4143384 h 4271910"/>
              <a:gd name="connsiteX7-195" fmla="*/ 716451 w 3429026"/>
              <a:gd name="connsiteY7-196" fmla="*/ 2926858 h 4271910"/>
              <a:gd name="connsiteX8-197" fmla="*/ 1 w 3429026"/>
              <a:gd name="connsiteY8-198" fmla="*/ 1714514 h 4271910"/>
              <a:gd name="connsiteX9-199" fmla="*/ 0 w 3429026"/>
              <a:gd name="connsiteY9-200" fmla="*/ 1714511 h 4271910"/>
              <a:gd name="connsiteX0-201" fmla="*/ 0 w 3429026"/>
              <a:gd name="connsiteY0-202" fmla="*/ 1714511 h 4271910"/>
              <a:gd name="connsiteX1-203" fmla="*/ 502171 w 3429026"/>
              <a:gd name="connsiteY1-204" fmla="*/ 502168 h 4271910"/>
              <a:gd name="connsiteX2-205" fmla="*/ 1714515 w 3429026"/>
              <a:gd name="connsiteY2-206" fmla="*/ 1 h 4271910"/>
              <a:gd name="connsiteX3-207" fmla="*/ 2926858 w 3429026"/>
              <a:gd name="connsiteY3-208" fmla="*/ 502172 h 4271910"/>
              <a:gd name="connsiteX4-209" fmla="*/ 3429025 w 3429026"/>
              <a:gd name="connsiteY4-210" fmla="*/ 1714516 h 4271910"/>
              <a:gd name="connsiteX5-211" fmla="*/ 2712510 w 3429026"/>
              <a:gd name="connsiteY5-212" fmla="*/ 2926859 h 4271910"/>
              <a:gd name="connsiteX6-213" fmla="*/ 1714512 w 3429026"/>
              <a:gd name="connsiteY6-214" fmla="*/ 4143384 h 4271910"/>
              <a:gd name="connsiteX7-215" fmla="*/ 716451 w 3429026"/>
              <a:gd name="connsiteY7-216" fmla="*/ 2926858 h 4271910"/>
              <a:gd name="connsiteX8-217" fmla="*/ 1 w 3429026"/>
              <a:gd name="connsiteY8-218" fmla="*/ 1714514 h 4271910"/>
              <a:gd name="connsiteX9-219" fmla="*/ 0 w 3429026"/>
              <a:gd name="connsiteY9-220" fmla="*/ 1714511 h 4271910"/>
              <a:gd name="connsiteX0-221" fmla="*/ 0 w 3429026"/>
              <a:gd name="connsiteY0-222" fmla="*/ 1714511 h 4271910"/>
              <a:gd name="connsiteX1-223" fmla="*/ 502171 w 3429026"/>
              <a:gd name="connsiteY1-224" fmla="*/ 502168 h 4271910"/>
              <a:gd name="connsiteX2-225" fmla="*/ 1714515 w 3429026"/>
              <a:gd name="connsiteY2-226" fmla="*/ 1 h 4271910"/>
              <a:gd name="connsiteX3-227" fmla="*/ 2926858 w 3429026"/>
              <a:gd name="connsiteY3-228" fmla="*/ 502172 h 4271910"/>
              <a:gd name="connsiteX4-229" fmla="*/ 3429025 w 3429026"/>
              <a:gd name="connsiteY4-230" fmla="*/ 1714516 h 4271910"/>
              <a:gd name="connsiteX5-231" fmla="*/ 2712510 w 3429026"/>
              <a:gd name="connsiteY5-232" fmla="*/ 2926859 h 4271910"/>
              <a:gd name="connsiteX6-233" fmla="*/ 1714512 w 3429026"/>
              <a:gd name="connsiteY6-234" fmla="*/ 4143384 h 4271910"/>
              <a:gd name="connsiteX7-235" fmla="*/ 594531 w 3429026"/>
              <a:gd name="connsiteY7-236" fmla="*/ 2957338 h 4271910"/>
              <a:gd name="connsiteX8-237" fmla="*/ 1 w 3429026"/>
              <a:gd name="connsiteY8-238" fmla="*/ 1714514 h 4271910"/>
              <a:gd name="connsiteX9-239" fmla="*/ 0 w 3429026"/>
              <a:gd name="connsiteY9-240" fmla="*/ 1714511 h 4271910"/>
              <a:gd name="connsiteX0-241" fmla="*/ 0 w 3429026"/>
              <a:gd name="connsiteY0-242" fmla="*/ 1714511 h 4271910"/>
              <a:gd name="connsiteX1-243" fmla="*/ 502171 w 3429026"/>
              <a:gd name="connsiteY1-244" fmla="*/ 502168 h 4271910"/>
              <a:gd name="connsiteX2-245" fmla="*/ 1714515 w 3429026"/>
              <a:gd name="connsiteY2-246" fmla="*/ 1 h 4271910"/>
              <a:gd name="connsiteX3-247" fmla="*/ 2926858 w 3429026"/>
              <a:gd name="connsiteY3-248" fmla="*/ 502172 h 4271910"/>
              <a:gd name="connsiteX4-249" fmla="*/ 3429025 w 3429026"/>
              <a:gd name="connsiteY4-250" fmla="*/ 1714516 h 4271910"/>
              <a:gd name="connsiteX5-251" fmla="*/ 2774416 w 3429026"/>
              <a:gd name="connsiteY5-252" fmla="*/ 2983049 h 4271910"/>
              <a:gd name="connsiteX6-253" fmla="*/ 1714512 w 3429026"/>
              <a:gd name="connsiteY6-254" fmla="*/ 4143384 h 4271910"/>
              <a:gd name="connsiteX7-255" fmla="*/ 594531 w 3429026"/>
              <a:gd name="connsiteY7-256" fmla="*/ 2957338 h 4271910"/>
              <a:gd name="connsiteX8-257" fmla="*/ 1 w 3429026"/>
              <a:gd name="connsiteY8-258" fmla="*/ 1714514 h 4271910"/>
              <a:gd name="connsiteX9-259" fmla="*/ 0 w 3429026"/>
              <a:gd name="connsiteY9-260" fmla="*/ 1714511 h 4271910"/>
              <a:gd name="connsiteX0-261" fmla="*/ 0 w 3429026"/>
              <a:gd name="connsiteY0-262" fmla="*/ 1714511 h 4261432"/>
              <a:gd name="connsiteX1-263" fmla="*/ 502171 w 3429026"/>
              <a:gd name="connsiteY1-264" fmla="*/ 502168 h 4261432"/>
              <a:gd name="connsiteX2-265" fmla="*/ 1714515 w 3429026"/>
              <a:gd name="connsiteY2-266" fmla="*/ 1 h 4261432"/>
              <a:gd name="connsiteX3-267" fmla="*/ 2926858 w 3429026"/>
              <a:gd name="connsiteY3-268" fmla="*/ 502172 h 4261432"/>
              <a:gd name="connsiteX4-269" fmla="*/ 3429025 w 3429026"/>
              <a:gd name="connsiteY4-270" fmla="*/ 1714516 h 4261432"/>
              <a:gd name="connsiteX5-271" fmla="*/ 2774416 w 3429026"/>
              <a:gd name="connsiteY5-272" fmla="*/ 2983049 h 4261432"/>
              <a:gd name="connsiteX6-273" fmla="*/ 1714512 w 3429026"/>
              <a:gd name="connsiteY6-274" fmla="*/ 4143384 h 4261432"/>
              <a:gd name="connsiteX7-275" fmla="*/ 594531 w 3429026"/>
              <a:gd name="connsiteY7-276" fmla="*/ 2957338 h 4261432"/>
              <a:gd name="connsiteX8-277" fmla="*/ 1 w 3429026"/>
              <a:gd name="connsiteY8-278" fmla="*/ 1714514 h 4261432"/>
              <a:gd name="connsiteX9-279" fmla="*/ 0 w 3429026"/>
              <a:gd name="connsiteY9-280" fmla="*/ 1714511 h 4261432"/>
              <a:gd name="connsiteX0-281" fmla="*/ 0 w 3429026"/>
              <a:gd name="connsiteY0-282" fmla="*/ 1714511 h 4194740"/>
              <a:gd name="connsiteX1-283" fmla="*/ 502171 w 3429026"/>
              <a:gd name="connsiteY1-284" fmla="*/ 502168 h 4194740"/>
              <a:gd name="connsiteX2-285" fmla="*/ 1714515 w 3429026"/>
              <a:gd name="connsiteY2-286" fmla="*/ 1 h 4194740"/>
              <a:gd name="connsiteX3-287" fmla="*/ 2926858 w 3429026"/>
              <a:gd name="connsiteY3-288" fmla="*/ 502172 h 4194740"/>
              <a:gd name="connsiteX4-289" fmla="*/ 3429025 w 3429026"/>
              <a:gd name="connsiteY4-290" fmla="*/ 1714516 h 4194740"/>
              <a:gd name="connsiteX5-291" fmla="*/ 2774416 w 3429026"/>
              <a:gd name="connsiteY5-292" fmla="*/ 2983049 h 4194740"/>
              <a:gd name="connsiteX6-293" fmla="*/ 1714512 w 3429026"/>
              <a:gd name="connsiteY6-294" fmla="*/ 4143384 h 4194740"/>
              <a:gd name="connsiteX7-295" fmla="*/ 594531 w 3429026"/>
              <a:gd name="connsiteY7-296" fmla="*/ 2957338 h 4194740"/>
              <a:gd name="connsiteX8-297" fmla="*/ 1 w 3429026"/>
              <a:gd name="connsiteY8-298" fmla="*/ 1714514 h 4194740"/>
              <a:gd name="connsiteX9-299" fmla="*/ 0 w 3429026"/>
              <a:gd name="connsiteY9-300" fmla="*/ 1714511 h 4194740"/>
              <a:gd name="connsiteX0-301" fmla="*/ 0 w 3429026"/>
              <a:gd name="connsiteY0-302" fmla="*/ 1714511 h 4194740"/>
              <a:gd name="connsiteX1-303" fmla="*/ 502171 w 3429026"/>
              <a:gd name="connsiteY1-304" fmla="*/ 502168 h 4194740"/>
              <a:gd name="connsiteX2-305" fmla="*/ 1714515 w 3429026"/>
              <a:gd name="connsiteY2-306" fmla="*/ 1 h 4194740"/>
              <a:gd name="connsiteX3-307" fmla="*/ 2926858 w 3429026"/>
              <a:gd name="connsiteY3-308" fmla="*/ 502172 h 4194740"/>
              <a:gd name="connsiteX4-309" fmla="*/ 3429025 w 3429026"/>
              <a:gd name="connsiteY4-310" fmla="*/ 1714516 h 4194740"/>
              <a:gd name="connsiteX5-311" fmla="*/ 2774416 w 3429026"/>
              <a:gd name="connsiteY5-312" fmla="*/ 2983049 h 4194740"/>
              <a:gd name="connsiteX6-313" fmla="*/ 1714512 w 3429026"/>
              <a:gd name="connsiteY6-314" fmla="*/ 4143384 h 4194740"/>
              <a:gd name="connsiteX7-315" fmla="*/ 594531 w 3429026"/>
              <a:gd name="connsiteY7-316" fmla="*/ 2957338 h 4194740"/>
              <a:gd name="connsiteX8-317" fmla="*/ 1 w 3429026"/>
              <a:gd name="connsiteY8-318" fmla="*/ 1714514 h 4194740"/>
              <a:gd name="connsiteX9-319" fmla="*/ 0 w 3429026"/>
              <a:gd name="connsiteY9-320" fmla="*/ 1714511 h 4194740"/>
              <a:gd name="connsiteX0-321" fmla="*/ 0 w 3429026"/>
              <a:gd name="connsiteY0-322" fmla="*/ 1714511 h 4412846"/>
              <a:gd name="connsiteX1-323" fmla="*/ 502171 w 3429026"/>
              <a:gd name="connsiteY1-324" fmla="*/ 502168 h 4412846"/>
              <a:gd name="connsiteX2-325" fmla="*/ 1714515 w 3429026"/>
              <a:gd name="connsiteY2-326" fmla="*/ 1 h 4412846"/>
              <a:gd name="connsiteX3-327" fmla="*/ 2926858 w 3429026"/>
              <a:gd name="connsiteY3-328" fmla="*/ 502172 h 4412846"/>
              <a:gd name="connsiteX4-329" fmla="*/ 3429025 w 3429026"/>
              <a:gd name="connsiteY4-330" fmla="*/ 1714516 h 4412846"/>
              <a:gd name="connsiteX5-331" fmla="*/ 2774416 w 3429026"/>
              <a:gd name="connsiteY5-332" fmla="*/ 2983049 h 4412846"/>
              <a:gd name="connsiteX6-333" fmla="*/ 1714512 w 3429026"/>
              <a:gd name="connsiteY6-334" fmla="*/ 4143384 h 4412846"/>
              <a:gd name="connsiteX7-335" fmla="*/ 594531 w 3429026"/>
              <a:gd name="connsiteY7-336" fmla="*/ 2957338 h 4412846"/>
              <a:gd name="connsiteX8-337" fmla="*/ 1 w 3429026"/>
              <a:gd name="connsiteY8-338" fmla="*/ 1714514 h 4412846"/>
              <a:gd name="connsiteX9-339" fmla="*/ 0 w 3429026"/>
              <a:gd name="connsiteY9-340" fmla="*/ 1714511 h 4412846"/>
              <a:gd name="connsiteX0-341" fmla="*/ 0 w 3429026"/>
              <a:gd name="connsiteY0-342" fmla="*/ 1714511 h 4208040"/>
              <a:gd name="connsiteX1-343" fmla="*/ 502171 w 3429026"/>
              <a:gd name="connsiteY1-344" fmla="*/ 502168 h 4208040"/>
              <a:gd name="connsiteX2-345" fmla="*/ 1714515 w 3429026"/>
              <a:gd name="connsiteY2-346" fmla="*/ 1 h 4208040"/>
              <a:gd name="connsiteX3-347" fmla="*/ 2926858 w 3429026"/>
              <a:gd name="connsiteY3-348" fmla="*/ 502172 h 4208040"/>
              <a:gd name="connsiteX4-349" fmla="*/ 3429025 w 3429026"/>
              <a:gd name="connsiteY4-350" fmla="*/ 1714516 h 4208040"/>
              <a:gd name="connsiteX5-351" fmla="*/ 2774416 w 3429026"/>
              <a:gd name="connsiteY5-352" fmla="*/ 2983049 h 4208040"/>
              <a:gd name="connsiteX6-353" fmla="*/ 1714512 w 3429026"/>
              <a:gd name="connsiteY6-354" fmla="*/ 4143384 h 4208040"/>
              <a:gd name="connsiteX7-355" fmla="*/ 594531 w 3429026"/>
              <a:gd name="connsiteY7-356" fmla="*/ 2957338 h 4208040"/>
              <a:gd name="connsiteX8-357" fmla="*/ 1 w 3429026"/>
              <a:gd name="connsiteY8-358" fmla="*/ 1714514 h 4208040"/>
              <a:gd name="connsiteX9-359" fmla="*/ 0 w 3429026"/>
              <a:gd name="connsiteY9-360" fmla="*/ 1714511 h 4208040"/>
              <a:gd name="connsiteX0-361" fmla="*/ 0 w 3429026"/>
              <a:gd name="connsiteY0-362" fmla="*/ 1714511 h 4273746"/>
              <a:gd name="connsiteX1-363" fmla="*/ 502171 w 3429026"/>
              <a:gd name="connsiteY1-364" fmla="*/ 502168 h 4273746"/>
              <a:gd name="connsiteX2-365" fmla="*/ 1714515 w 3429026"/>
              <a:gd name="connsiteY2-366" fmla="*/ 1 h 4273746"/>
              <a:gd name="connsiteX3-367" fmla="*/ 2926858 w 3429026"/>
              <a:gd name="connsiteY3-368" fmla="*/ 502172 h 4273746"/>
              <a:gd name="connsiteX4-369" fmla="*/ 3429025 w 3429026"/>
              <a:gd name="connsiteY4-370" fmla="*/ 1714516 h 4273746"/>
              <a:gd name="connsiteX5-371" fmla="*/ 2774416 w 3429026"/>
              <a:gd name="connsiteY5-372" fmla="*/ 2983049 h 4273746"/>
              <a:gd name="connsiteX6-373" fmla="*/ 1714512 w 3429026"/>
              <a:gd name="connsiteY6-374" fmla="*/ 4143384 h 4273746"/>
              <a:gd name="connsiteX7-375" fmla="*/ 594531 w 3429026"/>
              <a:gd name="connsiteY7-376" fmla="*/ 2957338 h 4273746"/>
              <a:gd name="connsiteX8-377" fmla="*/ 1 w 3429026"/>
              <a:gd name="connsiteY8-378" fmla="*/ 1714514 h 4273746"/>
              <a:gd name="connsiteX9-379" fmla="*/ 0 w 3429026"/>
              <a:gd name="connsiteY9-380" fmla="*/ 1714511 h 4273746"/>
              <a:gd name="connsiteX0-381" fmla="*/ 0 w 3429026"/>
              <a:gd name="connsiteY0-382" fmla="*/ 1714511 h 4290910"/>
              <a:gd name="connsiteX1-383" fmla="*/ 502171 w 3429026"/>
              <a:gd name="connsiteY1-384" fmla="*/ 502168 h 4290910"/>
              <a:gd name="connsiteX2-385" fmla="*/ 1714515 w 3429026"/>
              <a:gd name="connsiteY2-386" fmla="*/ 1 h 4290910"/>
              <a:gd name="connsiteX3-387" fmla="*/ 2926858 w 3429026"/>
              <a:gd name="connsiteY3-388" fmla="*/ 502172 h 4290910"/>
              <a:gd name="connsiteX4-389" fmla="*/ 3429025 w 3429026"/>
              <a:gd name="connsiteY4-390" fmla="*/ 1714516 h 4290910"/>
              <a:gd name="connsiteX5-391" fmla="*/ 2774416 w 3429026"/>
              <a:gd name="connsiteY5-392" fmla="*/ 2983049 h 4290910"/>
              <a:gd name="connsiteX6-393" fmla="*/ 1714512 w 3429026"/>
              <a:gd name="connsiteY6-394" fmla="*/ 4143384 h 4290910"/>
              <a:gd name="connsiteX7-395" fmla="*/ 594531 w 3429026"/>
              <a:gd name="connsiteY7-396" fmla="*/ 2957338 h 4290910"/>
              <a:gd name="connsiteX8-397" fmla="*/ 1 w 3429026"/>
              <a:gd name="connsiteY8-398" fmla="*/ 1714514 h 4290910"/>
              <a:gd name="connsiteX9-399" fmla="*/ 0 w 3429026"/>
              <a:gd name="connsiteY9-400" fmla="*/ 1714511 h 4290910"/>
              <a:gd name="connsiteX0-401" fmla="*/ 0 w 3429026"/>
              <a:gd name="connsiteY0-402" fmla="*/ 1714511 h 4290910"/>
              <a:gd name="connsiteX1-403" fmla="*/ 502171 w 3429026"/>
              <a:gd name="connsiteY1-404" fmla="*/ 502168 h 4290910"/>
              <a:gd name="connsiteX2-405" fmla="*/ 1714515 w 3429026"/>
              <a:gd name="connsiteY2-406" fmla="*/ 1 h 4290910"/>
              <a:gd name="connsiteX3-407" fmla="*/ 2926858 w 3429026"/>
              <a:gd name="connsiteY3-408" fmla="*/ 502172 h 4290910"/>
              <a:gd name="connsiteX4-409" fmla="*/ 3429025 w 3429026"/>
              <a:gd name="connsiteY4-410" fmla="*/ 1714516 h 4290910"/>
              <a:gd name="connsiteX5-411" fmla="*/ 2774416 w 3429026"/>
              <a:gd name="connsiteY5-412" fmla="*/ 2983049 h 4290910"/>
              <a:gd name="connsiteX6-413" fmla="*/ 1714512 w 3429026"/>
              <a:gd name="connsiteY6-414" fmla="*/ 4143384 h 4290910"/>
              <a:gd name="connsiteX7-415" fmla="*/ 594531 w 3429026"/>
              <a:gd name="connsiteY7-416" fmla="*/ 2957338 h 4290910"/>
              <a:gd name="connsiteX8-417" fmla="*/ 1 w 3429026"/>
              <a:gd name="connsiteY8-418" fmla="*/ 1714514 h 4290910"/>
              <a:gd name="connsiteX9-419" fmla="*/ 0 w 3429026"/>
              <a:gd name="connsiteY9-420" fmla="*/ 1714511 h 4290910"/>
              <a:gd name="connsiteX0-421" fmla="*/ 0 w 3429026"/>
              <a:gd name="connsiteY0-422" fmla="*/ 1714511 h 4290910"/>
              <a:gd name="connsiteX1-423" fmla="*/ 502171 w 3429026"/>
              <a:gd name="connsiteY1-424" fmla="*/ 502168 h 4290910"/>
              <a:gd name="connsiteX2-425" fmla="*/ 1714515 w 3429026"/>
              <a:gd name="connsiteY2-426" fmla="*/ 1 h 4290910"/>
              <a:gd name="connsiteX3-427" fmla="*/ 2926858 w 3429026"/>
              <a:gd name="connsiteY3-428" fmla="*/ 502172 h 4290910"/>
              <a:gd name="connsiteX4-429" fmla="*/ 3429025 w 3429026"/>
              <a:gd name="connsiteY4-430" fmla="*/ 1714516 h 4290910"/>
              <a:gd name="connsiteX5-431" fmla="*/ 2774416 w 3429026"/>
              <a:gd name="connsiteY5-432" fmla="*/ 2983049 h 4290910"/>
              <a:gd name="connsiteX6-433" fmla="*/ 1714512 w 3429026"/>
              <a:gd name="connsiteY6-434" fmla="*/ 4143384 h 4290910"/>
              <a:gd name="connsiteX7-435" fmla="*/ 594531 w 3429026"/>
              <a:gd name="connsiteY7-436" fmla="*/ 2957338 h 4290910"/>
              <a:gd name="connsiteX8-437" fmla="*/ 1 w 3429026"/>
              <a:gd name="connsiteY8-438" fmla="*/ 1714514 h 4290910"/>
              <a:gd name="connsiteX9-439" fmla="*/ 0 w 3429026"/>
              <a:gd name="connsiteY9-440" fmla="*/ 1714511 h 4290910"/>
              <a:gd name="connsiteX0-441" fmla="*/ 0 w 3429026"/>
              <a:gd name="connsiteY0-442" fmla="*/ 1714511 h 4351870"/>
              <a:gd name="connsiteX1-443" fmla="*/ 502171 w 3429026"/>
              <a:gd name="connsiteY1-444" fmla="*/ 502168 h 4351870"/>
              <a:gd name="connsiteX2-445" fmla="*/ 1714515 w 3429026"/>
              <a:gd name="connsiteY2-446" fmla="*/ 1 h 4351870"/>
              <a:gd name="connsiteX3-447" fmla="*/ 2926858 w 3429026"/>
              <a:gd name="connsiteY3-448" fmla="*/ 502172 h 4351870"/>
              <a:gd name="connsiteX4-449" fmla="*/ 3429025 w 3429026"/>
              <a:gd name="connsiteY4-450" fmla="*/ 1714516 h 4351870"/>
              <a:gd name="connsiteX5-451" fmla="*/ 2774416 w 3429026"/>
              <a:gd name="connsiteY5-452" fmla="*/ 2983049 h 4351870"/>
              <a:gd name="connsiteX6-453" fmla="*/ 1729752 w 3429026"/>
              <a:gd name="connsiteY6-454" fmla="*/ 4204344 h 4351870"/>
              <a:gd name="connsiteX7-455" fmla="*/ 594531 w 3429026"/>
              <a:gd name="connsiteY7-456" fmla="*/ 2957338 h 4351870"/>
              <a:gd name="connsiteX8-457" fmla="*/ 1 w 3429026"/>
              <a:gd name="connsiteY8-458" fmla="*/ 1714514 h 4351870"/>
              <a:gd name="connsiteX9-459" fmla="*/ 0 w 3429026"/>
              <a:gd name="connsiteY9-460" fmla="*/ 1714511 h 4351870"/>
              <a:gd name="connsiteX0-461" fmla="*/ 0 w 3429026"/>
              <a:gd name="connsiteY0-462" fmla="*/ 1714511 h 4334706"/>
              <a:gd name="connsiteX1-463" fmla="*/ 502171 w 3429026"/>
              <a:gd name="connsiteY1-464" fmla="*/ 502168 h 4334706"/>
              <a:gd name="connsiteX2-465" fmla="*/ 1714515 w 3429026"/>
              <a:gd name="connsiteY2-466" fmla="*/ 1 h 4334706"/>
              <a:gd name="connsiteX3-467" fmla="*/ 2926858 w 3429026"/>
              <a:gd name="connsiteY3-468" fmla="*/ 502172 h 4334706"/>
              <a:gd name="connsiteX4-469" fmla="*/ 3429025 w 3429026"/>
              <a:gd name="connsiteY4-470" fmla="*/ 1714516 h 4334706"/>
              <a:gd name="connsiteX5-471" fmla="*/ 2774416 w 3429026"/>
              <a:gd name="connsiteY5-472" fmla="*/ 2983049 h 4334706"/>
              <a:gd name="connsiteX6-473" fmla="*/ 1729752 w 3429026"/>
              <a:gd name="connsiteY6-474" fmla="*/ 4204344 h 4334706"/>
              <a:gd name="connsiteX7-475" fmla="*/ 594531 w 3429026"/>
              <a:gd name="connsiteY7-476" fmla="*/ 2957338 h 4334706"/>
              <a:gd name="connsiteX8-477" fmla="*/ 1 w 3429026"/>
              <a:gd name="connsiteY8-478" fmla="*/ 1714514 h 4334706"/>
              <a:gd name="connsiteX9-479" fmla="*/ 0 w 3429026"/>
              <a:gd name="connsiteY9-480" fmla="*/ 1714511 h 4334706"/>
              <a:gd name="connsiteX0-481" fmla="*/ 0 w 3429026"/>
              <a:gd name="connsiteY0-482" fmla="*/ 1714511 h 4334706"/>
              <a:gd name="connsiteX1-483" fmla="*/ 502171 w 3429026"/>
              <a:gd name="connsiteY1-484" fmla="*/ 502168 h 4334706"/>
              <a:gd name="connsiteX2-485" fmla="*/ 1714515 w 3429026"/>
              <a:gd name="connsiteY2-486" fmla="*/ 1 h 4334706"/>
              <a:gd name="connsiteX3-487" fmla="*/ 2926858 w 3429026"/>
              <a:gd name="connsiteY3-488" fmla="*/ 502172 h 4334706"/>
              <a:gd name="connsiteX4-489" fmla="*/ 3429025 w 3429026"/>
              <a:gd name="connsiteY4-490" fmla="*/ 1714516 h 4334706"/>
              <a:gd name="connsiteX5-491" fmla="*/ 2774416 w 3429026"/>
              <a:gd name="connsiteY5-492" fmla="*/ 2983049 h 4334706"/>
              <a:gd name="connsiteX6-493" fmla="*/ 1729752 w 3429026"/>
              <a:gd name="connsiteY6-494" fmla="*/ 4204344 h 4334706"/>
              <a:gd name="connsiteX7-495" fmla="*/ 594531 w 3429026"/>
              <a:gd name="connsiteY7-496" fmla="*/ 2957338 h 4334706"/>
              <a:gd name="connsiteX8-497" fmla="*/ 1 w 3429026"/>
              <a:gd name="connsiteY8-498" fmla="*/ 1714514 h 4334706"/>
              <a:gd name="connsiteX9-499" fmla="*/ 0 w 3429026"/>
              <a:gd name="connsiteY9-500" fmla="*/ 1714511 h 4334706"/>
              <a:gd name="connsiteX0-501" fmla="*/ 0 w 3429026"/>
              <a:gd name="connsiteY0-502" fmla="*/ 1714511 h 4334706"/>
              <a:gd name="connsiteX1-503" fmla="*/ 502171 w 3429026"/>
              <a:gd name="connsiteY1-504" fmla="*/ 502168 h 4334706"/>
              <a:gd name="connsiteX2-505" fmla="*/ 1714515 w 3429026"/>
              <a:gd name="connsiteY2-506" fmla="*/ 1 h 4334706"/>
              <a:gd name="connsiteX3-507" fmla="*/ 2926858 w 3429026"/>
              <a:gd name="connsiteY3-508" fmla="*/ 502172 h 4334706"/>
              <a:gd name="connsiteX4-509" fmla="*/ 3429025 w 3429026"/>
              <a:gd name="connsiteY4-510" fmla="*/ 1714516 h 4334706"/>
              <a:gd name="connsiteX5-511" fmla="*/ 2774416 w 3429026"/>
              <a:gd name="connsiteY5-512" fmla="*/ 2983049 h 4334706"/>
              <a:gd name="connsiteX6-513" fmla="*/ 1729752 w 3429026"/>
              <a:gd name="connsiteY6-514" fmla="*/ 4204344 h 4334706"/>
              <a:gd name="connsiteX7-515" fmla="*/ 594531 w 3429026"/>
              <a:gd name="connsiteY7-516" fmla="*/ 2957338 h 4334706"/>
              <a:gd name="connsiteX8-517" fmla="*/ 1 w 3429026"/>
              <a:gd name="connsiteY8-518" fmla="*/ 1714514 h 4334706"/>
              <a:gd name="connsiteX9-519" fmla="*/ 0 w 3429026"/>
              <a:gd name="connsiteY9-520" fmla="*/ 1714511 h 43347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3429026" h="4334706">
                <a:moveTo>
                  <a:pt x="0" y="1714511"/>
                </a:moveTo>
                <a:cubicBezTo>
                  <a:pt x="1" y="1259794"/>
                  <a:pt x="180637" y="823701"/>
                  <a:pt x="502171" y="502168"/>
                </a:cubicBezTo>
                <a:cubicBezTo>
                  <a:pt x="823705" y="180635"/>
                  <a:pt x="1259798" y="0"/>
                  <a:pt x="1714515" y="1"/>
                </a:cubicBezTo>
                <a:cubicBezTo>
                  <a:pt x="2169232" y="2"/>
                  <a:pt x="2605325" y="180638"/>
                  <a:pt x="2926858" y="502172"/>
                </a:cubicBezTo>
                <a:cubicBezTo>
                  <a:pt x="3248391" y="823706"/>
                  <a:pt x="3429026" y="1259799"/>
                  <a:pt x="3429025" y="1714516"/>
                </a:cubicBezTo>
                <a:cubicBezTo>
                  <a:pt x="3429025" y="2169233"/>
                  <a:pt x="3126785" y="2616140"/>
                  <a:pt x="2774416" y="2983049"/>
                </a:cubicBezTo>
                <a:cubicBezTo>
                  <a:pt x="2491204" y="3398020"/>
                  <a:pt x="2607357" y="4334706"/>
                  <a:pt x="1729752" y="4204344"/>
                </a:cubicBezTo>
                <a:cubicBezTo>
                  <a:pt x="662645" y="4320420"/>
                  <a:pt x="882823" y="3372310"/>
                  <a:pt x="594531" y="2957338"/>
                </a:cubicBezTo>
                <a:cubicBezTo>
                  <a:pt x="306239" y="2542366"/>
                  <a:pt x="1" y="2169231"/>
                  <a:pt x="1" y="1714514"/>
                </a:cubicBezTo>
                <a:cubicBezTo>
                  <a:pt x="1" y="1714513"/>
                  <a:pt x="0" y="1714512"/>
                  <a:pt x="0" y="1714511"/>
                </a:cubicBezTo>
                <a:close/>
              </a:path>
            </a:pathLst>
          </a:custGeom>
          <a:solidFill>
            <a:srgbClr val="ED827A"/>
          </a:solidFill>
          <a:ln>
            <a:noFill/>
          </a:ln>
          <a:effectLst>
            <a:outerShdw blurRad="1397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altLang="zh-CN" sz="3600" b="1" dirty="0">
                <a:solidFill>
                  <a:prstClr val="white"/>
                </a:solidFill>
                <a:latin typeface="Arial" panose="020B0604020202020204" pitchFamily="34" charset="0"/>
                <a:cs typeface="Arial" panose="020B0604020202020204" pitchFamily="34" charset="0"/>
              </a:rPr>
              <a:t>MAIN IDEA</a:t>
            </a:r>
          </a:p>
          <a:p>
            <a:pPr algn="ctr"/>
            <a:endParaRPr lang="en-US" altLang="zh-CN" sz="3600" b="1" dirty="0">
              <a:solidFill>
                <a:prstClr val="white"/>
              </a:solidFill>
              <a:latin typeface="Arial" panose="020B0604020202020204" pitchFamily="34" charset="0"/>
              <a:cs typeface="Arial" panose="020B0604020202020204" pitchFamily="34" charset="0"/>
            </a:endParaRPr>
          </a:p>
        </p:txBody>
      </p:sp>
      <p:sp>
        <p:nvSpPr>
          <p:cNvPr id="3" name="圆角矩形 2"/>
          <p:cNvSpPr/>
          <p:nvPr/>
        </p:nvSpPr>
        <p:spPr>
          <a:xfrm>
            <a:off x="2597073" y="5148764"/>
            <a:ext cx="1210160" cy="259320"/>
          </a:xfrm>
          <a:prstGeom prst="roundRect">
            <a:avLst>
              <a:gd name="adj" fmla="val 50000"/>
            </a:avLst>
          </a:prstGeom>
          <a:solidFill>
            <a:srgbClr val="4FB66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圆角矩形 3"/>
          <p:cNvSpPr/>
          <p:nvPr/>
        </p:nvSpPr>
        <p:spPr>
          <a:xfrm>
            <a:off x="2452795" y="5463544"/>
            <a:ext cx="1524601" cy="259320"/>
          </a:xfrm>
          <a:prstGeom prst="roundRect">
            <a:avLst>
              <a:gd name="adj" fmla="val 50000"/>
            </a:avLst>
          </a:prstGeom>
          <a:solidFill>
            <a:srgbClr val="3ECEC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圆角矩形 4"/>
          <p:cNvSpPr/>
          <p:nvPr/>
        </p:nvSpPr>
        <p:spPr>
          <a:xfrm>
            <a:off x="2597073" y="5763810"/>
            <a:ext cx="1210160" cy="259320"/>
          </a:xfrm>
          <a:prstGeom prst="roundRect">
            <a:avLst>
              <a:gd name="adj" fmla="val 50000"/>
            </a:avLst>
          </a:prstGeom>
          <a:solidFill>
            <a:srgbClr val="FFB44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圆角矩形 5"/>
          <p:cNvSpPr/>
          <p:nvPr/>
        </p:nvSpPr>
        <p:spPr>
          <a:xfrm>
            <a:off x="2803523" y="6064076"/>
            <a:ext cx="827640" cy="259320"/>
          </a:xfrm>
          <a:prstGeom prst="roundRect">
            <a:avLst>
              <a:gd name="adj" fmla="val 50000"/>
            </a:avLst>
          </a:prstGeom>
          <a:solidFill>
            <a:srgbClr val="352F2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nvSpPr>
        <p:spPr>
          <a:xfrm>
            <a:off x="7749007" y="2953897"/>
            <a:ext cx="2974676" cy="1138773"/>
          </a:xfrm>
          <a:prstGeom prst="rect">
            <a:avLst/>
          </a:prstGeom>
        </p:spPr>
        <p:txBody>
          <a:bodyPr wrap="square">
            <a:spAutoFit/>
          </a:bodyPr>
          <a:lstStyle/>
          <a:p>
            <a:pPr>
              <a:lnSpc>
                <a:spcPct val="150000"/>
              </a:lnSpc>
              <a:spcAft>
                <a:spcPts val="600"/>
              </a:spcAft>
            </a:pPr>
            <a:r>
              <a:rPr lang="en-US" altLang="zh-CN" b="1" dirty="0">
                <a:solidFill>
                  <a:prstClr val="black"/>
                </a:solidFill>
                <a:latin typeface="Arial" panose="020B0604020202020204" pitchFamily="34" charset="0"/>
                <a:ea typeface="微软雅黑" panose="020B0503020204020204" pitchFamily="34" charset="-122"/>
                <a:cs typeface="Arial" panose="020B0604020202020204" pitchFamily="34" charset="0"/>
              </a:rPr>
              <a:t>ADD YOUR TITLE HERE</a:t>
            </a:r>
            <a:endParaRPr lang="zh-CN" altLang="en-US"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r>
              <a:rPr lang="zh-CN" altLang="en-US"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单击输入</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相关内容单击输入相关</a:t>
            </a:r>
            <a:r>
              <a:rPr lang="zh-CN" altLang="en-US"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内容单击</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输入相关</a:t>
            </a:r>
            <a:r>
              <a:rPr lang="zh-CN" altLang="en-US"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内容</a:t>
            </a:r>
            <a:endPar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8" name="组合 7"/>
          <p:cNvGrpSpPr/>
          <p:nvPr/>
        </p:nvGrpSpPr>
        <p:grpSpPr>
          <a:xfrm>
            <a:off x="3807235" y="3564248"/>
            <a:ext cx="2543136" cy="2329222"/>
            <a:chOff x="3586634" y="3315690"/>
            <a:chExt cx="1559925" cy="1924977"/>
          </a:xfrm>
        </p:grpSpPr>
        <p:cxnSp>
          <p:nvCxnSpPr>
            <p:cNvPr id="9" name="直接连接符 8"/>
            <p:cNvCxnSpPr/>
            <p:nvPr/>
          </p:nvCxnSpPr>
          <p:spPr>
            <a:xfrm flipV="1">
              <a:off x="4582235" y="3315690"/>
              <a:ext cx="564324" cy="2076"/>
            </a:xfrm>
            <a:prstGeom prst="line">
              <a:avLst/>
            </a:prstGeom>
            <a:ln>
              <a:solidFill>
                <a:srgbClr val="FFB44B"/>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5" idx="3"/>
            </p:cNvCxnSpPr>
            <p:nvPr/>
          </p:nvCxnSpPr>
          <p:spPr>
            <a:xfrm>
              <a:off x="3586634" y="5240667"/>
              <a:ext cx="1001121" cy="0"/>
            </a:xfrm>
            <a:prstGeom prst="line">
              <a:avLst/>
            </a:prstGeom>
            <a:ln>
              <a:solidFill>
                <a:srgbClr val="FFB44B"/>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85150" y="3318085"/>
              <a:ext cx="6071" cy="1914848"/>
            </a:xfrm>
            <a:prstGeom prst="line">
              <a:avLst/>
            </a:prstGeom>
            <a:ln>
              <a:solidFill>
                <a:srgbClr val="FFB44B"/>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3631163" y="5041144"/>
            <a:ext cx="2718005" cy="1169463"/>
            <a:chOff x="3769383" y="2922787"/>
            <a:chExt cx="1518606" cy="2317880"/>
          </a:xfrm>
        </p:grpSpPr>
        <p:cxnSp>
          <p:nvCxnSpPr>
            <p:cNvPr id="13" name="直接连接符 12"/>
            <p:cNvCxnSpPr/>
            <p:nvPr/>
          </p:nvCxnSpPr>
          <p:spPr>
            <a:xfrm flipV="1">
              <a:off x="4857752" y="2922787"/>
              <a:ext cx="430237" cy="6146"/>
            </a:xfrm>
            <a:prstGeom prst="line">
              <a:avLst/>
            </a:prstGeom>
            <a:ln>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6" idx="3"/>
            </p:cNvCxnSpPr>
            <p:nvPr/>
          </p:nvCxnSpPr>
          <p:spPr>
            <a:xfrm>
              <a:off x="3769383" y="5207229"/>
              <a:ext cx="1096799" cy="3343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3706546" y="4080139"/>
              <a:ext cx="2304000" cy="15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1238849" y="279930"/>
            <a:ext cx="3467616"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3200" b="1" cap="none" spc="0" dirty="0" smtClean="0">
                <a:solidFill>
                  <a:schemeClr val="tx1">
                    <a:lumMod val="50000"/>
                    <a:lumOff val="50000"/>
                  </a:schemeClr>
                </a:solidFill>
                <a:effectLst/>
              </a:rPr>
              <a:t>单击此处</a:t>
            </a:r>
            <a:r>
              <a:rPr lang="zh-CN" altLang="en-US" sz="3200" b="1" cap="none" spc="0" dirty="0" smtClean="0">
                <a:solidFill>
                  <a:srgbClr val="EE6B61"/>
                </a:solidFill>
                <a:effectLst/>
              </a:rPr>
              <a:t>添加标题</a:t>
            </a:r>
            <a:endParaRPr lang="en-US" altLang="zh-CN" sz="3200" b="1" cap="none" spc="0" dirty="0" smtClean="0">
              <a:solidFill>
                <a:srgbClr val="EE6B61"/>
              </a:solidFill>
              <a:effectLst/>
            </a:endParaRPr>
          </a:p>
          <a:p>
            <a:pPr algn="ctr"/>
            <a:r>
              <a:rPr lang="en-US" altLang="zh-CN" b="1" dirty="0" smtClean="0">
                <a:solidFill>
                  <a:schemeClr val="bg1">
                    <a:lumMod val="50000"/>
                  </a:schemeClr>
                </a:solidFill>
              </a:rPr>
              <a:t>ADD YOUR TITLE HERE</a:t>
            </a:r>
            <a:endParaRPr lang="zh-CN" altLang="en-US" b="1" cap="none" spc="0" dirty="0">
              <a:solidFill>
                <a:schemeClr val="bg1">
                  <a:lumMod val="50000"/>
                </a:schemeClr>
              </a:solidFill>
              <a:effectLst/>
            </a:endParaRPr>
          </a:p>
        </p:txBody>
      </p:sp>
      <p:sp>
        <p:nvSpPr>
          <p:cNvPr id="18" name="KSO_Shape"/>
          <p:cNvSpPr>
            <a:spLocks noChangeAspect="1"/>
          </p:cNvSpPr>
          <p:nvPr/>
        </p:nvSpPr>
        <p:spPr>
          <a:xfrm>
            <a:off x="407141" y="373075"/>
            <a:ext cx="804198" cy="74924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EE6B6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grpSp>
        <p:nvGrpSpPr>
          <p:cNvPr id="20" name="组合 19"/>
          <p:cNvGrpSpPr/>
          <p:nvPr/>
        </p:nvGrpSpPr>
        <p:grpSpPr>
          <a:xfrm>
            <a:off x="3549794" y="2116578"/>
            <a:ext cx="2799376" cy="3493393"/>
            <a:chOff x="3586634" y="2353565"/>
            <a:chExt cx="1717100" cy="2887102"/>
          </a:xfrm>
        </p:grpSpPr>
        <p:cxnSp>
          <p:nvCxnSpPr>
            <p:cNvPr id="21" name="直接连接符 20"/>
            <p:cNvCxnSpPr/>
            <p:nvPr/>
          </p:nvCxnSpPr>
          <p:spPr>
            <a:xfrm>
              <a:off x="4582318" y="2353565"/>
              <a:ext cx="721416" cy="1588"/>
            </a:xfrm>
            <a:prstGeom prst="line">
              <a:avLst/>
            </a:prstGeom>
            <a:ln>
              <a:solidFill>
                <a:srgbClr val="3ECEC7"/>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586634" y="5240667"/>
              <a:ext cx="1001121" cy="0"/>
            </a:xfrm>
            <a:prstGeom prst="line">
              <a:avLst/>
            </a:prstGeom>
            <a:ln>
              <a:solidFill>
                <a:srgbClr val="3ECEC7"/>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581057" y="2355640"/>
              <a:ext cx="10164" cy="2877294"/>
            </a:xfrm>
            <a:prstGeom prst="line">
              <a:avLst/>
            </a:prstGeom>
            <a:ln>
              <a:solidFill>
                <a:srgbClr val="3ECEC7"/>
              </a:soli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6507028" y="3029079"/>
            <a:ext cx="1085322" cy="1101430"/>
            <a:chOff x="4116145" y="4187787"/>
            <a:chExt cx="1085322" cy="1101430"/>
          </a:xfrm>
        </p:grpSpPr>
        <p:sp>
          <p:nvSpPr>
            <p:cNvPr id="31" name="Freeform 15"/>
            <p:cNvSpPr>
              <a:spLocks noEditPoints="1"/>
            </p:cNvSpPr>
            <p:nvPr/>
          </p:nvSpPr>
          <p:spPr bwMode="auto">
            <a:xfrm>
              <a:off x="4116145" y="4187787"/>
              <a:ext cx="1085322" cy="1101430"/>
            </a:xfrm>
            <a:custGeom>
              <a:avLst/>
              <a:gdLst>
                <a:gd name="T0" fmla="*/ 151 w 228"/>
                <a:gd name="T1" fmla="*/ 16 h 231"/>
                <a:gd name="T2" fmla="*/ 219 w 228"/>
                <a:gd name="T3" fmla="*/ 135 h 231"/>
                <a:gd name="T4" fmla="*/ 95 w 228"/>
                <a:gd name="T5" fmla="*/ 220 h 231"/>
                <a:gd name="T6" fmla="*/ 78 w 228"/>
                <a:gd name="T7" fmla="*/ 216 h 231"/>
                <a:gd name="T8" fmla="*/ 9 w 228"/>
                <a:gd name="T9" fmla="*/ 97 h 231"/>
                <a:gd name="T10" fmla="*/ 133 w 228"/>
                <a:gd name="T11" fmla="*/ 11 h 231"/>
                <a:gd name="T12" fmla="*/ 151 w 228"/>
                <a:gd name="T13" fmla="*/ 16 h 231"/>
                <a:gd name="T14" fmla="*/ 78 w 228"/>
                <a:gd name="T15" fmla="*/ 214 h 231"/>
                <a:gd name="T16" fmla="*/ 95 w 228"/>
                <a:gd name="T17" fmla="*/ 218 h 231"/>
                <a:gd name="T18" fmla="*/ 217 w 228"/>
                <a:gd name="T19" fmla="*/ 134 h 231"/>
                <a:gd name="T20" fmla="*/ 150 w 228"/>
                <a:gd name="T21" fmla="*/ 18 h 231"/>
                <a:gd name="T22" fmla="*/ 133 w 228"/>
                <a:gd name="T23" fmla="*/ 13 h 231"/>
                <a:gd name="T24" fmla="*/ 12 w 228"/>
                <a:gd name="T25" fmla="*/ 97 h 231"/>
                <a:gd name="T26" fmla="*/ 78 w 228"/>
                <a:gd name="T27" fmla="*/ 21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 h="231">
                  <a:moveTo>
                    <a:pt x="151" y="16"/>
                  </a:moveTo>
                  <a:cubicBezTo>
                    <a:pt x="200" y="33"/>
                    <a:pt x="228" y="84"/>
                    <a:pt x="219" y="135"/>
                  </a:cubicBezTo>
                  <a:cubicBezTo>
                    <a:pt x="208" y="193"/>
                    <a:pt x="153" y="231"/>
                    <a:pt x="95" y="220"/>
                  </a:cubicBezTo>
                  <a:cubicBezTo>
                    <a:pt x="89" y="219"/>
                    <a:pt x="83" y="218"/>
                    <a:pt x="78" y="216"/>
                  </a:cubicBezTo>
                  <a:cubicBezTo>
                    <a:pt x="29" y="198"/>
                    <a:pt x="0" y="148"/>
                    <a:pt x="9" y="97"/>
                  </a:cubicBezTo>
                  <a:cubicBezTo>
                    <a:pt x="20" y="39"/>
                    <a:pt x="76" y="0"/>
                    <a:pt x="133" y="11"/>
                  </a:cubicBezTo>
                  <a:cubicBezTo>
                    <a:pt x="139" y="12"/>
                    <a:pt x="145" y="14"/>
                    <a:pt x="151" y="16"/>
                  </a:cubicBezTo>
                  <a:close/>
                  <a:moveTo>
                    <a:pt x="78" y="214"/>
                  </a:moveTo>
                  <a:cubicBezTo>
                    <a:pt x="84" y="216"/>
                    <a:pt x="90" y="217"/>
                    <a:pt x="95" y="218"/>
                  </a:cubicBezTo>
                  <a:cubicBezTo>
                    <a:pt x="152" y="229"/>
                    <a:pt x="206" y="191"/>
                    <a:pt x="217" y="134"/>
                  </a:cubicBezTo>
                  <a:cubicBezTo>
                    <a:pt x="226" y="84"/>
                    <a:pt x="198" y="35"/>
                    <a:pt x="150" y="18"/>
                  </a:cubicBezTo>
                  <a:cubicBezTo>
                    <a:pt x="144" y="16"/>
                    <a:pt x="139" y="14"/>
                    <a:pt x="133" y="13"/>
                  </a:cubicBezTo>
                  <a:cubicBezTo>
                    <a:pt x="76" y="3"/>
                    <a:pt x="22" y="40"/>
                    <a:pt x="12" y="97"/>
                  </a:cubicBezTo>
                  <a:cubicBezTo>
                    <a:pt x="3" y="147"/>
                    <a:pt x="31" y="196"/>
                    <a:pt x="78" y="214"/>
                  </a:cubicBezTo>
                  <a:close/>
                </a:path>
              </a:pathLst>
            </a:custGeom>
            <a:solidFill>
              <a:srgbClr val="FB9BA2"/>
            </a:solidFill>
            <a:ln w="3175">
              <a:solidFill>
                <a:srgbClr val="FFB44B"/>
              </a:solidFill>
            </a:ln>
          </p:spPr>
          <p:txBody>
            <a:bodyPr vert="horz" wrap="square" lIns="91440" tIns="45720" rIns="91440" bIns="45720" numCol="1" anchor="t" anchorCtr="0" compatLnSpc="1"/>
            <a:lstStyle/>
            <a:p>
              <a:endParaRPr lang="zh-CN" altLang="en-US"/>
            </a:p>
          </p:txBody>
        </p:sp>
        <p:sp>
          <p:nvSpPr>
            <p:cNvPr id="32" name="Freeform 16"/>
            <p:cNvSpPr/>
            <p:nvPr/>
          </p:nvSpPr>
          <p:spPr bwMode="auto">
            <a:xfrm>
              <a:off x="4162457" y="4254654"/>
              <a:ext cx="996724" cy="996724"/>
            </a:xfrm>
            <a:custGeom>
              <a:avLst/>
              <a:gdLst>
                <a:gd name="T0" fmla="*/ 9 w 209"/>
                <a:gd name="T1" fmla="*/ 87 h 209"/>
                <a:gd name="T2" fmla="*/ 122 w 209"/>
                <a:gd name="T3" fmla="*/ 10 h 209"/>
                <a:gd name="T4" fmla="*/ 199 w 209"/>
                <a:gd name="T5" fmla="*/ 122 h 209"/>
                <a:gd name="T6" fmla="*/ 87 w 209"/>
                <a:gd name="T7" fmla="*/ 200 h 209"/>
                <a:gd name="T8" fmla="*/ 9 w 209"/>
                <a:gd name="T9" fmla="*/ 87 h 209"/>
              </a:gdLst>
              <a:ahLst/>
              <a:cxnLst>
                <a:cxn ang="0">
                  <a:pos x="T0" y="T1"/>
                </a:cxn>
                <a:cxn ang="0">
                  <a:pos x="T2" y="T3"/>
                </a:cxn>
                <a:cxn ang="0">
                  <a:pos x="T4" y="T5"/>
                </a:cxn>
                <a:cxn ang="0">
                  <a:pos x="T6" y="T7"/>
                </a:cxn>
                <a:cxn ang="0">
                  <a:pos x="T8" y="T9"/>
                </a:cxn>
              </a:cxnLst>
              <a:rect l="0" t="0" r="r" b="b"/>
              <a:pathLst>
                <a:path w="209" h="209">
                  <a:moveTo>
                    <a:pt x="9" y="87"/>
                  </a:moveTo>
                  <a:cubicBezTo>
                    <a:pt x="19" y="35"/>
                    <a:pt x="69" y="0"/>
                    <a:pt x="122" y="10"/>
                  </a:cubicBezTo>
                  <a:cubicBezTo>
                    <a:pt x="174" y="19"/>
                    <a:pt x="209" y="70"/>
                    <a:pt x="199" y="122"/>
                  </a:cubicBezTo>
                  <a:cubicBezTo>
                    <a:pt x="190" y="175"/>
                    <a:pt x="139" y="209"/>
                    <a:pt x="87" y="200"/>
                  </a:cubicBezTo>
                  <a:cubicBezTo>
                    <a:pt x="34" y="190"/>
                    <a:pt x="0" y="140"/>
                    <a:pt x="9" y="87"/>
                  </a:cubicBezTo>
                  <a:close/>
                </a:path>
              </a:pathLst>
            </a:custGeom>
            <a:solidFill>
              <a:srgbClr val="FFB44B"/>
            </a:solidFill>
            <a:ln>
              <a:noFill/>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33" name="Freeform 51"/>
            <p:cNvSpPr>
              <a:spLocks noEditPoints="1"/>
            </p:cNvSpPr>
            <p:nvPr/>
          </p:nvSpPr>
          <p:spPr bwMode="auto">
            <a:xfrm>
              <a:off x="4410128" y="4488230"/>
              <a:ext cx="497355" cy="515477"/>
            </a:xfrm>
            <a:custGeom>
              <a:avLst/>
              <a:gdLst>
                <a:gd name="T0" fmla="*/ 82 w 104"/>
                <a:gd name="T1" fmla="*/ 27 h 108"/>
                <a:gd name="T2" fmla="*/ 67 w 104"/>
                <a:gd name="T3" fmla="*/ 37 h 108"/>
                <a:gd name="T4" fmla="*/ 65 w 104"/>
                <a:gd name="T5" fmla="*/ 38 h 108"/>
                <a:gd name="T6" fmla="*/ 62 w 104"/>
                <a:gd name="T7" fmla="*/ 33 h 108"/>
                <a:gd name="T8" fmla="*/ 51 w 104"/>
                <a:gd name="T9" fmla="*/ 13 h 108"/>
                <a:gd name="T10" fmla="*/ 65 w 104"/>
                <a:gd name="T11" fmla="*/ 2 h 108"/>
                <a:gd name="T12" fmla="*/ 79 w 104"/>
                <a:gd name="T13" fmla="*/ 21 h 108"/>
                <a:gd name="T14" fmla="*/ 83 w 104"/>
                <a:gd name="T15" fmla="*/ 26 h 108"/>
                <a:gd name="T16" fmla="*/ 61 w 104"/>
                <a:gd name="T17" fmla="*/ 0 h 108"/>
                <a:gd name="T18" fmla="*/ 34 w 104"/>
                <a:gd name="T19" fmla="*/ 2 h 108"/>
                <a:gd name="T20" fmla="*/ 20 w 104"/>
                <a:gd name="T21" fmla="*/ 27 h 108"/>
                <a:gd name="T22" fmla="*/ 39 w 104"/>
                <a:gd name="T23" fmla="*/ 31 h 108"/>
                <a:gd name="T24" fmla="*/ 50 w 104"/>
                <a:gd name="T25" fmla="*/ 12 h 108"/>
                <a:gd name="T26" fmla="*/ 50 w 104"/>
                <a:gd name="T27" fmla="*/ 11 h 108"/>
                <a:gd name="T28" fmla="*/ 66 w 104"/>
                <a:gd name="T29" fmla="*/ 108 h 108"/>
                <a:gd name="T30" fmla="*/ 81 w 104"/>
                <a:gd name="T31" fmla="*/ 97 h 108"/>
                <a:gd name="T32" fmla="*/ 88 w 104"/>
                <a:gd name="T33" fmla="*/ 81 h 108"/>
                <a:gd name="T34" fmla="*/ 82 w 104"/>
                <a:gd name="T35" fmla="*/ 76 h 108"/>
                <a:gd name="T36" fmla="*/ 62 w 104"/>
                <a:gd name="T37" fmla="*/ 64 h 108"/>
                <a:gd name="T38" fmla="*/ 57 w 104"/>
                <a:gd name="T39" fmla="*/ 76 h 108"/>
                <a:gd name="T40" fmla="*/ 53 w 104"/>
                <a:gd name="T41" fmla="*/ 87 h 108"/>
                <a:gd name="T42" fmla="*/ 59 w 104"/>
                <a:gd name="T43" fmla="*/ 97 h 108"/>
                <a:gd name="T44" fmla="*/ 90 w 104"/>
                <a:gd name="T45" fmla="*/ 80 h 108"/>
                <a:gd name="T46" fmla="*/ 104 w 104"/>
                <a:gd name="T47" fmla="*/ 69 h 108"/>
                <a:gd name="T48" fmla="*/ 104 w 104"/>
                <a:gd name="T49" fmla="*/ 66 h 108"/>
                <a:gd name="T50" fmla="*/ 73 w 104"/>
                <a:gd name="T51" fmla="*/ 50 h 108"/>
                <a:gd name="T52" fmla="*/ 86 w 104"/>
                <a:gd name="T53" fmla="*/ 72 h 108"/>
                <a:gd name="T54" fmla="*/ 88 w 104"/>
                <a:gd name="T55" fmla="*/ 75 h 108"/>
                <a:gd name="T56" fmla="*/ 90 w 104"/>
                <a:gd name="T57" fmla="*/ 80 h 108"/>
                <a:gd name="T58" fmla="*/ 10 w 104"/>
                <a:gd name="T59" fmla="*/ 48 h 108"/>
                <a:gd name="T60" fmla="*/ 1 w 104"/>
                <a:gd name="T61" fmla="*/ 70 h 108"/>
                <a:gd name="T62" fmla="*/ 17 w 104"/>
                <a:gd name="T63" fmla="*/ 77 h 108"/>
                <a:gd name="T64" fmla="*/ 29 w 104"/>
                <a:gd name="T65" fmla="*/ 57 h 108"/>
                <a:gd name="T66" fmla="*/ 32 w 104"/>
                <a:gd name="T67" fmla="*/ 52 h 108"/>
                <a:gd name="T68" fmla="*/ 31 w 104"/>
                <a:gd name="T69" fmla="*/ 51 h 108"/>
                <a:gd name="T70" fmla="*/ 14 w 104"/>
                <a:gd name="T71" fmla="*/ 43 h 108"/>
                <a:gd name="T72" fmla="*/ 0 w 104"/>
                <a:gd name="T73" fmla="*/ 44 h 108"/>
                <a:gd name="T74" fmla="*/ 2 w 104"/>
                <a:gd name="T75" fmla="*/ 74 h 108"/>
                <a:gd name="T76" fmla="*/ 17 w 104"/>
                <a:gd name="T77" fmla="*/ 97 h 108"/>
                <a:gd name="T78" fmla="*/ 46 w 104"/>
                <a:gd name="T79" fmla="*/ 97 h 108"/>
                <a:gd name="T80" fmla="*/ 39 w 104"/>
                <a:gd name="T81" fmla="*/ 78 h 108"/>
                <a:gd name="T82" fmla="*/ 18 w 104"/>
                <a:gd name="T83" fmla="*/ 79 h 108"/>
                <a:gd name="T84" fmla="*/ 17 w 104"/>
                <a:gd name="T85" fmla="*/ 7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4" h="108">
                  <a:moveTo>
                    <a:pt x="83" y="26"/>
                  </a:moveTo>
                  <a:cubicBezTo>
                    <a:pt x="82" y="27"/>
                    <a:pt x="82" y="27"/>
                    <a:pt x="82" y="27"/>
                  </a:cubicBezTo>
                  <a:cubicBezTo>
                    <a:pt x="78" y="36"/>
                    <a:pt x="78" y="36"/>
                    <a:pt x="78" y="36"/>
                  </a:cubicBezTo>
                  <a:cubicBezTo>
                    <a:pt x="67" y="37"/>
                    <a:pt x="67" y="37"/>
                    <a:pt x="67" y="37"/>
                  </a:cubicBezTo>
                  <a:cubicBezTo>
                    <a:pt x="66" y="38"/>
                    <a:pt x="66" y="38"/>
                    <a:pt x="66" y="38"/>
                  </a:cubicBezTo>
                  <a:cubicBezTo>
                    <a:pt x="65" y="38"/>
                    <a:pt x="65" y="38"/>
                    <a:pt x="65" y="38"/>
                  </a:cubicBezTo>
                  <a:cubicBezTo>
                    <a:pt x="53" y="39"/>
                    <a:pt x="53" y="39"/>
                    <a:pt x="53" y="39"/>
                  </a:cubicBezTo>
                  <a:cubicBezTo>
                    <a:pt x="62" y="33"/>
                    <a:pt x="62" y="33"/>
                    <a:pt x="62" y="33"/>
                  </a:cubicBezTo>
                  <a:cubicBezTo>
                    <a:pt x="59" y="26"/>
                    <a:pt x="55" y="21"/>
                    <a:pt x="53" y="16"/>
                  </a:cubicBezTo>
                  <a:cubicBezTo>
                    <a:pt x="52" y="15"/>
                    <a:pt x="52" y="14"/>
                    <a:pt x="51" y="13"/>
                  </a:cubicBezTo>
                  <a:cubicBezTo>
                    <a:pt x="52" y="11"/>
                    <a:pt x="53" y="10"/>
                    <a:pt x="54" y="9"/>
                  </a:cubicBezTo>
                  <a:cubicBezTo>
                    <a:pt x="57" y="5"/>
                    <a:pt x="61" y="2"/>
                    <a:pt x="65" y="2"/>
                  </a:cubicBezTo>
                  <a:cubicBezTo>
                    <a:pt x="67" y="2"/>
                    <a:pt x="69" y="3"/>
                    <a:pt x="71" y="7"/>
                  </a:cubicBezTo>
                  <a:cubicBezTo>
                    <a:pt x="79" y="21"/>
                    <a:pt x="79" y="21"/>
                    <a:pt x="79" y="21"/>
                  </a:cubicBezTo>
                  <a:cubicBezTo>
                    <a:pt x="89" y="14"/>
                    <a:pt x="89" y="14"/>
                    <a:pt x="89" y="14"/>
                  </a:cubicBezTo>
                  <a:lnTo>
                    <a:pt x="83" y="26"/>
                  </a:lnTo>
                  <a:close/>
                  <a:moveTo>
                    <a:pt x="53" y="7"/>
                  </a:moveTo>
                  <a:cubicBezTo>
                    <a:pt x="55" y="4"/>
                    <a:pt x="58" y="2"/>
                    <a:pt x="61" y="0"/>
                  </a:cubicBezTo>
                  <a:cubicBezTo>
                    <a:pt x="36" y="0"/>
                    <a:pt x="36" y="0"/>
                    <a:pt x="36" y="0"/>
                  </a:cubicBezTo>
                  <a:cubicBezTo>
                    <a:pt x="35" y="1"/>
                    <a:pt x="34" y="2"/>
                    <a:pt x="34" y="2"/>
                  </a:cubicBezTo>
                  <a:cubicBezTo>
                    <a:pt x="34" y="2"/>
                    <a:pt x="34" y="2"/>
                    <a:pt x="34" y="2"/>
                  </a:cubicBezTo>
                  <a:cubicBezTo>
                    <a:pt x="20" y="27"/>
                    <a:pt x="20" y="27"/>
                    <a:pt x="20" y="27"/>
                  </a:cubicBezTo>
                  <a:cubicBezTo>
                    <a:pt x="35" y="37"/>
                    <a:pt x="35" y="37"/>
                    <a:pt x="35" y="37"/>
                  </a:cubicBezTo>
                  <a:cubicBezTo>
                    <a:pt x="36" y="35"/>
                    <a:pt x="38" y="33"/>
                    <a:pt x="39" y="31"/>
                  </a:cubicBezTo>
                  <a:cubicBezTo>
                    <a:pt x="48" y="15"/>
                    <a:pt x="48" y="15"/>
                    <a:pt x="48" y="15"/>
                  </a:cubicBezTo>
                  <a:cubicBezTo>
                    <a:pt x="48" y="15"/>
                    <a:pt x="49" y="13"/>
                    <a:pt x="50" y="12"/>
                  </a:cubicBezTo>
                  <a:cubicBezTo>
                    <a:pt x="50" y="12"/>
                    <a:pt x="50" y="12"/>
                    <a:pt x="50" y="12"/>
                  </a:cubicBezTo>
                  <a:cubicBezTo>
                    <a:pt x="50" y="11"/>
                    <a:pt x="50" y="11"/>
                    <a:pt x="50" y="11"/>
                  </a:cubicBezTo>
                  <a:cubicBezTo>
                    <a:pt x="51" y="10"/>
                    <a:pt x="52" y="9"/>
                    <a:pt x="53" y="7"/>
                  </a:cubicBezTo>
                  <a:close/>
                  <a:moveTo>
                    <a:pt x="66" y="108"/>
                  </a:moveTo>
                  <a:cubicBezTo>
                    <a:pt x="65" y="97"/>
                    <a:pt x="65" y="97"/>
                    <a:pt x="65" y="97"/>
                  </a:cubicBezTo>
                  <a:cubicBezTo>
                    <a:pt x="81" y="97"/>
                    <a:pt x="81" y="97"/>
                    <a:pt x="81" y="97"/>
                  </a:cubicBezTo>
                  <a:cubicBezTo>
                    <a:pt x="85" y="96"/>
                    <a:pt x="87" y="95"/>
                    <a:pt x="89" y="93"/>
                  </a:cubicBezTo>
                  <a:cubicBezTo>
                    <a:pt x="91" y="90"/>
                    <a:pt x="90" y="85"/>
                    <a:pt x="88" y="81"/>
                  </a:cubicBezTo>
                  <a:cubicBezTo>
                    <a:pt x="88" y="79"/>
                    <a:pt x="87" y="77"/>
                    <a:pt x="86" y="76"/>
                  </a:cubicBezTo>
                  <a:cubicBezTo>
                    <a:pt x="85" y="76"/>
                    <a:pt x="84" y="76"/>
                    <a:pt x="82" y="76"/>
                  </a:cubicBezTo>
                  <a:cubicBezTo>
                    <a:pt x="77" y="76"/>
                    <a:pt x="71" y="76"/>
                    <a:pt x="63" y="75"/>
                  </a:cubicBezTo>
                  <a:cubicBezTo>
                    <a:pt x="62" y="64"/>
                    <a:pt x="62" y="64"/>
                    <a:pt x="62" y="64"/>
                  </a:cubicBezTo>
                  <a:cubicBezTo>
                    <a:pt x="58" y="75"/>
                    <a:pt x="58" y="75"/>
                    <a:pt x="58" y="75"/>
                  </a:cubicBezTo>
                  <a:cubicBezTo>
                    <a:pt x="57" y="76"/>
                    <a:pt x="57" y="76"/>
                    <a:pt x="57" y="76"/>
                  </a:cubicBezTo>
                  <a:cubicBezTo>
                    <a:pt x="57" y="77"/>
                    <a:pt x="57" y="77"/>
                    <a:pt x="57" y="77"/>
                  </a:cubicBezTo>
                  <a:cubicBezTo>
                    <a:pt x="53" y="87"/>
                    <a:pt x="53" y="87"/>
                    <a:pt x="53" y="87"/>
                  </a:cubicBezTo>
                  <a:cubicBezTo>
                    <a:pt x="58" y="96"/>
                    <a:pt x="58" y="96"/>
                    <a:pt x="58" y="96"/>
                  </a:cubicBezTo>
                  <a:cubicBezTo>
                    <a:pt x="59" y="97"/>
                    <a:pt x="59" y="97"/>
                    <a:pt x="59" y="97"/>
                  </a:cubicBezTo>
                  <a:lnTo>
                    <a:pt x="66" y="108"/>
                  </a:lnTo>
                  <a:close/>
                  <a:moveTo>
                    <a:pt x="90" y="80"/>
                  </a:moveTo>
                  <a:cubicBezTo>
                    <a:pt x="91" y="83"/>
                    <a:pt x="92" y="87"/>
                    <a:pt x="92" y="91"/>
                  </a:cubicBezTo>
                  <a:cubicBezTo>
                    <a:pt x="104" y="69"/>
                    <a:pt x="104" y="69"/>
                    <a:pt x="104" y="69"/>
                  </a:cubicBezTo>
                  <a:cubicBezTo>
                    <a:pt x="104" y="67"/>
                    <a:pt x="104" y="67"/>
                    <a:pt x="104" y="66"/>
                  </a:cubicBezTo>
                  <a:cubicBezTo>
                    <a:pt x="104" y="66"/>
                    <a:pt x="104" y="66"/>
                    <a:pt x="104" y="66"/>
                  </a:cubicBezTo>
                  <a:cubicBezTo>
                    <a:pt x="90" y="42"/>
                    <a:pt x="90" y="42"/>
                    <a:pt x="90" y="42"/>
                  </a:cubicBezTo>
                  <a:cubicBezTo>
                    <a:pt x="73" y="50"/>
                    <a:pt x="73" y="50"/>
                    <a:pt x="73" y="50"/>
                  </a:cubicBezTo>
                  <a:cubicBezTo>
                    <a:pt x="74" y="52"/>
                    <a:pt x="76" y="54"/>
                    <a:pt x="77" y="56"/>
                  </a:cubicBezTo>
                  <a:cubicBezTo>
                    <a:pt x="86" y="72"/>
                    <a:pt x="86" y="72"/>
                    <a:pt x="86" y="72"/>
                  </a:cubicBezTo>
                  <a:cubicBezTo>
                    <a:pt x="86" y="72"/>
                    <a:pt x="87" y="73"/>
                    <a:pt x="88" y="75"/>
                  </a:cubicBezTo>
                  <a:cubicBezTo>
                    <a:pt x="88" y="75"/>
                    <a:pt x="88" y="75"/>
                    <a:pt x="88" y="75"/>
                  </a:cubicBezTo>
                  <a:cubicBezTo>
                    <a:pt x="88" y="76"/>
                    <a:pt x="88" y="76"/>
                    <a:pt x="88" y="76"/>
                  </a:cubicBezTo>
                  <a:cubicBezTo>
                    <a:pt x="89" y="77"/>
                    <a:pt x="89" y="78"/>
                    <a:pt x="90" y="80"/>
                  </a:cubicBezTo>
                  <a:close/>
                  <a:moveTo>
                    <a:pt x="0" y="44"/>
                  </a:moveTo>
                  <a:cubicBezTo>
                    <a:pt x="10" y="48"/>
                    <a:pt x="10" y="48"/>
                    <a:pt x="10" y="48"/>
                  </a:cubicBezTo>
                  <a:cubicBezTo>
                    <a:pt x="2" y="62"/>
                    <a:pt x="2" y="62"/>
                    <a:pt x="2" y="62"/>
                  </a:cubicBezTo>
                  <a:cubicBezTo>
                    <a:pt x="0" y="66"/>
                    <a:pt x="0" y="68"/>
                    <a:pt x="1" y="70"/>
                  </a:cubicBezTo>
                  <a:cubicBezTo>
                    <a:pt x="3" y="74"/>
                    <a:pt x="8" y="75"/>
                    <a:pt x="12" y="76"/>
                  </a:cubicBezTo>
                  <a:cubicBezTo>
                    <a:pt x="14" y="76"/>
                    <a:pt x="16" y="77"/>
                    <a:pt x="17" y="77"/>
                  </a:cubicBezTo>
                  <a:cubicBezTo>
                    <a:pt x="18" y="76"/>
                    <a:pt x="19" y="75"/>
                    <a:pt x="20" y="73"/>
                  </a:cubicBezTo>
                  <a:cubicBezTo>
                    <a:pt x="22" y="69"/>
                    <a:pt x="26" y="63"/>
                    <a:pt x="29" y="57"/>
                  </a:cubicBezTo>
                  <a:cubicBezTo>
                    <a:pt x="39" y="62"/>
                    <a:pt x="39" y="62"/>
                    <a:pt x="39" y="62"/>
                  </a:cubicBezTo>
                  <a:cubicBezTo>
                    <a:pt x="32" y="52"/>
                    <a:pt x="32" y="52"/>
                    <a:pt x="32" y="52"/>
                  </a:cubicBezTo>
                  <a:cubicBezTo>
                    <a:pt x="32" y="52"/>
                    <a:pt x="32" y="52"/>
                    <a:pt x="32" y="52"/>
                  </a:cubicBezTo>
                  <a:cubicBezTo>
                    <a:pt x="31" y="51"/>
                    <a:pt x="31" y="51"/>
                    <a:pt x="31" y="51"/>
                  </a:cubicBezTo>
                  <a:cubicBezTo>
                    <a:pt x="25" y="42"/>
                    <a:pt x="25" y="42"/>
                    <a:pt x="25" y="42"/>
                  </a:cubicBezTo>
                  <a:cubicBezTo>
                    <a:pt x="14" y="43"/>
                    <a:pt x="14" y="43"/>
                    <a:pt x="14" y="43"/>
                  </a:cubicBezTo>
                  <a:cubicBezTo>
                    <a:pt x="13" y="43"/>
                    <a:pt x="13" y="43"/>
                    <a:pt x="13" y="43"/>
                  </a:cubicBezTo>
                  <a:lnTo>
                    <a:pt x="0" y="44"/>
                  </a:lnTo>
                  <a:close/>
                  <a:moveTo>
                    <a:pt x="12" y="78"/>
                  </a:moveTo>
                  <a:cubicBezTo>
                    <a:pt x="8" y="78"/>
                    <a:pt x="5" y="77"/>
                    <a:pt x="2" y="74"/>
                  </a:cubicBezTo>
                  <a:cubicBezTo>
                    <a:pt x="15" y="96"/>
                    <a:pt x="15" y="96"/>
                    <a:pt x="15" y="96"/>
                  </a:cubicBezTo>
                  <a:cubicBezTo>
                    <a:pt x="16" y="97"/>
                    <a:pt x="17" y="97"/>
                    <a:pt x="17" y="97"/>
                  </a:cubicBezTo>
                  <a:cubicBezTo>
                    <a:pt x="17" y="97"/>
                    <a:pt x="17" y="97"/>
                    <a:pt x="17" y="97"/>
                  </a:cubicBezTo>
                  <a:cubicBezTo>
                    <a:pt x="46" y="97"/>
                    <a:pt x="46" y="97"/>
                    <a:pt x="46" y="97"/>
                  </a:cubicBezTo>
                  <a:cubicBezTo>
                    <a:pt x="46" y="78"/>
                    <a:pt x="46" y="78"/>
                    <a:pt x="46" y="78"/>
                  </a:cubicBezTo>
                  <a:cubicBezTo>
                    <a:pt x="44" y="79"/>
                    <a:pt x="42" y="78"/>
                    <a:pt x="39" y="78"/>
                  </a:cubicBezTo>
                  <a:cubicBezTo>
                    <a:pt x="21" y="78"/>
                    <a:pt x="21" y="78"/>
                    <a:pt x="21" y="78"/>
                  </a:cubicBezTo>
                  <a:cubicBezTo>
                    <a:pt x="21" y="79"/>
                    <a:pt x="19" y="79"/>
                    <a:pt x="18" y="79"/>
                  </a:cubicBezTo>
                  <a:cubicBezTo>
                    <a:pt x="18" y="79"/>
                    <a:pt x="18" y="79"/>
                    <a:pt x="18" y="79"/>
                  </a:cubicBezTo>
                  <a:cubicBezTo>
                    <a:pt x="17" y="79"/>
                    <a:pt x="17" y="79"/>
                    <a:pt x="17" y="79"/>
                  </a:cubicBezTo>
                  <a:cubicBezTo>
                    <a:pt x="16" y="79"/>
                    <a:pt x="14" y="78"/>
                    <a:pt x="12" y="7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4" name="组合 33"/>
          <p:cNvGrpSpPr/>
          <p:nvPr/>
        </p:nvGrpSpPr>
        <p:grpSpPr>
          <a:xfrm>
            <a:off x="6504389" y="1612352"/>
            <a:ext cx="1087335" cy="1097403"/>
            <a:chOff x="813868" y="4236532"/>
            <a:chExt cx="1087335" cy="1097403"/>
          </a:xfrm>
        </p:grpSpPr>
        <p:sp>
          <p:nvSpPr>
            <p:cNvPr id="35" name="Freeform 7"/>
            <p:cNvSpPr>
              <a:spLocks noEditPoints="1"/>
            </p:cNvSpPr>
            <p:nvPr/>
          </p:nvSpPr>
          <p:spPr bwMode="auto">
            <a:xfrm>
              <a:off x="813868" y="4236532"/>
              <a:ext cx="1087335" cy="1097403"/>
            </a:xfrm>
            <a:custGeom>
              <a:avLst/>
              <a:gdLst>
                <a:gd name="T0" fmla="*/ 151 w 228"/>
                <a:gd name="T1" fmla="*/ 15 h 230"/>
                <a:gd name="T2" fmla="*/ 219 w 228"/>
                <a:gd name="T3" fmla="*/ 134 h 230"/>
                <a:gd name="T4" fmla="*/ 95 w 228"/>
                <a:gd name="T5" fmla="*/ 220 h 230"/>
                <a:gd name="T6" fmla="*/ 78 w 228"/>
                <a:gd name="T7" fmla="*/ 215 h 230"/>
                <a:gd name="T8" fmla="*/ 9 w 228"/>
                <a:gd name="T9" fmla="*/ 96 h 230"/>
                <a:gd name="T10" fmla="*/ 133 w 228"/>
                <a:gd name="T11" fmla="*/ 10 h 230"/>
                <a:gd name="T12" fmla="*/ 151 w 228"/>
                <a:gd name="T13" fmla="*/ 15 h 230"/>
                <a:gd name="T14" fmla="*/ 78 w 228"/>
                <a:gd name="T15" fmla="*/ 213 h 230"/>
                <a:gd name="T16" fmla="*/ 95 w 228"/>
                <a:gd name="T17" fmla="*/ 218 h 230"/>
                <a:gd name="T18" fmla="*/ 217 w 228"/>
                <a:gd name="T19" fmla="*/ 134 h 230"/>
                <a:gd name="T20" fmla="*/ 150 w 228"/>
                <a:gd name="T21" fmla="*/ 17 h 230"/>
                <a:gd name="T22" fmla="*/ 133 w 228"/>
                <a:gd name="T23" fmla="*/ 13 h 230"/>
                <a:gd name="T24" fmla="*/ 12 w 228"/>
                <a:gd name="T25" fmla="*/ 96 h 230"/>
                <a:gd name="T26" fmla="*/ 78 w 228"/>
                <a:gd name="T27" fmla="*/ 21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 h="230">
                  <a:moveTo>
                    <a:pt x="151" y="15"/>
                  </a:moveTo>
                  <a:cubicBezTo>
                    <a:pt x="200" y="33"/>
                    <a:pt x="228" y="83"/>
                    <a:pt x="219" y="134"/>
                  </a:cubicBezTo>
                  <a:cubicBezTo>
                    <a:pt x="208" y="192"/>
                    <a:pt x="153" y="230"/>
                    <a:pt x="95" y="220"/>
                  </a:cubicBezTo>
                  <a:cubicBezTo>
                    <a:pt x="89" y="219"/>
                    <a:pt x="83" y="217"/>
                    <a:pt x="78" y="215"/>
                  </a:cubicBezTo>
                  <a:cubicBezTo>
                    <a:pt x="29" y="197"/>
                    <a:pt x="0" y="147"/>
                    <a:pt x="9" y="96"/>
                  </a:cubicBezTo>
                  <a:cubicBezTo>
                    <a:pt x="20" y="38"/>
                    <a:pt x="75" y="0"/>
                    <a:pt x="133" y="10"/>
                  </a:cubicBezTo>
                  <a:cubicBezTo>
                    <a:pt x="139" y="11"/>
                    <a:pt x="145" y="13"/>
                    <a:pt x="151" y="15"/>
                  </a:cubicBezTo>
                  <a:close/>
                  <a:moveTo>
                    <a:pt x="78" y="213"/>
                  </a:moveTo>
                  <a:cubicBezTo>
                    <a:pt x="84" y="215"/>
                    <a:pt x="90" y="216"/>
                    <a:pt x="95" y="218"/>
                  </a:cubicBezTo>
                  <a:cubicBezTo>
                    <a:pt x="152" y="228"/>
                    <a:pt x="206" y="190"/>
                    <a:pt x="217" y="134"/>
                  </a:cubicBezTo>
                  <a:cubicBezTo>
                    <a:pt x="226" y="84"/>
                    <a:pt x="198" y="35"/>
                    <a:pt x="150" y="17"/>
                  </a:cubicBezTo>
                  <a:cubicBezTo>
                    <a:pt x="144" y="15"/>
                    <a:pt x="139" y="14"/>
                    <a:pt x="133" y="13"/>
                  </a:cubicBezTo>
                  <a:cubicBezTo>
                    <a:pt x="76" y="2"/>
                    <a:pt x="22" y="40"/>
                    <a:pt x="12" y="96"/>
                  </a:cubicBezTo>
                  <a:cubicBezTo>
                    <a:pt x="2" y="147"/>
                    <a:pt x="30" y="196"/>
                    <a:pt x="78" y="213"/>
                  </a:cubicBezTo>
                  <a:close/>
                </a:path>
              </a:pathLst>
            </a:custGeom>
            <a:solidFill>
              <a:srgbClr val="3ECEC7"/>
            </a:solidFill>
            <a:ln>
              <a:noFill/>
            </a:ln>
          </p:spPr>
          <p:txBody>
            <a:bodyPr vert="horz" wrap="square" lIns="91440" tIns="45720" rIns="91440" bIns="45720" numCol="1" anchor="t" anchorCtr="0" compatLnSpc="1"/>
            <a:lstStyle/>
            <a:p>
              <a:endParaRPr lang="zh-CN" altLang="en-US"/>
            </a:p>
          </p:txBody>
        </p:sp>
        <p:sp>
          <p:nvSpPr>
            <p:cNvPr id="36" name="Freeform 8"/>
            <p:cNvSpPr/>
            <p:nvPr/>
          </p:nvSpPr>
          <p:spPr bwMode="auto">
            <a:xfrm>
              <a:off x="858167" y="4282844"/>
              <a:ext cx="998737" cy="1002765"/>
            </a:xfrm>
            <a:custGeom>
              <a:avLst/>
              <a:gdLst>
                <a:gd name="T0" fmla="*/ 10 w 210"/>
                <a:gd name="T1" fmla="*/ 88 h 210"/>
                <a:gd name="T2" fmla="*/ 122 w 210"/>
                <a:gd name="T3" fmla="*/ 10 h 210"/>
                <a:gd name="T4" fmla="*/ 200 w 210"/>
                <a:gd name="T5" fmla="*/ 122 h 210"/>
                <a:gd name="T6" fmla="*/ 88 w 210"/>
                <a:gd name="T7" fmla="*/ 200 h 210"/>
                <a:gd name="T8" fmla="*/ 10 w 210"/>
                <a:gd name="T9" fmla="*/ 88 h 210"/>
              </a:gdLst>
              <a:ahLst/>
              <a:cxnLst>
                <a:cxn ang="0">
                  <a:pos x="T0" y="T1"/>
                </a:cxn>
                <a:cxn ang="0">
                  <a:pos x="T2" y="T3"/>
                </a:cxn>
                <a:cxn ang="0">
                  <a:pos x="T4" y="T5"/>
                </a:cxn>
                <a:cxn ang="0">
                  <a:pos x="T6" y="T7"/>
                </a:cxn>
                <a:cxn ang="0">
                  <a:pos x="T8" y="T9"/>
                </a:cxn>
              </a:cxnLst>
              <a:rect l="0" t="0" r="r" b="b"/>
              <a:pathLst>
                <a:path w="210" h="210">
                  <a:moveTo>
                    <a:pt x="10" y="88"/>
                  </a:moveTo>
                  <a:cubicBezTo>
                    <a:pt x="20" y="35"/>
                    <a:pt x="70" y="0"/>
                    <a:pt x="122" y="10"/>
                  </a:cubicBezTo>
                  <a:cubicBezTo>
                    <a:pt x="175" y="20"/>
                    <a:pt x="210" y="70"/>
                    <a:pt x="200" y="122"/>
                  </a:cubicBezTo>
                  <a:cubicBezTo>
                    <a:pt x="191" y="175"/>
                    <a:pt x="140" y="210"/>
                    <a:pt x="88" y="200"/>
                  </a:cubicBezTo>
                  <a:cubicBezTo>
                    <a:pt x="35" y="191"/>
                    <a:pt x="0" y="140"/>
                    <a:pt x="10" y="88"/>
                  </a:cubicBezTo>
                  <a:close/>
                </a:path>
              </a:pathLst>
            </a:custGeom>
            <a:solidFill>
              <a:srgbClr val="3ECEC7"/>
            </a:solidFill>
            <a:ln>
              <a:noFill/>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37" name="Freeform 29"/>
            <p:cNvSpPr/>
            <p:nvPr/>
          </p:nvSpPr>
          <p:spPr bwMode="auto">
            <a:xfrm>
              <a:off x="1266924" y="4460040"/>
              <a:ext cx="62421" cy="138937"/>
            </a:xfrm>
            <a:custGeom>
              <a:avLst/>
              <a:gdLst>
                <a:gd name="T0" fmla="*/ 13 w 13"/>
                <a:gd name="T1" fmla="*/ 23 h 29"/>
                <a:gd name="T2" fmla="*/ 6 w 13"/>
                <a:gd name="T3" fmla="*/ 29 h 29"/>
                <a:gd name="T4" fmla="*/ 6 w 13"/>
                <a:gd name="T5" fmla="*/ 29 h 29"/>
                <a:gd name="T6" fmla="*/ 0 w 13"/>
                <a:gd name="T7" fmla="*/ 23 h 29"/>
                <a:gd name="T8" fmla="*/ 0 w 13"/>
                <a:gd name="T9" fmla="*/ 7 h 29"/>
                <a:gd name="T10" fmla="*/ 6 w 13"/>
                <a:gd name="T11" fmla="*/ 0 h 29"/>
                <a:gd name="T12" fmla="*/ 6 w 13"/>
                <a:gd name="T13" fmla="*/ 0 h 29"/>
                <a:gd name="T14" fmla="*/ 13 w 13"/>
                <a:gd name="T15" fmla="*/ 7 h 29"/>
                <a:gd name="T16" fmla="*/ 13 w 13"/>
                <a:gd name="T1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3" y="23"/>
                  </a:moveTo>
                  <a:cubicBezTo>
                    <a:pt x="13" y="26"/>
                    <a:pt x="10" y="29"/>
                    <a:pt x="6" y="29"/>
                  </a:cubicBezTo>
                  <a:cubicBezTo>
                    <a:pt x="6" y="29"/>
                    <a:pt x="6" y="29"/>
                    <a:pt x="6" y="29"/>
                  </a:cubicBezTo>
                  <a:cubicBezTo>
                    <a:pt x="3" y="29"/>
                    <a:pt x="0" y="26"/>
                    <a:pt x="0" y="23"/>
                  </a:cubicBezTo>
                  <a:cubicBezTo>
                    <a:pt x="0" y="7"/>
                    <a:pt x="0" y="7"/>
                    <a:pt x="0" y="7"/>
                  </a:cubicBezTo>
                  <a:cubicBezTo>
                    <a:pt x="0" y="3"/>
                    <a:pt x="3" y="0"/>
                    <a:pt x="6" y="0"/>
                  </a:cubicBezTo>
                  <a:cubicBezTo>
                    <a:pt x="6" y="0"/>
                    <a:pt x="6" y="0"/>
                    <a:pt x="6" y="0"/>
                  </a:cubicBezTo>
                  <a:cubicBezTo>
                    <a:pt x="10" y="0"/>
                    <a:pt x="13" y="3"/>
                    <a:pt x="13" y="7"/>
                  </a:cubicBezTo>
                  <a:lnTo>
                    <a:pt x="13"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0"/>
            <p:cNvSpPr/>
            <p:nvPr/>
          </p:nvSpPr>
          <p:spPr bwMode="auto">
            <a:xfrm>
              <a:off x="1409889" y="4460040"/>
              <a:ext cx="62421" cy="138937"/>
            </a:xfrm>
            <a:custGeom>
              <a:avLst/>
              <a:gdLst>
                <a:gd name="T0" fmla="*/ 13 w 13"/>
                <a:gd name="T1" fmla="*/ 23 h 29"/>
                <a:gd name="T2" fmla="*/ 6 w 13"/>
                <a:gd name="T3" fmla="*/ 29 h 29"/>
                <a:gd name="T4" fmla="*/ 6 w 13"/>
                <a:gd name="T5" fmla="*/ 29 h 29"/>
                <a:gd name="T6" fmla="*/ 0 w 13"/>
                <a:gd name="T7" fmla="*/ 23 h 29"/>
                <a:gd name="T8" fmla="*/ 0 w 13"/>
                <a:gd name="T9" fmla="*/ 7 h 29"/>
                <a:gd name="T10" fmla="*/ 6 w 13"/>
                <a:gd name="T11" fmla="*/ 0 h 29"/>
                <a:gd name="T12" fmla="*/ 6 w 13"/>
                <a:gd name="T13" fmla="*/ 0 h 29"/>
                <a:gd name="T14" fmla="*/ 13 w 13"/>
                <a:gd name="T15" fmla="*/ 7 h 29"/>
                <a:gd name="T16" fmla="*/ 13 w 13"/>
                <a:gd name="T1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13" y="23"/>
                  </a:moveTo>
                  <a:cubicBezTo>
                    <a:pt x="13" y="26"/>
                    <a:pt x="10" y="29"/>
                    <a:pt x="6" y="29"/>
                  </a:cubicBezTo>
                  <a:cubicBezTo>
                    <a:pt x="6" y="29"/>
                    <a:pt x="6" y="29"/>
                    <a:pt x="6" y="29"/>
                  </a:cubicBezTo>
                  <a:cubicBezTo>
                    <a:pt x="3" y="29"/>
                    <a:pt x="0" y="26"/>
                    <a:pt x="0" y="23"/>
                  </a:cubicBezTo>
                  <a:cubicBezTo>
                    <a:pt x="0" y="7"/>
                    <a:pt x="0" y="7"/>
                    <a:pt x="0" y="7"/>
                  </a:cubicBezTo>
                  <a:cubicBezTo>
                    <a:pt x="0" y="3"/>
                    <a:pt x="3" y="0"/>
                    <a:pt x="6" y="0"/>
                  </a:cubicBezTo>
                  <a:cubicBezTo>
                    <a:pt x="6" y="0"/>
                    <a:pt x="6" y="0"/>
                    <a:pt x="6" y="0"/>
                  </a:cubicBezTo>
                  <a:cubicBezTo>
                    <a:pt x="10" y="0"/>
                    <a:pt x="13" y="3"/>
                    <a:pt x="13" y="7"/>
                  </a:cubicBezTo>
                  <a:lnTo>
                    <a:pt x="13"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1"/>
            <p:cNvSpPr/>
            <p:nvPr/>
          </p:nvSpPr>
          <p:spPr bwMode="auto">
            <a:xfrm>
              <a:off x="1224639" y="4623140"/>
              <a:ext cx="289956" cy="261766"/>
            </a:xfrm>
            <a:custGeom>
              <a:avLst/>
              <a:gdLst>
                <a:gd name="T0" fmla="*/ 54 w 61"/>
                <a:gd name="T1" fmla="*/ 0 h 55"/>
                <a:gd name="T2" fmla="*/ 8 w 61"/>
                <a:gd name="T3" fmla="*/ 0 h 55"/>
                <a:gd name="T4" fmla="*/ 0 w 61"/>
                <a:gd name="T5" fmla="*/ 0 h 55"/>
                <a:gd name="T6" fmla="*/ 0 w 61"/>
                <a:gd name="T7" fmla="*/ 8 h 55"/>
                <a:gd name="T8" fmla="*/ 0 w 61"/>
                <a:gd name="T9" fmla="*/ 17 h 55"/>
                <a:gd name="T10" fmla="*/ 0 w 61"/>
                <a:gd name="T11" fmla="*/ 42 h 55"/>
                <a:gd name="T12" fmla="*/ 8 w 61"/>
                <a:gd name="T13" fmla="*/ 50 h 55"/>
                <a:gd name="T14" fmla="*/ 18 w 61"/>
                <a:gd name="T15" fmla="*/ 50 h 55"/>
                <a:gd name="T16" fmla="*/ 25 w 61"/>
                <a:gd name="T17" fmla="*/ 55 h 55"/>
                <a:gd name="T18" fmla="*/ 38 w 61"/>
                <a:gd name="T19" fmla="*/ 55 h 55"/>
                <a:gd name="T20" fmla="*/ 45 w 61"/>
                <a:gd name="T21" fmla="*/ 50 h 55"/>
                <a:gd name="T22" fmla="*/ 54 w 61"/>
                <a:gd name="T23" fmla="*/ 50 h 55"/>
                <a:gd name="T24" fmla="*/ 61 w 61"/>
                <a:gd name="T25" fmla="*/ 42 h 55"/>
                <a:gd name="T26" fmla="*/ 61 w 61"/>
                <a:gd name="T27" fmla="*/ 17 h 55"/>
                <a:gd name="T28" fmla="*/ 61 w 61"/>
                <a:gd name="T29" fmla="*/ 8 h 55"/>
                <a:gd name="T30" fmla="*/ 61 w 61"/>
                <a:gd name="T31" fmla="*/ 0 h 55"/>
                <a:gd name="T32" fmla="*/ 54 w 61"/>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55">
                  <a:moveTo>
                    <a:pt x="54" y="0"/>
                  </a:moveTo>
                  <a:cubicBezTo>
                    <a:pt x="8" y="0"/>
                    <a:pt x="8" y="0"/>
                    <a:pt x="8" y="0"/>
                  </a:cubicBezTo>
                  <a:cubicBezTo>
                    <a:pt x="0" y="0"/>
                    <a:pt x="0" y="0"/>
                    <a:pt x="0" y="0"/>
                  </a:cubicBezTo>
                  <a:cubicBezTo>
                    <a:pt x="0" y="8"/>
                    <a:pt x="0" y="8"/>
                    <a:pt x="0" y="8"/>
                  </a:cubicBezTo>
                  <a:cubicBezTo>
                    <a:pt x="0" y="17"/>
                    <a:pt x="0" y="17"/>
                    <a:pt x="0" y="17"/>
                  </a:cubicBezTo>
                  <a:cubicBezTo>
                    <a:pt x="0" y="42"/>
                    <a:pt x="0" y="42"/>
                    <a:pt x="0" y="42"/>
                  </a:cubicBezTo>
                  <a:cubicBezTo>
                    <a:pt x="0" y="46"/>
                    <a:pt x="4" y="50"/>
                    <a:pt x="8" y="50"/>
                  </a:cubicBezTo>
                  <a:cubicBezTo>
                    <a:pt x="18" y="50"/>
                    <a:pt x="18" y="50"/>
                    <a:pt x="18" y="50"/>
                  </a:cubicBezTo>
                  <a:cubicBezTo>
                    <a:pt x="19" y="53"/>
                    <a:pt x="21" y="55"/>
                    <a:pt x="25" y="55"/>
                  </a:cubicBezTo>
                  <a:cubicBezTo>
                    <a:pt x="38" y="55"/>
                    <a:pt x="38" y="55"/>
                    <a:pt x="38" y="55"/>
                  </a:cubicBezTo>
                  <a:cubicBezTo>
                    <a:pt x="41" y="55"/>
                    <a:pt x="44" y="53"/>
                    <a:pt x="45" y="50"/>
                  </a:cubicBezTo>
                  <a:cubicBezTo>
                    <a:pt x="54" y="50"/>
                    <a:pt x="54" y="50"/>
                    <a:pt x="54" y="50"/>
                  </a:cubicBezTo>
                  <a:cubicBezTo>
                    <a:pt x="58" y="50"/>
                    <a:pt x="61" y="46"/>
                    <a:pt x="61" y="42"/>
                  </a:cubicBezTo>
                  <a:cubicBezTo>
                    <a:pt x="61" y="17"/>
                    <a:pt x="61" y="17"/>
                    <a:pt x="61" y="17"/>
                  </a:cubicBezTo>
                  <a:cubicBezTo>
                    <a:pt x="61" y="8"/>
                    <a:pt x="61" y="8"/>
                    <a:pt x="61" y="8"/>
                  </a:cubicBezTo>
                  <a:cubicBezTo>
                    <a:pt x="61" y="0"/>
                    <a:pt x="61" y="0"/>
                    <a:pt x="61" y="0"/>
                  </a:cubicBez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2"/>
            <p:cNvSpPr/>
            <p:nvPr/>
          </p:nvSpPr>
          <p:spPr bwMode="auto">
            <a:xfrm>
              <a:off x="1039389" y="4874838"/>
              <a:ext cx="356404" cy="201358"/>
            </a:xfrm>
            <a:custGeom>
              <a:avLst/>
              <a:gdLst>
                <a:gd name="T0" fmla="*/ 70 w 75"/>
                <a:gd name="T1" fmla="*/ 4 h 42"/>
                <a:gd name="T2" fmla="*/ 66 w 75"/>
                <a:gd name="T3" fmla="*/ 8 h 42"/>
                <a:gd name="T4" fmla="*/ 66 w 75"/>
                <a:gd name="T5" fmla="*/ 21 h 42"/>
                <a:gd name="T6" fmla="*/ 54 w 75"/>
                <a:gd name="T7" fmla="*/ 33 h 42"/>
                <a:gd name="T8" fmla="*/ 42 w 75"/>
                <a:gd name="T9" fmla="*/ 21 h 42"/>
                <a:gd name="T10" fmla="*/ 21 w 75"/>
                <a:gd name="T11" fmla="*/ 0 h 42"/>
                <a:gd name="T12" fmla="*/ 0 w 75"/>
                <a:gd name="T13" fmla="*/ 21 h 42"/>
                <a:gd name="T14" fmla="*/ 4 w 75"/>
                <a:gd name="T15" fmla="*/ 25 h 42"/>
                <a:gd name="T16" fmla="*/ 9 w 75"/>
                <a:gd name="T17" fmla="*/ 21 h 42"/>
                <a:gd name="T18" fmla="*/ 21 w 75"/>
                <a:gd name="T19" fmla="*/ 9 h 42"/>
                <a:gd name="T20" fmla="*/ 33 w 75"/>
                <a:gd name="T21" fmla="*/ 21 h 42"/>
                <a:gd name="T22" fmla="*/ 54 w 75"/>
                <a:gd name="T23" fmla="*/ 42 h 42"/>
                <a:gd name="T24" fmla="*/ 75 w 75"/>
                <a:gd name="T25" fmla="*/ 21 h 42"/>
                <a:gd name="T26" fmla="*/ 75 w 75"/>
                <a:gd name="T27" fmla="*/ 8 h 42"/>
                <a:gd name="T28" fmla="*/ 70 w 75"/>
                <a:gd name="T29"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42">
                  <a:moveTo>
                    <a:pt x="70" y="4"/>
                  </a:moveTo>
                  <a:cubicBezTo>
                    <a:pt x="68" y="4"/>
                    <a:pt x="66" y="6"/>
                    <a:pt x="66" y="8"/>
                  </a:cubicBezTo>
                  <a:cubicBezTo>
                    <a:pt x="66" y="21"/>
                    <a:pt x="66" y="21"/>
                    <a:pt x="66" y="21"/>
                  </a:cubicBezTo>
                  <a:cubicBezTo>
                    <a:pt x="66" y="28"/>
                    <a:pt x="61" y="33"/>
                    <a:pt x="54" y="33"/>
                  </a:cubicBezTo>
                  <a:cubicBezTo>
                    <a:pt x="47" y="33"/>
                    <a:pt x="42" y="28"/>
                    <a:pt x="42" y="21"/>
                  </a:cubicBezTo>
                  <a:cubicBezTo>
                    <a:pt x="42" y="9"/>
                    <a:pt x="33" y="0"/>
                    <a:pt x="21" y="0"/>
                  </a:cubicBezTo>
                  <a:cubicBezTo>
                    <a:pt x="9" y="0"/>
                    <a:pt x="0" y="9"/>
                    <a:pt x="0" y="21"/>
                  </a:cubicBezTo>
                  <a:cubicBezTo>
                    <a:pt x="0" y="23"/>
                    <a:pt x="2" y="25"/>
                    <a:pt x="4" y="25"/>
                  </a:cubicBezTo>
                  <a:cubicBezTo>
                    <a:pt x="7" y="25"/>
                    <a:pt x="9" y="23"/>
                    <a:pt x="9" y="21"/>
                  </a:cubicBezTo>
                  <a:cubicBezTo>
                    <a:pt x="9" y="14"/>
                    <a:pt x="14" y="9"/>
                    <a:pt x="21" y="9"/>
                  </a:cubicBezTo>
                  <a:cubicBezTo>
                    <a:pt x="28" y="9"/>
                    <a:pt x="33" y="14"/>
                    <a:pt x="33" y="21"/>
                  </a:cubicBezTo>
                  <a:cubicBezTo>
                    <a:pt x="33" y="33"/>
                    <a:pt x="42" y="42"/>
                    <a:pt x="54" y="42"/>
                  </a:cubicBezTo>
                  <a:cubicBezTo>
                    <a:pt x="66" y="42"/>
                    <a:pt x="75" y="33"/>
                    <a:pt x="75" y="21"/>
                  </a:cubicBezTo>
                  <a:cubicBezTo>
                    <a:pt x="75" y="8"/>
                    <a:pt x="75" y="8"/>
                    <a:pt x="75" y="8"/>
                  </a:cubicBezTo>
                  <a:cubicBezTo>
                    <a:pt x="75" y="6"/>
                    <a:pt x="73" y="4"/>
                    <a:pt x="7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2" name="组合 41"/>
          <p:cNvGrpSpPr/>
          <p:nvPr/>
        </p:nvGrpSpPr>
        <p:grpSpPr>
          <a:xfrm>
            <a:off x="6507028" y="4583535"/>
            <a:ext cx="1085322" cy="1101430"/>
            <a:chOff x="7813085" y="2675586"/>
            <a:chExt cx="1085322" cy="1101430"/>
          </a:xfrm>
        </p:grpSpPr>
        <p:sp>
          <p:nvSpPr>
            <p:cNvPr id="43" name="Freeform 19"/>
            <p:cNvSpPr>
              <a:spLocks noEditPoints="1"/>
            </p:cNvSpPr>
            <p:nvPr/>
          </p:nvSpPr>
          <p:spPr bwMode="auto">
            <a:xfrm>
              <a:off x="7813085" y="2675586"/>
              <a:ext cx="1085322" cy="1101430"/>
            </a:xfrm>
            <a:custGeom>
              <a:avLst/>
              <a:gdLst>
                <a:gd name="T0" fmla="*/ 151 w 228"/>
                <a:gd name="T1" fmla="*/ 15 h 231"/>
                <a:gd name="T2" fmla="*/ 219 w 228"/>
                <a:gd name="T3" fmla="*/ 134 h 231"/>
                <a:gd name="T4" fmla="*/ 95 w 228"/>
                <a:gd name="T5" fmla="*/ 220 h 231"/>
                <a:gd name="T6" fmla="*/ 78 w 228"/>
                <a:gd name="T7" fmla="*/ 215 h 231"/>
                <a:gd name="T8" fmla="*/ 9 w 228"/>
                <a:gd name="T9" fmla="*/ 96 h 231"/>
                <a:gd name="T10" fmla="*/ 133 w 228"/>
                <a:gd name="T11" fmla="*/ 10 h 231"/>
                <a:gd name="T12" fmla="*/ 151 w 228"/>
                <a:gd name="T13" fmla="*/ 15 h 231"/>
                <a:gd name="T14" fmla="*/ 79 w 228"/>
                <a:gd name="T15" fmla="*/ 213 h 231"/>
                <a:gd name="T16" fmla="*/ 95 w 228"/>
                <a:gd name="T17" fmla="*/ 218 h 231"/>
                <a:gd name="T18" fmla="*/ 217 w 228"/>
                <a:gd name="T19" fmla="*/ 134 h 231"/>
                <a:gd name="T20" fmla="*/ 150 w 228"/>
                <a:gd name="T21" fmla="*/ 17 h 231"/>
                <a:gd name="T22" fmla="*/ 133 w 228"/>
                <a:gd name="T23" fmla="*/ 13 h 231"/>
                <a:gd name="T24" fmla="*/ 12 w 228"/>
                <a:gd name="T25" fmla="*/ 96 h 231"/>
                <a:gd name="T26" fmla="*/ 79 w 228"/>
                <a:gd name="T27" fmla="*/ 2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 h="231">
                  <a:moveTo>
                    <a:pt x="151" y="15"/>
                  </a:moveTo>
                  <a:cubicBezTo>
                    <a:pt x="200" y="33"/>
                    <a:pt x="228" y="83"/>
                    <a:pt x="219" y="134"/>
                  </a:cubicBezTo>
                  <a:cubicBezTo>
                    <a:pt x="208" y="192"/>
                    <a:pt x="153" y="231"/>
                    <a:pt x="95" y="220"/>
                  </a:cubicBezTo>
                  <a:cubicBezTo>
                    <a:pt x="89" y="219"/>
                    <a:pt x="83" y="217"/>
                    <a:pt x="78" y="215"/>
                  </a:cubicBezTo>
                  <a:cubicBezTo>
                    <a:pt x="29" y="197"/>
                    <a:pt x="0" y="147"/>
                    <a:pt x="9" y="96"/>
                  </a:cubicBezTo>
                  <a:cubicBezTo>
                    <a:pt x="20" y="38"/>
                    <a:pt x="76" y="0"/>
                    <a:pt x="133" y="10"/>
                  </a:cubicBezTo>
                  <a:cubicBezTo>
                    <a:pt x="139" y="12"/>
                    <a:pt x="145" y="13"/>
                    <a:pt x="151" y="15"/>
                  </a:cubicBezTo>
                  <a:close/>
                  <a:moveTo>
                    <a:pt x="79" y="213"/>
                  </a:moveTo>
                  <a:cubicBezTo>
                    <a:pt x="84" y="215"/>
                    <a:pt x="90" y="217"/>
                    <a:pt x="95" y="218"/>
                  </a:cubicBezTo>
                  <a:cubicBezTo>
                    <a:pt x="152" y="228"/>
                    <a:pt x="206" y="190"/>
                    <a:pt x="217" y="134"/>
                  </a:cubicBezTo>
                  <a:cubicBezTo>
                    <a:pt x="226" y="84"/>
                    <a:pt x="198" y="35"/>
                    <a:pt x="150" y="17"/>
                  </a:cubicBezTo>
                  <a:cubicBezTo>
                    <a:pt x="145" y="15"/>
                    <a:pt x="139" y="14"/>
                    <a:pt x="133" y="13"/>
                  </a:cubicBezTo>
                  <a:cubicBezTo>
                    <a:pt x="77" y="2"/>
                    <a:pt x="22" y="40"/>
                    <a:pt x="12" y="96"/>
                  </a:cubicBezTo>
                  <a:cubicBezTo>
                    <a:pt x="3" y="147"/>
                    <a:pt x="31" y="196"/>
                    <a:pt x="79" y="213"/>
                  </a:cubicBezTo>
                  <a:close/>
                </a:path>
              </a:pathLst>
            </a:custGeom>
            <a:solidFill>
              <a:srgbClr val="EAE05E"/>
            </a:solidFill>
            <a:ln>
              <a:solidFill>
                <a:schemeClr val="tx1">
                  <a:lumMod val="75000"/>
                  <a:lumOff val="25000"/>
                </a:schemeClr>
              </a:solidFill>
            </a:ln>
          </p:spPr>
          <p:txBody>
            <a:bodyPr vert="horz" wrap="square" lIns="91440" tIns="45720" rIns="91440" bIns="45720" numCol="1" anchor="t" anchorCtr="0" compatLnSpc="1"/>
            <a:lstStyle/>
            <a:p>
              <a:endParaRPr lang="zh-CN" altLang="en-US"/>
            </a:p>
          </p:txBody>
        </p:sp>
        <p:sp>
          <p:nvSpPr>
            <p:cNvPr id="44" name="Freeform 20"/>
            <p:cNvSpPr/>
            <p:nvPr/>
          </p:nvSpPr>
          <p:spPr bwMode="auto">
            <a:xfrm>
              <a:off x="7859397" y="2742453"/>
              <a:ext cx="996724" cy="996724"/>
            </a:xfrm>
            <a:custGeom>
              <a:avLst/>
              <a:gdLst>
                <a:gd name="T0" fmla="*/ 9 w 209"/>
                <a:gd name="T1" fmla="*/ 87 h 209"/>
                <a:gd name="T2" fmla="*/ 122 w 209"/>
                <a:gd name="T3" fmla="*/ 9 h 209"/>
                <a:gd name="T4" fmla="*/ 199 w 209"/>
                <a:gd name="T5" fmla="*/ 122 h 209"/>
                <a:gd name="T6" fmla="*/ 87 w 209"/>
                <a:gd name="T7" fmla="*/ 199 h 209"/>
                <a:gd name="T8" fmla="*/ 9 w 209"/>
                <a:gd name="T9" fmla="*/ 87 h 209"/>
              </a:gdLst>
              <a:ahLst/>
              <a:cxnLst>
                <a:cxn ang="0">
                  <a:pos x="T0" y="T1"/>
                </a:cxn>
                <a:cxn ang="0">
                  <a:pos x="T2" y="T3"/>
                </a:cxn>
                <a:cxn ang="0">
                  <a:pos x="T4" y="T5"/>
                </a:cxn>
                <a:cxn ang="0">
                  <a:pos x="T6" y="T7"/>
                </a:cxn>
                <a:cxn ang="0">
                  <a:pos x="T8" y="T9"/>
                </a:cxn>
              </a:cxnLst>
              <a:rect l="0" t="0" r="r" b="b"/>
              <a:pathLst>
                <a:path w="209" h="209">
                  <a:moveTo>
                    <a:pt x="9" y="87"/>
                  </a:moveTo>
                  <a:cubicBezTo>
                    <a:pt x="19" y="34"/>
                    <a:pt x="69" y="0"/>
                    <a:pt x="122" y="9"/>
                  </a:cubicBezTo>
                  <a:cubicBezTo>
                    <a:pt x="174" y="19"/>
                    <a:pt x="209" y="69"/>
                    <a:pt x="199" y="122"/>
                  </a:cubicBezTo>
                  <a:cubicBezTo>
                    <a:pt x="190" y="174"/>
                    <a:pt x="139" y="209"/>
                    <a:pt x="87" y="199"/>
                  </a:cubicBezTo>
                  <a:cubicBezTo>
                    <a:pt x="34" y="190"/>
                    <a:pt x="0" y="139"/>
                    <a:pt x="9" y="87"/>
                  </a:cubicBezTo>
                  <a:close/>
                </a:path>
              </a:pathLst>
            </a:custGeom>
            <a:solidFill>
              <a:schemeClr val="tx1">
                <a:lumMod val="65000"/>
                <a:lumOff val="35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45" name="Rectangle 47"/>
            <p:cNvSpPr>
              <a:spLocks noChangeArrowheads="1"/>
            </p:cNvSpPr>
            <p:nvPr/>
          </p:nvSpPr>
          <p:spPr bwMode="auto">
            <a:xfrm>
              <a:off x="8107068" y="3471370"/>
              <a:ext cx="400703" cy="382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6" name="Freeform 48"/>
            <p:cNvSpPr/>
            <p:nvPr/>
          </p:nvSpPr>
          <p:spPr bwMode="auto">
            <a:xfrm>
              <a:off x="8503744" y="2969988"/>
              <a:ext cx="104706" cy="167127"/>
            </a:xfrm>
            <a:custGeom>
              <a:avLst/>
              <a:gdLst>
                <a:gd name="T0" fmla="*/ 21 w 22"/>
                <a:gd name="T1" fmla="*/ 15 h 35"/>
                <a:gd name="T2" fmla="*/ 20 w 22"/>
                <a:gd name="T3" fmla="*/ 12 h 35"/>
                <a:gd name="T4" fmla="*/ 8 w 22"/>
                <a:gd name="T5" fmla="*/ 2 h 35"/>
                <a:gd name="T6" fmla="*/ 2 w 22"/>
                <a:gd name="T7" fmla="*/ 2 h 35"/>
                <a:gd name="T8" fmla="*/ 2 w 22"/>
                <a:gd name="T9" fmla="*/ 9 h 35"/>
                <a:gd name="T10" fmla="*/ 12 w 22"/>
                <a:gd name="T11" fmla="*/ 18 h 35"/>
                <a:gd name="T12" fmla="*/ 13 w 22"/>
                <a:gd name="T13" fmla="*/ 31 h 35"/>
                <a:gd name="T14" fmla="*/ 17 w 22"/>
                <a:gd name="T15" fmla="*/ 35 h 35"/>
                <a:gd name="T16" fmla="*/ 22 w 22"/>
                <a:gd name="T17" fmla="*/ 30 h 35"/>
                <a:gd name="T18" fmla="*/ 21 w 22"/>
                <a:gd name="T19" fmla="*/ 15 h 35"/>
                <a:gd name="T20" fmla="*/ 21 w 22"/>
                <a:gd name="T2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5">
                  <a:moveTo>
                    <a:pt x="21" y="15"/>
                  </a:moveTo>
                  <a:cubicBezTo>
                    <a:pt x="21" y="14"/>
                    <a:pt x="20" y="13"/>
                    <a:pt x="20" y="12"/>
                  </a:cubicBezTo>
                  <a:cubicBezTo>
                    <a:pt x="8" y="2"/>
                    <a:pt x="8" y="2"/>
                    <a:pt x="8" y="2"/>
                  </a:cubicBezTo>
                  <a:cubicBezTo>
                    <a:pt x="6" y="0"/>
                    <a:pt x="4" y="0"/>
                    <a:pt x="2" y="2"/>
                  </a:cubicBezTo>
                  <a:cubicBezTo>
                    <a:pt x="0" y="4"/>
                    <a:pt x="0" y="7"/>
                    <a:pt x="2" y="9"/>
                  </a:cubicBezTo>
                  <a:cubicBezTo>
                    <a:pt x="12" y="18"/>
                    <a:pt x="12" y="18"/>
                    <a:pt x="12" y="18"/>
                  </a:cubicBezTo>
                  <a:cubicBezTo>
                    <a:pt x="13" y="31"/>
                    <a:pt x="13" y="31"/>
                    <a:pt x="13" y="31"/>
                  </a:cubicBezTo>
                  <a:cubicBezTo>
                    <a:pt x="13" y="33"/>
                    <a:pt x="15" y="35"/>
                    <a:pt x="17" y="35"/>
                  </a:cubicBezTo>
                  <a:cubicBezTo>
                    <a:pt x="20" y="35"/>
                    <a:pt x="22" y="33"/>
                    <a:pt x="22" y="30"/>
                  </a:cubicBezTo>
                  <a:cubicBezTo>
                    <a:pt x="21" y="15"/>
                    <a:pt x="21" y="15"/>
                    <a:pt x="21" y="15"/>
                  </a:cubicBezTo>
                  <a:cubicBezTo>
                    <a:pt x="21" y="15"/>
                    <a:pt x="21" y="15"/>
                    <a:pt x="21"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9"/>
            <p:cNvSpPr/>
            <p:nvPr/>
          </p:nvSpPr>
          <p:spPr bwMode="auto">
            <a:xfrm>
              <a:off x="8507771" y="3167319"/>
              <a:ext cx="100679" cy="285929"/>
            </a:xfrm>
            <a:custGeom>
              <a:avLst/>
              <a:gdLst>
                <a:gd name="T0" fmla="*/ 15 w 21"/>
                <a:gd name="T1" fmla="*/ 0 h 60"/>
                <a:gd name="T2" fmla="*/ 15 w 21"/>
                <a:gd name="T3" fmla="*/ 50 h 60"/>
                <a:gd name="T4" fmla="*/ 10 w 21"/>
                <a:gd name="T5" fmla="*/ 55 h 60"/>
                <a:gd name="T6" fmla="*/ 5 w 21"/>
                <a:gd name="T7" fmla="*/ 50 h 60"/>
                <a:gd name="T8" fmla="*/ 5 w 21"/>
                <a:gd name="T9" fmla="*/ 13 h 60"/>
                <a:gd name="T10" fmla="*/ 0 w 21"/>
                <a:gd name="T11" fmla="*/ 13 h 60"/>
                <a:gd name="T12" fmla="*/ 0 w 21"/>
                <a:gd name="T13" fmla="*/ 50 h 60"/>
                <a:gd name="T14" fmla="*/ 10 w 21"/>
                <a:gd name="T15" fmla="*/ 60 h 60"/>
                <a:gd name="T16" fmla="*/ 21 w 21"/>
                <a:gd name="T17" fmla="*/ 50 h 60"/>
                <a:gd name="T18" fmla="*/ 21 w 21"/>
                <a:gd name="T19" fmla="*/ 0 h 60"/>
                <a:gd name="T20" fmla="*/ 15 w 21"/>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60">
                  <a:moveTo>
                    <a:pt x="15" y="0"/>
                  </a:moveTo>
                  <a:cubicBezTo>
                    <a:pt x="15" y="50"/>
                    <a:pt x="15" y="50"/>
                    <a:pt x="15" y="50"/>
                  </a:cubicBezTo>
                  <a:cubicBezTo>
                    <a:pt x="15" y="53"/>
                    <a:pt x="13" y="55"/>
                    <a:pt x="10" y="55"/>
                  </a:cubicBezTo>
                  <a:cubicBezTo>
                    <a:pt x="7" y="55"/>
                    <a:pt x="5" y="53"/>
                    <a:pt x="5" y="50"/>
                  </a:cubicBezTo>
                  <a:cubicBezTo>
                    <a:pt x="5" y="13"/>
                    <a:pt x="5" y="13"/>
                    <a:pt x="5" y="13"/>
                  </a:cubicBezTo>
                  <a:cubicBezTo>
                    <a:pt x="0" y="13"/>
                    <a:pt x="0" y="13"/>
                    <a:pt x="0" y="13"/>
                  </a:cubicBezTo>
                  <a:cubicBezTo>
                    <a:pt x="0" y="50"/>
                    <a:pt x="0" y="50"/>
                    <a:pt x="0" y="50"/>
                  </a:cubicBezTo>
                  <a:cubicBezTo>
                    <a:pt x="0" y="56"/>
                    <a:pt x="4" y="60"/>
                    <a:pt x="10" y="60"/>
                  </a:cubicBezTo>
                  <a:cubicBezTo>
                    <a:pt x="16" y="60"/>
                    <a:pt x="21" y="56"/>
                    <a:pt x="21" y="50"/>
                  </a:cubicBezTo>
                  <a:cubicBezTo>
                    <a:pt x="21" y="0"/>
                    <a:pt x="21" y="0"/>
                    <a:pt x="21" y="0"/>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50"/>
            <p:cNvSpPr>
              <a:spLocks noEditPoints="1"/>
            </p:cNvSpPr>
            <p:nvPr/>
          </p:nvSpPr>
          <p:spPr bwMode="auto">
            <a:xfrm>
              <a:off x="8151367" y="2931730"/>
              <a:ext cx="328214" cy="511450"/>
            </a:xfrm>
            <a:custGeom>
              <a:avLst/>
              <a:gdLst>
                <a:gd name="T0" fmla="*/ 60 w 69"/>
                <a:gd name="T1" fmla="*/ 0 h 107"/>
                <a:gd name="T2" fmla="*/ 9 w 69"/>
                <a:gd name="T3" fmla="*/ 0 h 107"/>
                <a:gd name="T4" fmla="*/ 0 w 69"/>
                <a:gd name="T5" fmla="*/ 9 h 107"/>
                <a:gd name="T6" fmla="*/ 0 w 69"/>
                <a:gd name="T7" fmla="*/ 76 h 107"/>
                <a:gd name="T8" fmla="*/ 0 w 69"/>
                <a:gd name="T9" fmla="*/ 90 h 107"/>
                <a:gd name="T10" fmla="*/ 0 w 69"/>
                <a:gd name="T11" fmla="*/ 107 h 107"/>
                <a:gd name="T12" fmla="*/ 69 w 69"/>
                <a:gd name="T13" fmla="*/ 107 h 107"/>
                <a:gd name="T14" fmla="*/ 69 w 69"/>
                <a:gd name="T15" fmla="*/ 90 h 107"/>
                <a:gd name="T16" fmla="*/ 69 w 69"/>
                <a:gd name="T17" fmla="*/ 76 h 107"/>
                <a:gd name="T18" fmla="*/ 69 w 69"/>
                <a:gd name="T19" fmla="*/ 9 h 107"/>
                <a:gd name="T20" fmla="*/ 60 w 69"/>
                <a:gd name="T21" fmla="*/ 0 h 107"/>
                <a:gd name="T22" fmla="*/ 10 w 69"/>
                <a:gd name="T23" fmla="*/ 22 h 107"/>
                <a:gd name="T24" fmla="*/ 19 w 69"/>
                <a:gd name="T25" fmla="*/ 13 h 107"/>
                <a:gd name="T26" fmla="*/ 47 w 69"/>
                <a:gd name="T27" fmla="*/ 13 h 107"/>
                <a:gd name="T28" fmla="*/ 56 w 69"/>
                <a:gd name="T29" fmla="*/ 22 h 107"/>
                <a:gd name="T30" fmla="*/ 56 w 69"/>
                <a:gd name="T31" fmla="*/ 27 h 107"/>
                <a:gd name="T32" fmla="*/ 47 w 69"/>
                <a:gd name="T33" fmla="*/ 36 h 107"/>
                <a:gd name="T34" fmla="*/ 19 w 69"/>
                <a:gd name="T35" fmla="*/ 36 h 107"/>
                <a:gd name="T36" fmla="*/ 10 w 69"/>
                <a:gd name="T37" fmla="*/ 27 h 107"/>
                <a:gd name="T38" fmla="*/ 10 w 69"/>
                <a:gd name="T39" fmla="*/ 2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107">
                  <a:moveTo>
                    <a:pt x="60" y="0"/>
                  </a:moveTo>
                  <a:cubicBezTo>
                    <a:pt x="9" y="0"/>
                    <a:pt x="9" y="0"/>
                    <a:pt x="9" y="0"/>
                  </a:cubicBezTo>
                  <a:cubicBezTo>
                    <a:pt x="4" y="0"/>
                    <a:pt x="0" y="4"/>
                    <a:pt x="0" y="9"/>
                  </a:cubicBezTo>
                  <a:cubicBezTo>
                    <a:pt x="0" y="76"/>
                    <a:pt x="0" y="76"/>
                    <a:pt x="0" y="76"/>
                  </a:cubicBezTo>
                  <a:cubicBezTo>
                    <a:pt x="0" y="90"/>
                    <a:pt x="0" y="90"/>
                    <a:pt x="0" y="90"/>
                  </a:cubicBezTo>
                  <a:cubicBezTo>
                    <a:pt x="0" y="107"/>
                    <a:pt x="0" y="107"/>
                    <a:pt x="0" y="107"/>
                  </a:cubicBezTo>
                  <a:cubicBezTo>
                    <a:pt x="69" y="107"/>
                    <a:pt x="69" y="107"/>
                    <a:pt x="69" y="107"/>
                  </a:cubicBezTo>
                  <a:cubicBezTo>
                    <a:pt x="69" y="90"/>
                    <a:pt x="69" y="90"/>
                    <a:pt x="69" y="90"/>
                  </a:cubicBezTo>
                  <a:cubicBezTo>
                    <a:pt x="69" y="76"/>
                    <a:pt x="69" y="76"/>
                    <a:pt x="69" y="76"/>
                  </a:cubicBezTo>
                  <a:cubicBezTo>
                    <a:pt x="69" y="9"/>
                    <a:pt x="69" y="9"/>
                    <a:pt x="69" y="9"/>
                  </a:cubicBezTo>
                  <a:cubicBezTo>
                    <a:pt x="69" y="4"/>
                    <a:pt x="65" y="0"/>
                    <a:pt x="60" y="0"/>
                  </a:cubicBezTo>
                  <a:close/>
                  <a:moveTo>
                    <a:pt x="10" y="22"/>
                  </a:moveTo>
                  <a:cubicBezTo>
                    <a:pt x="10" y="17"/>
                    <a:pt x="14" y="13"/>
                    <a:pt x="19" y="13"/>
                  </a:cubicBezTo>
                  <a:cubicBezTo>
                    <a:pt x="47" y="13"/>
                    <a:pt x="47" y="13"/>
                    <a:pt x="47" y="13"/>
                  </a:cubicBezTo>
                  <a:cubicBezTo>
                    <a:pt x="52" y="13"/>
                    <a:pt x="56" y="17"/>
                    <a:pt x="56" y="22"/>
                  </a:cubicBezTo>
                  <a:cubicBezTo>
                    <a:pt x="56" y="27"/>
                    <a:pt x="56" y="27"/>
                    <a:pt x="56" y="27"/>
                  </a:cubicBezTo>
                  <a:cubicBezTo>
                    <a:pt x="56" y="32"/>
                    <a:pt x="52" y="36"/>
                    <a:pt x="47" y="36"/>
                  </a:cubicBezTo>
                  <a:cubicBezTo>
                    <a:pt x="19" y="36"/>
                    <a:pt x="19" y="36"/>
                    <a:pt x="19" y="36"/>
                  </a:cubicBezTo>
                  <a:cubicBezTo>
                    <a:pt x="14" y="36"/>
                    <a:pt x="10" y="32"/>
                    <a:pt x="10" y="27"/>
                  </a:cubicBezTo>
                  <a:lnTo>
                    <a:pt x="10" y="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0" name="矩形 49"/>
          <p:cNvSpPr/>
          <p:nvPr/>
        </p:nvSpPr>
        <p:spPr>
          <a:xfrm>
            <a:off x="7749007" y="1612352"/>
            <a:ext cx="2974676" cy="1138773"/>
          </a:xfrm>
          <a:prstGeom prst="rect">
            <a:avLst/>
          </a:prstGeom>
        </p:spPr>
        <p:txBody>
          <a:bodyPr wrap="square">
            <a:spAutoFit/>
          </a:bodyPr>
          <a:lstStyle/>
          <a:p>
            <a:pPr>
              <a:lnSpc>
                <a:spcPct val="150000"/>
              </a:lnSpc>
              <a:spcAft>
                <a:spcPts val="600"/>
              </a:spcAft>
            </a:pPr>
            <a:r>
              <a:rPr lang="en-US" altLang="zh-CN" b="1" dirty="0">
                <a:solidFill>
                  <a:prstClr val="black"/>
                </a:solidFill>
                <a:latin typeface="Arial" panose="020B0604020202020204" pitchFamily="34" charset="0"/>
                <a:ea typeface="微软雅黑" panose="020B0503020204020204" pitchFamily="34" charset="-122"/>
                <a:cs typeface="Arial" panose="020B0604020202020204" pitchFamily="34" charset="0"/>
              </a:rPr>
              <a:t>ADD YOUR TITLE HERE</a:t>
            </a:r>
            <a:endParaRPr lang="zh-CN" altLang="en-US"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r>
              <a:rPr lang="zh-CN" altLang="en-US"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单击输入</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相关内容单击输入相关</a:t>
            </a:r>
            <a:r>
              <a:rPr lang="zh-CN" altLang="en-US"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内容单击</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输入相关</a:t>
            </a:r>
            <a:r>
              <a:rPr lang="zh-CN" altLang="en-US"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内容</a:t>
            </a:r>
            <a:endPar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51" name="矩形 50"/>
          <p:cNvSpPr/>
          <p:nvPr/>
        </p:nvSpPr>
        <p:spPr>
          <a:xfrm>
            <a:off x="7797735" y="4508353"/>
            <a:ext cx="2974676" cy="1138773"/>
          </a:xfrm>
          <a:prstGeom prst="rect">
            <a:avLst/>
          </a:prstGeom>
        </p:spPr>
        <p:txBody>
          <a:bodyPr wrap="square">
            <a:spAutoFit/>
          </a:bodyPr>
          <a:lstStyle/>
          <a:p>
            <a:pPr>
              <a:lnSpc>
                <a:spcPct val="150000"/>
              </a:lnSpc>
              <a:spcAft>
                <a:spcPts val="600"/>
              </a:spcAft>
            </a:pPr>
            <a:r>
              <a:rPr lang="en-US" altLang="zh-CN" b="1" dirty="0">
                <a:solidFill>
                  <a:prstClr val="black"/>
                </a:solidFill>
                <a:latin typeface="Arial" panose="020B0604020202020204" pitchFamily="34" charset="0"/>
                <a:ea typeface="微软雅黑" panose="020B0503020204020204" pitchFamily="34" charset="-122"/>
                <a:cs typeface="Arial" panose="020B0604020202020204" pitchFamily="34" charset="0"/>
              </a:rPr>
              <a:t>ADD YOUR TITLE HERE</a:t>
            </a:r>
            <a:endParaRPr lang="zh-CN" altLang="en-US"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r>
              <a:rPr lang="zh-CN" altLang="en-US"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单击输入</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相关内容单击输入相关</a:t>
            </a:r>
            <a:r>
              <a:rPr lang="zh-CN" altLang="en-US"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内容单击</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输入相关</a:t>
            </a:r>
            <a:r>
              <a:rPr lang="zh-CN" altLang="en-US"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内容</a:t>
            </a:r>
            <a:endPar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49" name="组合 48"/>
          <p:cNvGrpSpPr/>
          <p:nvPr/>
        </p:nvGrpSpPr>
        <p:grpSpPr>
          <a:xfrm flipH="1">
            <a:off x="1123125" y="4272834"/>
            <a:ext cx="833537" cy="2011179"/>
            <a:chOff x="2051050" y="1727200"/>
            <a:chExt cx="792163" cy="1911350"/>
          </a:xfrm>
          <a:effectLst/>
        </p:grpSpPr>
        <p:sp>
          <p:nvSpPr>
            <p:cNvPr id="52" name="Freeform 100"/>
            <p:cNvSpPr/>
            <p:nvPr/>
          </p:nvSpPr>
          <p:spPr bwMode="auto">
            <a:xfrm>
              <a:off x="2579688" y="2960688"/>
              <a:ext cx="166688" cy="539750"/>
            </a:xfrm>
            <a:custGeom>
              <a:avLst/>
              <a:gdLst>
                <a:gd name="T0" fmla="*/ 0 w 12"/>
                <a:gd name="T1" fmla="*/ 4 h 39"/>
                <a:gd name="T2" fmla="*/ 9 w 12"/>
                <a:gd name="T3" fmla="*/ 0 h 39"/>
                <a:gd name="T4" fmla="*/ 11 w 12"/>
                <a:gd name="T5" fmla="*/ 5 h 39"/>
                <a:gd name="T6" fmla="*/ 11 w 12"/>
                <a:gd name="T7" fmla="*/ 19 h 39"/>
                <a:gd name="T8" fmla="*/ 11 w 12"/>
                <a:gd name="T9" fmla="*/ 19 h 39"/>
                <a:gd name="T10" fmla="*/ 11 w 12"/>
                <a:gd name="T11" fmla="*/ 19 h 39"/>
                <a:gd name="T12" fmla="*/ 11 w 12"/>
                <a:gd name="T13" fmla="*/ 19 h 39"/>
                <a:gd name="T14" fmla="*/ 11 w 12"/>
                <a:gd name="T15" fmla="*/ 19 h 39"/>
                <a:gd name="T16" fmla="*/ 11 w 12"/>
                <a:gd name="T17" fmla="*/ 19 h 39"/>
                <a:gd name="T18" fmla="*/ 11 w 12"/>
                <a:gd name="T19" fmla="*/ 20 h 39"/>
                <a:gd name="T20" fmla="*/ 9 w 12"/>
                <a:gd name="T21" fmla="*/ 28 h 39"/>
                <a:gd name="T22" fmla="*/ 8 w 12"/>
                <a:gd name="T23" fmla="*/ 39 h 39"/>
                <a:gd name="T24" fmla="*/ 8 w 12"/>
                <a:gd name="T25" fmla="*/ 39 h 39"/>
                <a:gd name="T26" fmla="*/ 8 w 12"/>
                <a:gd name="T27" fmla="*/ 39 h 39"/>
                <a:gd name="T28" fmla="*/ 3 w 12"/>
                <a:gd name="T29" fmla="*/ 39 h 39"/>
                <a:gd name="T30" fmla="*/ 1 w 12"/>
                <a:gd name="T31" fmla="*/ 37 h 39"/>
                <a:gd name="T32" fmla="*/ 2 w 12"/>
                <a:gd name="T33" fmla="*/ 35 h 39"/>
                <a:gd name="T34" fmla="*/ 7 w 12"/>
                <a:gd name="T35" fmla="*/ 35 h 39"/>
                <a:gd name="T36" fmla="*/ 0 w 12"/>
                <a:gd name="T37" fmla="*/ 32 h 39"/>
                <a:gd name="T38" fmla="*/ 8 w 12"/>
                <a:gd name="T39" fmla="*/ 33 h 39"/>
                <a:gd name="T40" fmla="*/ 8 w 12"/>
                <a:gd name="T41" fmla="*/ 29 h 39"/>
                <a:gd name="T42" fmla="*/ 5 w 12"/>
                <a:gd name="T43" fmla="*/ 30 h 39"/>
                <a:gd name="T44" fmla="*/ 8 w 12"/>
                <a:gd name="T45" fmla="*/ 26 h 39"/>
                <a:gd name="T46" fmla="*/ 5 w 12"/>
                <a:gd name="T47" fmla="*/ 26 h 39"/>
                <a:gd name="T48" fmla="*/ 8 w 12"/>
                <a:gd name="T49" fmla="*/ 23 h 39"/>
                <a:gd name="T50" fmla="*/ 5 w 12"/>
                <a:gd name="T51" fmla="*/ 20 h 39"/>
                <a:gd name="T52" fmla="*/ 6 w 12"/>
                <a:gd name="T53" fmla="*/ 17 h 39"/>
                <a:gd name="T54" fmla="*/ 9 w 12"/>
                <a:gd name="T55" fmla="*/ 16 h 39"/>
                <a:gd name="T56" fmla="*/ 9 w 12"/>
                <a:gd name="T57" fmla="*/ 15 h 39"/>
                <a:gd name="T58" fmla="*/ 5 w 12"/>
                <a:gd name="T59" fmla="*/ 10 h 39"/>
                <a:gd name="T60" fmla="*/ 9 w 12"/>
                <a:gd name="T61" fmla="*/ 10 h 39"/>
                <a:gd name="T62" fmla="*/ 4 w 12"/>
                <a:gd name="T63" fmla="*/ 7 h 39"/>
                <a:gd name="T64" fmla="*/ 6 w 12"/>
                <a:gd name="T65" fmla="*/ 7 h 39"/>
                <a:gd name="T66" fmla="*/ 9 w 12"/>
                <a:gd name="T67" fmla="*/ 6 h 39"/>
                <a:gd name="T68" fmla="*/ 7 w 12"/>
                <a:gd name="T69" fmla="*/ 5 h 39"/>
                <a:gd name="T70" fmla="*/ 9 w 12"/>
                <a:gd name="T71" fmla="*/ 4 h 39"/>
                <a:gd name="T72" fmla="*/ 0 w 12"/>
                <a:gd name="T73"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39">
                  <a:moveTo>
                    <a:pt x="0" y="4"/>
                  </a:moveTo>
                  <a:cubicBezTo>
                    <a:pt x="2" y="3"/>
                    <a:pt x="6" y="1"/>
                    <a:pt x="9" y="0"/>
                  </a:cubicBezTo>
                  <a:cubicBezTo>
                    <a:pt x="9" y="1"/>
                    <a:pt x="12" y="3"/>
                    <a:pt x="11" y="5"/>
                  </a:cubicBezTo>
                  <a:cubicBezTo>
                    <a:pt x="10" y="6"/>
                    <a:pt x="11" y="17"/>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20"/>
                    <a:pt x="11" y="20"/>
                    <a:pt x="11" y="20"/>
                  </a:cubicBezTo>
                  <a:cubicBezTo>
                    <a:pt x="11" y="21"/>
                    <a:pt x="9" y="28"/>
                    <a:pt x="9" y="28"/>
                  </a:cubicBezTo>
                  <a:cubicBezTo>
                    <a:pt x="9" y="28"/>
                    <a:pt x="11" y="37"/>
                    <a:pt x="8" y="39"/>
                  </a:cubicBezTo>
                  <a:cubicBezTo>
                    <a:pt x="8" y="39"/>
                    <a:pt x="8" y="39"/>
                    <a:pt x="8" y="39"/>
                  </a:cubicBezTo>
                  <a:cubicBezTo>
                    <a:pt x="8" y="39"/>
                    <a:pt x="8" y="39"/>
                    <a:pt x="8" y="39"/>
                  </a:cubicBezTo>
                  <a:cubicBezTo>
                    <a:pt x="3" y="39"/>
                    <a:pt x="3" y="39"/>
                    <a:pt x="3" y="39"/>
                  </a:cubicBezTo>
                  <a:cubicBezTo>
                    <a:pt x="1" y="37"/>
                    <a:pt x="1" y="37"/>
                    <a:pt x="1" y="37"/>
                  </a:cubicBezTo>
                  <a:cubicBezTo>
                    <a:pt x="1" y="36"/>
                    <a:pt x="2" y="35"/>
                    <a:pt x="2" y="35"/>
                  </a:cubicBezTo>
                  <a:cubicBezTo>
                    <a:pt x="7" y="35"/>
                    <a:pt x="7" y="35"/>
                    <a:pt x="7" y="35"/>
                  </a:cubicBezTo>
                  <a:cubicBezTo>
                    <a:pt x="6" y="32"/>
                    <a:pt x="0" y="32"/>
                    <a:pt x="0" y="32"/>
                  </a:cubicBezTo>
                  <a:cubicBezTo>
                    <a:pt x="1" y="31"/>
                    <a:pt x="6" y="32"/>
                    <a:pt x="8" y="33"/>
                  </a:cubicBezTo>
                  <a:cubicBezTo>
                    <a:pt x="9" y="32"/>
                    <a:pt x="8" y="30"/>
                    <a:pt x="8" y="29"/>
                  </a:cubicBezTo>
                  <a:cubicBezTo>
                    <a:pt x="7" y="29"/>
                    <a:pt x="5" y="30"/>
                    <a:pt x="5" y="30"/>
                  </a:cubicBezTo>
                  <a:cubicBezTo>
                    <a:pt x="8" y="26"/>
                    <a:pt x="8" y="26"/>
                    <a:pt x="8" y="26"/>
                  </a:cubicBezTo>
                  <a:cubicBezTo>
                    <a:pt x="8" y="25"/>
                    <a:pt x="5" y="26"/>
                    <a:pt x="5" y="26"/>
                  </a:cubicBezTo>
                  <a:cubicBezTo>
                    <a:pt x="8" y="23"/>
                    <a:pt x="8" y="23"/>
                    <a:pt x="8" y="23"/>
                  </a:cubicBezTo>
                  <a:cubicBezTo>
                    <a:pt x="8" y="23"/>
                    <a:pt x="7" y="22"/>
                    <a:pt x="5" y="20"/>
                  </a:cubicBezTo>
                  <a:cubicBezTo>
                    <a:pt x="4" y="18"/>
                    <a:pt x="6" y="17"/>
                    <a:pt x="6" y="17"/>
                  </a:cubicBezTo>
                  <a:cubicBezTo>
                    <a:pt x="6" y="17"/>
                    <a:pt x="10" y="19"/>
                    <a:pt x="9" y="16"/>
                  </a:cubicBezTo>
                  <a:cubicBezTo>
                    <a:pt x="9" y="16"/>
                    <a:pt x="9" y="16"/>
                    <a:pt x="9" y="15"/>
                  </a:cubicBezTo>
                  <a:cubicBezTo>
                    <a:pt x="8" y="13"/>
                    <a:pt x="5" y="10"/>
                    <a:pt x="5" y="10"/>
                  </a:cubicBezTo>
                  <a:cubicBezTo>
                    <a:pt x="9" y="10"/>
                    <a:pt x="9" y="10"/>
                    <a:pt x="9" y="10"/>
                  </a:cubicBezTo>
                  <a:cubicBezTo>
                    <a:pt x="8" y="8"/>
                    <a:pt x="3" y="9"/>
                    <a:pt x="4" y="7"/>
                  </a:cubicBezTo>
                  <a:cubicBezTo>
                    <a:pt x="5" y="7"/>
                    <a:pt x="5" y="7"/>
                    <a:pt x="6" y="7"/>
                  </a:cubicBezTo>
                  <a:cubicBezTo>
                    <a:pt x="7" y="6"/>
                    <a:pt x="9" y="6"/>
                    <a:pt x="9" y="6"/>
                  </a:cubicBezTo>
                  <a:cubicBezTo>
                    <a:pt x="7" y="5"/>
                    <a:pt x="7" y="5"/>
                    <a:pt x="7" y="5"/>
                  </a:cubicBezTo>
                  <a:cubicBezTo>
                    <a:pt x="9" y="4"/>
                    <a:pt x="9" y="4"/>
                    <a:pt x="9" y="4"/>
                  </a:cubicBezTo>
                  <a:cubicBezTo>
                    <a:pt x="7" y="3"/>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93"/>
            <p:cNvSpPr/>
            <p:nvPr/>
          </p:nvSpPr>
          <p:spPr bwMode="auto">
            <a:xfrm>
              <a:off x="2481263" y="1892300"/>
              <a:ext cx="125413" cy="180975"/>
            </a:xfrm>
            <a:custGeom>
              <a:avLst/>
              <a:gdLst>
                <a:gd name="T0" fmla="*/ 9 w 9"/>
                <a:gd name="T1" fmla="*/ 6 h 13"/>
                <a:gd name="T2" fmla="*/ 9 w 9"/>
                <a:gd name="T3" fmla="*/ 0 h 13"/>
                <a:gd name="T4" fmla="*/ 3 w 9"/>
                <a:gd name="T5" fmla="*/ 3 h 13"/>
                <a:gd name="T6" fmla="*/ 1 w 9"/>
                <a:gd name="T7" fmla="*/ 9 h 13"/>
                <a:gd name="T8" fmla="*/ 5 w 9"/>
                <a:gd name="T9" fmla="*/ 13 h 13"/>
                <a:gd name="T10" fmla="*/ 9 w 9"/>
                <a:gd name="T11" fmla="*/ 6 h 13"/>
              </a:gdLst>
              <a:ahLst/>
              <a:cxnLst>
                <a:cxn ang="0">
                  <a:pos x="T0" y="T1"/>
                </a:cxn>
                <a:cxn ang="0">
                  <a:pos x="T2" y="T3"/>
                </a:cxn>
                <a:cxn ang="0">
                  <a:pos x="T4" y="T5"/>
                </a:cxn>
                <a:cxn ang="0">
                  <a:pos x="T6" y="T7"/>
                </a:cxn>
                <a:cxn ang="0">
                  <a:pos x="T8" y="T9"/>
                </a:cxn>
                <a:cxn ang="0">
                  <a:pos x="T10" y="T11"/>
                </a:cxn>
              </a:cxnLst>
              <a:rect l="0" t="0" r="r" b="b"/>
              <a:pathLst>
                <a:path w="9" h="13">
                  <a:moveTo>
                    <a:pt x="9" y="6"/>
                  </a:moveTo>
                  <a:cubicBezTo>
                    <a:pt x="9" y="6"/>
                    <a:pt x="9" y="1"/>
                    <a:pt x="9" y="0"/>
                  </a:cubicBezTo>
                  <a:cubicBezTo>
                    <a:pt x="9" y="0"/>
                    <a:pt x="3" y="3"/>
                    <a:pt x="3" y="3"/>
                  </a:cubicBezTo>
                  <a:cubicBezTo>
                    <a:pt x="3" y="3"/>
                    <a:pt x="1" y="7"/>
                    <a:pt x="1" y="9"/>
                  </a:cubicBezTo>
                  <a:cubicBezTo>
                    <a:pt x="0" y="11"/>
                    <a:pt x="5" y="13"/>
                    <a:pt x="5" y="13"/>
                  </a:cubicBezTo>
                  <a:lnTo>
                    <a:pt x="9" y="6"/>
                  </a:lnTo>
                  <a:close/>
                </a:path>
              </a:pathLst>
            </a:custGeom>
            <a:solidFill>
              <a:srgbClr val="D69B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94"/>
            <p:cNvSpPr/>
            <p:nvPr/>
          </p:nvSpPr>
          <p:spPr bwMode="auto">
            <a:xfrm>
              <a:off x="2509838" y="3459163"/>
              <a:ext cx="193675" cy="179387"/>
            </a:xfrm>
            <a:custGeom>
              <a:avLst/>
              <a:gdLst>
                <a:gd name="T0" fmla="*/ 12 w 14"/>
                <a:gd name="T1" fmla="*/ 1 h 13"/>
                <a:gd name="T2" fmla="*/ 13 w 14"/>
                <a:gd name="T3" fmla="*/ 7 h 13"/>
                <a:gd name="T4" fmla="*/ 13 w 14"/>
                <a:gd name="T5" fmla="*/ 9 h 13"/>
                <a:gd name="T6" fmla="*/ 11 w 14"/>
                <a:gd name="T7" fmla="*/ 9 h 13"/>
                <a:gd name="T8" fmla="*/ 5 w 14"/>
                <a:gd name="T9" fmla="*/ 12 h 13"/>
                <a:gd name="T10" fmla="*/ 0 w 14"/>
                <a:gd name="T11" fmla="*/ 11 h 13"/>
                <a:gd name="T12" fmla="*/ 3 w 14"/>
                <a:gd name="T13" fmla="*/ 7 h 13"/>
                <a:gd name="T14" fmla="*/ 5 w 14"/>
                <a:gd name="T15" fmla="*/ 1 h 13"/>
                <a:gd name="T16" fmla="*/ 12 w 14"/>
                <a:gd name="T17"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12" y="1"/>
                  </a:moveTo>
                  <a:cubicBezTo>
                    <a:pt x="12" y="1"/>
                    <a:pt x="14" y="6"/>
                    <a:pt x="13" y="7"/>
                  </a:cubicBezTo>
                  <a:cubicBezTo>
                    <a:pt x="13" y="9"/>
                    <a:pt x="13" y="9"/>
                    <a:pt x="13" y="9"/>
                  </a:cubicBezTo>
                  <a:cubicBezTo>
                    <a:pt x="11" y="9"/>
                    <a:pt x="11" y="9"/>
                    <a:pt x="11" y="9"/>
                  </a:cubicBezTo>
                  <a:cubicBezTo>
                    <a:pt x="11" y="9"/>
                    <a:pt x="11" y="13"/>
                    <a:pt x="5" y="12"/>
                  </a:cubicBezTo>
                  <a:cubicBezTo>
                    <a:pt x="0" y="11"/>
                    <a:pt x="0" y="11"/>
                    <a:pt x="0" y="11"/>
                  </a:cubicBezTo>
                  <a:cubicBezTo>
                    <a:pt x="0" y="11"/>
                    <a:pt x="2" y="7"/>
                    <a:pt x="3" y="7"/>
                  </a:cubicBezTo>
                  <a:cubicBezTo>
                    <a:pt x="3" y="6"/>
                    <a:pt x="5" y="2"/>
                    <a:pt x="5" y="1"/>
                  </a:cubicBezTo>
                  <a:cubicBezTo>
                    <a:pt x="6" y="0"/>
                    <a:pt x="12" y="1"/>
                    <a:pt x="12"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95"/>
            <p:cNvSpPr/>
            <p:nvPr/>
          </p:nvSpPr>
          <p:spPr bwMode="auto">
            <a:xfrm>
              <a:off x="2051050" y="2211388"/>
              <a:ext cx="166688" cy="96837"/>
            </a:xfrm>
            <a:custGeom>
              <a:avLst/>
              <a:gdLst>
                <a:gd name="T0" fmla="*/ 0 w 12"/>
                <a:gd name="T1" fmla="*/ 3 h 7"/>
                <a:gd name="T2" fmla="*/ 3 w 12"/>
                <a:gd name="T3" fmla="*/ 3 h 7"/>
                <a:gd name="T4" fmla="*/ 7 w 12"/>
                <a:gd name="T5" fmla="*/ 3 h 7"/>
                <a:gd name="T6" fmla="*/ 8 w 12"/>
                <a:gd name="T7" fmla="*/ 2 h 7"/>
                <a:gd name="T8" fmla="*/ 8 w 12"/>
                <a:gd name="T9" fmla="*/ 0 h 7"/>
                <a:gd name="T10" fmla="*/ 10 w 12"/>
                <a:gd name="T11" fmla="*/ 3 h 7"/>
                <a:gd name="T12" fmla="*/ 12 w 12"/>
                <a:gd name="T13" fmla="*/ 5 h 7"/>
                <a:gd name="T14" fmla="*/ 10 w 12"/>
                <a:gd name="T15" fmla="*/ 7 h 7"/>
                <a:gd name="T16" fmla="*/ 5 w 12"/>
                <a:gd name="T17" fmla="*/ 7 h 7"/>
                <a:gd name="T18" fmla="*/ 0 w 12"/>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0" y="3"/>
                  </a:moveTo>
                  <a:cubicBezTo>
                    <a:pt x="0" y="3"/>
                    <a:pt x="3" y="2"/>
                    <a:pt x="3" y="3"/>
                  </a:cubicBezTo>
                  <a:cubicBezTo>
                    <a:pt x="3" y="3"/>
                    <a:pt x="7" y="3"/>
                    <a:pt x="7" y="3"/>
                  </a:cubicBezTo>
                  <a:cubicBezTo>
                    <a:pt x="8" y="2"/>
                    <a:pt x="8" y="2"/>
                    <a:pt x="8" y="2"/>
                  </a:cubicBezTo>
                  <a:cubicBezTo>
                    <a:pt x="8" y="2"/>
                    <a:pt x="7" y="1"/>
                    <a:pt x="8" y="0"/>
                  </a:cubicBezTo>
                  <a:cubicBezTo>
                    <a:pt x="8" y="0"/>
                    <a:pt x="10" y="3"/>
                    <a:pt x="10" y="3"/>
                  </a:cubicBezTo>
                  <a:cubicBezTo>
                    <a:pt x="12" y="5"/>
                    <a:pt x="12" y="5"/>
                    <a:pt x="12" y="5"/>
                  </a:cubicBezTo>
                  <a:cubicBezTo>
                    <a:pt x="10" y="7"/>
                    <a:pt x="10" y="7"/>
                    <a:pt x="10" y="7"/>
                  </a:cubicBezTo>
                  <a:cubicBezTo>
                    <a:pt x="10" y="7"/>
                    <a:pt x="6" y="7"/>
                    <a:pt x="5" y="7"/>
                  </a:cubicBezTo>
                  <a:cubicBezTo>
                    <a:pt x="5" y="7"/>
                    <a:pt x="0" y="4"/>
                    <a:pt x="0" y="4"/>
                  </a:cubicBezTo>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96"/>
            <p:cNvSpPr/>
            <p:nvPr/>
          </p:nvSpPr>
          <p:spPr bwMode="auto">
            <a:xfrm>
              <a:off x="2370138" y="3430588"/>
              <a:ext cx="236538" cy="111125"/>
            </a:xfrm>
            <a:custGeom>
              <a:avLst/>
              <a:gdLst>
                <a:gd name="T0" fmla="*/ 15 w 17"/>
                <a:gd name="T1" fmla="*/ 6 h 8"/>
                <a:gd name="T2" fmla="*/ 9 w 17"/>
                <a:gd name="T3" fmla="*/ 8 h 8"/>
                <a:gd name="T4" fmla="*/ 1 w 17"/>
                <a:gd name="T5" fmla="*/ 8 h 8"/>
                <a:gd name="T6" fmla="*/ 3 w 17"/>
                <a:gd name="T7" fmla="*/ 6 h 8"/>
                <a:gd name="T8" fmla="*/ 8 w 17"/>
                <a:gd name="T9" fmla="*/ 5 h 8"/>
                <a:gd name="T10" fmla="*/ 13 w 17"/>
                <a:gd name="T11" fmla="*/ 0 h 8"/>
                <a:gd name="T12" fmla="*/ 17 w 17"/>
                <a:gd name="T13" fmla="*/ 0 h 8"/>
                <a:gd name="T14" fmla="*/ 15 w 17"/>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8">
                  <a:moveTo>
                    <a:pt x="15" y="6"/>
                  </a:moveTo>
                  <a:cubicBezTo>
                    <a:pt x="15" y="6"/>
                    <a:pt x="12" y="8"/>
                    <a:pt x="9" y="8"/>
                  </a:cubicBezTo>
                  <a:cubicBezTo>
                    <a:pt x="1" y="8"/>
                    <a:pt x="1" y="8"/>
                    <a:pt x="1" y="8"/>
                  </a:cubicBezTo>
                  <a:cubicBezTo>
                    <a:pt x="1" y="8"/>
                    <a:pt x="0" y="6"/>
                    <a:pt x="3" y="6"/>
                  </a:cubicBezTo>
                  <a:cubicBezTo>
                    <a:pt x="3" y="6"/>
                    <a:pt x="5" y="6"/>
                    <a:pt x="8" y="5"/>
                  </a:cubicBezTo>
                  <a:cubicBezTo>
                    <a:pt x="11" y="3"/>
                    <a:pt x="13" y="0"/>
                    <a:pt x="13" y="0"/>
                  </a:cubicBezTo>
                  <a:cubicBezTo>
                    <a:pt x="17" y="0"/>
                    <a:pt x="17" y="0"/>
                    <a:pt x="17" y="0"/>
                  </a:cubicBezTo>
                  <a:cubicBezTo>
                    <a:pt x="17" y="0"/>
                    <a:pt x="17"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97"/>
            <p:cNvSpPr/>
            <p:nvPr/>
          </p:nvSpPr>
          <p:spPr bwMode="auto">
            <a:xfrm>
              <a:off x="2411413" y="2544763"/>
              <a:ext cx="223838" cy="914400"/>
            </a:xfrm>
            <a:custGeom>
              <a:avLst/>
              <a:gdLst>
                <a:gd name="T0" fmla="*/ 14 w 16"/>
                <a:gd name="T1" fmla="*/ 66 h 66"/>
                <a:gd name="T2" fmla="*/ 9 w 16"/>
                <a:gd name="T3" fmla="*/ 64 h 66"/>
                <a:gd name="T4" fmla="*/ 9 w 16"/>
                <a:gd name="T5" fmla="*/ 62 h 66"/>
                <a:gd name="T6" fmla="*/ 11 w 16"/>
                <a:gd name="T7" fmla="*/ 60 h 66"/>
                <a:gd name="T8" fmla="*/ 10 w 16"/>
                <a:gd name="T9" fmla="*/ 58 h 66"/>
                <a:gd name="T10" fmla="*/ 11 w 16"/>
                <a:gd name="T11" fmla="*/ 56 h 66"/>
                <a:gd name="T12" fmla="*/ 9 w 16"/>
                <a:gd name="T13" fmla="*/ 55 h 66"/>
                <a:gd name="T14" fmla="*/ 10 w 16"/>
                <a:gd name="T15" fmla="*/ 52 h 66"/>
                <a:gd name="T16" fmla="*/ 9 w 16"/>
                <a:gd name="T17" fmla="*/ 46 h 66"/>
                <a:gd name="T18" fmla="*/ 9 w 16"/>
                <a:gd name="T19" fmla="*/ 42 h 66"/>
                <a:gd name="T20" fmla="*/ 9 w 16"/>
                <a:gd name="T21" fmla="*/ 42 h 66"/>
                <a:gd name="T22" fmla="*/ 7 w 16"/>
                <a:gd name="T23" fmla="*/ 40 h 66"/>
                <a:gd name="T24" fmla="*/ 7 w 16"/>
                <a:gd name="T25" fmla="*/ 38 h 66"/>
                <a:gd name="T26" fmla="*/ 6 w 16"/>
                <a:gd name="T27" fmla="*/ 35 h 66"/>
                <a:gd name="T28" fmla="*/ 1 w 16"/>
                <a:gd name="T29" fmla="*/ 10 h 66"/>
                <a:gd name="T30" fmla="*/ 1 w 16"/>
                <a:gd name="T31" fmla="*/ 0 h 66"/>
                <a:gd name="T32" fmla="*/ 6 w 16"/>
                <a:gd name="T33" fmla="*/ 1 h 66"/>
                <a:gd name="T34" fmla="*/ 9 w 16"/>
                <a:gd name="T35" fmla="*/ 4 h 66"/>
                <a:gd name="T36" fmla="*/ 14 w 16"/>
                <a:gd name="T37" fmla="*/ 19 h 66"/>
                <a:gd name="T38" fmla="*/ 13 w 16"/>
                <a:gd name="T39" fmla="*/ 33 h 66"/>
                <a:gd name="T40" fmla="*/ 15 w 16"/>
                <a:gd name="T41" fmla="*/ 44 h 66"/>
                <a:gd name="T42" fmla="*/ 15 w 16"/>
                <a:gd name="T43" fmla="*/ 61 h 66"/>
                <a:gd name="T44" fmla="*/ 14 w 16"/>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66">
                  <a:moveTo>
                    <a:pt x="14" y="66"/>
                  </a:moveTo>
                  <a:cubicBezTo>
                    <a:pt x="9" y="64"/>
                    <a:pt x="9" y="64"/>
                    <a:pt x="9" y="64"/>
                  </a:cubicBezTo>
                  <a:cubicBezTo>
                    <a:pt x="9" y="64"/>
                    <a:pt x="9" y="63"/>
                    <a:pt x="9" y="62"/>
                  </a:cubicBezTo>
                  <a:cubicBezTo>
                    <a:pt x="10" y="62"/>
                    <a:pt x="11" y="60"/>
                    <a:pt x="11" y="60"/>
                  </a:cubicBezTo>
                  <a:cubicBezTo>
                    <a:pt x="11" y="60"/>
                    <a:pt x="10" y="59"/>
                    <a:pt x="10" y="58"/>
                  </a:cubicBezTo>
                  <a:cubicBezTo>
                    <a:pt x="10" y="57"/>
                    <a:pt x="11" y="56"/>
                    <a:pt x="11" y="56"/>
                  </a:cubicBezTo>
                  <a:cubicBezTo>
                    <a:pt x="9" y="55"/>
                    <a:pt x="9" y="55"/>
                    <a:pt x="9" y="55"/>
                  </a:cubicBezTo>
                  <a:cubicBezTo>
                    <a:pt x="9" y="55"/>
                    <a:pt x="10" y="52"/>
                    <a:pt x="10" y="52"/>
                  </a:cubicBezTo>
                  <a:cubicBezTo>
                    <a:pt x="10" y="51"/>
                    <a:pt x="9" y="46"/>
                    <a:pt x="9" y="46"/>
                  </a:cubicBezTo>
                  <a:cubicBezTo>
                    <a:pt x="9" y="46"/>
                    <a:pt x="8" y="43"/>
                    <a:pt x="9" y="42"/>
                  </a:cubicBezTo>
                  <a:cubicBezTo>
                    <a:pt x="9" y="42"/>
                    <a:pt x="9" y="42"/>
                    <a:pt x="9" y="42"/>
                  </a:cubicBezTo>
                  <a:cubicBezTo>
                    <a:pt x="7" y="40"/>
                    <a:pt x="7" y="40"/>
                    <a:pt x="7" y="40"/>
                  </a:cubicBezTo>
                  <a:cubicBezTo>
                    <a:pt x="7" y="38"/>
                    <a:pt x="7" y="38"/>
                    <a:pt x="7" y="38"/>
                  </a:cubicBezTo>
                  <a:cubicBezTo>
                    <a:pt x="6" y="35"/>
                    <a:pt x="6" y="35"/>
                    <a:pt x="6" y="35"/>
                  </a:cubicBezTo>
                  <a:cubicBezTo>
                    <a:pt x="6" y="35"/>
                    <a:pt x="0" y="12"/>
                    <a:pt x="1" y="10"/>
                  </a:cubicBezTo>
                  <a:cubicBezTo>
                    <a:pt x="2" y="9"/>
                    <a:pt x="1" y="0"/>
                    <a:pt x="1" y="0"/>
                  </a:cubicBezTo>
                  <a:cubicBezTo>
                    <a:pt x="6" y="1"/>
                    <a:pt x="6" y="1"/>
                    <a:pt x="6" y="1"/>
                  </a:cubicBezTo>
                  <a:cubicBezTo>
                    <a:pt x="6" y="1"/>
                    <a:pt x="9" y="3"/>
                    <a:pt x="9" y="4"/>
                  </a:cubicBezTo>
                  <a:cubicBezTo>
                    <a:pt x="9" y="5"/>
                    <a:pt x="14" y="19"/>
                    <a:pt x="14" y="19"/>
                  </a:cubicBezTo>
                  <a:cubicBezTo>
                    <a:pt x="13" y="33"/>
                    <a:pt x="13" y="33"/>
                    <a:pt x="13" y="33"/>
                  </a:cubicBezTo>
                  <a:cubicBezTo>
                    <a:pt x="15" y="44"/>
                    <a:pt x="15" y="44"/>
                    <a:pt x="15" y="44"/>
                  </a:cubicBezTo>
                  <a:cubicBezTo>
                    <a:pt x="15" y="44"/>
                    <a:pt x="15" y="60"/>
                    <a:pt x="15" y="61"/>
                  </a:cubicBezTo>
                  <a:cubicBezTo>
                    <a:pt x="16" y="61"/>
                    <a:pt x="14" y="66"/>
                    <a:pt x="14" y="66"/>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98"/>
            <p:cNvSpPr/>
            <p:nvPr/>
          </p:nvSpPr>
          <p:spPr bwMode="auto">
            <a:xfrm>
              <a:off x="2425700" y="2544763"/>
              <a:ext cx="209550" cy="914400"/>
            </a:xfrm>
            <a:custGeom>
              <a:avLst/>
              <a:gdLst>
                <a:gd name="T0" fmla="*/ 0 w 15"/>
                <a:gd name="T1" fmla="*/ 0 h 66"/>
                <a:gd name="T2" fmla="*/ 5 w 15"/>
                <a:gd name="T3" fmla="*/ 1 h 66"/>
                <a:gd name="T4" fmla="*/ 8 w 15"/>
                <a:gd name="T5" fmla="*/ 4 h 66"/>
                <a:gd name="T6" fmla="*/ 13 w 15"/>
                <a:gd name="T7" fmla="*/ 19 h 66"/>
                <a:gd name="T8" fmla="*/ 12 w 15"/>
                <a:gd name="T9" fmla="*/ 33 h 66"/>
                <a:gd name="T10" fmla="*/ 14 w 15"/>
                <a:gd name="T11" fmla="*/ 44 h 66"/>
                <a:gd name="T12" fmla="*/ 14 w 15"/>
                <a:gd name="T13" fmla="*/ 61 h 66"/>
                <a:gd name="T14" fmla="*/ 13 w 15"/>
                <a:gd name="T15" fmla="*/ 66 h 66"/>
                <a:gd name="T16" fmla="*/ 8 w 15"/>
                <a:gd name="T17" fmla="*/ 64 h 66"/>
                <a:gd name="T18" fmla="*/ 8 w 15"/>
                <a:gd name="T19" fmla="*/ 63 h 66"/>
                <a:gd name="T20" fmla="*/ 11 w 15"/>
                <a:gd name="T21" fmla="*/ 61 h 66"/>
                <a:gd name="T22" fmla="*/ 10 w 15"/>
                <a:gd name="T23" fmla="*/ 60 h 66"/>
                <a:gd name="T24" fmla="*/ 10 w 15"/>
                <a:gd name="T25" fmla="*/ 60 h 66"/>
                <a:gd name="T26" fmla="*/ 9 w 15"/>
                <a:gd name="T27" fmla="*/ 59 h 66"/>
                <a:gd name="T28" fmla="*/ 11 w 15"/>
                <a:gd name="T29" fmla="*/ 56 h 66"/>
                <a:gd name="T30" fmla="*/ 10 w 15"/>
                <a:gd name="T31" fmla="*/ 56 h 66"/>
                <a:gd name="T32" fmla="*/ 8 w 15"/>
                <a:gd name="T33" fmla="*/ 55 h 66"/>
                <a:gd name="T34" fmla="*/ 8 w 15"/>
                <a:gd name="T35" fmla="*/ 55 h 66"/>
                <a:gd name="T36" fmla="*/ 11 w 15"/>
                <a:gd name="T37" fmla="*/ 53 h 66"/>
                <a:gd name="T38" fmla="*/ 12 w 15"/>
                <a:gd name="T39" fmla="*/ 49 h 66"/>
                <a:gd name="T40" fmla="*/ 9 w 15"/>
                <a:gd name="T41" fmla="*/ 52 h 66"/>
                <a:gd name="T42" fmla="*/ 10 w 15"/>
                <a:gd name="T43" fmla="*/ 47 h 66"/>
                <a:gd name="T44" fmla="*/ 9 w 15"/>
                <a:gd name="T45" fmla="*/ 49 h 66"/>
                <a:gd name="T46" fmla="*/ 8 w 15"/>
                <a:gd name="T47" fmla="*/ 46 h 66"/>
                <a:gd name="T48" fmla="*/ 10 w 15"/>
                <a:gd name="T49" fmla="*/ 42 h 66"/>
                <a:gd name="T50" fmla="*/ 9 w 15"/>
                <a:gd name="T51" fmla="*/ 38 h 66"/>
                <a:gd name="T52" fmla="*/ 7 w 15"/>
                <a:gd name="T53" fmla="*/ 41 h 66"/>
                <a:gd name="T54" fmla="*/ 6 w 15"/>
                <a:gd name="T55" fmla="*/ 40 h 66"/>
                <a:gd name="T56" fmla="*/ 9 w 15"/>
                <a:gd name="T57" fmla="*/ 36 h 66"/>
                <a:gd name="T58" fmla="*/ 8 w 15"/>
                <a:gd name="T59" fmla="*/ 34 h 66"/>
                <a:gd name="T60" fmla="*/ 5 w 15"/>
                <a:gd name="T61" fmla="*/ 35 h 66"/>
                <a:gd name="T62" fmla="*/ 5 w 15"/>
                <a:gd name="T63" fmla="*/ 35 h 66"/>
                <a:gd name="T64" fmla="*/ 8 w 15"/>
                <a:gd name="T65" fmla="*/ 31 h 66"/>
                <a:gd name="T66" fmla="*/ 5 w 15"/>
                <a:gd name="T67" fmla="*/ 20 h 66"/>
                <a:gd name="T68" fmla="*/ 0 w 15"/>
                <a:gd name="T69" fmla="*/ 10 h 66"/>
                <a:gd name="T70" fmla="*/ 0 w 15"/>
                <a:gd name="T7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 h="66">
                  <a:moveTo>
                    <a:pt x="0" y="0"/>
                  </a:moveTo>
                  <a:cubicBezTo>
                    <a:pt x="5" y="1"/>
                    <a:pt x="5" y="1"/>
                    <a:pt x="5" y="1"/>
                  </a:cubicBezTo>
                  <a:cubicBezTo>
                    <a:pt x="5" y="1"/>
                    <a:pt x="8" y="3"/>
                    <a:pt x="8" y="4"/>
                  </a:cubicBezTo>
                  <a:cubicBezTo>
                    <a:pt x="8" y="5"/>
                    <a:pt x="13" y="19"/>
                    <a:pt x="13" y="19"/>
                  </a:cubicBezTo>
                  <a:cubicBezTo>
                    <a:pt x="12" y="33"/>
                    <a:pt x="12" y="33"/>
                    <a:pt x="12" y="33"/>
                  </a:cubicBezTo>
                  <a:cubicBezTo>
                    <a:pt x="14" y="44"/>
                    <a:pt x="14" y="44"/>
                    <a:pt x="14" y="44"/>
                  </a:cubicBezTo>
                  <a:cubicBezTo>
                    <a:pt x="14" y="44"/>
                    <a:pt x="14" y="60"/>
                    <a:pt x="14" y="61"/>
                  </a:cubicBezTo>
                  <a:cubicBezTo>
                    <a:pt x="15" y="61"/>
                    <a:pt x="13" y="66"/>
                    <a:pt x="13" y="66"/>
                  </a:cubicBezTo>
                  <a:cubicBezTo>
                    <a:pt x="8" y="64"/>
                    <a:pt x="8" y="64"/>
                    <a:pt x="8" y="64"/>
                  </a:cubicBezTo>
                  <a:cubicBezTo>
                    <a:pt x="8" y="64"/>
                    <a:pt x="8" y="64"/>
                    <a:pt x="8" y="63"/>
                  </a:cubicBezTo>
                  <a:cubicBezTo>
                    <a:pt x="10" y="63"/>
                    <a:pt x="11" y="62"/>
                    <a:pt x="11" y="61"/>
                  </a:cubicBezTo>
                  <a:cubicBezTo>
                    <a:pt x="10" y="61"/>
                    <a:pt x="10" y="61"/>
                    <a:pt x="10" y="60"/>
                  </a:cubicBezTo>
                  <a:cubicBezTo>
                    <a:pt x="10" y="60"/>
                    <a:pt x="10" y="60"/>
                    <a:pt x="10" y="60"/>
                  </a:cubicBezTo>
                  <a:cubicBezTo>
                    <a:pt x="10" y="60"/>
                    <a:pt x="9" y="60"/>
                    <a:pt x="9" y="59"/>
                  </a:cubicBezTo>
                  <a:cubicBezTo>
                    <a:pt x="13" y="60"/>
                    <a:pt x="11" y="56"/>
                    <a:pt x="11" y="56"/>
                  </a:cubicBezTo>
                  <a:cubicBezTo>
                    <a:pt x="11" y="56"/>
                    <a:pt x="10" y="56"/>
                    <a:pt x="10" y="56"/>
                  </a:cubicBezTo>
                  <a:cubicBezTo>
                    <a:pt x="8" y="55"/>
                    <a:pt x="8" y="55"/>
                    <a:pt x="8" y="55"/>
                  </a:cubicBezTo>
                  <a:cubicBezTo>
                    <a:pt x="8" y="55"/>
                    <a:pt x="8" y="55"/>
                    <a:pt x="8" y="55"/>
                  </a:cubicBezTo>
                  <a:cubicBezTo>
                    <a:pt x="9" y="54"/>
                    <a:pt x="10" y="54"/>
                    <a:pt x="11" y="53"/>
                  </a:cubicBezTo>
                  <a:cubicBezTo>
                    <a:pt x="12" y="52"/>
                    <a:pt x="12" y="49"/>
                    <a:pt x="12" y="49"/>
                  </a:cubicBezTo>
                  <a:cubicBezTo>
                    <a:pt x="11" y="51"/>
                    <a:pt x="9" y="52"/>
                    <a:pt x="9" y="52"/>
                  </a:cubicBezTo>
                  <a:cubicBezTo>
                    <a:pt x="10" y="47"/>
                    <a:pt x="10" y="47"/>
                    <a:pt x="10" y="47"/>
                  </a:cubicBezTo>
                  <a:cubicBezTo>
                    <a:pt x="9" y="49"/>
                    <a:pt x="9" y="49"/>
                    <a:pt x="9" y="49"/>
                  </a:cubicBezTo>
                  <a:cubicBezTo>
                    <a:pt x="9" y="48"/>
                    <a:pt x="8" y="47"/>
                    <a:pt x="8" y="46"/>
                  </a:cubicBezTo>
                  <a:cubicBezTo>
                    <a:pt x="9" y="44"/>
                    <a:pt x="10" y="43"/>
                    <a:pt x="10" y="42"/>
                  </a:cubicBezTo>
                  <a:cubicBezTo>
                    <a:pt x="11" y="40"/>
                    <a:pt x="9" y="38"/>
                    <a:pt x="9" y="38"/>
                  </a:cubicBezTo>
                  <a:cubicBezTo>
                    <a:pt x="9" y="40"/>
                    <a:pt x="8" y="41"/>
                    <a:pt x="7" y="41"/>
                  </a:cubicBezTo>
                  <a:cubicBezTo>
                    <a:pt x="6" y="40"/>
                    <a:pt x="6" y="40"/>
                    <a:pt x="6" y="40"/>
                  </a:cubicBezTo>
                  <a:cubicBezTo>
                    <a:pt x="9" y="36"/>
                    <a:pt x="9" y="36"/>
                    <a:pt x="9" y="36"/>
                  </a:cubicBezTo>
                  <a:cubicBezTo>
                    <a:pt x="8" y="34"/>
                    <a:pt x="8" y="34"/>
                    <a:pt x="8" y="34"/>
                  </a:cubicBezTo>
                  <a:cubicBezTo>
                    <a:pt x="8" y="34"/>
                    <a:pt x="6" y="34"/>
                    <a:pt x="5" y="35"/>
                  </a:cubicBezTo>
                  <a:cubicBezTo>
                    <a:pt x="5" y="35"/>
                    <a:pt x="5" y="35"/>
                    <a:pt x="5" y="35"/>
                  </a:cubicBezTo>
                  <a:cubicBezTo>
                    <a:pt x="8" y="31"/>
                    <a:pt x="8" y="31"/>
                    <a:pt x="8" y="31"/>
                  </a:cubicBezTo>
                  <a:cubicBezTo>
                    <a:pt x="9" y="29"/>
                    <a:pt x="6" y="22"/>
                    <a:pt x="5" y="20"/>
                  </a:cubicBezTo>
                  <a:cubicBezTo>
                    <a:pt x="4" y="19"/>
                    <a:pt x="2" y="14"/>
                    <a:pt x="0" y="10"/>
                  </a:cubicBezTo>
                  <a:cubicBezTo>
                    <a:pt x="1" y="8"/>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99"/>
            <p:cNvSpPr/>
            <p:nvPr/>
          </p:nvSpPr>
          <p:spPr bwMode="auto">
            <a:xfrm>
              <a:off x="2454275" y="2516188"/>
              <a:ext cx="292100" cy="984250"/>
            </a:xfrm>
            <a:custGeom>
              <a:avLst/>
              <a:gdLst>
                <a:gd name="T0" fmla="*/ 18 w 21"/>
                <a:gd name="T1" fmla="*/ 60 h 71"/>
                <a:gd name="T2" fmla="*/ 17 w 21"/>
                <a:gd name="T3" fmla="*/ 71 h 71"/>
                <a:gd name="T4" fmla="*/ 12 w 21"/>
                <a:gd name="T5" fmla="*/ 71 h 71"/>
                <a:gd name="T6" fmla="*/ 9 w 21"/>
                <a:gd name="T7" fmla="*/ 69 h 71"/>
                <a:gd name="T8" fmla="*/ 9 w 21"/>
                <a:gd name="T9" fmla="*/ 64 h 71"/>
                <a:gd name="T10" fmla="*/ 11 w 21"/>
                <a:gd name="T11" fmla="*/ 60 h 71"/>
                <a:gd name="T12" fmla="*/ 11 w 21"/>
                <a:gd name="T13" fmla="*/ 53 h 71"/>
                <a:gd name="T14" fmla="*/ 10 w 21"/>
                <a:gd name="T15" fmla="*/ 41 h 71"/>
                <a:gd name="T16" fmla="*/ 8 w 21"/>
                <a:gd name="T17" fmla="*/ 35 h 71"/>
                <a:gd name="T18" fmla="*/ 8 w 21"/>
                <a:gd name="T19" fmla="*/ 27 h 71"/>
                <a:gd name="T20" fmla="*/ 5 w 21"/>
                <a:gd name="T21" fmla="*/ 21 h 71"/>
                <a:gd name="T22" fmla="*/ 1 w 21"/>
                <a:gd name="T23" fmla="*/ 8 h 71"/>
                <a:gd name="T24" fmla="*/ 0 w 21"/>
                <a:gd name="T25" fmla="*/ 2 h 71"/>
                <a:gd name="T26" fmla="*/ 9 w 21"/>
                <a:gd name="T27" fmla="*/ 1 h 71"/>
                <a:gd name="T28" fmla="*/ 17 w 21"/>
                <a:gd name="T29" fmla="*/ 1 h 71"/>
                <a:gd name="T30" fmla="*/ 20 w 21"/>
                <a:gd name="T31" fmla="*/ 12 h 71"/>
                <a:gd name="T32" fmla="*/ 19 w 21"/>
                <a:gd name="T33" fmla="*/ 20 h 71"/>
                <a:gd name="T34" fmla="*/ 19 w 21"/>
                <a:gd name="T35" fmla="*/ 24 h 71"/>
                <a:gd name="T36" fmla="*/ 18 w 21"/>
                <a:gd name="T37" fmla="*/ 32 h 71"/>
                <a:gd name="T38" fmla="*/ 20 w 21"/>
                <a:gd name="T39" fmla="*/ 37 h 71"/>
                <a:gd name="T40" fmla="*/ 20 w 21"/>
                <a:gd name="T41" fmla="*/ 52 h 71"/>
                <a:gd name="T42" fmla="*/ 18 w 21"/>
                <a:gd name="T43"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71">
                  <a:moveTo>
                    <a:pt x="18" y="60"/>
                  </a:moveTo>
                  <a:cubicBezTo>
                    <a:pt x="18" y="60"/>
                    <a:pt x="20" y="69"/>
                    <a:pt x="17" y="71"/>
                  </a:cubicBezTo>
                  <a:cubicBezTo>
                    <a:pt x="12" y="71"/>
                    <a:pt x="12" y="71"/>
                    <a:pt x="12" y="71"/>
                  </a:cubicBezTo>
                  <a:cubicBezTo>
                    <a:pt x="9" y="69"/>
                    <a:pt x="9" y="69"/>
                    <a:pt x="9" y="69"/>
                  </a:cubicBezTo>
                  <a:cubicBezTo>
                    <a:pt x="9" y="69"/>
                    <a:pt x="8" y="65"/>
                    <a:pt x="9" y="64"/>
                  </a:cubicBezTo>
                  <a:cubicBezTo>
                    <a:pt x="11" y="62"/>
                    <a:pt x="11" y="60"/>
                    <a:pt x="11" y="60"/>
                  </a:cubicBezTo>
                  <a:cubicBezTo>
                    <a:pt x="11" y="53"/>
                    <a:pt x="11" y="53"/>
                    <a:pt x="11" y="53"/>
                  </a:cubicBezTo>
                  <a:cubicBezTo>
                    <a:pt x="11" y="53"/>
                    <a:pt x="11" y="45"/>
                    <a:pt x="10" y="41"/>
                  </a:cubicBezTo>
                  <a:cubicBezTo>
                    <a:pt x="9" y="37"/>
                    <a:pt x="8" y="35"/>
                    <a:pt x="8" y="35"/>
                  </a:cubicBezTo>
                  <a:cubicBezTo>
                    <a:pt x="8" y="35"/>
                    <a:pt x="8" y="28"/>
                    <a:pt x="8" y="27"/>
                  </a:cubicBezTo>
                  <a:cubicBezTo>
                    <a:pt x="8" y="26"/>
                    <a:pt x="5" y="21"/>
                    <a:pt x="5" y="21"/>
                  </a:cubicBezTo>
                  <a:cubicBezTo>
                    <a:pt x="5" y="20"/>
                    <a:pt x="2" y="9"/>
                    <a:pt x="1" y="8"/>
                  </a:cubicBezTo>
                  <a:cubicBezTo>
                    <a:pt x="1" y="7"/>
                    <a:pt x="0" y="2"/>
                    <a:pt x="0" y="2"/>
                  </a:cubicBezTo>
                  <a:cubicBezTo>
                    <a:pt x="0" y="2"/>
                    <a:pt x="8" y="1"/>
                    <a:pt x="9" y="1"/>
                  </a:cubicBezTo>
                  <a:cubicBezTo>
                    <a:pt x="9" y="0"/>
                    <a:pt x="17" y="1"/>
                    <a:pt x="17" y="1"/>
                  </a:cubicBezTo>
                  <a:cubicBezTo>
                    <a:pt x="17" y="1"/>
                    <a:pt x="20" y="10"/>
                    <a:pt x="20" y="12"/>
                  </a:cubicBezTo>
                  <a:cubicBezTo>
                    <a:pt x="20" y="14"/>
                    <a:pt x="19" y="19"/>
                    <a:pt x="19" y="20"/>
                  </a:cubicBezTo>
                  <a:cubicBezTo>
                    <a:pt x="20" y="21"/>
                    <a:pt x="19" y="24"/>
                    <a:pt x="19" y="24"/>
                  </a:cubicBezTo>
                  <a:cubicBezTo>
                    <a:pt x="19" y="24"/>
                    <a:pt x="18" y="31"/>
                    <a:pt x="18" y="32"/>
                  </a:cubicBezTo>
                  <a:cubicBezTo>
                    <a:pt x="18" y="32"/>
                    <a:pt x="21" y="35"/>
                    <a:pt x="20" y="37"/>
                  </a:cubicBezTo>
                  <a:cubicBezTo>
                    <a:pt x="19" y="38"/>
                    <a:pt x="21" y="50"/>
                    <a:pt x="20" y="52"/>
                  </a:cubicBezTo>
                  <a:cubicBezTo>
                    <a:pt x="20" y="53"/>
                    <a:pt x="18" y="60"/>
                    <a:pt x="18" y="6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01"/>
            <p:cNvSpPr/>
            <p:nvPr/>
          </p:nvSpPr>
          <p:spPr bwMode="auto">
            <a:xfrm>
              <a:off x="2454275" y="2516188"/>
              <a:ext cx="304800" cy="415925"/>
            </a:xfrm>
            <a:custGeom>
              <a:avLst/>
              <a:gdLst>
                <a:gd name="T0" fmla="*/ 9 w 22"/>
                <a:gd name="T1" fmla="*/ 1 h 30"/>
                <a:gd name="T2" fmla="*/ 17 w 22"/>
                <a:gd name="T3" fmla="*/ 1 h 30"/>
                <a:gd name="T4" fmla="*/ 21 w 22"/>
                <a:gd name="T5" fmla="*/ 11 h 30"/>
                <a:gd name="T6" fmla="*/ 21 w 22"/>
                <a:gd name="T7" fmla="*/ 19 h 30"/>
                <a:gd name="T8" fmla="*/ 20 w 22"/>
                <a:gd name="T9" fmla="*/ 25 h 30"/>
                <a:gd name="T10" fmla="*/ 18 w 22"/>
                <a:gd name="T11" fmla="*/ 30 h 30"/>
                <a:gd name="T12" fmla="*/ 14 w 22"/>
                <a:gd name="T13" fmla="*/ 24 h 30"/>
                <a:gd name="T14" fmla="*/ 17 w 22"/>
                <a:gd name="T15" fmla="*/ 25 h 30"/>
                <a:gd name="T16" fmla="*/ 15 w 22"/>
                <a:gd name="T17" fmla="*/ 15 h 30"/>
                <a:gd name="T18" fmla="*/ 14 w 22"/>
                <a:gd name="T19" fmla="*/ 7 h 30"/>
                <a:gd name="T20" fmla="*/ 5 w 22"/>
                <a:gd name="T21" fmla="*/ 7 h 30"/>
                <a:gd name="T22" fmla="*/ 2 w 22"/>
                <a:gd name="T23" fmla="*/ 9 h 30"/>
                <a:gd name="T24" fmla="*/ 1 w 22"/>
                <a:gd name="T25" fmla="*/ 8 h 30"/>
                <a:gd name="T26" fmla="*/ 0 w 22"/>
                <a:gd name="T27" fmla="*/ 2 h 30"/>
                <a:gd name="T28" fmla="*/ 9 w 22"/>
                <a:gd name="T2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30">
                  <a:moveTo>
                    <a:pt x="9" y="1"/>
                  </a:moveTo>
                  <a:cubicBezTo>
                    <a:pt x="9" y="0"/>
                    <a:pt x="17" y="1"/>
                    <a:pt x="17" y="1"/>
                  </a:cubicBezTo>
                  <a:cubicBezTo>
                    <a:pt x="17" y="1"/>
                    <a:pt x="22" y="9"/>
                    <a:pt x="21" y="11"/>
                  </a:cubicBezTo>
                  <a:cubicBezTo>
                    <a:pt x="21" y="12"/>
                    <a:pt x="21" y="18"/>
                    <a:pt x="21" y="19"/>
                  </a:cubicBezTo>
                  <a:cubicBezTo>
                    <a:pt x="21" y="20"/>
                    <a:pt x="20" y="25"/>
                    <a:pt x="20" y="25"/>
                  </a:cubicBezTo>
                  <a:cubicBezTo>
                    <a:pt x="20" y="25"/>
                    <a:pt x="19" y="28"/>
                    <a:pt x="18" y="30"/>
                  </a:cubicBezTo>
                  <a:cubicBezTo>
                    <a:pt x="16" y="27"/>
                    <a:pt x="14" y="24"/>
                    <a:pt x="14" y="24"/>
                  </a:cubicBezTo>
                  <a:cubicBezTo>
                    <a:pt x="15" y="24"/>
                    <a:pt x="17" y="25"/>
                    <a:pt x="17" y="25"/>
                  </a:cubicBezTo>
                  <a:cubicBezTo>
                    <a:pt x="17" y="23"/>
                    <a:pt x="15" y="15"/>
                    <a:pt x="15" y="15"/>
                  </a:cubicBezTo>
                  <a:cubicBezTo>
                    <a:pt x="15" y="15"/>
                    <a:pt x="8" y="9"/>
                    <a:pt x="14" y="7"/>
                  </a:cubicBezTo>
                  <a:cubicBezTo>
                    <a:pt x="14" y="5"/>
                    <a:pt x="5" y="7"/>
                    <a:pt x="5" y="7"/>
                  </a:cubicBezTo>
                  <a:cubicBezTo>
                    <a:pt x="2" y="9"/>
                    <a:pt x="2" y="9"/>
                    <a:pt x="2" y="9"/>
                  </a:cubicBezTo>
                  <a:cubicBezTo>
                    <a:pt x="1" y="8"/>
                    <a:pt x="1" y="8"/>
                    <a:pt x="1" y="8"/>
                  </a:cubicBezTo>
                  <a:cubicBezTo>
                    <a:pt x="1" y="7"/>
                    <a:pt x="0" y="2"/>
                    <a:pt x="0" y="2"/>
                  </a:cubicBezTo>
                  <a:cubicBezTo>
                    <a:pt x="0" y="2"/>
                    <a:pt x="8"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02"/>
            <p:cNvSpPr/>
            <p:nvPr/>
          </p:nvSpPr>
          <p:spPr bwMode="auto">
            <a:xfrm>
              <a:off x="2425700" y="2474913"/>
              <a:ext cx="222250" cy="82550"/>
            </a:xfrm>
            <a:custGeom>
              <a:avLst/>
              <a:gdLst>
                <a:gd name="T0" fmla="*/ 16 w 16"/>
                <a:gd name="T1" fmla="*/ 3 h 6"/>
                <a:gd name="T2" fmla="*/ 3 w 16"/>
                <a:gd name="T3" fmla="*/ 6 h 6"/>
                <a:gd name="T4" fmla="*/ 0 w 16"/>
                <a:gd name="T5" fmla="*/ 5 h 6"/>
                <a:gd name="T6" fmla="*/ 0 w 16"/>
                <a:gd name="T7" fmla="*/ 2 h 6"/>
                <a:gd name="T8" fmla="*/ 16 w 16"/>
                <a:gd name="T9" fmla="*/ 0 h 6"/>
                <a:gd name="T10" fmla="*/ 16 w 16"/>
                <a:gd name="T11" fmla="*/ 3 h 6"/>
              </a:gdLst>
              <a:ahLst/>
              <a:cxnLst>
                <a:cxn ang="0">
                  <a:pos x="T0" y="T1"/>
                </a:cxn>
                <a:cxn ang="0">
                  <a:pos x="T2" y="T3"/>
                </a:cxn>
                <a:cxn ang="0">
                  <a:pos x="T4" y="T5"/>
                </a:cxn>
                <a:cxn ang="0">
                  <a:pos x="T6" y="T7"/>
                </a:cxn>
                <a:cxn ang="0">
                  <a:pos x="T8" y="T9"/>
                </a:cxn>
                <a:cxn ang="0">
                  <a:pos x="T10" y="T11"/>
                </a:cxn>
              </a:cxnLst>
              <a:rect l="0" t="0" r="r" b="b"/>
              <a:pathLst>
                <a:path w="16" h="6">
                  <a:moveTo>
                    <a:pt x="16" y="3"/>
                  </a:moveTo>
                  <a:cubicBezTo>
                    <a:pt x="16" y="3"/>
                    <a:pt x="7" y="6"/>
                    <a:pt x="3" y="6"/>
                  </a:cubicBezTo>
                  <a:cubicBezTo>
                    <a:pt x="0" y="5"/>
                    <a:pt x="0" y="5"/>
                    <a:pt x="0" y="5"/>
                  </a:cubicBezTo>
                  <a:cubicBezTo>
                    <a:pt x="0" y="2"/>
                    <a:pt x="0" y="2"/>
                    <a:pt x="0" y="2"/>
                  </a:cubicBezTo>
                  <a:cubicBezTo>
                    <a:pt x="16" y="0"/>
                    <a:pt x="16" y="0"/>
                    <a:pt x="16" y="0"/>
                  </a:cubicBez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03"/>
            <p:cNvSpPr/>
            <p:nvPr/>
          </p:nvSpPr>
          <p:spPr bwMode="auto">
            <a:xfrm>
              <a:off x="2425700" y="1947863"/>
              <a:ext cx="209550" cy="582612"/>
            </a:xfrm>
            <a:custGeom>
              <a:avLst/>
              <a:gdLst>
                <a:gd name="T0" fmla="*/ 15 w 15"/>
                <a:gd name="T1" fmla="*/ 37 h 42"/>
                <a:gd name="T2" fmla="*/ 10 w 15"/>
                <a:gd name="T3" fmla="*/ 41 h 42"/>
                <a:gd name="T4" fmla="*/ 0 w 15"/>
                <a:gd name="T5" fmla="*/ 40 h 42"/>
                <a:gd name="T6" fmla="*/ 2 w 15"/>
                <a:gd name="T7" fmla="*/ 27 h 42"/>
                <a:gd name="T8" fmla="*/ 1 w 15"/>
                <a:gd name="T9" fmla="*/ 19 h 42"/>
                <a:gd name="T10" fmla="*/ 5 w 15"/>
                <a:gd name="T11" fmla="*/ 8 h 42"/>
                <a:gd name="T12" fmla="*/ 5 w 15"/>
                <a:gd name="T13" fmla="*/ 3 h 42"/>
                <a:gd name="T14" fmla="*/ 7 w 15"/>
                <a:gd name="T15" fmla="*/ 6 h 42"/>
                <a:gd name="T16" fmla="*/ 13 w 15"/>
                <a:gd name="T17" fmla="*/ 0 h 42"/>
                <a:gd name="T18" fmla="*/ 15 w 15"/>
                <a:gd name="T19" fmla="*/ 2 h 42"/>
                <a:gd name="T20" fmla="*/ 15 w 15"/>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2">
                  <a:moveTo>
                    <a:pt x="15" y="37"/>
                  </a:moveTo>
                  <a:cubicBezTo>
                    <a:pt x="15" y="37"/>
                    <a:pt x="15" y="40"/>
                    <a:pt x="10" y="41"/>
                  </a:cubicBezTo>
                  <a:cubicBezTo>
                    <a:pt x="5" y="42"/>
                    <a:pt x="1" y="42"/>
                    <a:pt x="0" y="40"/>
                  </a:cubicBezTo>
                  <a:cubicBezTo>
                    <a:pt x="2" y="27"/>
                    <a:pt x="2" y="27"/>
                    <a:pt x="2" y="27"/>
                  </a:cubicBezTo>
                  <a:cubicBezTo>
                    <a:pt x="2" y="27"/>
                    <a:pt x="1" y="22"/>
                    <a:pt x="1" y="19"/>
                  </a:cubicBezTo>
                  <a:cubicBezTo>
                    <a:pt x="1" y="16"/>
                    <a:pt x="5" y="8"/>
                    <a:pt x="5" y="8"/>
                  </a:cubicBezTo>
                  <a:cubicBezTo>
                    <a:pt x="5" y="8"/>
                    <a:pt x="4" y="4"/>
                    <a:pt x="5" y="3"/>
                  </a:cubicBezTo>
                  <a:cubicBezTo>
                    <a:pt x="7" y="6"/>
                    <a:pt x="7" y="6"/>
                    <a:pt x="7" y="6"/>
                  </a:cubicBezTo>
                  <a:cubicBezTo>
                    <a:pt x="7" y="6"/>
                    <a:pt x="8" y="6"/>
                    <a:pt x="13" y="0"/>
                  </a:cubicBezTo>
                  <a:cubicBezTo>
                    <a:pt x="13" y="0"/>
                    <a:pt x="15" y="2"/>
                    <a:pt x="15" y="2"/>
                  </a:cubicBezTo>
                  <a:lnTo>
                    <a:pt x="15" y="37"/>
                  </a:lnTo>
                  <a:close/>
                </a:path>
              </a:pathLst>
            </a:custGeom>
            <a:solidFill>
              <a:srgbClr val="F5F7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04"/>
            <p:cNvSpPr/>
            <p:nvPr/>
          </p:nvSpPr>
          <p:spPr bwMode="auto">
            <a:xfrm>
              <a:off x="2425700" y="1947863"/>
              <a:ext cx="209550" cy="582612"/>
            </a:xfrm>
            <a:custGeom>
              <a:avLst/>
              <a:gdLst>
                <a:gd name="T0" fmla="*/ 5 w 15"/>
                <a:gd name="T1" fmla="*/ 40 h 42"/>
                <a:gd name="T2" fmla="*/ 12 w 15"/>
                <a:gd name="T3" fmla="*/ 36 h 42"/>
                <a:gd name="T4" fmla="*/ 12 w 15"/>
                <a:gd name="T5" fmla="*/ 33 h 42"/>
                <a:gd name="T6" fmla="*/ 5 w 15"/>
                <a:gd name="T7" fmla="*/ 37 h 42"/>
                <a:gd name="T8" fmla="*/ 12 w 15"/>
                <a:gd name="T9" fmla="*/ 26 h 42"/>
                <a:gd name="T10" fmla="*/ 13 w 15"/>
                <a:gd name="T11" fmla="*/ 6 h 42"/>
                <a:gd name="T12" fmla="*/ 10 w 15"/>
                <a:gd name="T13" fmla="*/ 9 h 42"/>
                <a:gd name="T14" fmla="*/ 12 w 15"/>
                <a:gd name="T15" fmla="*/ 5 h 42"/>
                <a:gd name="T16" fmla="*/ 9 w 15"/>
                <a:gd name="T17" fmla="*/ 5 h 42"/>
                <a:gd name="T18" fmla="*/ 13 w 15"/>
                <a:gd name="T19" fmla="*/ 0 h 42"/>
                <a:gd name="T20" fmla="*/ 15 w 15"/>
                <a:gd name="T21" fmla="*/ 2 h 42"/>
                <a:gd name="T22" fmla="*/ 15 w 15"/>
                <a:gd name="T23" fmla="*/ 37 h 42"/>
                <a:gd name="T24" fmla="*/ 10 w 15"/>
                <a:gd name="T25" fmla="*/ 41 h 42"/>
                <a:gd name="T26" fmla="*/ 0 w 15"/>
                <a:gd name="T27" fmla="*/ 40 h 42"/>
                <a:gd name="T28" fmla="*/ 0 w 15"/>
                <a:gd name="T29" fmla="*/ 40 h 42"/>
                <a:gd name="T30" fmla="*/ 5 w 15"/>
                <a:gd name="T3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42">
                  <a:moveTo>
                    <a:pt x="5" y="40"/>
                  </a:moveTo>
                  <a:cubicBezTo>
                    <a:pt x="11" y="40"/>
                    <a:pt x="12" y="36"/>
                    <a:pt x="12" y="36"/>
                  </a:cubicBezTo>
                  <a:cubicBezTo>
                    <a:pt x="12" y="36"/>
                    <a:pt x="14" y="33"/>
                    <a:pt x="12" y="33"/>
                  </a:cubicBezTo>
                  <a:cubicBezTo>
                    <a:pt x="10" y="33"/>
                    <a:pt x="5" y="37"/>
                    <a:pt x="5" y="37"/>
                  </a:cubicBezTo>
                  <a:cubicBezTo>
                    <a:pt x="6" y="34"/>
                    <a:pt x="9" y="30"/>
                    <a:pt x="12" y="26"/>
                  </a:cubicBezTo>
                  <a:cubicBezTo>
                    <a:pt x="14" y="22"/>
                    <a:pt x="13" y="6"/>
                    <a:pt x="13" y="6"/>
                  </a:cubicBezTo>
                  <a:cubicBezTo>
                    <a:pt x="10" y="9"/>
                    <a:pt x="10" y="9"/>
                    <a:pt x="10" y="9"/>
                  </a:cubicBezTo>
                  <a:cubicBezTo>
                    <a:pt x="12" y="5"/>
                    <a:pt x="12" y="5"/>
                    <a:pt x="12" y="5"/>
                  </a:cubicBezTo>
                  <a:cubicBezTo>
                    <a:pt x="10" y="6"/>
                    <a:pt x="9" y="6"/>
                    <a:pt x="9" y="5"/>
                  </a:cubicBezTo>
                  <a:cubicBezTo>
                    <a:pt x="10" y="4"/>
                    <a:pt x="11" y="3"/>
                    <a:pt x="13" y="0"/>
                  </a:cubicBezTo>
                  <a:cubicBezTo>
                    <a:pt x="13" y="0"/>
                    <a:pt x="15" y="2"/>
                    <a:pt x="15" y="2"/>
                  </a:cubicBezTo>
                  <a:cubicBezTo>
                    <a:pt x="15" y="37"/>
                    <a:pt x="15" y="37"/>
                    <a:pt x="15" y="37"/>
                  </a:cubicBezTo>
                  <a:cubicBezTo>
                    <a:pt x="15" y="37"/>
                    <a:pt x="15" y="40"/>
                    <a:pt x="10" y="41"/>
                  </a:cubicBezTo>
                  <a:cubicBezTo>
                    <a:pt x="5" y="42"/>
                    <a:pt x="1" y="42"/>
                    <a:pt x="0" y="40"/>
                  </a:cubicBezTo>
                  <a:cubicBezTo>
                    <a:pt x="0" y="40"/>
                    <a:pt x="0" y="40"/>
                    <a:pt x="0" y="40"/>
                  </a:cubicBezTo>
                  <a:cubicBezTo>
                    <a:pt x="2" y="40"/>
                    <a:pt x="3" y="41"/>
                    <a:pt x="5" y="40"/>
                  </a:cubicBez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05"/>
            <p:cNvSpPr/>
            <p:nvPr/>
          </p:nvSpPr>
          <p:spPr bwMode="auto">
            <a:xfrm>
              <a:off x="2536825" y="1976438"/>
              <a:ext cx="306388" cy="733425"/>
            </a:xfrm>
            <a:custGeom>
              <a:avLst/>
              <a:gdLst>
                <a:gd name="T0" fmla="*/ 22 w 22"/>
                <a:gd name="T1" fmla="*/ 50 h 53"/>
                <a:gd name="T2" fmla="*/ 14 w 22"/>
                <a:gd name="T3" fmla="*/ 53 h 53"/>
                <a:gd name="T4" fmla="*/ 3 w 22"/>
                <a:gd name="T5" fmla="*/ 34 h 53"/>
                <a:gd name="T6" fmla="*/ 0 w 22"/>
                <a:gd name="T7" fmla="*/ 25 h 53"/>
                <a:gd name="T8" fmla="*/ 7 w 22"/>
                <a:gd name="T9" fmla="*/ 0 h 53"/>
                <a:gd name="T10" fmla="*/ 14 w 22"/>
                <a:gd name="T11" fmla="*/ 3 h 53"/>
                <a:gd name="T12" fmla="*/ 13 w 22"/>
                <a:gd name="T13" fmla="*/ 16 h 53"/>
                <a:gd name="T14" fmla="*/ 22 w 22"/>
                <a:gd name="T15" fmla="*/ 5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3">
                  <a:moveTo>
                    <a:pt x="22" y="50"/>
                  </a:moveTo>
                  <a:cubicBezTo>
                    <a:pt x="14" y="53"/>
                    <a:pt x="14" y="53"/>
                    <a:pt x="14" y="53"/>
                  </a:cubicBezTo>
                  <a:cubicBezTo>
                    <a:pt x="14" y="53"/>
                    <a:pt x="4" y="35"/>
                    <a:pt x="3" y="34"/>
                  </a:cubicBezTo>
                  <a:cubicBezTo>
                    <a:pt x="2" y="33"/>
                    <a:pt x="0" y="30"/>
                    <a:pt x="0" y="25"/>
                  </a:cubicBezTo>
                  <a:cubicBezTo>
                    <a:pt x="1" y="19"/>
                    <a:pt x="1" y="7"/>
                    <a:pt x="7" y="0"/>
                  </a:cubicBezTo>
                  <a:cubicBezTo>
                    <a:pt x="7" y="0"/>
                    <a:pt x="10" y="3"/>
                    <a:pt x="14" y="3"/>
                  </a:cubicBezTo>
                  <a:cubicBezTo>
                    <a:pt x="13" y="16"/>
                    <a:pt x="13" y="16"/>
                    <a:pt x="13" y="16"/>
                  </a:cubicBezTo>
                  <a:cubicBezTo>
                    <a:pt x="13" y="16"/>
                    <a:pt x="15" y="38"/>
                    <a:pt x="22" y="5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06"/>
            <p:cNvSpPr/>
            <p:nvPr/>
          </p:nvSpPr>
          <p:spPr bwMode="auto">
            <a:xfrm>
              <a:off x="2425700" y="2032000"/>
              <a:ext cx="125413" cy="484187"/>
            </a:xfrm>
            <a:custGeom>
              <a:avLst/>
              <a:gdLst>
                <a:gd name="T0" fmla="*/ 4 w 9"/>
                <a:gd name="T1" fmla="*/ 33 h 35"/>
                <a:gd name="T2" fmla="*/ 2 w 9"/>
                <a:gd name="T3" fmla="*/ 35 h 35"/>
                <a:gd name="T4" fmla="*/ 0 w 9"/>
                <a:gd name="T5" fmla="*/ 33 h 35"/>
                <a:gd name="T6" fmla="*/ 2 w 9"/>
                <a:gd name="T7" fmla="*/ 15 h 35"/>
                <a:gd name="T8" fmla="*/ 6 w 9"/>
                <a:gd name="T9" fmla="*/ 4 h 35"/>
                <a:gd name="T10" fmla="*/ 7 w 9"/>
                <a:gd name="T11" fmla="*/ 0 h 35"/>
                <a:gd name="T12" fmla="*/ 9 w 9"/>
                <a:gd name="T13" fmla="*/ 2 h 35"/>
                <a:gd name="T14" fmla="*/ 8 w 9"/>
                <a:gd name="T15" fmla="*/ 4 h 35"/>
                <a:gd name="T16" fmla="*/ 6 w 9"/>
                <a:gd name="T17" fmla="*/ 13 h 35"/>
                <a:gd name="T18" fmla="*/ 4 w 9"/>
                <a:gd name="T19"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35">
                  <a:moveTo>
                    <a:pt x="4" y="33"/>
                  </a:moveTo>
                  <a:cubicBezTo>
                    <a:pt x="2" y="35"/>
                    <a:pt x="2" y="35"/>
                    <a:pt x="2" y="35"/>
                  </a:cubicBezTo>
                  <a:cubicBezTo>
                    <a:pt x="0" y="33"/>
                    <a:pt x="0" y="33"/>
                    <a:pt x="0" y="33"/>
                  </a:cubicBezTo>
                  <a:cubicBezTo>
                    <a:pt x="0" y="33"/>
                    <a:pt x="1" y="19"/>
                    <a:pt x="2" y="15"/>
                  </a:cubicBezTo>
                  <a:cubicBezTo>
                    <a:pt x="3" y="11"/>
                    <a:pt x="6" y="4"/>
                    <a:pt x="6" y="4"/>
                  </a:cubicBezTo>
                  <a:cubicBezTo>
                    <a:pt x="6" y="4"/>
                    <a:pt x="5" y="1"/>
                    <a:pt x="7" y="0"/>
                  </a:cubicBezTo>
                  <a:cubicBezTo>
                    <a:pt x="7" y="0"/>
                    <a:pt x="8" y="0"/>
                    <a:pt x="9" y="2"/>
                  </a:cubicBezTo>
                  <a:cubicBezTo>
                    <a:pt x="8" y="4"/>
                    <a:pt x="8" y="4"/>
                    <a:pt x="8" y="4"/>
                  </a:cubicBezTo>
                  <a:cubicBezTo>
                    <a:pt x="8" y="4"/>
                    <a:pt x="6" y="10"/>
                    <a:pt x="6" y="13"/>
                  </a:cubicBezTo>
                  <a:cubicBezTo>
                    <a:pt x="6" y="15"/>
                    <a:pt x="5" y="31"/>
                    <a:pt x="4" y="33"/>
                  </a:cubicBezTo>
                  <a:close/>
                </a:path>
              </a:pathLst>
            </a:custGeom>
            <a:solidFill>
              <a:srgbClr val="A4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07"/>
            <p:cNvSpPr/>
            <p:nvPr/>
          </p:nvSpPr>
          <p:spPr bwMode="auto">
            <a:xfrm>
              <a:off x="2147888" y="2211388"/>
              <a:ext cx="277813" cy="193675"/>
            </a:xfrm>
            <a:custGeom>
              <a:avLst/>
              <a:gdLst>
                <a:gd name="T0" fmla="*/ 1 w 20"/>
                <a:gd name="T1" fmla="*/ 10 h 14"/>
                <a:gd name="T2" fmla="*/ 3 w 20"/>
                <a:gd name="T3" fmla="*/ 3 h 14"/>
                <a:gd name="T4" fmla="*/ 9 w 20"/>
                <a:gd name="T5" fmla="*/ 5 h 14"/>
                <a:gd name="T6" fmla="*/ 11 w 20"/>
                <a:gd name="T7" fmla="*/ 6 h 14"/>
                <a:gd name="T8" fmla="*/ 14 w 20"/>
                <a:gd name="T9" fmla="*/ 6 h 14"/>
                <a:gd name="T10" fmla="*/ 16 w 20"/>
                <a:gd name="T11" fmla="*/ 6 h 14"/>
                <a:gd name="T12" fmla="*/ 17 w 20"/>
                <a:gd name="T13" fmla="*/ 5 h 14"/>
                <a:gd name="T14" fmla="*/ 19 w 20"/>
                <a:gd name="T15" fmla="*/ 0 h 14"/>
                <a:gd name="T16" fmla="*/ 20 w 20"/>
                <a:gd name="T17" fmla="*/ 12 h 14"/>
                <a:gd name="T18" fmla="*/ 19 w 20"/>
                <a:gd name="T19" fmla="*/ 14 h 14"/>
                <a:gd name="T20" fmla="*/ 11 w 20"/>
                <a:gd name="T21" fmla="*/ 13 h 14"/>
                <a:gd name="T22" fmla="*/ 1 w 20"/>
                <a:gd name="T2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4">
                  <a:moveTo>
                    <a:pt x="1" y="10"/>
                  </a:moveTo>
                  <a:cubicBezTo>
                    <a:pt x="1" y="10"/>
                    <a:pt x="0" y="6"/>
                    <a:pt x="3" y="3"/>
                  </a:cubicBezTo>
                  <a:cubicBezTo>
                    <a:pt x="3" y="3"/>
                    <a:pt x="9" y="5"/>
                    <a:pt x="9" y="5"/>
                  </a:cubicBezTo>
                  <a:cubicBezTo>
                    <a:pt x="9" y="5"/>
                    <a:pt x="11" y="6"/>
                    <a:pt x="11" y="6"/>
                  </a:cubicBezTo>
                  <a:cubicBezTo>
                    <a:pt x="11" y="6"/>
                    <a:pt x="14" y="6"/>
                    <a:pt x="14" y="6"/>
                  </a:cubicBezTo>
                  <a:cubicBezTo>
                    <a:pt x="14" y="6"/>
                    <a:pt x="16" y="5"/>
                    <a:pt x="16" y="6"/>
                  </a:cubicBezTo>
                  <a:cubicBezTo>
                    <a:pt x="17" y="5"/>
                    <a:pt x="17" y="5"/>
                    <a:pt x="17" y="5"/>
                  </a:cubicBezTo>
                  <a:cubicBezTo>
                    <a:pt x="17" y="5"/>
                    <a:pt x="17" y="2"/>
                    <a:pt x="19" y="0"/>
                  </a:cubicBezTo>
                  <a:cubicBezTo>
                    <a:pt x="20" y="12"/>
                    <a:pt x="20" y="12"/>
                    <a:pt x="20" y="12"/>
                  </a:cubicBezTo>
                  <a:cubicBezTo>
                    <a:pt x="19" y="14"/>
                    <a:pt x="19" y="14"/>
                    <a:pt x="19" y="14"/>
                  </a:cubicBezTo>
                  <a:cubicBezTo>
                    <a:pt x="19" y="14"/>
                    <a:pt x="13" y="14"/>
                    <a:pt x="11" y="13"/>
                  </a:cubicBezTo>
                  <a:cubicBezTo>
                    <a:pt x="10" y="12"/>
                    <a:pt x="2" y="11"/>
                    <a:pt x="1" y="1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08"/>
            <p:cNvSpPr/>
            <p:nvPr/>
          </p:nvSpPr>
          <p:spPr bwMode="auto">
            <a:xfrm>
              <a:off x="2162175" y="2252663"/>
              <a:ext cx="236538" cy="139700"/>
            </a:xfrm>
            <a:custGeom>
              <a:avLst/>
              <a:gdLst>
                <a:gd name="T0" fmla="*/ 2 w 17"/>
                <a:gd name="T1" fmla="*/ 0 h 10"/>
                <a:gd name="T2" fmla="*/ 8 w 17"/>
                <a:gd name="T3" fmla="*/ 2 h 10"/>
                <a:gd name="T4" fmla="*/ 10 w 17"/>
                <a:gd name="T5" fmla="*/ 3 h 10"/>
                <a:gd name="T6" fmla="*/ 13 w 17"/>
                <a:gd name="T7" fmla="*/ 3 h 10"/>
                <a:gd name="T8" fmla="*/ 15 w 17"/>
                <a:gd name="T9" fmla="*/ 3 h 10"/>
                <a:gd name="T10" fmla="*/ 16 w 17"/>
                <a:gd name="T11" fmla="*/ 5 h 10"/>
                <a:gd name="T12" fmla="*/ 14 w 17"/>
                <a:gd name="T13" fmla="*/ 5 h 10"/>
                <a:gd name="T14" fmla="*/ 17 w 17"/>
                <a:gd name="T15" fmla="*/ 10 h 10"/>
                <a:gd name="T16" fmla="*/ 13 w 17"/>
                <a:gd name="T17" fmla="*/ 5 h 10"/>
                <a:gd name="T18" fmla="*/ 9 w 17"/>
                <a:gd name="T19" fmla="*/ 4 h 10"/>
                <a:gd name="T20" fmla="*/ 11 w 17"/>
                <a:gd name="T21" fmla="*/ 8 h 10"/>
                <a:gd name="T22" fmla="*/ 6 w 17"/>
                <a:gd name="T23" fmla="*/ 3 h 10"/>
                <a:gd name="T24" fmla="*/ 3 w 17"/>
                <a:gd name="T25" fmla="*/ 4 h 10"/>
                <a:gd name="T26" fmla="*/ 0 w 17"/>
                <a:gd name="T27" fmla="*/ 5 h 10"/>
                <a:gd name="T28" fmla="*/ 0 w 17"/>
                <a:gd name="T29" fmla="*/ 5 h 10"/>
                <a:gd name="T30" fmla="*/ 2 w 17"/>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0">
                  <a:moveTo>
                    <a:pt x="2" y="0"/>
                  </a:moveTo>
                  <a:cubicBezTo>
                    <a:pt x="2" y="0"/>
                    <a:pt x="8" y="2"/>
                    <a:pt x="8" y="2"/>
                  </a:cubicBezTo>
                  <a:cubicBezTo>
                    <a:pt x="8" y="2"/>
                    <a:pt x="10" y="3"/>
                    <a:pt x="10" y="3"/>
                  </a:cubicBezTo>
                  <a:cubicBezTo>
                    <a:pt x="10" y="3"/>
                    <a:pt x="13" y="3"/>
                    <a:pt x="13" y="3"/>
                  </a:cubicBezTo>
                  <a:cubicBezTo>
                    <a:pt x="13" y="3"/>
                    <a:pt x="14" y="3"/>
                    <a:pt x="15" y="3"/>
                  </a:cubicBezTo>
                  <a:cubicBezTo>
                    <a:pt x="15" y="4"/>
                    <a:pt x="15" y="5"/>
                    <a:pt x="16" y="5"/>
                  </a:cubicBezTo>
                  <a:cubicBezTo>
                    <a:pt x="14" y="5"/>
                    <a:pt x="14" y="5"/>
                    <a:pt x="14" y="5"/>
                  </a:cubicBezTo>
                  <a:cubicBezTo>
                    <a:pt x="14" y="5"/>
                    <a:pt x="16" y="9"/>
                    <a:pt x="17" y="10"/>
                  </a:cubicBezTo>
                  <a:cubicBezTo>
                    <a:pt x="17" y="10"/>
                    <a:pt x="13" y="7"/>
                    <a:pt x="13" y="5"/>
                  </a:cubicBezTo>
                  <a:cubicBezTo>
                    <a:pt x="13" y="3"/>
                    <a:pt x="9" y="4"/>
                    <a:pt x="9" y="4"/>
                  </a:cubicBezTo>
                  <a:cubicBezTo>
                    <a:pt x="9" y="4"/>
                    <a:pt x="7" y="6"/>
                    <a:pt x="11" y="8"/>
                  </a:cubicBezTo>
                  <a:cubicBezTo>
                    <a:pt x="11" y="8"/>
                    <a:pt x="7" y="6"/>
                    <a:pt x="6" y="3"/>
                  </a:cubicBezTo>
                  <a:cubicBezTo>
                    <a:pt x="5" y="0"/>
                    <a:pt x="3" y="4"/>
                    <a:pt x="3" y="4"/>
                  </a:cubicBezTo>
                  <a:cubicBezTo>
                    <a:pt x="3" y="4"/>
                    <a:pt x="0" y="5"/>
                    <a:pt x="0" y="5"/>
                  </a:cubicBezTo>
                  <a:cubicBezTo>
                    <a:pt x="0" y="5"/>
                    <a:pt x="0" y="5"/>
                    <a:pt x="0" y="5"/>
                  </a:cubicBezTo>
                  <a:cubicBezTo>
                    <a:pt x="0" y="4"/>
                    <a:pt x="1"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09"/>
            <p:cNvSpPr/>
            <p:nvPr/>
          </p:nvSpPr>
          <p:spPr bwMode="auto">
            <a:xfrm>
              <a:off x="2536825" y="1990725"/>
              <a:ext cx="125413" cy="512762"/>
            </a:xfrm>
            <a:custGeom>
              <a:avLst/>
              <a:gdLst>
                <a:gd name="T0" fmla="*/ 6 w 9"/>
                <a:gd name="T1" fmla="*/ 37 h 37"/>
                <a:gd name="T2" fmla="*/ 3 w 9"/>
                <a:gd name="T3" fmla="*/ 33 h 37"/>
                <a:gd name="T4" fmla="*/ 1 w 9"/>
                <a:gd name="T5" fmla="*/ 29 h 37"/>
                <a:gd name="T6" fmla="*/ 1 w 9"/>
                <a:gd name="T7" fmla="*/ 23 h 37"/>
                <a:gd name="T8" fmla="*/ 8 w 9"/>
                <a:gd name="T9" fmla="*/ 5 h 37"/>
                <a:gd name="T10" fmla="*/ 7 w 9"/>
                <a:gd name="T11" fmla="*/ 4 h 37"/>
                <a:gd name="T12" fmla="*/ 8 w 9"/>
                <a:gd name="T13" fmla="*/ 0 h 37"/>
                <a:gd name="T14" fmla="*/ 9 w 9"/>
                <a:gd name="T15" fmla="*/ 0 h 37"/>
                <a:gd name="T16" fmla="*/ 8 w 9"/>
                <a:gd name="T17" fmla="*/ 3 h 37"/>
                <a:gd name="T18" fmla="*/ 8 w 9"/>
                <a:gd name="T19" fmla="*/ 5 h 37"/>
                <a:gd name="T20" fmla="*/ 2 w 9"/>
                <a:gd name="T21" fmla="*/ 23 h 37"/>
                <a:gd name="T22" fmla="*/ 4 w 9"/>
                <a:gd name="T23" fmla="*/ 32 h 37"/>
                <a:gd name="T24" fmla="*/ 6 w 9"/>
                <a:gd name="T2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7">
                  <a:moveTo>
                    <a:pt x="6" y="37"/>
                  </a:moveTo>
                  <a:cubicBezTo>
                    <a:pt x="5" y="35"/>
                    <a:pt x="4" y="33"/>
                    <a:pt x="3" y="33"/>
                  </a:cubicBezTo>
                  <a:cubicBezTo>
                    <a:pt x="3" y="32"/>
                    <a:pt x="2" y="31"/>
                    <a:pt x="1" y="29"/>
                  </a:cubicBezTo>
                  <a:cubicBezTo>
                    <a:pt x="1" y="27"/>
                    <a:pt x="0" y="24"/>
                    <a:pt x="1" y="23"/>
                  </a:cubicBezTo>
                  <a:cubicBezTo>
                    <a:pt x="1" y="20"/>
                    <a:pt x="8" y="5"/>
                    <a:pt x="8" y="5"/>
                  </a:cubicBezTo>
                  <a:cubicBezTo>
                    <a:pt x="7" y="4"/>
                    <a:pt x="7" y="4"/>
                    <a:pt x="7" y="4"/>
                  </a:cubicBezTo>
                  <a:cubicBezTo>
                    <a:pt x="8" y="0"/>
                    <a:pt x="8" y="0"/>
                    <a:pt x="8" y="0"/>
                  </a:cubicBezTo>
                  <a:cubicBezTo>
                    <a:pt x="9" y="0"/>
                    <a:pt x="9" y="0"/>
                    <a:pt x="9" y="0"/>
                  </a:cubicBezTo>
                  <a:cubicBezTo>
                    <a:pt x="8" y="3"/>
                    <a:pt x="8" y="3"/>
                    <a:pt x="8" y="3"/>
                  </a:cubicBezTo>
                  <a:cubicBezTo>
                    <a:pt x="8" y="5"/>
                    <a:pt x="8" y="5"/>
                    <a:pt x="8" y="5"/>
                  </a:cubicBezTo>
                  <a:cubicBezTo>
                    <a:pt x="8" y="5"/>
                    <a:pt x="2" y="21"/>
                    <a:pt x="2" y="23"/>
                  </a:cubicBezTo>
                  <a:cubicBezTo>
                    <a:pt x="1" y="25"/>
                    <a:pt x="4" y="30"/>
                    <a:pt x="4" y="32"/>
                  </a:cubicBezTo>
                  <a:cubicBezTo>
                    <a:pt x="5" y="33"/>
                    <a:pt x="5" y="35"/>
                    <a:pt x="6"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10"/>
            <p:cNvSpPr/>
            <p:nvPr/>
          </p:nvSpPr>
          <p:spPr bwMode="auto">
            <a:xfrm>
              <a:off x="2620963" y="2032000"/>
              <a:ext cx="138113" cy="568325"/>
            </a:xfrm>
            <a:custGeom>
              <a:avLst/>
              <a:gdLst>
                <a:gd name="T0" fmla="*/ 3 w 10"/>
                <a:gd name="T1" fmla="*/ 8 h 41"/>
                <a:gd name="T2" fmla="*/ 0 w 10"/>
                <a:gd name="T3" fmla="*/ 11 h 41"/>
                <a:gd name="T4" fmla="*/ 6 w 10"/>
                <a:gd name="T5" fmla="*/ 3 h 41"/>
                <a:gd name="T6" fmla="*/ 8 w 10"/>
                <a:gd name="T7" fmla="*/ 0 h 41"/>
                <a:gd name="T8" fmla="*/ 7 w 10"/>
                <a:gd name="T9" fmla="*/ 12 h 41"/>
                <a:gd name="T10" fmla="*/ 10 w 10"/>
                <a:gd name="T11" fmla="*/ 28 h 41"/>
                <a:gd name="T12" fmla="*/ 8 w 10"/>
                <a:gd name="T13" fmla="*/ 32 h 41"/>
                <a:gd name="T14" fmla="*/ 3 w 10"/>
                <a:gd name="T15" fmla="*/ 41 h 41"/>
                <a:gd name="T16" fmla="*/ 1 w 10"/>
                <a:gd name="T17" fmla="*/ 36 h 41"/>
                <a:gd name="T18" fmla="*/ 4 w 10"/>
                <a:gd name="T19" fmla="*/ 27 h 41"/>
                <a:gd name="T20" fmla="*/ 1 w 10"/>
                <a:gd name="T21" fmla="*/ 27 h 41"/>
                <a:gd name="T22" fmla="*/ 4 w 10"/>
                <a:gd name="T23" fmla="*/ 26 h 41"/>
                <a:gd name="T24" fmla="*/ 4 w 10"/>
                <a:gd name="T25" fmla="*/ 20 h 41"/>
                <a:gd name="T26" fmla="*/ 4 w 10"/>
                <a:gd name="T27" fmla="*/ 16 h 41"/>
                <a:gd name="T28" fmla="*/ 3 w 10"/>
                <a:gd name="T29" fmla="*/ 13 h 41"/>
                <a:gd name="T30" fmla="*/ 3 w 10"/>
                <a:gd name="T31"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41">
                  <a:moveTo>
                    <a:pt x="3" y="8"/>
                  </a:moveTo>
                  <a:cubicBezTo>
                    <a:pt x="0" y="11"/>
                    <a:pt x="0" y="11"/>
                    <a:pt x="0" y="11"/>
                  </a:cubicBezTo>
                  <a:cubicBezTo>
                    <a:pt x="0" y="11"/>
                    <a:pt x="5" y="4"/>
                    <a:pt x="6" y="3"/>
                  </a:cubicBezTo>
                  <a:cubicBezTo>
                    <a:pt x="6" y="2"/>
                    <a:pt x="7" y="1"/>
                    <a:pt x="8" y="0"/>
                  </a:cubicBezTo>
                  <a:cubicBezTo>
                    <a:pt x="7" y="12"/>
                    <a:pt x="7" y="12"/>
                    <a:pt x="7" y="12"/>
                  </a:cubicBezTo>
                  <a:cubicBezTo>
                    <a:pt x="7" y="12"/>
                    <a:pt x="8" y="19"/>
                    <a:pt x="10" y="28"/>
                  </a:cubicBezTo>
                  <a:cubicBezTo>
                    <a:pt x="8" y="32"/>
                    <a:pt x="8" y="32"/>
                    <a:pt x="8" y="32"/>
                  </a:cubicBezTo>
                  <a:cubicBezTo>
                    <a:pt x="3" y="41"/>
                    <a:pt x="3" y="41"/>
                    <a:pt x="3" y="41"/>
                  </a:cubicBezTo>
                  <a:cubicBezTo>
                    <a:pt x="2" y="39"/>
                    <a:pt x="2" y="38"/>
                    <a:pt x="1" y="36"/>
                  </a:cubicBezTo>
                  <a:cubicBezTo>
                    <a:pt x="2" y="33"/>
                    <a:pt x="4" y="27"/>
                    <a:pt x="4" y="27"/>
                  </a:cubicBezTo>
                  <a:cubicBezTo>
                    <a:pt x="4" y="26"/>
                    <a:pt x="2" y="26"/>
                    <a:pt x="1" y="27"/>
                  </a:cubicBezTo>
                  <a:cubicBezTo>
                    <a:pt x="4" y="26"/>
                    <a:pt x="4" y="26"/>
                    <a:pt x="4" y="26"/>
                  </a:cubicBezTo>
                  <a:cubicBezTo>
                    <a:pt x="4" y="20"/>
                    <a:pt x="4" y="20"/>
                    <a:pt x="4" y="20"/>
                  </a:cubicBezTo>
                  <a:cubicBezTo>
                    <a:pt x="4" y="20"/>
                    <a:pt x="3" y="18"/>
                    <a:pt x="4" y="16"/>
                  </a:cubicBezTo>
                  <a:cubicBezTo>
                    <a:pt x="4" y="15"/>
                    <a:pt x="3" y="13"/>
                    <a:pt x="3" y="13"/>
                  </a:cubicBez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11"/>
            <p:cNvSpPr/>
            <p:nvPr/>
          </p:nvSpPr>
          <p:spPr bwMode="auto">
            <a:xfrm>
              <a:off x="2647950" y="2003425"/>
              <a:ext cx="55563" cy="96837"/>
            </a:xfrm>
            <a:custGeom>
              <a:avLst/>
              <a:gdLst>
                <a:gd name="T0" fmla="*/ 0 w 4"/>
                <a:gd name="T1" fmla="*/ 7 h 7"/>
                <a:gd name="T2" fmla="*/ 3 w 4"/>
                <a:gd name="T3" fmla="*/ 0 h 7"/>
                <a:gd name="T4" fmla="*/ 4 w 4"/>
                <a:gd name="T5" fmla="*/ 1 h 7"/>
                <a:gd name="T6" fmla="*/ 0 w 4"/>
                <a:gd name="T7" fmla="*/ 7 h 7"/>
              </a:gdLst>
              <a:ahLst/>
              <a:cxnLst>
                <a:cxn ang="0">
                  <a:pos x="T0" y="T1"/>
                </a:cxn>
                <a:cxn ang="0">
                  <a:pos x="T2" y="T3"/>
                </a:cxn>
                <a:cxn ang="0">
                  <a:pos x="T4" y="T5"/>
                </a:cxn>
                <a:cxn ang="0">
                  <a:pos x="T6" y="T7"/>
                </a:cxn>
              </a:cxnLst>
              <a:rect l="0" t="0" r="r" b="b"/>
              <a:pathLst>
                <a:path w="4" h="7">
                  <a:moveTo>
                    <a:pt x="0" y="7"/>
                  </a:moveTo>
                  <a:cubicBezTo>
                    <a:pt x="3" y="0"/>
                    <a:pt x="3" y="0"/>
                    <a:pt x="3" y="0"/>
                  </a:cubicBezTo>
                  <a:cubicBezTo>
                    <a:pt x="3" y="1"/>
                    <a:pt x="4" y="1"/>
                    <a:pt x="4" y="1"/>
                  </a:cubicBezTo>
                  <a:cubicBezTo>
                    <a:pt x="3" y="2"/>
                    <a:pt x="2" y="4"/>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12"/>
            <p:cNvSpPr/>
            <p:nvPr/>
          </p:nvSpPr>
          <p:spPr bwMode="auto">
            <a:xfrm>
              <a:off x="2606675" y="2571750"/>
              <a:ext cx="84138" cy="138112"/>
            </a:xfrm>
            <a:custGeom>
              <a:avLst/>
              <a:gdLst>
                <a:gd name="T0" fmla="*/ 6 w 6"/>
                <a:gd name="T1" fmla="*/ 3 h 10"/>
                <a:gd name="T2" fmla="*/ 5 w 6"/>
                <a:gd name="T3" fmla="*/ 8 h 10"/>
                <a:gd name="T4" fmla="*/ 5 w 6"/>
                <a:gd name="T5" fmla="*/ 10 h 10"/>
                <a:gd name="T6" fmla="*/ 0 w 6"/>
                <a:gd name="T7" fmla="*/ 6 h 10"/>
                <a:gd name="T8" fmla="*/ 2 w 6"/>
                <a:gd name="T9" fmla="*/ 1 h 10"/>
                <a:gd name="T10" fmla="*/ 6 w 6"/>
                <a:gd name="T11" fmla="*/ 3 h 10"/>
              </a:gdLst>
              <a:ahLst/>
              <a:cxnLst>
                <a:cxn ang="0">
                  <a:pos x="T0" y="T1"/>
                </a:cxn>
                <a:cxn ang="0">
                  <a:pos x="T2" y="T3"/>
                </a:cxn>
                <a:cxn ang="0">
                  <a:pos x="T4" y="T5"/>
                </a:cxn>
                <a:cxn ang="0">
                  <a:pos x="T6" y="T7"/>
                </a:cxn>
                <a:cxn ang="0">
                  <a:pos x="T8" y="T9"/>
                </a:cxn>
                <a:cxn ang="0">
                  <a:pos x="T10" y="T11"/>
                </a:cxn>
              </a:cxnLst>
              <a:rect l="0" t="0" r="r" b="b"/>
              <a:pathLst>
                <a:path w="6" h="10">
                  <a:moveTo>
                    <a:pt x="6" y="3"/>
                  </a:moveTo>
                  <a:cubicBezTo>
                    <a:pt x="6" y="3"/>
                    <a:pt x="6" y="7"/>
                    <a:pt x="5" y="8"/>
                  </a:cubicBezTo>
                  <a:cubicBezTo>
                    <a:pt x="5" y="10"/>
                    <a:pt x="5" y="10"/>
                    <a:pt x="5" y="10"/>
                  </a:cubicBezTo>
                  <a:cubicBezTo>
                    <a:pt x="0" y="6"/>
                    <a:pt x="0" y="6"/>
                    <a:pt x="0" y="6"/>
                  </a:cubicBezTo>
                  <a:cubicBezTo>
                    <a:pt x="0" y="6"/>
                    <a:pt x="1" y="3"/>
                    <a:pt x="2" y="1"/>
                  </a:cubicBezTo>
                  <a:cubicBezTo>
                    <a:pt x="3" y="0"/>
                    <a:pt x="6" y="3"/>
                    <a:pt x="6" y="3"/>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13"/>
            <p:cNvSpPr/>
            <p:nvPr/>
          </p:nvSpPr>
          <p:spPr bwMode="auto">
            <a:xfrm>
              <a:off x="2635250" y="2017713"/>
              <a:ext cx="193675" cy="623887"/>
            </a:xfrm>
            <a:custGeom>
              <a:avLst/>
              <a:gdLst>
                <a:gd name="T0" fmla="*/ 6 w 14"/>
                <a:gd name="T1" fmla="*/ 45 h 45"/>
                <a:gd name="T2" fmla="*/ 0 w 14"/>
                <a:gd name="T3" fmla="*/ 41 h 45"/>
                <a:gd name="T4" fmla="*/ 4 w 14"/>
                <a:gd name="T5" fmla="*/ 27 h 45"/>
                <a:gd name="T6" fmla="*/ 4 w 14"/>
                <a:gd name="T7" fmla="*/ 17 h 45"/>
                <a:gd name="T8" fmla="*/ 2 w 14"/>
                <a:gd name="T9" fmla="*/ 9 h 45"/>
                <a:gd name="T10" fmla="*/ 7 w 14"/>
                <a:gd name="T11" fmla="*/ 0 h 45"/>
                <a:gd name="T12" fmla="*/ 10 w 14"/>
                <a:gd name="T13" fmla="*/ 2 h 45"/>
                <a:gd name="T14" fmla="*/ 11 w 14"/>
                <a:gd name="T15" fmla="*/ 3 h 45"/>
                <a:gd name="T16" fmla="*/ 12 w 14"/>
                <a:gd name="T17" fmla="*/ 6 h 45"/>
                <a:gd name="T18" fmla="*/ 12 w 14"/>
                <a:gd name="T19" fmla="*/ 11 h 45"/>
                <a:gd name="T20" fmla="*/ 13 w 14"/>
                <a:gd name="T21" fmla="*/ 12 h 45"/>
                <a:gd name="T22" fmla="*/ 13 w 14"/>
                <a:gd name="T23" fmla="*/ 15 h 45"/>
                <a:gd name="T24" fmla="*/ 12 w 14"/>
                <a:gd name="T25" fmla="*/ 16 h 45"/>
                <a:gd name="T26" fmla="*/ 13 w 14"/>
                <a:gd name="T27" fmla="*/ 20 h 45"/>
                <a:gd name="T28" fmla="*/ 13 w 14"/>
                <a:gd name="T29" fmla="*/ 25 h 45"/>
                <a:gd name="T30" fmla="*/ 12 w 14"/>
                <a:gd name="T31" fmla="*/ 30 h 45"/>
                <a:gd name="T32" fmla="*/ 6 w 14"/>
                <a:gd name="T3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45">
                  <a:moveTo>
                    <a:pt x="6" y="45"/>
                  </a:moveTo>
                  <a:cubicBezTo>
                    <a:pt x="6" y="45"/>
                    <a:pt x="2" y="41"/>
                    <a:pt x="0" y="41"/>
                  </a:cubicBezTo>
                  <a:cubicBezTo>
                    <a:pt x="0" y="41"/>
                    <a:pt x="4" y="28"/>
                    <a:pt x="4" y="27"/>
                  </a:cubicBezTo>
                  <a:cubicBezTo>
                    <a:pt x="4" y="17"/>
                    <a:pt x="4" y="17"/>
                    <a:pt x="4" y="17"/>
                  </a:cubicBezTo>
                  <a:cubicBezTo>
                    <a:pt x="4" y="17"/>
                    <a:pt x="2" y="11"/>
                    <a:pt x="2" y="9"/>
                  </a:cubicBezTo>
                  <a:cubicBezTo>
                    <a:pt x="2" y="8"/>
                    <a:pt x="7" y="0"/>
                    <a:pt x="7" y="0"/>
                  </a:cubicBezTo>
                  <a:cubicBezTo>
                    <a:pt x="7" y="0"/>
                    <a:pt x="9" y="1"/>
                    <a:pt x="10" y="2"/>
                  </a:cubicBezTo>
                  <a:cubicBezTo>
                    <a:pt x="11" y="3"/>
                    <a:pt x="11" y="3"/>
                    <a:pt x="11" y="3"/>
                  </a:cubicBezTo>
                  <a:cubicBezTo>
                    <a:pt x="11" y="3"/>
                    <a:pt x="12" y="6"/>
                    <a:pt x="12" y="6"/>
                  </a:cubicBezTo>
                  <a:cubicBezTo>
                    <a:pt x="13" y="7"/>
                    <a:pt x="12" y="11"/>
                    <a:pt x="12" y="11"/>
                  </a:cubicBezTo>
                  <a:cubicBezTo>
                    <a:pt x="12" y="11"/>
                    <a:pt x="13" y="11"/>
                    <a:pt x="13" y="12"/>
                  </a:cubicBezTo>
                  <a:cubicBezTo>
                    <a:pt x="13" y="13"/>
                    <a:pt x="14" y="14"/>
                    <a:pt x="13" y="15"/>
                  </a:cubicBezTo>
                  <a:cubicBezTo>
                    <a:pt x="13" y="15"/>
                    <a:pt x="12" y="16"/>
                    <a:pt x="12" y="16"/>
                  </a:cubicBezTo>
                  <a:cubicBezTo>
                    <a:pt x="12" y="16"/>
                    <a:pt x="13" y="19"/>
                    <a:pt x="13" y="20"/>
                  </a:cubicBezTo>
                  <a:cubicBezTo>
                    <a:pt x="13" y="21"/>
                    <a:pt x="13" y="24"/>
                    <a:pt x="13" y="25"/>
                  </a:cubicBezTo>
                  <a:cubicBezTo>
                    <a:pt x="13" y="26"/>
                    <a:pt x="12" y="30"/>
                    <a:pt x="12" y="30"/>
                  </a:cubicBezTo>
                  <a:cubicBezTo>
                    <a:pt x="12" y="30"/>
                    <a:pt x="7" y="44"/>
                    <a:pt x="6" y="4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14"/>
            <p:cNvSpPr>
              <a:spLocks noEditPoints="1"/>
            </p:cNvSpPr>
            <p:nvPr/>
          </p:nvSpPr>
          <p:spPr bwMode="auto">
            <a:xfrm>
              <a:off x="2676525" y="2032000"/>
              <a:ext cx="152400" cy="609600"/>
            </a:xfrm>
            <a:custGeom>
              <a:avLst/>
              <a:gdLst>
                <a:gd name="T0" fmla="*/ 3 w 11"/>
                <a:gd name="T1" fmla="*/ 41 h 44"/>
                <a:gd name="T2" fmla="*/ 0 w 11"/>
                <a:gd name="T3" fmla="*/ 42 h 44"/>
                <a:gd name="T4" fmla="*/ 3 w 11"/>
                <a:gd name="T5" fmla="*/ 44 h 44"/>
                <a:gd name="T6" fmla="*/ 9 w 11"/>
                <a:gd name="T7" fmla="*/ 29 h 44"/>
                <a:gd name="T8" fmla="*/ 10 w 11"/>
                <a:gd name="T9" fmla="*/ 24 h 44"/>
                <a:gd name="T10" fmla="*/ 10 w 11"/>
                <a:gd name="T11" fmla="*/ 19 h 44"/>
                <a:gd name="T12" fmla="*/ 9 w 11"/>
                <a:gd name="T13" fmla="*/ 15 h 44"/>
                <a:gd name="T14" fmla="*/ 10 w 11"/>
                <a:gd name="T15" fmla="*/ 14 h 44"/>
                <a:gd name="T16" fmla="*/ 10 w 11"/>
                <a:gd name="T17" fmla="*/ 11 h 44"/>
                <a:gd name="T18" fmla="*/ 9 w 11"/>
                <a:gd name="T19" fmla="*/ 10 h 44"/>
                <a:gd name="T20" fmla="*/ 9 w 11"/>
                <a:gd name="T21" fmla="*/ 5 h 44"/>
                <a:gd name="T22" fmla="*/ 8 w 11"/>
                <a:gd name="T23" fmla="*/ 1 h 44"/>
                <a:gd name="T24" fmla="*/ 7 w 11"/>
                <a:gd name="T25" fmla="*/ 1 h 44"/>
                <a:gd name="T26" fmla="*/ 7 w 11"/>
                <a:gd name="T27" fmla="*/ 0 h 44"/>
                <a:gd name="T28" fmla="*/ 7 w 11"/>
                <a:gd name="T29" fmla="*/ 3 h 44"/>
                <a:gd name="T30" fmla="*/ 8 w 11"/>
                <a:gd name="T31" fmla="*/ 6 h 44"/>
                <a:gd name="T32" fmla="*/ 9 w 11"/>
                <a:gd name="T33" fmla="*/ 7 h 44"/>
                <a:gd name="T34" fmla="*/ 7 w 11"/>
                <a:gd name="T35" fmla="*/ 7 h 44"/>
                <a:gd name="T36" fmla="*/ 9 w 11"/>
                <a:gd name="T37" fmla="*/ 9 h 44"/>
                <a:gd name="T38" fmla="*/ 3 w 11"/>
                <a:gd name="T39" fmla="*/ 9 h 44"/>
                <a:gd name="T40" fmla="*/ 6 w 11"/>
                <a:gd name="T41" fmla="*/ 10 h 44"/>
                <a:gd name="T42" fmla="*/ 2 w 11"/>
                <a:gd name="T43" fmla="*/ 12 h 44"/>
                <a:gd name="T44" fmla="*/ 6 w 11"/>
                <a:gd name="T45" fmla="*/ 12 h 44"/>
                <a:gd name="T46" fmla="*/ 4 w 11"/>
                <a:gd name="T47" fmla="*/ 14 h 44"/>
                <a:gd name="T48" fmla="*/ 1 w 11"/>
                <a:gd name="T49" fmla="*/ 17 h 44"/>
                <a:gd name="T50" fmla="*/ 7 w 11"/>
                <a:gd name="T51" fmla="*/ 14 h 44"/>
                <a:gd name="T52" fmla="*/ 7 w 11"/>
                <a:gd name="T53" fmla="*/ 17 h 44"/>
                <a:gd name="T54" fmla="*/ 9 w 11"/>
                <a:gd name="T55" fmla="*/ 21 h 44"/>
                <a:gd name="T56" fmla="*/ 7 w 11"/>
                <a:gd name="T57" fmla="*/ 23 h 44"/>
                <a:gd name="T58" fmla="*/ 3 w 11"/>
                <a:gd name="T59" fmla="*/ 21 h 44"/>
                <a:gd name="T60" fmla="*/ 8 w 11"/>
                <a:gd name="T61" fmla="*/ 24 h 44"/>
                <a:gd name="T62" fmla="*/ 9 w 11"/>
                <a:gd name="T63" fmla="*/ 24 h 44"/>
                <a:gd name="T64" fmla="*/ 6 w 11"/>
                <a:gd name="T65" fmla="*/ 34 h 44"/>
                <a:gd name="T66" fmla="*/ 3 w 11"/>
                <a:gd name="T67" fmla="*/ 41 h 44"/>
                <a:gd name="T68" fmla="*/ 8 w 11"/>
                <a:gd name="T69" fmla="*/ 8 h 44"/>
                <a:gd name="T70" fmla="*/ 8 w 11"/>
                <a:gd name="T71" fmla="*/ 8 h 44"/>
                <a:gd name="T72" fmla="*/ 8 w 11"/>
                <a:gd name="T73"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44">
                  <a:moveTo>
                    <a:pt x="3" y="41"/>
                  </a:moveTo>
                  <a:cubicBezTo>
                    <a:pt x="0" y="42"/>
                    <a:pt x="0" y="42"/>
                    <a:pt x="0" y="42"/>
                  </a:cubicBezTo>
                  <a:cubicBezTo>
                    <a:pt x="2" y="43"/>
                    <a:pt x="3" y="44"/>
                    <a:pt x="3" y="44"/>
                  </a:cubicBezTo>
                  <a:cubicBezTo>
                    <a:pt x="4" y="43"/>
                    <a:pt x="9" y="29"/>
                    <a:pt x="9" y="29"/>
                  </a:cubicBezTo>
                  <a:cubicBezTo>
                    <a:pt x="9" y="29"/>
                    <a:pt x="10" y="25"/>
                    <a:pt x="10" y="24"/>
                  </a:cubicBezTo>
                  <a:cubicBezTo>
                    <a:pt x="10" y="23"/>
                    <a:pt x="10" y="20"/>
                    <a:pt x="10" y="19"/>
                  </a:cubicBezTo>
                  <a:cubicBezTo>
                    <a:pt x="10" y="18"/>
                    <a:pt x="9" y="15"/>
                    <a:pt x="9" y="15"/>
                  </a:cubicBezTo>
                  <a:cubicBezTo>
                    <a:pt x="9" y="15"/>
                    <a:pt x="10" y="14"/>
                    <a:pt x="10" y="14"/>
                  </a:cubicBezTo>
                  <a:cubicBezTo>
                    <a:pt x="11" y="13"/>
                    <a:pt x="10" y="12"/>
                    <a:pt x="10" y="11"/>
                  </a:cubicBezTo>
                  <a:cubicBezTo>
                    <a:pt x="10" y="10"/>
                    <a:pt x="9" y="10"/>
                    <a:pt x="9" y="10"/>
                  </a:cubicBezTo>
                  <a:cubicBezTo>
                    <a:pt x="9" y="10"/>
                    <a:pt x="10" y="6"/>
                    <a:pt x="9" y="5"/>
                  </a:cubicBezTo>
                  <a:cubicBezTo>
                    <a:pt x="9" y="5"/>
                    <a:pt x="8" y="1"/>
                    <a:pt x="8" y="1"/>
                  </a:cubicBezTo>
                  <a:cubicBezTo>
                    <a:pt x="8" y="1"/>
                    <a:pt x="7" y="1"/>
                    <a:pt x="7" y="1"/>
                  </a:cubicBezTo>
                  <a:cubicBezTo>
                    <a:pt x="7" y="1"/>
                    <a:pt x="7" y="1"/>
                    <a:pt x="7" y="0"/>
                  </a:cubicBezTo>
                  <a:cubicBezTo>
                    <a:pt x="7" y="3"/>
                    <a:pt x="7" y="3"/>
                    <a:pt x="7" y="3"/>
                  </a:cubicBezTo>
                  <a:cubicBezTo>
                    <a:pt x="8" y="6"/>
                    <a:pt x="8" y="6"/>
                    <a:pt x="8" y="6"/>
                  </a:cubicBezTo>
                  <a:cubicBezTo>
                    <a:pt x="8" y="6"/>
                    <a:pt x="9" y="7"/>
                    <a:pt x="9" y="7"/>
                  </a:cubicBezTo>
                  <a:cubicBezTo>
                    <a:pt x="7" y="7"/>
                    <a:pt x="7" y="7"/>
                    <a:pt x="7" y="7"/>
                  </a:cubicBezTo>
                  <a:cubicBezTo>
                    <a:pt x="7" y="7"/>
                    <a:pt x="9" y="9"/>
                    <a:pt x="9" y="9"/>
                  </a:cubicBezTo>
                  <a:cubicBezTo>
                    <a:pt x="9" y="9"/>
                    <a:pt x="5" y="7"/>
                    <a:pt x="3" y="9"/>
                  </a:cubicBezTo>
                  <a:cubicBezTo>
                    <a:pt x="3" y="9"/>
                    <a:pt x="5" y="9"/>
                    <a:pt x="6" y="10"/>
                  </a:cubicBezTo>
                  <a:cubicBezTo>
                    <a:pt x="5" y="11"/>
                    <a:pt x="3" y="12"/>
                    <a:pt x="2" y="12"/>
                  </a:cubicBezTo>
                  <a:cubicBezTo>
                    <a:pt x="3" y="12"/>
                    <a:pt x="5" y="12"/>
                    <a:pt x="6" y="12"/>
                  </a:cubicBezTo>
                  <a:cubicBezTo>
                    <a:pt x="6" y="12"/>
                    <a:pt x="5" y="13"/>
                    <a:pt x="4" y="14"/>
                  </a:cubicBezTo>
                  <a:cubicBezTo>
                    <a:pt x="2" y="15"/>
                    <a:pt x="1" y="17"/>
                    <a:pt x="1" y="17"/>
                  </a:cubicBezTo>
                  <a:cubicBezTo>
                    <a:pt x="1" y="17"/>
                    <a:pt x="4" y="13"/>
                    <a:pt x="7" y="14"/>
                  </a:cubicBezTo>
                  <a:cubicBezTo>
                    <a:pt x="7" y="15"/>
                    <a:pt x="7" y="17"/>
                    <a:pt x="7" y="17"/>
                  </a:cubicBezTo>
                  <a:cubicBezTo>
                    <a:pt x="8" y="18"/>
                    <a:pt x="8" y="20"/>
                    <a:pt x="9" y="21"/>
                  </a:cubicBezTo>
                  <a:cubicBezTo>
                    <a:pt x="9" y="22"/>
                    <a:pt x="7" y="23"/>
                    <a:pt x="7" y="23"/>
                  </a:cubicBezTo>
                  <a:cubicBezTo>
                    <a:pt x="6" y="22"/>
                    <a:pt x="3" y="21"/>
                    <a:pt x="3" y="21"/>
                  </a:cubicBezTo>
                  <a:cubicBezTo>
                    <a:pt x="3" y="21"/>
                    <a:pt x="5" y="24"/>
                    <a:pt x="8" y="24"/>
                  </a:cubicBezTo>
                  <a:cubicBezTo>
                    <a:pt x="10" y="23"/>
                    <a:pt x="9" y="24"/>
                    <a:pt x="9" y="24"/>
                  </a:cubicBezTo>
                  <a:cubicBezTo>
                    <a:pt x="9" y="24"/>
                    <a:pt x="7" y="34"/>
                    <a:pt x="6" y="34"/>
                  </a:cubicBezTo>
                  <a:cubicBezTo>
                    <a:pt x="5" y="35"/>
                    <a:pt x="3" y="41"/>
                    <a:pt x="3" y="41"/>
                  </a:cubicBezTo>
                  <a:close/>
                  <a:moveTo>
                    <a:pt x="8" y="8"/>
                  </a:moveTo>
                  <a:cubicBezTo>
                    <a:pt x="8" y="8"/>
                    <a:pt x="8" y="8"/>
                    <a:pt x="8" y="8"/>
                  </a:cubicBezTo>
                  <a:cubicBezTo>
                    <a:pt x="8" y="8"/>
                    <a:pt x="8" y="8"/>
                    <a:pt x="8"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15"/>
            <p:cNvSpPr/>
            <p:nvPr/>
          </p:nvSpPr>
          <p:spPr bwMode="auto">
            <a:xfrm>
              <a:off x="2676525" y="2197100"/>
              <a:ext cx="14288" cy="14287"/>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6"/>
            <p:cNvSpPr/>
            <p:nvPr/>
          </p:nvSpPr>
          <p:spPr bwMode="auto">
            <a:xfrm>
              <a:off x="2439988" y="1768475"/>
              <a:ext cx="195263" cy="234950"/>
            </a:xfrm>
            <a:custGeom>
              <a:avLst/>
              <a:gdLst>
                <a:gd name="T0" fmla="*/ 7 w 14"/>
                <a:gd name="T1" fmla="*/ 17 h 17"/>
                <a:gd name="T2" fmla="*/ 4 w 14"/>
                <a:gd name="T3" fmla="*/ 16 h 17"/>
                <a:gd name="T4" fmla="*/ 2 w 14"/>
                <a:gd name="T5" fmla="*/ 11 h 17"/>
                <a:gd name="T6" fmla="*/ 1 w 14"/>
                <a:gd name="T7" fmla="*/ 11 h 17"/>
                <a:gd name="T8" fmla="*/ 1 w 14"/>
                <a:gd name="T9" fmla="*/ 9 h 17"/>
                <a:gd name="T10" fmla="*/ 1 w 14"/>
                <a:gd name="T11" fmla="*/ 7 h 17"/>
                <a:gd name="T12" fmla="*/ 1 w 14"/>
                <a:gd name="T13" fmla="*/ 1 h 17"/>
                <a:gd name="T14" fmla="*/ 8 w 14"/>
                <a:gd name="T15" fmla="*/ 0 h 17"/>
                <a:gd name="T16" fmla="*/ 12 w 14"/>
                <a:gd name="T17" fmla="*/ 2 h 17"/>
                <a:gd name="T18" fmla="*/ 12 w 14"/>
                <a:gd name="T19" fmla="*/ 7 h 17"/>
                <a:gd name="T20" fmla="*/ 13 w 14"/>
                <a:gd name="T21" fmla="*/ 7 h 17"/>
                <a:gd name="T22" fmla="*/ 12 w 14"/>
                <a:gd name="T23" fmla="*/ 11 h 17"/>
                <a:gd name="T24" fmla="*/ 11 w 14"/>
                <a:gd name="T25" fmla="*/ 15 h 17"/>
                <a:gd name="T26" fmla="*/ 7 w 14"/>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7" y="17"/>
                  </a:moveTo>
                  <a:cubicBezTo>
                    <a:pt x="5" y="17"/>
                    <a:pt x="4" y="16"/>
                    <a:pt x="4" y="16"/>
                  </a:cubicBezTo>
                  <a:cubicBezTo>
                    <a:pt x="4" y="15"/>
                    <a:pt x="2" y="12"/>
                    <a:pt x="2" y="11"/>
                  </a:cubicBezTo>
                  <a:cubicBezTo>
                    <a:pt x="2" y="11"/>
                    <a:pt x="1" y="11"/>
                    <a:pt x="1" y="11"/>
                  </a:cubicBezTo>
                  <a:cubicBezTo>
                    <a:pt x="1" y="11"/>
                    <a:pt x="1" y="9"/>
                    <a:pt x="1" y="9"/>
                  </a:cubicBezTo>
                  <a:cubicBezTo>
                    <a:pt x="0" y="8"/>
                    <a:pt x="0" y="7"/>
                    <a:pt x="1" y="7"/>
                  </a:cubicBezTo>
                  <a:cubicBezTo>
                    <a:pt x="1" y="1"/>
                    <a:pt x="1" y="1"/>
                    <a:pt x="1" y="1"/>
                  </a:cubicBezTo>
                  <a:cubicBezTo>
                    <a:pt x="8" y="0"/>
                    <a:pt x="8" y="0"/>
                    <a:pt x="8" y="0"/>
                  </a:cubicBezTo>
                  <a:cubicBezTo>
                    <a:pt x="12" y="2"/>
                    <a:pt x="12" y="2"/>
                    <a:pt x="12" y="2"/>
                  </a:cubicBezTo>
                  <a:cubicBezTo>
                    <a:pt x="12" y="7"/>
                    <a:pt x="12" y="7"/>
                    <a:pt x="12" y="7"/>
                  </a:cubicBezTo>
                  <a:cubicBezTo>
                    <a:pt x="12" y="7"/>
                    <a:pt x="13" y="6"/>
                    <a:pt x="13" y="7"/>
                  </a:cubicBezTo>
                  <a:cubicBezTo>
                    <a:pt x="13" y="7"/>
                    <a:pt x="14" y="11"/>
                    <a:pt x="12" y="11"/>
                  </a:cubicBezTo>
                  <a:cubicBezTo>
                    <a:pt x="12" y="11"/>
                    <a:pt x="11" y="14"/>
                    <a:pt x="11" y="15"/>
                  </a:cubicBezTo>
                  <a:cubicBezTo>
                    <a:pt x="10" y="16"/>
                    <a:pt x="8" y="17"/>
                    <a:pt x="7" y="17"/>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17"/>
            <p:cNvSpPr/>
            <p:nvPr/>
          </p:nvSpPr>
          <p:spPr bwMode="auto">
            <a:xfrm>
              <a:off x="2536825" y="1768475"/>
              <a:ext cx="98425" cy="234950"/>
            </a:xfrm>
            <a:custGeom>
              <a:avLst/>
              <a:gdLst>
                <a:gd name="T0" fmla="*/ 1 w 7"/>
                <a:gd name="T1" fmla="*/ 17 h 17"/>
                <a:gd name="T2" fmla="*/ 3 w 7"/>
                <a:gd name="T3" fmla="*/ 12 h 17"/>
                <a:gd name="T4" fmla="*/ 2 w 7"/>
                <a:gd name="T5" fmla="*/ 10 h 17"/>
                <a:gd name="T6" fmla="*/ 3 w 7"/>
                <a:gd name="T7" fmla="*/ 8 h 17"/>
                <a:gd name="T8" fmla="*/ 2 w 7"/>
                <a:gd name="T9" fmla="*/ 7 h 17"/>
                <a:gd name="T10" fmla="*/ 1 w 7"/>
                <a:gd name="T11" fmla="*/ 4 h 17"/>
                <a:gd name="T12" fmla="*/ 0 w 7"/>
                <a:gd name="T13" fmla="*/ 0 h 17"/>
                <a:gd name="T14" fmla="*/ 1 w 7"/>
                <a:gd name="T15" fmla="*/ 0 h 17"/>
                <a:gd name="T16" fmla="*/ 5 w 7"/>
                <a:gd name="T17" fmla="*/ 2 h 17"/>
                <a:gd name="T18" fmla="*/ 5 w 7"/>
                <a:gd name="T19" fmla="*/ 7 h 17"/>
                <a:gd name="T20" fmla="*/ 6 w 7"/>
                <a:gd name="T21" fmla="*/ 7 h 17"/>
                <a:gd name="T22" fmla="*/ 5 w 7"/>
                <a:gd name="T23" fmla="*/ 11 h 17"/>
                <a:gd name="T24" fmla="*/ 4 w 7"/>
                <a:gd name="T25" fmla="*/ 15 h 17"/>
                <a:gd name="T26" fmla="*/ 1 w 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7">
                  <a:moveTo>
                    <a:pt x="1" y="17"/>
                  </a:moveTo>
                  <a:cubicBezTo>
                    <a:pt x="2" y="16"/>
                    <a:pt x="3" y="12"/>
                    <a:pt x="3" y="12"/>
                  </a:cubicBezTo>
                  <a:cubicBezTo>
                    <a:pt x="3" y="11"/>
                    <a:pt x="2" y="10"/>
                    <a:pt x="2" y="10"/>
                  </a:cubicBezTo>
                  <a:cubicBezTo>
                    <a:pt x="3" y="8"/>
                    <a:pt x="3" y="8"/>
                    <a:pt x="3" y="8"/>
                  </a:cubicBezTo>
                  <a:cubicBezTo>
                    <a:pt x="3" y="8"/>
                    <a:pt x="2" y="7"/>
                    <a:pt x="2" y="7"/>
                  </a:cubicBezTo>
                  <a:cubicBezTo>
                    <a:pt x="2" y="7"/>
                    <a:pt x="1" y="5"/>
                    <a:pt x="1" y="4"/>
                  </a:cubicBezTo>
                  <a:cubicBezTo>
                    <a:pt x="1" y="4"/>
                    <a:pt x="1" y="2"/>
                    <a:pt x="0" y="0"/>
                  </a:cubicBezTo>
                  <a:cubicBezTo>
                    <a:pt x="1" y="0"/>
                    <a:pt x="1" y="0"/>
                    <a:pt x="1" y="0"/>
                  </a:cubicBezTo>
                  <a:cubicBezTo>
                    <a:pt x="5" y="2"/>
                    <a:pt x="5" y="2"/>
                    <a:pt x="5" y="2"/>
                  </a:cubicBezTo>
                  <a:cubicBezTo>
                    <a:pt x="5" y="7"/>
                    <a:pt x="5" y="7"/>
                    <a:pt x="5" y="7"/>
                  </a:cubicBezTo>
                  <a:cubicBezTo>
                    <a:pt x="5" y="7"/>
                    <a:pt x="6" y="6"/>
                    <a:pt x="6" y="7"/>
                  </a:cubicBezTo>
                  <a:cubicBezTo>
                    <a:pt x="6" y="7"/>
                    <a:pt x="7" y="11"/>
                    <a:pt x="5" y="11"/>
                  </a:cubicBezTo>
                  <a:cubicBezTo>
                    <a:pt x="5" y="11"/>
                    <a:pt x="4" y="14"/>
                    <a:pt x="4" y="15"/>
                  </a:cubicBezTo>
                  <a:cubicBezTo>
                    <a:pt x="3" y="16"/>
                    <a:pt x="2" y="17"/>
                    <a:pt x="1" y="17"/>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18"/>
            <p:cNvSpPr/>
            <p:nvPr/>
          </p:nvSpPr>
          <p:spPr bwMode="auto">
            <a:xfrm>
              <a:off x="2439988" y="1865313"/>
              <a:ext cx="55563" cy="111125"/>
            </a:xfrm>
            <a:custGeom>
              <a:avLst/>
              <a:gdLst>
                <a:gd name="T0" fmla="*/ 2 w 4"/>
                <a:gd name="T1" fmla="*/ 4 h 8"/>
                <a:gd name="T2" fmla="*/ 1 w 4"/>
                <a:gd name="T3" fmla="*/ 4 h 8"/>
                <a:gd name="T4" fmla="*/ 0 w 4"/>
                <a:gd name="T5" fmla="*/ 1 h 8"/>
                <a:gd name="T6" fmla="*/ 1 w 4"/>
                <a:gd name="T7" fmla="*/ 0 h 8"/>
                <a:gd name="T8" fmla="*/ 2 w 4"/>
                <a:gd name="T9" fmla="*/ 4 h 8"/>
                <a:gd name="T10" fmla="*/ 4 w 4"/>
                <a:gd name="T11" fmla="*/ 5 h 8"/>
                <a:gd name="T12" fmla="*/ 3 w 4"/>
                <a:gd name="T13" fmla="*/ 8 h 8"/>
                <a:gd name="T14" fmla="*/ 2 w 4"/>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2" y="4"/>
                  </a:moveTo>
                  <a:cubicBezTo>
                    <a:pt x="2" y="4"/>
                    <a:pt x="1" y="4"/>
                    <a:pt x="1" y="4"/>
                  </a:cubicBezTo>
                  <a:cubicBezTo>
                    <a:pt x="1" y="4"/>
                    <a:pt x="0" y="2"/>
                    <a:pt x="0" y="1"/>
                  </a:cubicBezTo>
                  <a:cubicBezTo>
                    <a:pt x="0" y="1"/>
                    <a:pt x="0" y="0"/>
                    <a:pt x="1" y="0"/>
                  </a:cubicBezTo>
                  <a:cubicBezTo>
                    <a:pt x="1" y="0"/>
                    <a:pt x="2" y="3"/>
                    <a:pt x="2" y="4"/>
                  </a:cubicBezTo>
                  <a:cubicBezTo>
                    <a:pt x="2" y="4"/>
                    <a:pt x="4" y="5"/>
                    <a:pt x="4" y="5"/>
                  </a:cubicBezTo>
                  <a:cubicBezTo>
                    <a:pt x="3" y="5"/>
                    <a:pt x="3" y="6"/>
                    <a:pt x="3" y="8"/>
                  </a:cubicBezTo>
                  <a:cubicBezTo>
                    <a:pt x="3" y="7"/>
                    <a:pt x="2" y="5"/>
                    <a:pt x="2" y="4"/>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19"/>
            <p:cNvSpPr/>
            <p:nvPr/>
          </p:nvSpPr>
          <p:spPr bwMode="auto">
            <a:xfrm>
              <a:off x="2439988" y="1727200"/>
              <a:ext cx="180975" cy="165100"/>
            </a:xfrm>
            <a:custGeom>
              <a:avLst/>
              <a:gdLst>
                <a:gd name="T0" fmla="*/ 0 w 13"/>
                <a:gd name="T1" fmla="*/ 5 h 12"/>
                <a:gd name="T2" fmla="*/ 4 w 13"/>
                <a:gd name="T3" fmla="*/ 0 h 12"/>
                <a:gd name="T4" fmla="*/ 6 w 13"/>
                <a:gd name="T5" fmla="*/ 0 h 12"/>
                <a:gd name="T6" fmla="*/ 9 w 13"/>
                <a:gd name="T7" fmla="*/ 0 h 12"/>
                <a:gd name="T8" fmla="*/ 10 w 13"/>
                <a:gd name="T9" fmla="*/ 1 h 12"/>
                <a:gd name="T10" fmla="*/ 13 w 13"/>
                <a:gd name="T11" fmla="*/ 5 h 12"/>
                <a:gd name="T12" fmla="*/ 13 w 13"/>
                <a:gd name="T13" fmla="*/ 9 h 12"/>
                <a:gd name="T14" fmla="*/ 12 w 13"/>
                <a:gd name="T15" fmla="*/ 10 h 12"/>
                <a:gd name="T16" fmla="*/ 12 w 13"/>
                <a:gd name="T17" fmla="*/ 11 h 12"/>
                <a:gd name="T18" fmla="*/ 11 w 13"/>
                <a:gd name="T19" fmla="*/ 11 h 12"/>
                <a:gd name="T20" fmla="*/ 11 w 13"/>
                <a:gd name="T21" fmla="*/ 8 h 12"/>
                <a:gd name="T22" fmla="*/ 11 w 13"/>
                <a:gd name="T23" fmla="*/ 6 h 12"/>
                <a:gd name="T24" fmla="*/ 10 w 13"/>
                <a:gd name="T25" fmla="*/ 5 h 12"/>
                <a:gd name="T26" fmla="*/ 7 w 13"/>
                <a:gd name="T27" fmla="*/ 6 h 12"/>
                <a:gd name="T28" fmla="*/ 5 w 13"/>
                <a:gd name="T29" fmla="*/ 7 h 12"/>
                <a:gd name="T30" fmla="*/ 5 w 13"/>
                <a:gd name="T31" fmla="*/ 7 h 12"/>
                <a:gd name="T32" fmla="*/ 4 w 13"/>
                <a:gd name="T33" fmla="*/ 7 h 12"/>
                <a:gd name="T34" fmla="*/ 2 w 13"/>
                <a:gd name="T35" fmla="*/ 8 h 12"/>
                <a:gd name="T36" fmla="*/ 3 w 13"/>
                <a:gd name="T37" fmla="*/ 6 h 12"/>
                <a:gd name="T38" fmla="*/ 2 w 13"/>
                <a:gd name="T39" fmla="*/ 6 h 12"/>
                <a:gd name="T40" fmla="*/ 2 w 13"/>
                <a:gd name="T41" fmla="*/ 7 h 12"/>
                <a:gd name="T42" fmla="*/ 2 w 13"/>
                <a:gd name="T43" fmla="*/ 10 h 12"/>
                <a:gd name="T44" fmla="*/ 2 w 13"/>
                <a:gd name="T45" fmla="*/ 12 h 12"/>
                <a:gd name="T46" fmla="*/ 2 w 13"/>
                <a:gd name="T47" fmla="*/ 12 h 12"/>
                <a:gd name="T48" fmla="*/ 1 w 13"/>
                <a:gd name="T49" fmla="*/ 10 h 12"/>
                <a:gd name="T50" fmla="*/ 1 w 13"/>
                <a:gd name="T51" fmla="*/ 10 h 12"/>
                <a:gd name="T52" fmla="*/ 0 w 13"/>
                <a:gd name="T53" fmla="*/ 8 h 12"/>
                <a:gd name="T54" fmla="*/ 0 w 13"/>
                <a:gd name="T5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2">
                  <a:moveTo>
                    <a:pt x="0" y="5"/>
                  </a:moveTo>
                  <a:cubicBezTo>
                    <a:pt x="0" y="4"/>
                    <a:pt x="0" y="1"/>
                    <a:pt x="4" y="0"/>
                  </a:cubicBezTo>
                  <a:cubicBezTo>
                    <a:pt x="4" y="0"/>
                    <a:pt x="5" y="0"/>
                    <a:pt x="6" y="0"/>
                  </a:cubicBezTo>
                  <a:cubicBezTo>
                    <a:pt x="6" y="0"/>
                    <a:pt x="8" y="0"/>
                    <a:pt x="9" y="0"/>
                  </a:cubicBezTo>
                  <a:cubicBezTo>
                    <a:pt x="9" y="1"/>
                    <a:pt x="10" y="1"/>
                    <a:pt x="10" y="1"/>
                  </a:cubicBezTo>
                  <a:cubicBezTo>
                    <a:pt x="10" y="1"/>
                    <a:pt x="13" y="2"/>
                    <a:pt x="13" y="5"/>
                  </a:cubicBezTo>
                  <a:cubicBezTo>
                    <a:pt x="13" y="5"/>
                    <a:pt x="13" y="8"/>
                    <a:pt x="13" y="9"/>
                  </a:cubicBezTo>
                  <a:cubicBezTo>
                    <a:pt x="13" y="9"/>
                    <a:pt x="12" y="9"/>
                    <a:pt x="12" y="10"/>
                  </a:cubicBezTo>
                  <a:cubicBezTo>
                    <a:pt x="12" y="11"/>
                    <a:pt x="12" y="11"/>
                    <a:pt x="12" y="11"/>
                  </a:cubicBezTo>
                  <a:cubicBezTo>
                    <a:pt x="11" y="11"/>
                    <a:pt x="11" y="11"/>
                    <a:pt x="11" y="11"/>
                  </a:cubicBezTo>
                  <a:cubicBezTo>
                    <a:pt x="11" y="11"/>
                    <a:pt x="12" y="9"/>
                    <a:pt x="11" y="8"/>
                  </a:cubicBezTo>
                  <a:cubicBezTo>
                    <a:pt x="11" y="8"/>
                    <a:pt x="11" y="6"/>
                    <a:pt x="11" y="6"/>
                  </a:cubicBezTo>
                  <a:cubicBezTo>
                    <a:pt x="11" y="6"/>
                    <a:pt x="10" y="5"/>
                    <a:pt x="10" y="5"/>
                  </a:cubicBezTo>
                  <a:cubicBezTo>
                    <a:pt x="10" y="5"/>
                    <a:pt x="8" y="6"/>
                    <a:pt x="7" y="6"/>
                  </a:cubicBezTo>
                  <a:cubicBezTo>
                    <a:pt x="7" y="6"/>
                    <a:pt x="7" y="7"/>
                    <a:pt x="5" y="7"/>
                  </a:cubicBezTo>
                  <a:cubicBezTo>
                    <a:pt x="5" y="7"/>
                    <a:pt x="5" y="7"/>
                    <a:pt x="5" y="7"/>
                  </a:cubicBezTo>
                  <a:cubicBezTo>
                    <a:pt x="5" y="7"/>
                    <a:pt x="4" y="7"/>
                    <a:pt x="4" y="7"/>
                  </a:cubicBezTo>
                  <a:cubicBezTo>
                    <a:pt x="2" y="6"/>
                    <a:pt x="2" y="8"/>
                    <a:pt x="2" y="8"/>
                  </a:cubicBezTo>
                  <a:cubicBezTo>
                    <a:pt x="2" y="7"/>
                    <a:pt x="2" y="7"/>
                    <a:pt x="3" y="6"/>
                  </a:cubicBezTo>
                  <a:cubicBezTo>
                    <a:pt x="2" y="6"/>
                    <a:pt x="2" y="6"/>
                    <a:pt x="2" y="6"/>
                  </a:cubicBezTo>
                  <a:cubicBezTo>
                    <a:pt x="2" y="6"/>
                    <a:pt x="2" y="7"/>
                    <a:pt x="2" y="7"/>
                  </a:cubicBezTo>
                  <a:cubicBezTo>
                    <a:pt x="2" y="8"/>
                    <a:pt x="2" y="9"/>
                    <a:pt x="2" y="10"/>
                  </a:cubicBezTo>
                  <a:cubicBezTo>
                    <a:pt x="1" y="10"/>
                    <a:pt x="2" y="12"/>
                    <a:pt x="2" y="12"/>
                  </a:cubicBezTo>
                  <a:cubicBezTo>
                    <a:pt x="2" y="12"/>
                    <a:pt x="2" y="12"/>
                    <a:pt x="2" y="12"/>
                  </a:cubicBezTo>
                  <a:cubicBezTo>
                    <a:pt x="1" y="10"/>
                    <a:pt x="1" y="10"/>
                    <a:pt x="1" y="10"/>
                  </a:cubicBezTo>
                  <a:cubicBezTo>
                    <a:pt x="1" y="10"/>
                    <a:pt x="1" y="10"/>
                    <a:pt x="1" y="10"/>
                  </a:cubicBezTo>
                  <a:cubicBezTo>
                    <a:pt x="0" y="8"/>
                    <a:pt x="0" y="8"/>
                    <a:pt x="0" y="8"/>
                  </a:cubicBezTo>
                  <a:cubicBezTo>
                    <a:pt x="0" y="8"/>
                    <a:pt x="0" y="5"/>
                    <a:pt x="0" y="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20"/>
            <p:cNvSpPr/>
            <p:nvPr/>
          </p:nvSpPr>
          <p:spPr bwMode="auto">
            <a:xfrm>
              <a:off x="2384425" y="2211388"/>
              <a:ext cx="41275" cy="193675"/>
            </a:xfrm>
            <a:custGeom>
              <a:avLst/>
              <a:gdLst>
                <a:gd name="T0" fmla="*/ 1 w 3"/>
                <a:gd name="T1" fmla="*/ 8 h 14"/>
                <a:gd name="T2" fmla="*/ 2 w 3"/>
                <a:gd name="T3" fmla="*/ 0 h 14"/>
                <a:gd name="T4" fmla="*/ 2 w 3"/>
                <a:gd name="T5" fmla="*/ 0 h 14"/>
                <a:gd name="T6" fmla="*/ 3 w 3"/>
                <a:gd name="T7" fmla="*/ 12 h 14"/>
                <a:gd name="T8" fmla="*/ 2 w 3"/>
                <a:gd name="T9" fmla="*/ 14 h 14"/>
                <a:gd name="T10" fmla="*/ 1 w 3"/>
                <a:gd name="T11" fmla="*/ 14 h 14"/>
                <a:gd name="T12" fmla="*/ 1 w 3"/>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1" y="8"/>
                  </a:moveTo>
                  <a:cubicBezTo>
                    <a:pt x="0" y="6"/>
                    <a:pt x="2" y="2"/>
                    <a:pt x="2" y="0"/>
                  </a:cubicBezTo>
                  <a:cubicBezTo>
                    <a:pt x="2" y="0"/>
                    <a:pt x="2" y="0"/>
                    <a:pt x="2" y="0"/>
                  </a:cubicBezTo>
                  <a:cubicBezTo>
                    <a:pt x="3" y="12"/>
                    <a:pt x="3" y="12"/>
                    <a:pt x="3" y="12"/>
                  </a:cubicBezTo>
                  <a:cubicBezTo>
                    <a:pt x="2" y="14"/>
                    <a:pt x="2" y="14"/>
                    <a:pt x="2" y="14"/>
                  </a:cubicBezTo>
                  <a:cubicBezTo>
                    <a:pt x="2" y="14"/>
                    <a:pt x="2" y="14"/>
                    <a:pt x="1" y="14"/>
                  </a:cubicBezTo>
                  <a:cubicBezTo>
                    <a:pt x="1" y="12"/>
                    <a:pt x="1" y="9"/>
                    <a:pt x="1"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1"/>
            <p:cNvSpPr/>
            <p:nvPr/>
          </p:nvSpPr>
          <p:spPr bwMode="auto">
            <a:xfrm>
              <a:off x="2370138" y="2044700"/>
              <a:ext cx="125413" cy="679450"/>
            </a:xfrm>
            <a:custGeom>
              <a:avLst/>
              <a:gdLst>
                <a:gd name="T0" fmla="*/ 5 w 9"/>
                <a:gd name="T1" fmla="*/ 48 h 49"/>
                <a:gd name="T2" fmla="*/ 1 w 9"/>
                <a:gd name="T3" fmla="*/ 49 h 49"/>
                <a:gd name="T4" fmla="*/ 0 w 9"/>
                <a:gd name="T5" fmla="*/ 49 h 49"/>
                <a:gd name="T6" fmla="*/ 3 w 9"/>
                <a:gd name="T7" fmla="*/ 25 h 49"/>
                <a:gd name="T8" fmla="*/ 3 w 9"/>
                <a:gd name="T9" fmla="*/ 15 h 49"/>
                <a:gd name="T10" fmla="*/ 3 w 9"/>
                <a:gd name="T11" fmla="*/ 8 h 49"/>
                <a:gd name="T12" fmla="*/ 5 w 9"/>
                <a:gd name="T13" fmla="*/ 3 h 49"/>
                <a:gd name="T14" fmla="*/ 9 w 9"/>
                <a:gd name="T15" fmla="*/ 0 h 49"/>
                <a:gd name="T16" fmla="*/ 9 w 9"/>
                <a:gd name="T17" fmla="*/ 3 h 49"/>
                <a:gd name="T18" fmla="*/ 5 w 9"/>
                <a:gd name="T19" fmla="*/ 13 h 49"/>
                <a:gd name="T20" fmla="*/ 6 w 9"/>
                <a:gd name="T21" fmla="*/ 20 h 49"/>
                <a:gd name="T22" fmla="*/ 4 w 9"/>
                <a:gd name="T23" fmla="*/ 35 h 49"/>
                <a:gd name="T24" fmla="*/ 5 w 9"/>
                <a:gd name="T2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49">
                  <a:moveTo>
                    <a:pt x="5" y="48"/>
                  </a:moveTo>
                  <a:cubicBezTo>
                    <a:pt x="1" y="49"/>
                    <a:pt x="1" y="49"/>
                    <a:pt x="1" y="49"/>
                  </a:cubicBezTo>
                  <a:cubicBezTo>
                    <a:pt x="0" y="49"/>
                    <a:pt x="0" y="49"/>
                    <a:pt x="0" y="49"/>
                  </a:cubicBezTo>
                  <a:cubicBezTo>
                    <a:pt x="0" y="49"/>
                    <a:pt x="1" y="30"/>
                    <a:pt x="3" y="25"/>
                  </a:cubicBezTo>
                  <a:cubicBezTo>
                    <a:pt x="3" y="25"/>
                    <a:pt x="3" y="17"/>
                    <a:pt x="3" y="15"/>
                  </a:cubicBezTo>
                  <a:cubicBezTo>
                    <a:pt x="3" y="13"/>
                    <a:pt x="3" y="9"/>
                    <a:pt x="3" y="8"/>
                  </a:cubicBezTo>
                  <a:cubicBezTo>
                    <a:pt x="3" y="8"/>
                    <a:pt x="4" y="4"/>
                    <a:pt x="5" y="3"/>
                  </a:cubicBezTo>
                  <a:cubicBezTo>
                    <a:pt x="9" y="0"/>
                    <a:pt x="9" y="0"/>
                    <a:pt x="9" y="0"/>
                  </a:cubicBezTo>
                  <a:cubicBezTo>
                    <a:pt x="9" y="3"/>
                    <a:pt x="9" y="3"/>
                    <a:pt x="9" y="3"/>
                  </a:cubicBezTo>
                  <a:cubicBezTo>
                    <a:pt x="9" y="3"/>
                    <a:pt x="5" y="11"/>
                    <a:pt x="5" y="13"/>
                  </a:cubicBezTo>
                  <a:cubicBezTo>
                    <a:pt x="5" y="13"/>
                    <a:pt x="6" y="20"/>
                    <a:pt x="6" y="20"/>
                  </a:cubicBezTo>
                  <a:cubicBezTo>
                    <a:pt x="6" y="21"/>
                    <a:pt x="4" y="34"/>
                    <a:pt x="4" y="35"/>
                  </a:cubicBezTo>
                  <a:cubicBezTo>
                    <a:pt x="4" y="36"/>
                    <a:pt x="5" y="48"/>
                    <a:pt x="5" y="48"/>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heckerboard(across)">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ICTUREPATH" val="GROUP_HIR-MAN COPY 2.PNG"/>
  <p:tag name="PSDSOURCE" val="C:\Projects\MBS\Microsoft Guidelines\Partner Ready\Partner Ready Photos\send_HiRes\"/>
  <p:tag name="PSDSOURCELAYER" val="Man copy 2"/>
</p:tagLst>
</file>

<file path=ppt/theme/theme1.xml><?xml version="1.0" encoding="utf-8"?>
<a:theme xmlns:a="http://schemas.openxmlformats.org/drawingml/2006/main" name="www.2ppt.co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5440d1aa47f57</Template>
  <TotalTime>0</TotalTime>
  <Words>2023</Words>
  <Application>Microsoft Office PowerPoint</Application>
  <PresentationFormat>宽屏</PresentationFormat>
  <Paragraphs>423</Paragraphs>
  <Slides>39</Slides>
  <Notes>2</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39</vt:i4>
      </vt:variant>
    </vt:vector>
  </HeadingPairs>
  <TitlesOfParts>
    <vt:vector size="56" baseType="lpstr">
      <vt:lpstr>Adidas Unity</vt:lpstr>
      <vt:lpstr>Century725 Blk BT</vt:lpstr>
      <vt:lpstr>Gungsuh</vt:lpstr>
      <vt:lpstr>MS Gothic</vt:lpstr>
      <vt:lpstr>新細明體</vt:lpstr>
      <vt:lpstr>新細明體</vt:lpstr>
      <vt:lpstr>方正特粗光辉简体</vt:lpstr>
      <vt:lpstr>华康钢笔体W2(P)</vt:lpstr>
      <vt:lpstr>华康龙门石碑W9</vt:lpstr>
      <vt:lpstr>宋体</vt:lpstr>
      <vt:lpstr>微软雅黑</vt:lpstr>
      <vt:lpstr>Arial</vt:lpstr>
      <vt:lpstr>Bernard MT Condensed</vt:lpstr>
      <vt:lpstr>Calibri</vt:lpstr>
      <vt:lpstr>Colonna MT</vt:lpstr>
      <vt:lpstr>Impact</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1</cp:revision>
  <dcterms:created xsi:type="dcterms:W3CDTF">2014-01-02T05:21:00Z</dcterms:created>
  <dcterms:modified xsi:type="dcterms:W3CDTF">2023-01-10T05:01:28Z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B6696417D8CB4315A4254B07F0AF21E1</vt:lpwstr>
  </property>
  <property fmtid="{A09F084E-AD41-489F-8076-AA5BE3082BCA}" pid="100">
    <vt:ui4>5</vt:ui4>
  </property>
  <property fmtid="{64440492-4C8B-11D1-8B70-080036B11A03}" pid="11">
    <vt:lpwstr>www.2ppt.com-爱PPT提供资源下载</vt:lpwstr>
  </property>
</Properties>
</file>