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8BDE3-7B99-407B-A789-ACFA799B4524}"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E5BB4-E35E-4EF4-AD16-EA6757F179C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E5BB4-E35E-4EF4-AD16-EA6757F179C7}"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endParaRPr lang="en-US" altLang="zh-CN"/>
          </a:p>
        </p:txBody>
      </p:sp>
      <p:sp>
        <p:nvSpPr>
          <p:cNvPr id="5" name="Rectangle 5"/>
          <p:cNvSpPr>
            <a:spLocks noGrp="1" noChangeArrowheads="1"/>
          </p:cNvSpPr>
          <p:nvPr>
            <p:ph type="ftr" sz="quarter" idx="11"/>
          </p:nvPr>
        </p:nvSpPr>
        <p:spPr/>
        <p:txBody>
          <a:bodyPr/>
          <a:lstStyle>
            <a:lvl1pPr>
              <a:defRPr/>
            </a:lvl1pPr>
          </a:lstStyle>
          <a:p>
            <a:endParaRPr lang="en-US" altLang="zh-CN"/>
          </a:p>
        </p:txBody>
      </p:sp>
      <p:sp>
        <p:nvSpPr>
          <p:cNvPr id="6" name="Rectangle 6"/>
          <p:cNvSpPr>
            <a:spLocks noGrp="1" noChangeArrowheads="1"/>
          </p:cNvSpPr>
          <p:nvPr>
            <p:ph type="sldNum" sz="quarter" idx="12"/>
          </p:nvPr>
        </p:nvSpPr>
        <p:spPr/>
        <p:txBody>
          <a:bodyPr/>
          <a:lstStyle>
            <a:lvl1pPr>
              <a:defRPr/>
            </a:lvl1pPr>
          </a:lstStyle>
          <a:p>
            <a:fld id="{C448B730-A883-4F9F-A9CB-A4B757BF2A80}" type="slidenum">
              <a:rPr lang="en-US" altLang="zh-CN" smtClean="0"/>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endParaRPr lang="en-US" altLang="zh-CN"/>
          </a:p>
        </p:txBody>
      </p:sp>
      <p:sp>
        <p:nvSpPr>
          <p:cNvPr id="5" name="Rectangle 5"/>
          <p:cNvSpPr>
            <a:spLocks noGrp="1" noChangeArrowheads="1"/>
          </p:cNvSpPr>
          <p:nvPr>
            <p:ph type="ftr" sz="quarter" idx="11"/>
          </p:nvPr>
        </p:nvSpPr>
        <p:spPr/>
        <p:txBody>
          <a:bodyPr/>
          <a:lstStyle>
            <a:lvl1pPr>
              <a:defRPr/>
            </a:lvl1pPr>
          </a:lstStyle>
          <a:p>
            <a:endParaRPr lang="en-US" altLang="zh-CN"/>
          </a:p>
        </p:txBody>
      </p:sp>
      <p:sp>
        <p:nvSpPr>
          <p:cNvPr id="6" name="Rectangle 6"/>
          <p:cNvSpPr>
            <a:spLocks noGrp="1" noChangeArrowheads="1"/>
          </p:cNvSpPr>
          <p:nvPr>
            <p:ph type="sldNum" sz="quarter" idx="12"/>
          </p:nvPr>
        </p:nvSpPr>
        <p:spPr/>
        <p:txBody>
          <a:bodyPr/>
          <a:lstStyle>
            <a:lvl1pPr>
              <a:defRPr/>
            </a:lvl1pPr>
          </a:lstStyle>
          <a:p>
            <a:fld id="{2BD52BFC-9FFC-4A42-8A38-94B5ED8F78E2}" type="slidenum">
              <a:rPr lang="en-US" altLang="zh-CN" smtClean="0"/>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endParaRPr lang="en-US" altLang="zh-CN"/>
          </a:p>
        </p:txBody>
      </p:sp>
      <p:sp>
        <p:nvSpPr>
          <p:cNvPr id="5" name="Rectangle 5"/>
          <p:cNvSpPr>
            <a:spLocks noGrp="1" noChangeArrowheads="1"/>
          </p:cNvSpPr>
          <p:nvPr>
            <p:ph type="ftr" sz="quarter" idx="11"/>
          </p:nvPr>
        </p:nvSpPr>
        <p:spPr/>
        <p:txBody>
          <a:bodyPr/>
          <a:lstStyle>
            <a:lvl1pPr>
              <a:defRPr/>
            </a:lvl1pPr>
          </a:lstStyle>
          <a:p>
            <a:endParaRPr lang="en-US" altLang="zh-CN"/>
          </a:p>
        </p:txBody>
      </p:sp>
      <p:sp>
        <p:nvSpPr>
          <p:cNvPr id="6" name="Rectangle 6"/>
          <p:cNvSpPr>
            <a:spLocks noGrp="1" noChangeArrowheads="1"/>
          </p:cNvSpPr>
          <p:nvPr>
            <p:ph type="sldNum" sz="quarter" idx="12"/>
          </p:nvPr>
        </p:nvSpPr>
        <p:spPr/>
        <p:txBody>
          <a:bodyPr/>
          <a:lstStyle>
            <a:lvl1pPr>
              <a:defRPr/>
            </a:lvl1pPr>
          </a:lstStyle>
          <a:p>
            <a:fld id="{C16F1B6F-715A-4237-A699-69D020C4C2BA}" type="slidenum">
              <a:rPr lang="en-US" altLang="zh-CN" smtClean="0"/>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endParaRPr lang="en-US" altLang="zh-CN"/>
          </a:p>
        </p:txBody>
      </p:sp>
      <p:sp>
        <p:nvSpPr>
          <p:cNvPr id="5" name="Rectangle 5"/>
          <p:cNvSpPr>
            <a:spLocks noGrp="1" noChangeArrowheads="1"/>
          </p:cNvSpPr>
          <p:nvPr>
            <p:ph type="ftr" sz="quarter" idx="11"/>
          </p:nvPr>
        </p:nvSpPr>
        <p:spPr/>
        <p:txBody>
          <a:bodyPr/>
          <a:lstStyle>
            <a:lvl1pPr>
              <a:defRPr/>
            </a:lvl1pPr>
          </a:lstStyle>
          <a:p>
            <a:endParaRPr lang="en-US" altLang="zh-CN"/>
          </a:p>
        </p:txBody>
      </p:sp>
      <p:sp>
        <p:nvSpPr>
          <p:cNvPr id="6" name="Rectangle 6"/>
          <p:cNvSpPr>
            <a:spLocks noGrp="1" noChangeArrowheads="1"/>
          </p:cNvSpPr>
          <p:nvPr>
            <p:ph type="sldNum" sz="quarter" idx="12"/>
          </p:nvPr>
        </p:nvSpPr>
        <p:spPr/>
        <p:txBody>
          <a:bodyPr/>
          <a:lstStyle>
            <a:lvl1pPr>
              <a:defRPr/>
            </a:lvl1pPr>
          </a:lstStyle>
          <a:p>
            <a:fld id="{F39C1195-51BB-4C7C-8DB9-092FC52FD80A}" type="slidenum">
              <a:rPr lang="en-US" altLang="zh-CN" smtClean="0"/>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endParaRPr lang="en-US" altLang="zh-CN"/>
          </a:p>
        </p:txBody>
      </p:sp>
      <p:sp>
        <p:nvSpPr>
          <p:cNvPr id="5" name="Rectangle 5"/>
          <p:cNvSpPr>
            <a:spLocks noGrp="1" noChangeArrowheads="1"/>
          </p:cNvSpPr>
          <p:nvPr>
            <p:ph type="ftr" sz="quarter" idx="11"/>
          </p:nvPr>
        </p:nvSpPr>
        <p:spPr/>
        <p:txBody>
          <a:bodyPr/>
          <a:lstStyle>
            <a:lvl1pPr>
              <a:defRPr/>
            </a:lvl1pPr>
          </a:lstStyle>
          <a:p>
            <a:endParaRPr lang="en-US" altLang="zh-CN"/>
          </a:p>
        </p:txBody>
      </p:sp>
      <p:sp>
        <p:nvSpPr>
          <p:cNvPr id="6" name="Rectangle 6"/>
          <p:cNvSpPr>
            <a:spLocks noGrp="1" noChangeArrowheads="1"/>
          </p:cNvSpPr>
          <p:nvPr>
            <p:ph type="sldNum" sz="quarter" idx="12"/>
          </p:nvPr>
        </p:nvSpPr>
        <p:spPr/>
        <p:txBody>
          <a:bodyPr/>
          <a:lstStyle>
            <a:lvl1pPr>
              <a:defRPr/>
            </a:lvl1pPr>
          </a:lstStyle>
          <a:p>
            <a:fld id="{EDA333D9-49F0-4415-994E-4BB5FB361A94}" type="slidenum">
              <a:rPr lang="en-US" altLang="zh-CN" smtClean="0"/>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endParaRPr lang="en-US" altLang="zh-CN"/>
          </a:p>
        </p:txBody>
      </p:sp>
      <p:sp>
        <p:nvSpPr>
          <p:cNvPr id="6" name="Rectangle 5"/>
          <p:cNvSpPr>
            <a:spLocks noGrp="1" noChangeArrowheads="1"/>
          </p:cNvSpPr>
          <p:nvPr>
            <p:ph type="ftr" sz="quarter" idx="11"/>
          </p:nvPr>
        </p:nvSpPr>
        <p:spPr/>
        <p:txBody>
          <a:bodyPr/>
          <a:lstStyle>
            <a:lvl1pPr>
              <a:defRPr/>
            </a:lvl1pPr>
          </a:lstStyle>
          <a:p>
            <a:endParaRPr lang="en-US" altLang="zh-CN"/>
          </a:p>
        </p:txBody>
      </p:sp>
      <p:sp>
        <p:nvSpPr>
          <p:cNvPr id="7" name="Rectangle 6"/>
          <p:cNvSpPr>
            <a:spLocks noGrp="1" noChangeArrowheads="1"/>
          </p:cNvSpPr>
          <p:nvPr>
            <p:ph type="sldNum" sz="quarter" idx="12"/>
          </p:nvPr>
        </p:nvSpPr>
        <p:spPr/>
        <p:txBody>
          <a:bodyPr/>
          <a:lstStyle>
            <a:lvl1pPr>
              <a:defRPr/>
            </a:lvl1pPr>
          </a:lstStyle>
          <a:p>
            <a:fld id="{9551E753-CE89-42FF-B5E4-CF12F078C0DC}" type="slidenum">
              <a:rPr lang="en-US" altLang="zh-CN" smtClean="0"/>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endParaRPr lang="en-US" altLang="zh-CN"/>
          </a:p>
        </p:txBody>
      </p:sp>
      <p:sp>
        <p:nvSpPr>
          <p:cNvPr id="8" name="Rectangle 5"/>
          <p:cNvSpPr>
            <a:spLocks noGrp="1" noChangeArrowheads="1"/>
          </p:cNvSpPr>
          <p:nvPr>
            <p:ph type="ftr" sz="quarter" idx="11"/>
          </p:nvPr>
        </p:nvSpPr>
        <p:spPr/>
        <p:txBody>
          <a:bodyPr/>
          <a:lstStyle>
            <a:lvl1pPr>
              <a:defRPr/>
            </a:lvl1pPr>
          </a:lstStyle>
          <a:p>
            <a:endParaRPr lang="en-US" altLang="zh-CN"/>
          </a:p>
        </p:txBody>
      </p:sp>
      <p:sp>
        <p:nvSpPr>
          <p:cNvPr id="9" name="Rectangle 6"/>
          <p:cNvSpPr>
            <a:spLocks noGrp="1" noChangeArrowheads="1"/>
          </p:cNvSpPr>
          <p:nvPr>
            <p:ph type="sldNum" sz="quarter" idx="12"/>
          </p:nvPr>
        </p:nvSpPr>
        <p:spPr/>
        <p:txBody>
          <a:bodyPr/>
          <a:lstStyle>
            <a:lvl1pPr>
              <a:defRPr/>
            </a:lvl1pPr>
          </a:lstStyle>
          <a:p>
            <a:fld id="{FF707963-817B-45F7-8EEE-FC10848DE8C8}" type="slidenum">
              <a:rPr lang="en-US" altLang="zh-CN" smtClean="0"/>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1652FF06-C879-483D-AB7E-6DD12CB9A4D5}" type="slidenum">
              <a:rPr lang="en-US" altLang="zh-CN" smtClean="0"/>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ltLang="zh-CN"/>
          </a:p>
        </p:txBody>
      </p:sp>
      <p:sp>
        <p:nvSpPr>
          <p:cNvPr id="3" name="Rectangle 5"/>
          <p:cNvSpPr>
            <a:spLocks noGrp="1" noChangeArrowheads="1"/>
          </p:cNvSpPr>
          <p:nvPr>
            <p:ph type="ftr" sz="quarter" idx="11"/>
          </p:nvPr>
        </p:nvSpPr>
        <p:spPr/>
        <p:txBody>
          <a:bodyPr/>
          <a:lstStyle>
            <a:lvl1pPr>
              <a:defRPr/>
            </a:lvl1pPr>
          </a:lstStyle>
          <a:p>
            <a:endParaRPr lang="en-US" altLang="zh-CN"/>
          </a:p>
        </p:txBody>
      </p:sp>
      <p:sp>
        <p:nvSpPr>
          <p:cNvPr id="4" name="Rectangle 6"/>
          <p:cNvSpPr>
            <a:spLocks noGrp="1" noChangeArrowheads="1"/>
          </p:cNvSpPr>
          <p:nvPr>
            <p:ph type="sldNum" sz="quarter" idx="12"/>
          </p:nvPr>
        </p:nvSpPr>
        <p:spPr/>
        <p:txBody>
          <a:bodyPr/>
          <a:lstStyle>
            <a:lvl1pPr>
              <a:defRPr/>
            </a:lvl1pPr>
          </a:lstStyle>
          <a:p>
            <a:fld id="{0B6426EE-857B-4AE6-8300-1474C8A0D8AB}" type="slidenum">
              <a:rPr lang="en-US" altLang="zh-CN" smtClean="0"/>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endParaRPr lang="en-US" altLang="zh-CN"/>
          </a:p>
        </p:txBody>
      </p:sp>
      <p:sp>
        <p:nvSpPr>
          <p:cNvPr id="6" name="Rectangle 5"/>
          <p:cNvSpPr>
            <a:spLocks noGrp="1" noChangeArrowheads="1"/>
          </p:cNvSpPr>
          <p:nvPr>
            <p:ph type="ftr" sz="quarter" idx="11"/>
          </p:nvPr>
        </p:nvSpPr>
        <p:spPr/>
        <p:txBody>
          <a:bodyPr/>
          <a:lstStyle>
            <a:lvl1pPr>
              <a:defRPr/>
            </a:lvl1pPr>
          </a:lstStyle>
          <a:p>
            <a:endParaRPr lang="en-US" altLang="zh-CN"/>
          </a:p>
        </p:txBody>
      </p:sp>
      <p:sp>
        <p:nvSpPr>
          <p:cNvPr id="7" name="Rectangle 6"/>
          <p:cNvSpPr>
            <a:spLocks noGrp="1" noChangeArrowheads="1"/>
          </p:cNvSpPr>
          <p:nvPr>
            <p:ph type="sldNum" sz="quarter" idx="12"/>
          </p:nvPr>
        </p:nvSpPr>
        <p:spPr/>
        <p:txBody>
          <a:bodyPr/>
          <a:lstStyle>
            <a:lvl1pPr>
              <a:defRPr/>
            </a:lvl1pPr>
          </a:lstStyle>
          <a:p>
            <a:fld id="{6E672BBC-87E7-4FE6-90D2-FFF43E3FB8CD}" type="slidenum">
              <a:rPr lang="en-US" altLang="zh-CN" smtClean="0"/>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endParaRPr lang="en-US" altLang="zh-CN"/>
          </a:p>
        </p:txBody>
      </p:sp>
      <p:sp>
        <p:nvSpPr>
          <p:cNvPr id="6" name="Rectangle 5"/>
          <p:cNvSpPr>
            <a:spLocks noGrp="1" noChangeArrowheads="1"/>
          </p:cNvSpPr>
          <p:nvPr>
            <p:ph type="ftr" sz="quarter" idx="11"/>
          </p:nvPr>
        </p:nvSpPr>
        <p:spPr/>
        <p:txBody>
          <a:bodyPr/>
          <a:lstStyle>
            <a:lvl1pPr>
              <a:defRPr/>
            </a:lvl1pPr>
          </a:lstStyle>
          <a:p>
            <a:endParaRPr lang="en-US" altLang="zh-CN"/>
          </a:p>
        </p:txBody>
      </p:sp>
      <p:sp>
        <p:nvSpPr>
          <p:cNvPr id="7" name="Rectangle 6"/>
          <p:cNvSpPr>
            <a:spLocks noGrp="1" noChangeArrowheads="1"/>
          </p:cNvSpPr>
          <p:nvPr>
            <p:ph type="sldNum" sz="quarter" idx="12"/>
          </p:nvPr>
        </p:nvSpPr>
        <p:spPr/>
        <p:txBody>
          <a:bodyPr/>
          <a:lstStyle>
            <a:lvl1pPr>
              <a:defRPr/>
            </a:lvl1pPr>
          </a:lstStyle>
          <a:p>
            <a:fld id="{571CCF40-A0F1-4CEC-9A88-E7F0CA1A3799}" type="slidenum">
              <a:rPr lang="en-US" altLang="zh-CN" smtClean="0"/>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fld id="{7EA38788-902E-4511-95A2-2A4FBA405BC9}" type="slidenum">
              <a:rPr lang="en-US" altLang="zh-CN" smtClean="0"/>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3517445" y="3657600"/>
            <a:ext cx="2089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en-US" altLang="zh-CN" sz="4400" b="1" dirty="0">
                <a:latin typeface="Times New Roman" panose="02020603050405020304" pitchFamily="18" charset="0"/>
              </a:rPr>
              <a:t>Task</a:t>
            </a:r>
            <a:r>
              <a:rPr kumimoji="1" lang="en-US" altLang="zh-CN" sz="5400" b="1" dirty="0">
                <a:solidFill>
                  <a:srgbClr val="D60093"/>
                </a:solidFill>
                <a:latin typeface="Comic Sans MS" panose="030F0702030302020204" pitchFamily="66" charset="0"/>
              </a:rPr>
              <a:t> </a:t>
            </a:r>
          </a:p>
        </p:txBody>
      </p:sp>
      <p:sp>
        <p:nvSpPr>
          <p:cNvPr id="72708" name="Text Box 4"/>
          <p:cNvSpPr txBox="1">
            <a:spLocks noChangeArrowheads="1"/>
          </p:cNvSpPr>
          <p:nvPr/>
        </p:nvSpPr>
        <p:spPr bwMode="auto">
          <a:xfrm>
            <a:off x="-19958" y="838200"/>
            <a:ext cx="9163957" cy="24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en-US" altLang="zh-CN" sz="5400" b="1" dirty="0">
                <a:solidFill>
                  <a:srgbClr val="000099"/>
                </a:solidFill>
                <a:latin typeface="Times New Roman" panose="02020603050405020304" pitchFamily="18" charset="0"/>
                <a:cs typeface="Times New Roman" panose="02020603050405020304" pitchFamily="18" charset="0"/>
              </a:rPr>
              <a:t>Unit </a:t>
            </a:r>
            <a:r>
              <a:rPr lang="en-US" altLang="zh-CN" sz="5400" b="1" dirty="0" smtClean="0">
                <a:solidFill>
                  <a:srgbClr val="000099"/>
                </a:solidFill>
                <a:latin typeface="Times New Roman" panose="02020603050405020304" pitchFamily="18" charset="0"/>
                <a:cs typeface="Times New Roman" panose="02020603050405020304" pitchFamily="18" charset="0"/>
              </a:rPr>
              <a:t>7</a:t>
            </a:r>
            <a:endParaRPr lang="en-US" altLang="zh-CN" sz="5400" b="1" dirty="0">
              <a:solidFill>
                <a:srgbClr val="000099"/>
              </a:solidFill>
              <a:latin typeface="Times New Roman" panose="02020603050405020304" pitchFamily="18" charset="0"/>
              <a:cs typeface="Times New Roman" panose="02020603050405020304" pitchFamily="18" charset="0"/>
            </a:endParaRPr>
          </a:p>
          <a:p>
            <a:pPr algn="ctr">
              <a:lnSpc>
                <a:spcPct val="150000"/>
              </a:lnSpc>
            </a:pPr>
            <a:r>
              <a:rPr lang="en-US" altLang="zh-CN" sz="5400" b="1" dirty="0">
                <a:solidFill>
                  <a:srgbClr val="000099"/>
                </a:solidFill>
                <a:latin typeface="Times New Roman" panose="02020603050405020304" pitchFamily="18" charset="0"/>
                <a:cs typeface="Times New Roman" panose="02020603050405020304" pitchFamily="18" charset="0"/>
              </a:rPr>
              <a:t>International charities</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2914774" y="5294814"/>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533400" y="1143000"/>
            <a:ext cx="8610600" cy="838200"/>
          </a:xfrm>
        </p:spPr>
        <p:txBody>
          <a:bodyPr/>
          <a:lstStyle/>
          <a:p>
            <a:r>
              <a:rPr lang="en-US" altLang="zh-CN" b="1"/>
              <a:t> According to the information on part C, can you make a chart flow ?</a:t>
            </a:r>
          </a:p>
        </p:txBody>
      </p:sp>
      <p:sp>
        <p:nvSpPr>
          <p:cNvPr id="81923" name="Text Box 3"/>
          <p:cNvSpPr txBox="1">
            <a:spLocks noChangeArrowheads="1"/>
          </p:cNvSpPr>
          <p:nvPr/>
        </p:nvSpPr>
        <p:spPr bwMode="auto">
          <a:xfrm>
            <a:off x="1355725" y="3527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34820" name="Text Box 4"/>
          <p:cNvSpPr txBox="1">
            <a:spLocks noChangeArrowheads="1"/>
          </p:cNvSpPr>
          <p:nvPr/>
        </p:nvSpPr>
        <p:spPr bwMode="auto">
          <a:xfrm>
            <a:off x="1900238" y="2819400"/>
            <a:ext cx="2671762"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Mandeep used to</a:t>
            </a:r>
          </a:p>
        </p:txBody>
      </p:sp>
      <p:sp>
        <p:nvSpPr>
          <p:cNvPr id="34821" name="Text Box 5"/>
          <p:cNvSpPr txBox="1">
            <a:spLocks noChangeArrowheads="1"/>
          </p:cNvSpPr>
          <p:nvPr/>
        </p:nvSpPr>
        <p:spPr bwMode="auto">
          <a:xfrm>
            <a:off x="1905000" y="3581400"/>
            <a:ext cx="1335088"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one day</a:t>
            </a:r>
          </a:p>
        </p:txBody>
      </p:sp>
      <p:sp>
        <p:nvSpPr>
          <p:cNvPr id="34822" name="Text Box 6"/>
          <p:cNvSpPr txBox="1">
            <a:spLocks noChangeArrowheads="1"/>
          </p:cNvSpPr>
          <p:nvPr/>
        </p:nvSpPr>
        <p:spPr bwMode="auto">
          <a:xfrm>
            <a:off x="1905000" y="4267200"/>
            <a:ext cx="792163"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now</a:t>
            </a:r>
          </a:p>
        </p:txBody>
      </p:sp>
      <p:sp>
        <p:nvSpPr>
          <p:cNvPr id="34823" name="Text Box 7"/>
          <p:cNvSpPr txBox="1">
            <a:spLocks noChangeArrowheads="1"/>
          </p:cNvSpPr>
          <p:nvPr/>
        </p:nvSpPr>
        <p:spPr bwMode="auto">
          <a:xfrm>
            <a:off x="1905000" y="4876800"/>
            <a:ext cx="2486025"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Mandeep hopes</a:t>
            </a:r>
          </a:p>
        </p:txBody>
      </p:sp>
      <p:sp>
        <p:nvSpPr>
          <p:cNvPr id="34824" name="Text Box 8"/>
          <p:cNvSpPr txBox="1">
            <a:spLocks noChangeArrowheads="1"/>
          </p:cNvSpPr>
          <p:nvPr/>
        </p:nvSpPr>
        <p:spPr bwMode="auto">
          <a:xfrm>
            <a:off x="1905000" y="5562600"/>
            <a:ext cx="1079500"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I think</a:t>
            </a:r>
          </a:p>
        </p:txBody>
      </p:sp>
      <p:sp>
        <p:nvSpPr>
          <p:cNvPr id="34825" name="Line 9"/>
          <p:cNvSpPr>
            <a:spLocks noChangeShapeType="1"/>
          </p:cNvSpPr>
          <p:nvPr/>
        </p:nvSpPr>
        <p:spPr bwMode="auto">
          <a:xfrm>
            <a:off x="4572000" y="3048000"/>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6" name="Line 10"/>
          <p:cNvSpPr>
            <a:spLocks noChangeShapeType="1"/>
          </p:cNvSpPr>
          <p:nvPr/>
        </p:nvSpPr>
        <p:spPr bwMode="auto">
          <a:xfrm>
            <a:off x="2971800" y="57880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7" name="Line 11"/>
          <p:cNvSpPr>
            <a:spLocks noChangeShapeType="1"/>
          </p:cNvSpPr>
          <p:nvPr/>
        </p:nvSpPr>
        <p:spPr bwMode="auto">
          <a:xfrm>
            <a:off x="4191000" y="51022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8" name="Line 12"/>
          <p:cNvSpPr>
            <a:spLocks noChangeShapeType="1"/>
          </p:cNvSpPr>
          <p:nvPr/>
        </p:nvSpPr>
        <p:spPr bwMode="auto">
          <a:xfrm>
            <a:off x="2667000" y="44926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9" name="Line 13"/>
          <p:cNvSpPr>
            <a:spLocks noChangeShapeType="1"/>
          </p:cNvSpPr>
          <p:nvPr/>
        </p:nvSpPr>
        <p:spPr bwMode="auto">
          <a:xfrm>
            <a:off x="3276600" y="38068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30" name="Text Box 14"/>
          <p:cNvSpPr txBox="1">
            <a:spLocks noChangeArrowheads="1"/>
          </p:cNvSpPr>
          <p:nvPr/>
        </p:nvSpPr>
        <p:spPr bwMode="auto">
          <a:xfrm>
            <a:off x="5181600" y="2819400"/>
            <a:ext cx="1828800" cy="457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a:solidFill>
                  <a:srgbClr val="FF0000"/>
                </a:solidFill>
              </a:rPr>
              <a:t>get 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ppt_x"/>
                                          </p:val>
                                        </p:tav>
                                        <p:tav tm="100000">
                                          <p:val>
                                            <p:strVal val="#ppt_x"/>
                                          </p:val>
                                        </p:tav>
                                      </p:tavLst>
                                    </p:anim>
                                    <p:anim calcmode="lin" valueType="num">
                                      <p:cBhvr additive="base">
                                        <p:cTn id="14" dur="500" fill="hold"/>
                                        <p:tgtEl>
                                          <p:spTgt spid="348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825"/>
                                        </p:tgtEl>
                                        <p:attrNameLst>
                                          <p:attrName>style.visibility</p:attrName>
                                        </p:attrNameLst>
                                      </p:cBhvr>
                                      <p:to>
                                        <p:strVal val="visible"/>
                                      </p:to>
                                    </p:set>
                                    <p:anim calcmode="lin" valueType="num">
                                      <p:cBhvr additive="base">
                                        <p:cTn id="17" dur="500" fill="hold"/>
                                        <p:tgtEl>
                                          <p:spTgt spid="34825"/>
                                        </p:tgtEl>
                                        <p:attrNameLst>
                                          <p:attrName>ppt_x</p:attrName>
                                        </p:attrNameLst>
                                      </p:cBhvr>
                                      <p:tavLst>
                                        <p:tav tm="0">
                                          <p:val>
                                            <p:strVal val="#ppt_x"/>
                                          </p:val>
                                        </p:tav>
                                        <p:tav tm="100000">
                                          <p:val>
                                            <p:strVal val="#ppt_x"/>
                                          </p:val>
                                        </p:tav>
                                      </p:tavLst>
                                    </p:anim>
                                    <p:anim calcmode="lin" valueType="num">
                                      <p:cBhvr additive="base">
                                        <p:cTn id="18" dur="500" fill="hold"/>
                                        <p:tgtEl>
                                          <p:spTgt spid="348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830"/>
                                        </p:tgtEl>
                                        <p:attrNameLst>
                                          <p:attrName>style.visibility</p:attrName>
                                        </p:attrNameLst>
                                      </p:cBhvr>
                                      <p:to>
                                        <p:strVal val="visible"/>
                                      </p:to>
                                    </p:set>
                                    <p:anim calcmode="lin" valueType="num">
                                      <p:cBhvr additive="base">
                                        <p:cTn id="21" dur="500" fill="hold"/>
                                        <p:tgtEl>
                                          <p:spTgt spid="34830"/>
                                        </p:tgtEl>
                                        <p:attrNameLst>
                                          <p:attrName>ppt_x</p:attrName>
                                        </p:attrNameLst>
                                      </p:cBhvr>
                                      <p:tavLst>
                                        <p:tav tm="0">
                                          <p:val>
                                            <p:strVal val="#ppt_x"/>
                                          </p:val>
                                        </p:tav>
                                        <p:tav tm="100000">
                                          <p:val>
                                            <p:strVal val="#ppt_x"/>
                                          </p:val>
                                        </p:tav>
                                      </p:tavLst>
                                    </p:anim>
                                    <p:anim calcmode="lin" valueType="num">
                                      <p:cBhvr additive="base">
                                        <p:cTn id="22" dur="500" fill="hold"/>
                                        <p:tgtEl>
                                          <p:spTgt spid="348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821"/>
                                        </p:tgtEl>
                                        <p:attrNameLst>
                                          <p:attrName>style.visibility</p:attrName>
                                        </p:attrNameLst>
                                      </p:cBhvr>
                                      <p:to>
                                        <p:strVal val="visible"/>
                                      </p:to>
                                    </p:set>
                                    <p:anim calcmode="lin" valueType="num">
                                      <p:cBhvr additive="base">
                                        <p:cTn id="25" dur="500" fill="hold"/>
                                        <p:tgtEl>
                                          <p:spTgt spid="34821"/>
                                        </p:tgtEl>
                                        <p:attrNameLst>
                                          <p:attrName>ppt_x</p:attrName>
                                        </p:attrNameLst>
                                      </p:cBhvr>
                                      <p:tavLst>
                                        <p:tav tm="0">
                                          <p:val>
                                            <p:strVal val="#ppt_x"/>
                                          </p:val>
                                        </p:tav>
                                        <p:tav tm="100000">
                                          <p:val>
                                            <p:strVal val="#ppt_x"/>
                                          </p:val>
                                        </p:tav>
                                      </p:tavLst>
                                    </p:anim>
                                    <p:anim calcmode="lin" valueType="num">
                                      <p:cBhvr additive="base">
                                        <p:cTn id="26" dur="500" fill="hold"/>
                                        <p:tgtEl>
                                          <p:spTgt spid="348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829"/>
                                        </p:tgtEl>
                                        <p:attrNameLst>
                                          <p:attrName>style.visibility</p:attrName>
                                        </p:attrNameLst>
                                      </p:cBhvr>
                                      <p:to>
                                        <p:strVal val="visible"/>
                                      </p:to>
                                    </p:set>
                                    <p:anim calcmode="lin" valueType="num">
                                      <p:cBhvr additive="base">
                                        <p:cTn id="29" dur="500" fill="hold"/>
                                        <p:tgtEl>
                                          <p:spTgt spid="34829"/>
                                        </p:tgtEl>
                                        <p:attrNameLst>
                                          <p:attrName>ppt_x</p:attrName>
                                        </p:attrNameLst>
                                      </p:cBhvr>
                                      <p:tavLst>
                                        <p:tav tm="0">
                                          <p:val>
                                            <p:strVal val="#ppt_x"/>
                                          </p:val>
                                        </p:tav>
                                        <p:tav tm="100000">
                                          <p:val>
                                            <p:strVal val="#ppt_x"/>
                                          </p:val>
                                        </p:tav>
                                      </p:tavLst>
                                    </p:anim>
                                    <p:anim calcmode="lin" valueType="num">
                                      <p:cBhvr additive="base">
                                        <p:cTn id="30" dur="500" fill="hold"/>
                                        <p:tgtEl>
                                          <p:spTgt spid="348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822"/>
                                        </p:tgtEl>
                                        <p:attrNameLst>
                                          <p:attrName>style.visibility</p:attrName>
                                        </p:attrNameLst>
                                      </p:cBhvr>
                                      <p:to>
                                        <p:strVal val="visible"/>
                                      </p:to>
                                    </p:set>
                                    <p:anim calcmode="lin" valueType="num">
                                      <p:cBhvr additive="base">
                                        <p:cTn id="33" dur="500" fill="hold"/>
                                        <p:tgtEl>
                                          <p:spTgt spid="34822"/>
                                        </p:tgtEl>
                                        <p:attrNameLst>
                                          <p:attrName>ppt_x</p:attrName>
                                        </p:attrNameLst>
                                      </p:cBhvr>
                                      <p:tavLst>
                                        <p:tav tm="0">
                                          <p:val>
                                            <p:strVal val="#ppt_x"/>
                                          </p:val>
                                        </p:tav>
                                        <p:tav tm="100000">
                                          <p:val>
                                            <p:strVal val="#ppt_x"/>
                                          </p:val>
                                        </p:tav>
                                      </p:tavLst>
                                    </p:anim>
                                    <p:anim calcmode="lin" valueType="num">
                                      <p:cBhvr additive="base">
                                        <p:cTn id="34" dur="500" fill="hold"/>
                                        <p:tgtEl>
                                          <p:spTgt spid="348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828"/>
                                        </p:tgtEl>
                                        <p:attrNameLst>
                                          <p:attrName>style.visibility</p:attrName>
                                        </p:attrNameLst>
                                      </p:cBhvr>
                                      <p:to>
                                        <p:strVal val="visible"/>
                                      </p:to>
                                    </p:set>
                                    <p:anim calcmode="lin" valueType="num">
                                      <p:cBhvr additive="base">
                                        <p:cTn id="37" dur="500" fill="hold"/>
                                        <p:tgtEl>
                                          <p:spTgt spid="34828"/>
                                        </p:tgtEl>
                                        <p:attrNameLst>
                                          <p:attrName>ppt_x</p:attrName>
                                        </p:attrNameLst>
                                      </p:cBhvr>
                                      <p:tavLst>
                                        <p:tav tm="0">
                                          <p:val>
                                            <p:strVal val="#ppt_x"/>
                                          </p:val>
                                        </p:tav>
                                        <p:tav tm="100000">
                                          <p:val>
                                            <p:strVal val="#ppt_x"/>
                                          </p:val>
                                        </p:tav>
                                      </p:tavLst>
                                    </p:anim>
                                    <p:anim calcmode="lin" valueType="num">
                                      <p:cBhvr additive="base">
                                        <p:cTn id="38" dur="500" fill="hold"/>
                                        <p:tgtEl>
                                          <p:spTgt spid="348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823"/>
                                        </p:tgtEl>
                                        <p:attrNameLst>
                                          <p:attrName>style.visibility</p:attrName>
                                        </p:attrNameLst>
                                      </p:cBhvr>
                                      <p:to>
                                        <p:strVal val="visible"/>
                                      </p:to>
                                    </p:set>
                                    <p:anim calcmode="lin" valueType="num">
                                      <p:cBhvr additive="base">
                                        <p:cTn id="41" dur="500" fill="hold"/>
                                        <p:tgtEl>
                                          <p:spTgt spid="34823"/>
                                        </p:tgtEl>
                                        <p:attrNameLst>
                                          <p:attrName>ppt_x</p:attrName>
                                        </p:attrNameLst>
                                      </p:cBhvr>
                                      <p:tavLst>
                                        <p:tav tm="0">
                                          <p:val>
                                            <p:strVal val="#ppt_x"/>
                                          </p:val>
                                        </p:tav>
                                        <p:tav tm="100000">
                                          <p:val>
                                            <p:strVal val="#ppt_x"/>
                                          </p:val>
                                        </p:tav>
                                      </p:tavLst>
                                    </p:anim>
                                    <p:anim calcmode="lin" valueType="num">
                                      <p:cBhvr additive="base">
                                        <p:cTn id="42" dur="500" fill="hold"/>
                                        <p:tgtEl>
                                          <p:spTgt spid="348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827"/>
                                        </p:tgtEl>
                                        <p:attrNameLst>
                                          <p:attrName>style.visibility</p:attrName>
                                        </p:attrNameLst>
                                      </p:cBhvr>
                                      <p:to>
                                        <p:strVal val="visible"/>
                                      </p:to>
                                    </p:set>
                                    <p:anim calcmode="lin" valueType="num">
                                      <p:cBhvr additive="base">
                                        <p:cTn id="45" dur="500" fill="hold"/>
                                        <p:tgtEl>
                                          <p:spTgt spid="34827"/>
                                        </p:tgtEl>
                                        <p:attrNameLst>
                                          <p:attrName>ppt_x</p:attrName>
                                        </p:attrNameLst>
                                      </p:cBhvr>
                                      <p:tavLst>
                                        <p:tav tm="0">
                                          <p:val>
                                            <p:strVal val="#ppt_x"/>
                                          </p:val>
                                        </p:tav>
                                        <p:tav tm="100000">
                                          <p:val>
                                            <p:strVal val="#ppt_x"/>
                                          </p:val>
                                        </p:tav>
                                      </p:tavLst>
                                    </p:anim>
                                    <p:anim calcmode="lin" valueType="num">
                                      <p:cBhvr additive="base">
                                        <p:cTn id="46" dur="500" fill="hold"/>
                                        <p:tgtEl>
                                          <p:spTgt spid="3482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824"/>
                                        </p:tgtEl>
                                        <p:attrNameLst>
                                          <p:attrName>style.visibility</p:attrName>
                                        </p:attrNameLst>
                                      </p:cBhvr>
                                      <p:to>
                                        <p:strVal val="visible"/>
                                      </p:to>
                                    </p:set>
                                    <p:anim calcmode="lin" valueType="num">
                                      <p:cBhvr additive="base">
                                        <p:cTn id="49" dur="500" fill="hold"/>
                                        <p:tgtEl>
                                          <p:spTgt spid="34824"/>
                                        </p:tgtEl>
                                        <p:attrNameLst>
                                          <p:attrName>ppt_x</p:attrName>
                                        </p:attrNameLst>
                                      </p:cBhvr>
                                      <p:tavLst>
                                        <p:tav tm="0">
                                          <p:val>
                                            <p:strVal val="#ppt_x"/>
                                          </p:val>
                                        </p:tav>
                                        <p:tav tm="100000">
                                          <p:val>
                                            <p:strVal val="#ppt_x"/>
                                          </p:val>
                                        </p:tav>
                                      </p:tavLst>
                                    </p:anim>
                                    <p:anim calcmode="lin" valueType="num">
                                      <p:cBhvr additive="base">
                                        <p:cTn id="50" dur="500" fill="hold"/>
                                        <p:tgtEl>
                                          <p:spTgt spid="348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826"/>
                                        </p:tgtEl>
                                        <p:attrNameLst>
                                          <p:attrName>style.visibility</p:attrName>
                                        </p:attrNameLst>
                                      </p:cBhvr>
                                      <p:to>
                                        <p:strVal val="visible"/>
                                      </p:to>
                                    </p:set>
                                    <p:anim calcmode="lin" valueType="num">
                                      <p:cBhvr additive="base">
                                        <p:cTn id="53" dur="500" fill="hold"/>
                                        <p:tgtEl>
                                          <p:spTgt spid="34826"/>
                                        </p:tgtEl>
                                        <p:attrNameLst>
                                          <p:attrName>ppt_x</p:attrName>
                                        </p:attrNameLst>
                                      </p:cBhvr>
                                      <p:tavLst>
                                        <p:tav tm="0">
                                          <p:val>
                                            <p:strVal val="#ppt_x"/>
                                          </p:val>
                                        </p:tav>
                                        <p:tav tm="100000">
                                          <p:val>
                                            <p:strVal val="#ppt_x"/>
                                          </p:val>
                                        </p:tav>
                                      </p:tavLst>
                                    </p:anim>
                                    <p:anim calcmode="lin" valueType="num">
                                      <p:cBhvr additive="base">
                                        <p:cTn id="54"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20" grpId="0"/>
      <p:bldP spid="34821" grpId="0"/>
      <p:bldP spid="34822" grpId="0"/>
      <p:bldP spid="34823" grpId="0"/>
      <p:bldP spid="34824" grpId="0"/>
      <p:bldP spid="34825" grpId="0" animBg="1"/>
      <p:bldP spid="34826" grpId="0" animBg="1"/>
      <p:bldP spid="34827" grpId="0" animBg="1"/>
      <p:bldP spid="34828" grpId="0" animBg="1"/>
      <p:bldP spid="34829" grpId="0" animBg="1"/>
      <p:bldP spid="348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1219200" y="1219200"/>
            <a:ext cx="7924800" cy="1112838"/>
          </a:xfrm>
        </p:spPr>
        <p:txBody>
          <a:bodyPr/>
          <a:lstStyle/>
          <a:p>
            <a:pPr>
              <a:defRPr/>
            </a:pPr>
            <a:r>
              <a:rPr lang="en-US" altLang="zh-CN" b="1">
                <a:effectLst>
                  <a:outerShdw blurRad="38100" dist="38100" dir="2700000" algn="tl">
                    <a:srgbClr val="C0C0C0"/>
                  </a:outerShdw>
                </a:effectLst>
                <a:latin typeface="+mn-lt"/>
                <a:ea typeface="楷体_GB2312" pitchFamily="49" charset="-122"/>
                <a:cs typeface="+mn-cs"/>
              </a:rPr>
              <a:t>According to the chart flow, write a report on Mandeep</a:t>
            </a:r>
            <a:r>
              <a:rPr lang="en-US" altLang="zh-CN" b="1">
                <a:effectLst>
                  <a:outerShdw blurRad="38100" dist="38100" dir="2700000" algn="tl">
                    <a:srgbClr val="C0C0C0"/>
                  </a:outerShdw>
                </a:effectLst>
                <a:latin typeface="Times New Roman" panose="02020603050405020304"/>
                <a:ea typeface="楷体_GB2312" pitchFamily="49" charset="-122"/>
                <a:cs typeface="+mn-cs"/>
              </a:rPr>
              <a:t>’</a:t>
            </a:r>
            <a:r>
              <a:rPr lang="en-US" altLang="zh-CN" b="1">
                <a:effectLst>
                  <a:outerShdw blurRad="38100" dist="38100" dir="2700000" algn="tl">
                    <a:srgbClr val="C0C0C0"/>
                  </a:outerShdw>
                </a:effectLst>
                <a:latin typeface="+mn-lt"/>
                <a:ea typeface="楷体_GB2312" pitchFamily="49" charset="-122"/>
                <a:cs typeface="+mn-cs"/>
              </a:rPr>
              <a:t>s life!</a:t>
            </a:r>
          </a:p>
        </p:txBody>
      </p:sp>
      <p:sp>
        <p:nvSpPr>
          <p:cNvPr id="82947" name="Text Box 3"/>
          <p:cNvSpPr txBox="1">
            <a:spLocks noChangeArrowheads="1"/>
          </p:cNvSpPr>
          <p:nvPr/>
        </p:nvSpPr>
        <p:spPr bwMode="auto">
          <a:xfrm>
            <a:off x="1355725" y="3527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35844" name="Text Box 4"/>
          <p:cNvSpPr txBox="1">
            <a:spLocks noChangeArrowheads="1"/>
          </p:cNvSpPr>
          <p:nvPr/>
        </p:nvSpPr>
        <p:spPr bwMode="auto">
          <a:xfrm>
            <a:off x="1662113" y="3405188"/>
            <a:ext cx="5824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0000CC"/>
                </a:solidFill>
                <a:latin typeface="Times New Roman" panose="02020603050405020304" pitchFamily="18" charset="0"/>
              </a:rPr>
              <a:t>Try to finish it within 5 minutes!</a:t>
            </a:r>
          </a:p>
        </p:txBody>
      </p:sp>
      <p:sp>
        <p:nvSpPr>
          <p:cNvPr id="35845" name="AutoShape 5"/>
          <p:cNvSpPr>
            <a:spLocks noChangeArrowheads="1"/>
          </p:cNvSpPr>
          <p:nvPr/>
        </p:nvSpPr>
        <p:spPr bwMode="auto">
          <a:xfrm>
            <a:off x="1143000" y="3429000"/>
            <a:ext cx="609600" cy="609600"/>
          </a:xfrm>
          <a:prstGeom prst="smileyFace">
            <a:avLst>
              <a:gd name="adj" fmla="val 4653"/>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l"/>
            <a:endParaRPr lang="zh-CN" altLang="zh-CN"/>
          </a:p>
        </p:txBody>
      </p:sp>
      <p:sp>
        <p:nvSpPr>
          <p:cNvPr id="35846" name="Text Box 6"/>
          <p:cNvSpPr txBox="1">
            <a:spLocks noChangeArrowheads="1"/>
          </p:cNvSpPr>
          <p:nvPr/>
        </p:nvSpPr>
        <p:spPr bwMode="auto">
          <a:xfrm>
            <a:off x="1143000" y="4603750"/>
            <a:ext cx="426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Char char="•"/>
            </a:pPr>
            <a:r>
              <a:rPr lang="en-US" altLang="zh-CN" sz="3200" b="1"/>
              <a:t> </a:t>
            </a:r>
            <a:r>
              <a:rPr lang="en-US" altLang="zh-CN" sz="3200" b="1">
                <a:latin typeface="Times New Roman" panose="02020603050405020304" pitchFamily="18" charset="0"/>
              </a:rPr>
              <a:t>Read your report 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ppt_x"/>
                                          </p:val>
                                        </p:tav>
                                        <p:tav tm="100000">
                                          <p:val>
                                            <p:strVal val="#ppt_x"/>
                                          </p:val>
                                        </p:tav>
                                      </p:tavLst>
                                    </p:anim>
                                    <p:anim calcmode="lin" valueType="num">
                                      <p:cBhvr additive="base">
                                        <p:cTn id="14" dur="500" fill="hold"/>
                                        <p:tgtEl>
                                          <p:spTgt spid="358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844"/>
                                        </p:tgtEl>
                                        <p:attrNameLst>
                                          <p:attrName>style.visibility</p:attrName>
                                        </p:attrNameLst>
                                      </p:cBhvr>
                                      <p:to>
                                        <p:strVal val="visible"/>
                                      </p:to>
                                    </p:set>
                                    <p:anim calcmode="lin" valueType="num">
                                      <p:cBhvr additive="base">
                                        <p:cTn id="17" dur="500" fill="hold"/>
                                        <p:tgtEl>
                                          <p:spTgt spid="35844"/>
                                        </p:tgtEl>
                                        <p:attrNameLst>
                                          <p:attrName>ppt_x</p:attrName>
                                        </p:attrNameLst>
                                      </p:cBhvr>
                                      <p:tavLst>
                                        <p:tav tm="0">
                                          <p:val>
                                            <p:strVal val="#ppt_x"/>
                                          </p:val>
                                        </p:tav>
                                        <p:tav tm="100000">
                                          <p:val>
                                            <p:strVal val="#ppt_x"/>
                                          </p:val>
                                        </p:tav>
                                      </p:tavLst>
                                    </p:anim>
                                    <p:anim calcmode="lin" valueType="num">
                                      <p:cBhvr additive="base">
                                        <p:cTn id="1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846"/>
                                        </p:tgtEl>
                                        <p:attrNameLst>
                                          <p:attrName>style.visibility</p:attrName>
                                        </p:attrNameLst>
                                      </p:cBhvr>
                                      <p:to>
                                        <p:strVal val="visible"/>
                                      </p:to>
                                    </p:set>
                                    <p:anim calcmode="lin" valueType="num">
                                      <p:cBhvr additive="base">
                                        <p:cTn id="23" dur="500" fill="hold"/>
                                        <p:tgtEl>
                                          <p:spTgt spid="35846"/>
                                        </p:tgtEl>
                                        <p:attrNameLst>
                                          <p:attrName>ppt_x</p:attrName>
                                        </p:attrNameLst>
                                      </p:cBhvr>
                                      <p:tavLst>
                                        <p:tav tm="0">
                                          <p:val>
                                            <p:strVal val="#ppt_x"/>
                                          </p:val>
                                        </p:tav>
                                        <p:tav tm="100000">
                                          <p:val>
                                            <p:strVal val="#ppt_x"/>
                                          </p:val>
                                        </p:tav>
                                      </p:tavLst>
                                    </p:anim>
                                    <p:anim calcmode="lin" valueType="num">
                                      <p:cBhvr additive="base">
                                        <p:cTn id="24"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P spid="35844" grpId="0" autoUpdateAnimBg="0"/>
      <p:bldP spid="35845" grpId="0"/>
      <p:bldP spid="358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76200"/>
            <a:ext cx="9144000" cy="487363"/>
          </a:xfrm>
          <a:extLst>
            <a:ext uri="{909E8E84-426E-40DD-AFC4-6F175D3DCCD1}">
              <a14:hiddenFill xmlns:a14="http://schemas.microsoft.com/office/drawing/2010/main">
                <a:solidFill>
                  <a:srgbClr val="FFFF66"/>
                </a:solidFill>
              </a14:hiddenFill>
            </a:ext>
          </a:extLst>
        </p:spPr>
        <p:txBody>
          <a:bodyPr/>
          <a:lstStyle/>
          <a:p>
            <a:r>
              <a:rPr lang="en-US" altLang="zh-CN" sz="4000" b="1">
                <a:solidFill>
                  <a:srgbClr val="FF0000"/>
                </a:solidFill>
              </a:rPr>
              <a:t>Sample writing</a:t>
            </a:r>
          </a:p>
        </p:txBody>
      </p:sp>
      <p:sp>
        <p:nvSpPr>
          <p:cNvPr id="36867" name="Rectangle 3"/>
          <p:cNvSpPr>
            <a:spLocks noGrp="1" noChangeArrowheads="1"/>
          </p:cNvSpPr>
          <p:nvPr>
            <p:ph type="body" idx="4294967295"/>
          </p:nvPr>
        </p:nvSpPr>
        <p:spPr>
          <a:xfrm>
            <a:off x="0" y="685800"/>
            <a:ext cx="8458200" cy="5867400"/>
          </a:xfrm>
        </p:spPr>
        <p:txBody>
          <a:bodyPr/>
          <a:lstStyle/>
          <a:p>
            <a:pPr marL="381000" indent="-381000">
              <a:defRPr/>
            </a:pPr>
            <a:r>
              <a:rPr lang="en-US" altLang="zh-CN" b="1">
                <a:solidFill>
                  <a:srgbClr val="3333FF"/>
                </a:solidFill>
                <a:effectLst>
                  <a:outerShdw blurRad="38100" dist="38100" dir="2700000" algn="tl">
                    <a:srgbClr val="C0C0C0"/>
                  </a:outerShdw>
                </a:effectLst>
                <a:latin typeface="+mn-lt"/>
                <a:ea typeface="+mn-ea"/>
                <a:cs typeface="+mn-cs"/>
              </a:rPr>
              <a:t>Mandeep used to</a:t>
            </a:r>
            <a:r>
              <a:rPr lang="en-US" altLang="zh-CN" b="1">
                <a:latin typeface="+mn-lt"/>
                <a:ea typeface="+mn-ea"/>
                <a:cs typeface="+mn-cs"/>
              </a:rPr>
              <a:t> get up at 5 a.m. every morning. She was born in India. She worked on the farm all day, planting rice in the hot sun. Her family was very poor. Mandeep did not go to school so she was unable to read and write.</a:t>
            </a:r>
          </a:p>
          <a:p>
            <a:pPr marL="381000" indent="-381000">
              <a:defRPr/>
            </a:pPr>
            <a:r>
              <a:rPr lang="en-US" altLang="zh-CN" b="1">
                <a:solidFill>
                  <a:srgbClr val="3333FF"/>
                </a:solidFill>
                <a:effectLst>
                  <a:outerShdw blurRad="38100" dist="38100" dir="2700000" algn="tl">
                    <a:srgbClr val="C0C0C0"/>
                  </a:outerShdw>
                </a:effectLst>
                <a:latin typeface="+mn-lt"/>
                <a:ea typeface="+mn-ea"/>
                <a:cs typeface="+mn-cs"/>
              </a:rPr>
              <a:t>One day</a:t>
            </a:r>
            <a:r>
              <a:rPr lang="en-US" altLang="zh-CN" b="1">
                <a:latin typeface="+mn-lt"/>
                <a:ea typeface="+mn-ea"/>
                <a:cs typeface="+mn-cs"/>
              </a:rPr>
              <a:t>, a UNICEF worker came to her village. He said it was important for children to get an education. He wanted all children in the village to learn to read. He gave Mandeep some school books and she was very happy.</a:t>
            </a:r>
            <a:endParaRPr lang="en-US" altLang="zh-CN" b="1">
              <a:effectLst>
                <a:outerShdw blurRad="38100" dist="38100" dir="2700000" algn="tl">
                  <a:srgbClr val="C0C0C0"/>
                </a:outerShdw>
              </a:effectLst>
              <a:latin typeface="+mn-lt"/>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457200" y="4572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endParaRPr lang="en-US" altLang="zh-CN" sz="3200" b="1">
              <a:latin typeface="Times New Roman" panose="02020603050405020304" pitchFamily="18" charset="0"/>
            </a:endParaRPr>
          </a:p>
          <a:p>
            <a:pPr marL="342900" indent="-342900" algn="l">
              <a:lnSpc>
                <a:spcPct val="90000"/>
              </a:lnSpc>
              <a:spcBef>
                <a:spcPct val="20000"/>
              </a:spcBef>
              <a:buFontTx/>
              <a:buChar char="•"/>
            </a:pPr>
            <a:r>
              <a:rPr lang="en-US" altLang="zh-CN" sz="3200" b="1">
                <a:solidFill>
                  <a:srgbClr val="3333FF"/>
                </a:solidFill>
                <a:latin typeface="Times New Roman" panose="02020603050405020304" pitchFamily="18" charset="0"/>
              </a:rPr>
              <a:t>Now</a:t>
            </a:r>
            <a:r>
              <a:rPr lang="en-US" altLang="zh-CN" sz="3200" b="1">
                <a:latin typeface="Times New Roman" panose="02020603050405020304" pitchFamily="18" charset="0"/>
              </a:rPr>
              <a:t>, Mandeep goes to school every day. She can read and write. She enjoys school and is grateful to UNCEF for helping her.</a:t>
            </a:r>
          </a:p>
          <a:p>
            <a:pPr marL="342900" indent="-342900" algn="l">
              <a:lnSpc>
                <a:spcPct val="90000"/>
              </a:lnSpc>
              <a:spcBef>
                <a:spcPct val="20000"/>
              </a:spcBef>
              <a:buFontTx/>
              <a:buChar char="•"/>
            </a:pPr>
            <a:r>
              <a:rPr lang="en-US" altLang="zh-CN" sz="3200" b="1">
                <a:solidFill>
                  <a:srgbClr val="3333FF"/>
                </a:solidFill>
                <a:latin typeface="Times New Roman" panose="02020603050405020304" pitchFamily="18" charset="0"/>
              </a:rPr>
              <a:t>Mandeep says</a:t>
            </a:r>
            <a:r>
              <a:rPr lang="en-US" altLang="zh-CN" sz="3200" b="1">
                <a:latin typeface="Times New Roman" panose="02020603050405020304" pitchFamily="18" charset="0"/>
              </a:rPr>
              <a:t> that she hopes to be a teacher.</a:t>
            </a:r>
          </a:p>
          <a:p>
            <a:pPr marL="342900" indent="-342900" algn="l">
              <a:lnSpc>
                <a:spcPct val="90000"/>
              </a:lnSpc>
              <a:spcBef>
                <a:spcPct val="20000"/>
              </a:spcBef>
              <a:buFontTx/>
              <a:buChar char="•"/>
            </a:pPr>
            <a:r>
              <a:rPr lang="en-US" altLang="zh-CN" sz="3200" b="1">
                <a:solidFill>
                  <a:srgbClr val="3333FF"/>
                </a:solidFill>
                <a:latin typeface="Times New Roman" panose="02020603050405020304" pitchFamily="18" charset="0"/>
              </a:rPr>
              <a:t>I think</a:t>
            </a:r>
            <a:r>
              <a:rPr lang="en-US" altLang="zh-CN" sz="3200" b="1">
                <a:latin typeface="Times New Roman" panose="02020603050405020304" pitchFamily="18" charset="0"/>
              </a:rPr>
              <a:t> that it is sad that some children are too poor to go to school. If children learn to read and write, they will have a better future. Mandeep is lucky that she was helped by UNICEF. We are so lucky that we can come to school every day. </a:t>
            </a:r>
            <a:r>
              <a:rPr lang="en-US" altLang="zh-CN" sz="3200" b="1">
                <a:solidFill>
                  <a:srgbClr val="FF0000"/>
                </a:solidFill>
                <a:latin typeface="Times New Roman" panose="02020603050405020304" pitchFamily="18" charset="0"/>
              </a:rPr>
              <a:t>I hope to work for UNICEF when I finish school</a:t>
            </a:r>
            <a:r>
              <a:rPr lang="en-US" altLang="zh-CN" sz="3200" b="1">
                <a:latin typeface="Times New Roman" panose="02020603050405020304" pitchFamily="18" charset="0"/>
              </a:rPr>
              <a:t>.</a:t>
            </a:r>
          </a:p>
          <a:p>
            <a:pPr marL="342900" indent="-342900" algn="l">
              <a:lnSpc>
                <a:spcPct val="90000"/>
              </a:lnSpc>
              <a:spcBef>
                <a:spcPct val="20000"/>
              </a:spcBef>
            </a:pPr>
            <a:endParaRPr lang="en-US" altLang="zh-CN" sz="3200">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762000"/>
            <a:ext cx="3962400" cy="655638"/>
          </a:xfrm>
        </p:spPr>
        <p:txBody>
          <a:bodyPr/>
          <a:lstStyle/>
          <a:p>
            <a:r>
              <a:rPr lang="en-US" altLang="zh-CN" sz="4000" b="1">
                <a:solidFill>
                  <a:srgbClr val="000099"/>
                </a:solidFill>
                <a:latin typeface="Forte" panose="03060902040502070203" pitchFamily="66" charset="0"/>
              </a:rPr>
              <a:t>Discussion </a:t>
            </a:r>
          </a:p>
        </p:txBody>
      </p:sp>
      <p:sp>
        <p:nvSpPr>
          <p:cNvPr id="38915" name="Rectangle 3"/>
          <p:cNvSpPr>
            <a:spLocks noGrp="1" noChangeArrowheads="1"/>
          </p:cNvSpPr>
          <p:nvPr>
            <p:ph type="body" idx="4294967295"/>
          </p:nvPr>
        </p:nvSpPr>
        <p:spPr>
          <a:xfrm>
            <a:off x="914400" y="1905000"/>
            <a:ext cx="8229600" cy="4267200"/>
          </a:xfrm>
          <a:extLst>
            <a:ext uri="{909E8E84-426E-40DD-AFC4-6F175D3DCCD1}">
              <a14:hiddenFill xmlns:a14="http://schemas.microsoft.com/office/drawing/2010/main">
                <a:solidFill>
                  <a:schemeClr val="bg1"/>
                </a:solidFill>
              </a14:hiddenFill>
            </a:ext>
          </a:extLst>
        </p:spPr>
        <p:txBody>
          <a:bodyPr/>
          <a:lstStyle/>
          <a:p>
            <a:pPr>
              <a:lnSpc>
                <a:spcPct val="90000"/>
              </a:lnSpc>
            </a:pPr>
            <a:r>
              <a:rPr lang="en-US" altLang="zh-CN" b="1"/>
              <a:t>Do you want to work for a charity?</a:t>
            </a:r>
          </a:p>
          <a:p>
            <a:pPr>
              <a:lnSpc>
                <a:spcPct val="90000"/>
              </a:lnSpc>
            </a:pPr>
            <a:r>
              <a:rPr lang="en-US" altLang="zh-CN" b="1"/>
              <a:t>Which one do you prefer in the future, working for a charity or having an ordinary job?</a:t>
            </a:r>
          </a:p>
          <a:p>
            <a:pPr>
              <a:lnSpc>
                <a:spcPct val="90000"/>
              </a:lnSpc>
              <a:buFontTx/>
              <a:buNone/>
            </a:pPr>
            <a:r>
              <a:rPr lang="en-US" altLang="zh-CN" b="1"/>
              <a:t>( * People working for a charity are not paid well.</a:t>
            </a:r>
          </a:p>
          <a:p>
            <a:pPr>
              <a:lnSpc>
                <a:spcPct val="90000"/>
              </a:lnSpc>
              <a:buFontTx/>
              <a:buNone/>
            </a:pPr>
            <a:r>
              <a:rPr lang="en-US" altLang="zh-CN" b="1"/>
              <a:t>* Some are volunteers and do not get paid at all. Others work for very little money.)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268538" y="404813"/>
            <a:ext cx="4144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4400" b="1">
                <a:solidFill>
                  <a:srgbClr val="003399"/>
                </a:solidFill>
                <a:latin typeface="Times New Roman" panose="02020603050405020304" pitchFamily="18" charset="0"/>
              </a:rPr>
              <a:t>Language points</a:t>
            </a:r>
          </a:p>
        </p:txBody>
      </p:sp>
      <p:sp>
        <p:nvSpPr>
          <p:cNvPr id="87043" name="Rectangle 3"/>
          <p:cNvSpPr>
            <a:spLocks noChangeArrowheads="1"/>
          </p:cNvSpPr>
          <p:nvPr/>
        </p:nvSpPr>
        <p:spPr bwMode="auto">
          <a:xfrm>
            <a:off x="228600" y="1219200"/>
            <a:ext cx="8953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l">
              <a:lnSpc>
                <a:spcPct val="130000"/>
              </a:lnSpc>
              <a:buFontTx/>
              <a:buAutoNum type="arabicPeriod"/>
            </a:pPr>
            <a:r>
              <a:rPr kumimoji="1" lang="en-US" altLang="zh-CN" sz="3200" b="1">
                <a:solidFill>
                  <a:srgbClr val="000000"/>
                </a:solidFill>
                <a:latin typeface="Times New Roman" panose="02020603050405020304" pitchFamily="18" charset="0"/>
              </a:rPr>
              <a:t>She wanted to help poor people with eye </a:t>
            </a:r>
          </a:p>
          <a:p>
            <a:pPr marL="342900" indent="-342900" algn="l">
              <a:lnSpc>
                <a:spcPct val="130000"/>
              </a:lnSpc>
            </a:pPr>
            <a:r>
              <a:rPr kumimoji="1" lang="en-US" altLang="zh-CN" sz="3200" b="1">
                <a:solidFill>
                  <a:srgbClr val="000000"/>
                </a:solidFill>
                <a:latin typeface="Times New Roman" panose="02020603050405020304" pitchFamily="18" charset="0"/>
              </a:rPr>
              <a:t>problems see again, so she </a:t>
            </a:r>
            <a:r>
              <a:rPr kumimoji="1" lang="en-US" altLang="zh-CN" sz="3200" b="1">
                <a:solidFill>
                  <a:srgbClr val="FF0000"/>
                </a:solidFill>
                <a:latin typeface="Times New Roman" panose="02020603050405020304" pitchFamily="18" charset="0"/>
              </a:rPr>
              <a:t>made up her mind to</a:t>
            </a:r>
            <a:r>
              <a:rPr kumimoji="1" lang="en-US" altLang="zh-CN" sz="3200" b="1">
                <a:solidFill>
                  <a:srgbClr val="000000"/>
                </a:solidFill>
                <a:latin typeface="Times New Roman" panose="02020603050405020304" pitchFamily="18" charset="0"/>
              </a:rPr>
              <a:t> </a:t>
            </a:r>
          </a:p>
          <a:p>
            <a:pPr marL="342900" indent="-342900" algn="l">
              <a:lnSpc>
                <a:spcPct val="130000"/>
              </a:lnSpc>
            </a:pPr>
            <a:r>
              <a:rPr kumimoji="1" lang="en-US" altLang="zh-CN" sz="3200" b="1">
                <a:solidFill>
                  <a:srgbClr val="000000"/>
                </a:solidFill>
                <a:latin typeface="Times New Roman" panose="02020603050405020304" pitchFamily="18" charset="0"/>
              </a:rPr>
              <a:t>train as a nurse and attended courses after work.</a:t>
            </a:r>
            <a:endParaRPr kumimoji="1" lang="en-US" altLang="zh-CN" sz="4000" b="1">
              <a:solidFill>
                <a:srgbClr val="FF0000"/>
              </a:solidFill>
              <a:latin typeface="Comic Sans MS" panose="030F0702030302020204" pitchFamily="66" charset="0"/>
            </a:endParaRPr>
          </a:p>
          <a:p>
            <a:pPr marL="342900" indent="-342900" algn="l">
              <a:lnSpc>
                <a:spcPct val="130000"/>
              </a:lnSpc>
            </a:pPr>
            <a:r>
              <a:rPr lang="zh-CN" altLang="en-US" sz="3200" b="1">
                <a:latin typeface="Times New Roman" panose="02020603050405020304" pitchFamily="18" charset="0"/>
              </a:rPr>
              <a:t>她想帮助有眼疾的病人重见光明，于是她决定</a:t>
            </a:r>
          </a:p>
          <a:p>
            <a:pPr marL="342900" indent="-342900" algn="l">
              <a:lnSpc>
                <a:spcPct val="130000"/>
              </a:lnSpc>
            </a:pPr>
            <a:r>
              <a:rPr lang="zh-CN" altLang="en-US" sz="3200" b="1">
                <a:latin typeface="Times New Roman" panose="02020603050405020304" pitchFamily="18" charset="0"/>
              </a:rPr>
              <a:t>接受护士培训，并在下班后去上课。</a:t>
            </a:r>
          </a:p>
          <a:p>
            <a:pPr marL="342900" indent="-342900" algn="l">
              <a:lnSpc>
                <a:spcPct val="130000"/>
              </a:lnSpc>
            </a:pPr>
            <a:r>
              <a:rPr lang="zh-CN" altLang="en-US" sz="3200" b="1">
                <a:latin typeface="Times New Roman" panose="02020603050405020304" pitchFamily="18" charset="0"/>
              </a:rPr>
              <a:t> </a:t>
            </a:r>
            <a:r>
              <a:rPr lang="en-US" altLang="zh-CN" sz="3200" b="1">
                <a:solidFill>
                  <a:srgbClr val="FF33CC"/>
                </a:solidFill>
                <a:latin typeface="Times New Roman" panose="02020603050405020304" pitchFamily="18" charset="0"/>
              </a:rPr>
              <a:t>make up one’s mind to do sth </a:t>
            </a:r>
            <a:r>
              <a:rPr lang="zh-CN" altLang="en-US" sz="3200" b="1">
                <a:solidFill>
                  <a:srgbClr val="FF33CC"/>
                </a:solidFill>
                <a:latin typeface="Times New Roman" panose="02020603050405020304" pitchFamily="18" charset="0"/>
              </a:rPr>
              <a:t>意思是“作出决定，</a:t>
            </a:r>
          </a:p>
          <a:p>
            <a:pPr marL="342900" indent="-342900" algn="l">
              <a:lnSpc>
                <a:spcPct val="130000"/>
              </a:lnSpc>
            </a:pPr>
            <a:r>
              <a:rPr lang="zh-CN" altLang="en-US" sz="3200" b="1">
                <a:solidFill>
                  <a:srgbClr val="FF33CC"/>
                </a:solidFill>
                <a:latin typeface="Times New Roman" panose="02020603050405020304" pitchFamily="18" charset="0"/>
              </a:rPr>
              <a:t>下定决心做某事。如：</a:t>
            </a:r>
          </a:p>
          <a:p>
            <a:pPr marL="342900" indent="-342900" algn="l">
              <a:lnSpc>
                <a:spcPct val="130000"/>
              </a:lnSpc>
            </a:pPr>
            <a:r>
              <a:rPr lang="en-US" altLang="zh-CN" sz="3200" b="1">
                <a:latin typeface="Times New Roman" panose="02020603050405020304" pitchFamily="18" charset="0"/>
              </a:rPr>
              <a:t>I hope you can make up your mind quickly.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228600" y="838200"/>
            <a:ext cx="875188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35000"/>
              </a:lnSpc>
            </a:pPr>
            <a:r>
              <a:rPr kumimoji="1" lang="en-US" altLang="zh-CN" sz="3200" b="1">
                <a:solidFill>
                  <a:srgbClr val="000000"/>
                </a:solidFill>
                <a:latin typeface="Times New Roman" panose="02020603050405020304" pitchFamily="18" charset="0"/>
              </a:rPr>
              <a:t>2. </a:t>
            </a:r>
            <a:r>
              <a:rPr kumimoji="1" lang="en-US" altLang="zh-CN" sz="3200" b="1">
                <a:latin typeface="Times New Roman" panose="02020603050405020304" pitchFamily="18" charset="0"/>
              </a:rPr>
              <a:t>She </a:t>
            </a:r>
            <a:r>
              <a:rPr kumimoji="1" lang="en-US" altLang="zh-CN" sz="3200" b="1">
                <a:solidFill>
                  <a:srgbClr val="FF0000"/>
                </a:solidFill>
                <a:latin typeface="Times New Roman" panose="02020603050405020304" pitchFamily="18" charset="0"/>
              </a:rPr>
              <a:t>is getting used to</a:t>
            </a:r>
            <a:r>
              <a:rPr kumimoji="1" lang="en-US" altLang="zh-CN" sz="3200" b="1">
                <a:latin typeface="Times New Roman" panose="02020603050405020304" pitchFamily="18" charset="0"/>
              </a:rPr>
              <a:t> travelling by plane.</a:t>
            </a:r>
          </a:p>
          <a:p>
            <a:pPr algn="l">
              <a:lnSpc>
                <a:spcPct val="135000"/>
              </a:lnSpc>
            </a:pPr>
            <a:r>
              <a:rPr kumimoji="1" lang="zh-CN" altLang="en-US" sz="3200" b="1">
                <a:solidFill>
                  <a:srgbClr val="000000"/>
                </a:solidFill>
                <a:latin typeface="Times New Roman" panose="02020603050405020304" pitchFamily="18" charset="0"/>
              </a:rPr>
              <a:t>她习惯乘飞机往来各地。</a:t>
            </a:r>
          </a:p>
          <a:p>
            <a:pPr algn="l">
              <a:lnSpc>
                <a:spcPct val="135000"/>
              </a:lnSpc>
            </a:pPr>
            <a:r>
              <a:rPr kumimoji="1" lang="en-US" altLang="zh-CN" sz="3200" b="1">
                <a:solidFill>
                  <a:srgbClr val="000000"/>
                </a:solidFill>
                <a:latin typeface="Times New Roman" panose="02020603050405020304" pitchFamily="18" charset="0"/>
              </a:rPr>
              <a:t>Be/get used to sth. /doing sth. </a:t>
            </a:r>
            <a:r>
              <a:rPr kumimoji="1" lang="zh-CN" altLang="en-US" sz="3200" b="1">
                <a:solidFill>
                  <a:srgbClr val="000000"/>
                </a:solidFill>
                <a:latin typeface="Times New Roman" panose="02020603050405020304" pitchFamily="18" charset="0"/>
              </a:rPr>
              <a:t>意思是“习惯于，</a:t>
            </a:r>
          </a:p>
          <a:p>
            <a:pPr algn="l">
              <a:lnSpc>
                <a:spcPct val="135000"/>
              </a:lnSpc>
            </a:pPr>
            <a:r>
              <a:rPr kumimoji="1" lang="zh-CN" altLang="en-US" sz="3200" b="1">
                <a:solidFill>
                  <a:srgbClr val="000000"/>
                </a:solidFill>
                <a:latin typeface="Times New Roman" panose="02020603050405020304" pitchFamily="18" charset="0"/>
              </a:rPr>
              <a:t>适应”。如：</a:t>
            </a:r>
          </a:p>
          <a:p>
            <a:pPr algn="l">
              <a:lnSpc>
                <a:spcPct val="135000"/>
              </a:lnSpc>
            </a:pPr>
            <a:r>
              <a:rPr kumimoji="1" lang="en-US" altLang="zh-CN" sz="3200" b="1">
                <a:solidFill>
                  <a:srgbClr val="000000"/>
                </a:solidFill>
                <a:latin typeface="Times New Roman" panose="02020603050405020304" pitchFamily="18" charset="0"/>
              </a:rPr>
              <a:t>I find the job tiring at first, but I am used to </a:t>
            </a:r>
          </a:p>
          <a:p>
            <a:pPr algn="l">
              <a:lnSpc>
                <a:spcPct val="135000"/>
              </a:lnSpc>
            </a:pPr>
            <a:r>
              <a:rPr kumimoji="1" lang="en-US" altLang="zh-CN" sz="3200" b="1">
                <a:solidFill>
                  <a:srgbClr val="000000"/>
                </a:solidFill>
                <a:latin typeface="Times New Roman" panose="02020603050405020304" pitchFamily="18" charset="0"/>
              </a:rPr>
              <a:t>it now.</a:t>
            </a:r>
          </a:p>
          <a:p>
            <a:pPr algn="l">
              <a:lnSpc>
                <a:spcPct val="135000"/>
              </a:lnSpc>
            </a:pPr>
            <a:r>
              <a:rPr kumimoji="1" lang="zh-CN" altLang="en-US" sz="3200" b="1">
                <a:solidFill>
                  <a:srgbClr val="000000"/>
                </a:solidFill>
                <a:latin typeface="Times New Roman" panose="02020603050405020304" pitchFamily="18" charset="0"/>
              </a:rPr>
              <a:t>起初我觉得这份工作很累人，但是现在习惯了。</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5" descr="20"/>
          <p:cNvPicPr>
            <a:picLocks noChangeAspect="1" noChangeArrowheads="1"/>
          </p:cNvPicPr>
          <p:nvPr/>
        </p:nvPicPr>
        <p:blipFill>
          <a:blip r:embed="rId2" cstate="email"/>
          <a:srcRect/>
          <a:stretch>
            <a:fillRect/>
          </a:stretch>
        </p:blipFill>
        <p:spPr bwMode="auto">
          <a:xfrm>
            <a:off x="0" y="0"/>
            <a:ext cx="8915400"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2627313" y="1341438"/>
            <a:ext cx="3468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4400" b="1" dirty="0" smtClean="0">
                <a:solidFill>
                  <a:srgbClr val="000099"/>
                </a:solidFill>
              </a:rPr>
              <a:t>Homework  </a:t>
            </a:r>
            <a:endParaRPr kumimoji="1" lang="en-US" altLang="zh-CN" sz="4400" b="1" dirty="0">
              <a:solidFill>
                <a:srgbClr val="000099"/>
              </a:solidFill>
            </a:endParaRPr>
          </a:p>
        </p:txBody>
      </p:sp>
      <p:sp>
        <p:nvSpPr>
          <p:cNvPr id="90116" name="Rectangle 5"/>
          <p:cNvSpPr>
            <a:spLocks noChangeArrowheads="1"/>
          </p:cNvSpPr>
          <p:nvPr/>
        </p:nvSpPr>
        <p:spPr bwMode="auto">
          <a:xfrm>
            <a:off x="914400" y="2514600"/>
            <a:ext cx="78803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35000"/>
              </a:lnSpc>
            </a:pPr>
            <a:r>
              <a:rPr kumimoji="1" lang="en-US" altLang="zh-CN" sz="3600" b="1">
                <a:solidFill>
                  <a:srgbClr val="000000"/>
                </a:solidFill>
                <a:latin typeface="Times New Roman" panose="02020603050405020304" pitchFamily="18" charset="0"/>
              </a:rPr>
              <a:t>Review the main language points and</a:t>
            </a:r>
          </a:p>
          <a:p>
            <a:pPr algn="l">
              <a:lnSpc>
                <a:spcPct val="135000"/>
              </a:lnSpc>
            </a:pPr>
            <a:r>
              <a:rPr kumimoji="1" lang="en-US" altLang="zh-CN" sz="3600" b="1">
                <a:solidFill>
                  <a:srgbClr val="000000"/>
                </a:solidFill>
                <a:latin typeface="Times New Roman" panose="02020603050405020304" pitchFamily="18" charset="0"/>
              </a:rPr>
              <a:t>important structures learnt in this unit.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050925" y="403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b="1"/>
          </a:p>
        </p:txBody>
      </p:sp>
      <p:sp>
        <p:nvSpPr>
          <p:cNvPr id="91139" name="WordArt 3"/>
          <p:cNvSpPr>
            <a:spLocks noChangeArrowheads="1" noChangeShapeType="1" noTextEdit="1"/>
          </p:cNvSpPr>
          <p:nvPr/>
        </p:nvSpPr>
        <p:spPr bwMode="auto">
          <a:xfrm>
            <a:off x="1981200" y="2209800"/>
            <a:ext cx="5381625" cy="1409700"/>
          </a:xfrm>
          <a:prstGeom prst="rect">
            <a:avLst/>
          </a:prstGeom>
        </p:spPr>
        <p:txBody>
          <a:bodyPr wrap="none" fromWordArt="1">
            <a:prstTxWarp prst="textFadeUp">
              <a:avLst>
                <a:gd name="adj" fmla="val 9991"/>
              </a:avLst>
            </a:prstTxWarp>
          </a:bodyPr>
          <a:lstStyle/>
          <a:p>
            <a:r>
              <a:rPr lang="en-US" altLang="zh-CN" sz="6600" kern="10">
                <a:ln w="88900">
                  <a:solidFill>
                    <a:srgbClr val="FF0000"/>
                  </a:solidFill>
                  <a:round/>
                </a:ln>
                <a:solidFill>
                  <a:srgbClr val="FFFF66"/>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Thank you!</a:t>
            </a:r>
            <a:endParaRPr lang="zh-CN" altLang="en-US" sz="6600" kern="10">
              <a:ln w="88900">
                <a:solidFill>
                  <a:srgbClr val="FF0000"/>
                </a:solidFill>
                <a:round/>
              </a:ln>
              <a:solidFill>
                <a:srgbClr val="FFFF66"/>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57200" y="685800"/>
            <a:ext cx="2732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80000"/>
              </a:lnSpc>
              <a:spcBef>
                <a:spcPct val="50000"/>
              </a:spcBef>
            </a:pPr>
            <a:r>
              <a:rPr lang="en-US" altLang="zh-CN" sz="4800" b="1" baseline="-25000">
                <a:solidFill>
                  <a:srgbClr val="EE7950"/>
                </a:solidFill>
              </a:rPr>
              <a:t>Charity show</a:t>
            </a:r>
          </a:p>
        </p:txBody>
      </p:sp>
      <p:sp>
        <p:nvSpPr>
          <p:cNvPr id="73731" name="Rectangle 3"/>
          <p:cNvSpPr>
            <a:spLocks noChangeArrowheads="1"/>
          </p:cNvSpPr>
          <p:nvPr/>
        </p:nvSpPr>
        <p:spPr bwMode="auto">
          <a:xfrm>
            <a:off x="381000" y="1600200"/>
            <a:ext cx="8763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600" b="1">
                <a:solidFill>
                  <a:srgbClr val="000099"/>
                </a:solidFill>
                <a:latin typeface="Times New Roman" panose="02020603050405020304" pitchFamily="18" charset="0"/>
              </a:rPr>
              <a:t>Amy wants to write about the work of an</a:t>
            </a:r>
          </a:p>
          <a:p>
            <a:pPr algn="l"/>
            <a:r>
              <a:rPr lang="en-US" altLang="zh-CN" sz="3600" b="1">
                <a:solidFill>
                  <a:srgbClr val="000099"/>
                </a:solidFill>
                <a:latin typeface="Times New Roman" panose="02020603050405020304" pitchFamily="18" charset="0"/>
              </a:rPr>
              <a:t>ORBIS nurse called Diana for her class</a:t>
            </a:r>
          </a:p>
          <a:p>
            <a:pPr algn="l"/>
            <a:r>
              <a:rPr lang="en-US" altLang="zh-CN" sz="3600" b="1">
                <a:solidFill>
                  <a:srgbClr val="000099"/>
                </a:solidFill>
                <a:latin typeface="Times New Roman" panose="02020603050405020304" pitchFamily="18" charset="0"/>
              </a:rPr>
              <a:t>Presentation. She found these pictures of Diana.</a:t>
            </a:r>
          </a:p>
        </p:txBody>
      </p:sp>
      <p:pic>
        <p:nvPicPr>
          <p:cNvPr id="73732" name="Picture 4" descr="图片7"/>
          <p:cNvPicPr>
            <a:picLocks noGrp="1" noChangeAspect="1" noChangeArrowheads="1" noCrop="1"/>
          </p:cNvPicPr>
          <p:nvPr>
            <p:ph type="body" idx="4294967295"/>
          </p:nvPr>
        </p:nvPicPr>
        <p:blipFill>
          <a:blip r:embed="rId2"/>
          <a:srcRect/>
          <a:stretch>
            <a:fillRect/>
          </a:stretch>
        </p:blipFill>
        <p:spPr>
          <a:xfrm>
            <a:off x="6477000" y="3505200"/>
            <a:ext cx="2667000" cy="2667000"/>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a:srcRect/>
          <a:stretch>
            <a:fillRect/>
          </a:stretch>
        </p:blipFill>
        <p:spPr bwMode="auto">
          <a:xfrm>
            <a:off x="304800" y="152400"/>
            <a:ext cx="29718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p:cNvPicPr>
            <a:picLocks noChangeAspect="1" noChangeArrowheads="1"/>
          </p:cNvPicPr>
          <p:nvPr/>
        </p:nvPicPr>
        <p:blipFill>
          <a:blip r:embed="rId3"/>
          <a:srcRect/>
          <a:stretch>
            <a:fillRect/>
          </a:stretch>
        </p:blipFill>
        <p:spPr bwMode="auto">
          <a:xfrm>
            <a:off x="381000" y="2286000"/>
            <a:ext cx="31242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p:cNvPicPr>
            <a:picLocks noChangeAspect="1" noChangeArrowheads="1"/>
          </p:cNvPicPr>
          <p:nvPr/>
        </p:nvPicPr>
        <p:blipFill>
          <a:blip r:embed="rId4"/>
          <a:srcRect/>
          <a:stretch>
            <a:fillRect/>
          </a:stretch>
        </p:blipFill>
        <p:spPr bwMode="auto">
          <a:xfrm>
            <a:off x="381000" y="4343400"/>
            <a:ext cx="2971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1"/>
          <p:cNvSpPr txBox="1">
            <a:spLocks noChangeArrowheads="1"/>
          </p:cNvSpPr>
          <p:nvPr/>
        </p:nvSpPr>
        <p:spPr bwMode="auto">
          <a:xfrm>
            <a:off x="3505200" y="457200"/>
            <a:ext cx="487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Diana was a secretary of a company.</a:t>
            </a:r>
            <a:endParaRPr kumimoji="1" lang="en-US" altLang="zh-CN" sz="4000" b="1">
              <a:solidFill>
                <a:srgbClr val="D60093"/>
              </a:solidFill>
              <a:latin typeface="Comic Sans MS" panose="030F0702030302020204" pitchFamily="66" charset="0"/>
            </a:endParaRPr>
          </a:p>
        </p:txBody>
      </p:sp>
      <p:sp>
        <p:nvSpPr>
          <p:cNvPr id="16396" name="Text Box 12"/>
          <p:cNvSpPr txBox="1">
            <a:spLocks noChangeArrowheads="1"/>
          </p:cNvSpPr>
          <p:nvPr/>
        </p:nvSpPr>
        <p:spPr bwMode="auto">
          <a:xfrm>
            <a:off x="3657600" y="28194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She was afraid of flying.</a:t>
            </a:r>
            <a:endParaRPr kumimoji="1" lang="en-US" altLang="zh-CN" sz="4000" b="1">
              <a:solidFill>
                <a:srgbClr val="D60093"/>
              </a:solidFill>
              <a:latin typeface="Comic Sans MS" panose="030F0702030302020204" pitchFamily="66" charset="0"/>
            </a:endParaRPr>
          </a:p>
        </p:txBody>
      </p:sp>
      <p:sp>
        <p:nvSpPr>
          <p:cNvPr id="16397" name="Text Box 13"/>
          <p:cNvSpPr txBox="1">
            <a:spLocks noChangeArrowheads="1"/>
          </p:cNvSpPr>
          <p:nvPr/>
        </p:nvSpPr>
        <p:spPr bwMode="auto">
          <a:xfrm>
            <a:off x="3581400" y="48006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She learnt about ORBIS.</a:t>
            </a:r>
            <a:endParaRPr kumimoji="1" lang="en-US" altLang="zh-CN" sz="4000" b="1">
              <a:solidFill>
                <a:srgbClr val="D60093"/>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395"/>
                                        </p:tgtEl>
                                        <p:attrNameLst>
                                          <p:attrName>style.visibility</p:attrName>
                                        </p:attrNameLst>
                                      </p:cBhvr>
                                      <p:to>
                                        <p:strVal val="visible"/>
                                      </p:to>
                                    </p:set>
                                    <p:animEffect transition="in" filter="blinds(horizontal)">
                                      <p:cBhvr>
                                        <p:cTn id="13" dur="500"/>
                                        <p:tgtEl>
                                          <p:spTgt spid="1639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93"/>
                                        </p:tgtEl>
                                        <p:attrNameLst>
                                          <p:attrName>style.visibility</p:attrName>
                                        </p:attrNameLst>
                                      </p:cBhvr>
                                      <p:to>
                                        <p:strVal val="visible"/>
                                      </p:to>
                                    </p:set>
                                    <p:anim calcmode="lin" valueType="num">
                                      <p:cBhvr additive="base">
                                        <p:cTn id="18" dur="500" fill="hold"/>
                                        <p:tgtEl>
                                          <p:spTgt spid="16393"/>
                                        </p:tgtEl>
                                        <p:attrNameLst>
                                          <p:attrName>ppt_x</p:attrName>
                                        </p:attrNameLst>
                                      </p:cBhvr>
                                      <p:tavLst>
                                        <p:tav tm="0">
                                          <p:val>
                                            <p:strVal val="#ppt_x"/>
                                          </p:val>
                                        </p:tav>
                                        <p:tav tm="100000">
                                          <p:val>
                                            <p:strVal val="#ppt_x"/>
                                          </p:val>
                                        </p:tav>
                                      </p:tavLst>
                                    </p:anim>
                                    <p:anim calcmode="lin" valueType="num">
                                      <p:cBhvr additive="base">
                                        <p:cTn id="19"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396"/>
                                        </p:tgtEl>
                                        <p:attrNameLst>
                                          <p:attrName>style.visibility</p:attrName>
                                        </p:attrNameLst>
                                      </p:cBhvr>
                                      <p:to>
                                        <p:strVal val="visible"/>
                                      </p:to>
                                    </p:set>
                                    <p:animEffect transition="in" filter="blinds(horizontal)">
                                      <p:cBhvr>
                                        <p:cTn id="24" dur="500"/>
                                        <p:tgtEl>
                                          <p:spTgt spid="1639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94"/>
                                        </p:tgtEl>
                                        <p:attrNameLst>
                                          <p:attrName>style.visibility</p:attrName>
                                        </p:attrNameLst>
                                      </p:cBhvr>
                                      <p:to>
                                        <p:strVal val="visible"/>
                                      </p:to>
                                    </p:set>
                                    <p:anim calcmode="lin" valueType="num">
                                      <p:cBhvr additive="base">
                                        <p:cTn id="29" dur="500" fill="hold"/>
                                        <p:tgtEl>
                                          <p:spTgt spid="16394"/>
                                        </p:tgtEl>
                                        <p:attrNameLst>
                                          <p:attrName>ppt_x</p:attrName>
                                        </p:attrNameLst>
                                      </p:cBhvr>
                                      <p:tavLst>
                                        <p:tav tm="0">
                                          <p:val>
                                            <p:strVal val="#ppt_x"/>
                                          </p:val>
                                        </p:tav>
                                        <p:tav tm="100000">
                                          <p:val>
                                            <p:strVal val="#ppt_x"/>
                                          </p:val>
                                        </p:tav>
                                      </p:tavLst>
                                    </p:anim>
                                    <p:anim calcmode="lin" valueType="num">
                                      <p:cBhvr additive="base">
                                        <p:cTn id="30"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397"/>
                                        </p:tgtEl>
                                        <p:attrNameLst>
                                          <p:attrName>style.visibility</p:attrName>
                                        </p:attrNameLst>
                                      </p:cBhvr>
                                      <p:to>
                                        <p:strVal val="visible"/>
                                      </p:to>
                                    </p:set>
                                    <p:animEffect transition="in" filter="blinds(horizontal)">
                                      <p:cBhvr>
                                        <p:cTn id="35"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6" grpId="0"/>
      <p:bldP spid="1639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a:srcRect/>
          <a:stretch>
            <a:fillRect/>
          </a:stretch>
        </p:blipFill>
        <p:spPr bwMode="auto">
          <a:xfrm>
            <a:off x="304800" y="228600"/>
            <a:ext cx="2590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3"/>
          <a:srcRect/>
          <a:stretch>
            <a:fillRect/>
          </a:stretch>
        </p:blipFill>
        <p:spPr bwMode="auto">
          <a:xfrm>
            <a:off x="304800" y="2438400"/>
            <a:ext cx="2667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4"/>
          <a:srcRect/>
          <a:stretch>
            <a:fillRect/>
          </a:stretch>
        </p:blipFill>
        <p:spPr bwMode="auto">
          <a:xfrm>
            <a:off x="381000" y="4760913"/>
            <a:ext cx="22860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3733800" y="9144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She trained as a nurse.</a:t>
            </a:r>
            <a:endParaRPr kumimoji="1" lang="en-US" altLang="zh-CN" sz="4000" b="1">
              <a:solidFill>
                <a:srgbClr val="D60093"/>
              </a:solidFill>
              <a:latin typeface="Comic Sans MS" panose="030F0702030302020204" pitchFamily="66" charset="0"/>
            </a:endParaRPr>
          </a:p>
        </p:txBody>
      </p:sp>
      <p:sp>
        <p:nvSpPr>
          <p:cNvPr id="17417" name="Text Box 9"/>
          <p:cNvSpPr txBox="1">
            <a:spLocks noChangeArrowheads="1"/>
          </p:cNvSpPr>
          <p:nvPr/>
        </p:nvSpPr>
        <p:spPr bwMode="auto">
          <a:xfrm>
            <a:off x="3657600" y="28194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She works for ORBIS.</a:t>
            </a:r>
            <a:endParaRPr kumimoji="1" lang="en-US" altLang="zh-CN" sz="4000" b="1">
              <a:solidFill>
                <a:srgbClr val="D60093"/>
              </a:solidFill>
              <a:latin typeface="Comic Sans MS" panose="030F0702030302020204" pitchFamily="66" charset="0"/>
            </a:endParaRPr>
          </a:p>
        </p:txBody>
      </p:sp>
      <p:sp>
        <p:nvSpPr>
          <p:cNvPr id="17418" name="Text Box 10"/>
          <p:cNvSpPr txBox="1">
            <a:spLocks noChangeArrowheads="1"/>
          </p:cNvSpPr>
          <p:nvPr/>
        </p:nvSpPr>
        <p:spPr bwMode="auto">
          <a:xfrm>
            <a:off x="3505200" y="51816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She enjoys her work.</a:t>
            </a:r>
            <a:endParaRPr kumimoji="1" lang="en-US" altLang="zh-CN" sz="4000" b="1">
              <a:solidFill>
                <a:srgbClr val="D60093"/>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416"/>
                                        </p:tgtEl>
                                        <p:attrNameLst>
                                          <p:attrName>style.visibility</p:attrName>
                                        </p:attrNameLst>
                                      </p:cBhvr>
                                      <p:to>
                                        <p:strVal val="visible"/>
                                      </p:to>
                                    </p:set>
                                    <p:animEffect transition="in" filter="blinds(horizontal)">
                                      <p:cBhvr>
                                        <p:cTn id="13" dur="500"/>
                                        <p:tgtEl>
                                          <p:spTgt spid="174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4"/>
                                        </p:tgtEl>
                                        <p:attrNameLst>
                                          <p:attrName>style.visibility</p:attrName>
                                        </p:attrNameLst>
                                      </p:cBhvr>
                                      <p:to>
                                        <p:strVal val="visible"/>
                                      </p:to>
                                    </p:set>
                                    <p:anim calcmode="lin" valueType="num">
                                      <p:cBhvr additive="base">
                                        <p:cTn id="18" dur="500" fill="hold"/>
                                        <p:tgtEl>
                                          <p:spTgt spid="17414"/>
                                        </p:tgtEl>
                                        <p:attrNameLst>
                                          <p:attrName>ppt_x</p:attrName>
                                        </p:attrNameLst>
                                      </p:cBhvr>
                                      <p:tavLst>
                                        <p:tav tm="0">
                                          <p:val>
                                            <p:strVal val="#ppt_x"/>
                                          </p:val>
                                        </p:tav>
                                        <p:tav tm="100000">
                                          <p:val>
                                            <p:strVal val="#ppt_x"/>
                                          </p:val>
                                        </p:tav>
                                      </p:tavLst>
                                    </p:anim>
                                    <p:anim calcmode="lin" valueType="num">
                                      <p:cBhvr additive="base">
                                        <p:cTn id="19"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7"/>
                                        </p:tgtEl>
                                        <p:attrNameLst>
                                          <p:attrName>style.visibility</p:attrName>
                                        </p:attrNameLst>
                                      </p:cBhvr>
                                      <p:to>
                                        <p:strVal val="visible"/>
                                      </p:to>
                                    </p:set>
                                    <p:anim calcmode="lin" valueType="num">
                                      <p:cBhvr additive="base">
                                        <p:cTn id="24" dur="500" fill="hold"/>
                                        <p:tgtEl>
                                          <p:spTgt spid="17417"/>
                                        </p:tgtEl>
                                        <p:attrNameLst>
                                          <p:attrName>ppt_x</p:attrName>
                                        </p:attrNameLst>
                                      </p:cBhvr>
                                      <p:tavLst>
                                        <p:tav tm="0">
                                          <p:val>
                                            <p:strVal val="#ppt_x"/>
                                          </p:val>
                                        </p:tav>
                                        <p:tav tm="100000">
                                          <p:val>
                                            <p:strVal val="#ppt_x"/>
                                          </p:val>
                                        </p:tav>
                                      </p:tavLst>
                                    </p:anim>
                                    <p:anim calcmode="lin" valueType="num">
                                      <p:cBhvr additive="base">
                                        <p:cTn id="25"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415"/>
                                        </p:tgtEl>
                                        <p:attrNameLst>
                                          <p:attrName>style.visibility</p:attrName>
                                        </p:attrNameLst>
                                      </p:cBhvr>
                                      <p:to>
                                        <p:strVal val="visible"/>
                                      </p:to>
                                    </p:set>
                                    <p:anim calcmode="lin" valueType="num">
                                      <p:cBhvr additive="base">
                                        <p:cTn id="30" dur="500" fill="hold"/>
                                        <p:tgtEl>
                                          <p:spTgt spid="17415"/>
                                        </p:tgtEl>
                                        <p:attrNameLst>
                                          <p:attrName>ppt_x</p:attrName>
                                        </p:attrNameLst>
                                      </p:cBhvr>
                                      <p:tavLst>
                                        <p:tav tm="0">
                                          <p:val>
                                            <p:strVal val="#ppt_x"/>
                                          </p:val>
                                        </p:tav>
                                        <p:tav tm="100000">
                                          <p:val>
                                            <p:strVal val="#ppt_x"/>
                                          </p:val>
                                        </p:tav>
                                      </p:tavLst>
                                    </p:anim>
                                    <p:anim calcmode="lin" valueType="num">
                                      <p:cBhvr additive="base">
                                        <p:cTn id="31"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18"/>
                                        </p:tgtEl>
                                        <p:attrNameLst>
                                          <p:attrName>style.visibility</p:attrName>
                                        </p:attrNameLst>
                                      </p:cBhvr>
                                      <p:to>
                                        <p:strVal val="visible"/>
                                      </p:to>
                                    </p:set>
                                    <p:anim calcmode="lin" valueType="num">
                                      <p:cBhvr additive="base">
                                        <p:cTn id="36" dur="500" fill="hold"/>
                                        <p:tgtEl>
                                          <p:spTgt spid="17418"/>
                                        </p:tgtEl>
                                        <p:attrNameLst>
                                          <p:attrName>ppt_x</p:attrName>
                                        </p:attrNameLst>
                                      </p:cBhvr>
                                      <p:tavLst>
                                        <p:tav tm="0">
                                          <p:val>
                                            <p:strVal val="#ppt_x"/>
                                          </p:val>
                                        </p:tav>
                                        <p:tav tm="100000">
                                          <p:val>
                                            <p:strVal val="#ppt_x"/>
                                          </p:val>
                                        </p:tav>
                                      </p:tavLst>
                                    </p:anim>
                                    <p:anim calcmode="lin" valueType="num">
                                      <p:cBhvr additive="base">
                                        <p:cTn id="37"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P spid="174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152400" y="3810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600" b="1">
                <a:solidFill>
                  <a:srgbClr val="000099"/>
                </a:solidFill>
                <a:latin typeface="Times New Roman" panose="02020603050405020304" pitchFamily="18" charset="0"/>
              </a:rPr>
              <a:t> B Amy wrote a report on Diana and her   </a:t>
            </a:r>
          </a:p>
          <a:p>
            <a:pPr algn="l"/>
            <a:r>
              <a:rPr lang="en-US" altLang="zh-CN" sz="3600" b="1">
                <a:solidFill>
                  <a:srgbClr val="000099"/>
                </a:solidFill>
                <a:latin typeface="Times New Roman" panose="02020603050405020304" pitchFamily="18" charset="0"/>
              </a:rPr>
              <a:t>     charity work. Read Amy's report.</a:t>
            </a:r>
          </a:p>
        </p:txBody>
      </p:sp>
      <p:sp>
        <p:nvSpPr>
          <p:cNvPr id="23558" name="Text Box 6"/>
          <p:cNvSpPr txBox="1">
            <a:spLocks noChangeArrowheads="1"/>
          </p:cNvSpPr>
          <p:nvPr/>
        </p:nvSpPr>
        <p:spPr bwMode="auto">
          <a:xfrm>
            <a:off x="381000" y="1676400"/>
            <a:ext cx="815340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1">
                <a:latin typeface="Times New Roman" panose="02020603050405020304" pitchFamily="18" charset="0"/>
              </a:rPr>
              <a:t>Diana was once a secretary of a big company. She lived in a comfortable flat and </a:t>
            </a:r>
            <a:r>
              <a:rPr kumimoji="1" lang="en-US" altLang="zh-CN" sz="3200" b="1">
                <a:solidFill>
                  <a:srgbClr val="FF0000"/>
                </a:solidFill>
                <a:latin typeface="Times New Roman" panose="02020603050405020304" pitchFamily="18" charset="0"/>
              </a:rPr>
              <a:t>drove to</a:t>
            </a:r>
            <a:r>
              <a:rPr kumimoji="1" lang="en-US" altLang="zh-CN" sz="3200" b="1">
                <a:latin typeface="Times New Roman" panose="02020603050405020304" pitchFamily="18" charset="0"/>
              </a:rPr>
              <a:t> work. She travelled to many places, but she seldom took the plane. She </a:t>
            </a:r>
            <a:r>
              <a:rPr kumimoji="1" lang="en-US" altLang="zh-CN" sz="3200" b="1">
                <a:solidFill>
                  <a:srgbClr val="FF0000"/>
                </a:solidFill>
                <a:latin typeface="Times New Roman" panose="02020603050405020304" pitchFamily="18" charset="0"/>
              </a:rPr>
              <a:t>was afraid of</a:t>
            </a:r>
            <a:r>
              <a:rPr kumimoji="1" lang="en-US" altLang="zh-CN" sz="3200" b="1">
                <a:latin typeface="Times New Roman" panose="02020603050405020304" pitchFamily="18" charset="0"/>
              </a:rPr>
              <a:t> flying.</a:t>
            </a:r>
          </a:p>
          <a:p>
            <a:pPr>
              <a:spcBef>
                <a:spcPct val="50000"/>
              </a:spcBef>
            </a:pPr>
            <a:r>
              <a:rPr kumimoji="1" lang="en-US" altLang="zh-CN" sz="3200" b="1">
                <a:latin typeface="Times New Roman" panose="02020603050405020304" pitchFamily="18" charset="0"/>
              </a:rPr>
              <a:t>One day, Diana saw a TV programme about ORBIS. She learnt about the Flying Eye Hospital. She wanted to help poor people with eye problems see again, so she </a:t>
            </a:r>
            <a:r>
              <a:rPr kumimoji="1" lang="en-US" altLang="zh-CN" sz="3200" b="1">
                <a:solidFill>
                  <a:srgbClr val="FF0000"/>
                </a:solidFill>
                <a:latin typeface="Times New Roman" panose="02020603050405020304" pitchFamily="18" charset="0"/>
              </a:rPr>
              <a:t>made up her</a:t>
            </a:r>
            <a:endParaRPr kumimoji="1" lang="en-US" altLang="zh-CN" sz="4000" b="1">
              <a:solidFill>
                <a:srgbClr val="FF0000"/>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5"/>
          <p:cNvSpPr>
            <a:spLocks noChangeArrowheads="1"/>
          </p:cNvSpPr>
          <p:nvPr/>
        </p:nvSpPr>
        <p:spPr bwMode="auto">
          <a:xfrm>
            <a:off x="457200" y="533400"/>
            <a:ext cx="79248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spcBef>
                <a:spcPct val="50000"/>
              </a:spcBef>
            </a:pPr>
            <a:r>
              <a:rPr kumimoji="1" lang="en-US" altLang="zh-CN" sz="3200" b="1">
                <a:solidFill>
                  <a:srgbClr val="FF0000"/>
                </a:solidFill>
                <a:latin typeface="Times New Roman" panose="02020603050405020304" pitchFamily="18" charset="0"/>
              </a:rPr>
              <a:t>mind to</a:t>
            </a:r>
            <a:r>
              <a:rPr kumimoji="1" lang="en-US" altLang="zh-CN" sz="3200" b="1">
                <a:latin typeface="Times New Roman" panose="02020603050405020304" pitchFamily="18" charset="0"/>
              </a:rPr>
              <a:t> train as a nurse and attended courses after work.</a:t>
            </a:r>
          </a:p>
          <a:p>
            <a:pPr algn="l">
              <a:lnSpc>
                <a:spcPct val="120000"/>
              </a:lnSpc>
              <a:spcBef>
                <a:spcPct val="50000"/>
              </a:spcBef>
            </a:pPr>
            <a:r>
              <a:rPr kumimoji="1" lang="en-US" altLang="zh-CN" sz="3200" b="1">
                <a:latin typeface="Times New Roman" panose="02020603050405020304" pitchFamily="18" charset="0"/>
              </a:rPr>
              <a:t>Diana is working for ORBIS now. She has to travel over 300 days a year. She </a:t>
            </a:r>
            <a:r>
              <a:rPr kumimoji="1" lang="en-US" altLang="zh-CN" sz="3200" b="1">
                <a:solidFill>
                  <a:srgbClr val="FF0000"/>
                </a:solidFill>
                <a:latin typeface="Times New Roman" panose="02020603050405020304" pitchFamily="18" charset="0"/>
              </a:rPr>
              <a:t>is getting used to</a:t>
            </a:r>
            <a:r>
              <a:rPr kumimoji="1" lang="en-US" altLang="zh-CN" sz="3200" b="1">
                <a:latin typeface="Times New Roman" panose="02020603050405020304" pitchFamily="18" charset="0"/>
              </a:rPr>
              <a:t> travelling by plane.</a:t>
            </a:r>
          </a:p>
          <a:p>
            <a:pPr algn="l">
              <a:lnSpc>
                <a:spcPct val="120000"/>
              </a:lnSpc>
              <a:spcBef>
                <a:spcPct val="50000"/>
              </a:spcBef>
            </a:pPr>
            <a:r>
              <a:rPr kumimoji="1" lang="en-US" altLang="zh-CN" sz="3200" b="1">
                <a:latin typeface="Times New Roman" panose="02020603050405020304" pitchFamily="18" charset="0"/>
              </a:rPr>
              <a:t>Diana enjoys her work. She is glad to be able to help people see again. She does not have </a:t>
            </a:r>
            <a:r>
              <a:rPr kumimoji="1" lang="en-US" altLang="zh-CN" sz="3200" b="1">
                <a:solidFill>
                  <a:srgbClr val="FF0000"/>
                </a:solidFill>
                <a:latin typeface="Times New Roman" panose="02020603050405020304" pitchFamily="18" charset="0"/>
              </a:rPr>
              <a:t>as</a:t>
            </a:r>
            <a:r>
              <a:rPr kumimoji="1" lang="en-US" altLang="zh-CN" sz="3200" b="1">
                <a:latin typeface="Times New Roman" panose="02020603050405020304" pitchFamily="18" charset="0"/>
              </a:rPr>
              <a:t> much money </a:t>
            </a:r>
            <a:r>
              <a:rPr kumimoji="1" lang="en-US" altLang="zh-CN" sz="3200" b="1">
                <a:solidFill>
                  <a:srgbClr val="FF0000"/>
                </a:solidFill>
                <a:latin typeface="Times New Roman" panose="02020603050405020304" pitchFamily="18" charset="0"/>
              </a:rPr>
              <a:t>as before</a:t>
            </a:r>
            <a:r>
              <a:rPr kumimoji="1" lang="en-US" altLang="zh-CN" sz="3200" b="1">
                <a:latin typeface="Times New Roman" panose="02020603050405020304" pitchFamily="18" charset="0"/>
              </a:rPr>
              <a:t>, but she thinks her life is more meaningful.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152400" y="533400"/>
            <a:ext cx="8763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3600" b="1">
                <a:solidFill>
                  <a:srgbClr val="000099"/>
                </a:solidFill>
                <a:latin typeface="Times New Roman" panose="02020603050405020304" pitchFamily="18" charset="0"/>
              </a:rPr>
              <a:t> C You want to write a report on the work</a:t>
            </a:r>
          </a:p>
          <a:p>
            <a:pPr algn="l"/>
            <a:r>
              <a:rPr lang="en-US" altLang="zh-CN" sz="3600" b="1">
                <a:solidFill>
                  <a:srgbClr val="000099"/>
                </a:solidFill>
                <a:latin typeface="Times New Roman" panose="02020603050405020304" pitchFamily="18" charset="0"/>
              </a:rPr>
              <a:t>of UNICEF. Search for information on the</a:t>
            </a:r>
          </a:p>
          <a:p>
            <a:pPr algn="l"/>
            <a:r>
              <a:rPr lang="en-US" altLang="zh-CN" sz="3600" b="1">
                <a:solidFill>
                  <a:srgbClr val="000099"/>
                </a:solidFill>
                <a:latin typeface="Times New Roman" panose="02020603050405020304" pitchFamily="18" charset="0"/>
              </a:rPr>
              <a:t>internet. You can also use the information</a:t>
            </a:r>
          </a:p>
          <a:p>
            <a:pPr algn="l"/>
            <a:r>
              <a:rPr lang="en-US" altLang="zh-CN" sz="3600" b="1">
                <a:solidFill>
                  <a:srgbClr val="000099"/>
                </a:solidFill>
                <a:latin typeface="Times New Roman" panose="02020603050405020304" pitchFamily="18" charset="0"/>
              </a:rPr>
              <a:t>below. Use Amy's report as a model.</a:t>
            </a:r>
          </a:p>
        </p:txBody>
      </p:sp>
      <p:pic>
        <p:nvPicPr>
          <p:cNvPr id="78851" name="Picture 10"/>
          <p:cNvPicPr>
            <a:picLocks noChangeAspect="1" noChangeArrowheads="1"/>
          </p:cNvPicPr>
          <p:nvPr/>
        </p:nvPicPr>
        <p:blipFill>
          <a:blip r:embed="rId2"/>
          <a:srcRect/>
          <a:stretch>
            <a:fillRect/>
          </a:stretch>
        </p:blipFill>
        <p:spPr bwMode="auto">
          <a:xfrm>
            <a:off x="3276600" y="35052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11"/>
          <p:cNvPicPr>
            <a:picLocks noChangeAspect="1" noChangeArrowheads="1"/>
          </p:cNvPicPr>
          <p:nvPr/>
        </p:nvPicPr>
        <p:blipFill>
          <a:blip r:embed="rId3"/>
          <a:srcRect/>
          <a:stretch>
            <a:fillRect/>
          </a:stretch>
        </p:blipFill>
        <p:spPr bwMode="auto">
          <a:xfrm>
            <a:off x="6019800" y="3429000"/>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2"/>
          <p:cNvPicPr>
            <a:picLocks noChangeAspect="1" noChangeArrowheads="1"/>
          </p:cNvPicPr>
          <p:nvPr/>
        </p:nvPicPr>
        <p:blipFill>
          <a:blip r:embed="rId4"/>
          <a:srcRect/>
          <a:stretch>
            <a:fillRect/>
          </a:stretch>
        </p:blipFill>
        <p:spPr bwMode="auto">
          <a:xfrm>
            <a:off x="228600" y="3657600"/>
            <a:ext cx="26574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9"/>
          <p:cNvSpPr>
            <a:spLocks noChangeArrowheads="1"/>
          </p:cNvSpPr>
          <p:nvPr/>
        </p:nvSpPr>
        <p:spPr bwMode="auto">
          <a:xfrm>
            <a:off x="457200" y="381000"/>
            <a:ext cx="8458200" cy="59340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pPr>
            <a:r>
              <a:rPr kumimoji="1" lang="en-US" altLang="zh-CN" sz="3200" b="1">
                <a:latin typeface="Times New Roman" panose="02020603050405020304" pitchFamily="18" charset="0"/>
              </a:rPr>
              <a:t>Name:        </a:t>
            </a:r>
            <a:r>
              <a:rPr kumimoji="1" lang="en-US" altLang="en-US" sz="3200" b="1">
                <a:latin typeface="Times New Roman" panose="02020603050405020304" pitchFamily="18" charset="0"/>
              </a:rPr>
              <a:t>Mandeep</a:t>
            </a:r>
          </a:p>
          <a:p>
            <a:pPr algn="l">
              <a:lnSpc>
                <a:spcPct val="120000"/>
              </a:lnSpc>
            </a:pPr>
            <a:r>
              <a:rPr kumimoji="1" lang="en-US" altLang="zh-CN" sz="3200" b="1">
                <a:latin typeface="Times New Roman" panose="02020603050405020304" pitchFamily="18" charset="0"/>
              </a:rPr>
              <a:t>Country:    </a:t>
            </a:r>
            <a:r>
              <a:rPr kumimoji="1" lang="en-US" altLang="en-US" sz="3200" b="1">
                <a:latin typeface="Times New Roman" panose="02020603050405020304" pitchFamily="18" charset="0"/>
              </a:rPr>
              <a:t>India</a:t>
            </a:r>
          </a:p>
          <a:p>
            <a:pPr algn="l">
              <a:lnSpc>
                <a:spcPct val="120000"/>
              </a:lnSpc>
            </a:pPr>
            <a:r>
              <a:rPr kumimoji="1" lang="en-US" altLang="zh-CN" sz="3200" b="1">
                <a:latin typeface="Times New Roman" panose="02020603050405020304" pitchFamily="18" charset="0"/>
              </a:rPr>
              <a:t>Family:       </a:t>
            </a:r>
            <a:r>
              <a:rPr kumimoji="1" lang="en-US" altLang="en-US" sz="3200" b="1">
                <a:latin typeface="Times New Roman" panose="02020603050405020304" pitchFamily="18" charset="0"/>
              </a:rPr>
              <a:t>many children, poor</a:t>
            </a:r>
          </a:p>
          <a:p>
            <a:pPr algn="l">
              <a:lnSpc>
                <a:spcPct val="120000"/>
              </a:lnSpc>
            </a:pPr>
            <a:r>
              <a:rPr kumimoji="1" lang="en-US" altLang="zh-CN" sz="3200" b="1">
                <a:latin typeface="Times New Roman" panose="02020603050405020304" pitchFamily="18" charset="0"/>
              </a:rPr>
              <a:t>In the past: </a:t>
            </a:r>
            <a:r>
              <a:rPr kumimoji="1" lang="en-US" altLang="en-US" sz="3200" b="1">
                <a:latin typeface="Times New Roman" panose="02020603050405020304" pitchFamily="18" charset="0"/>
              </a:rPr>
              <a:t>used to work on the farm all day, </a:t>
            </a:r>
            <a:r>
              <a:rPr kumimoji="1" lang="en-US" altLang="zh-CN" sz="3200" b="1">
                <a:latin typeface="Times New Roman" panose="02020603050405020304" pitchFamily="18" charset="0"/>
              </a:rPr>
              <a:t>       </a:t>
            </a:r>
          </a:p>
          <a:p>
            <a:pPr algn="l">
              <a:lnSpc>
                <a:spcPct val="120000"/>
              </a:lnSpc>
            </a:pPr>
            <a:r>
              <a:rPr kumimoji="1" lang="en-US" altLang="zh-CN" sz="3200" b="1">
                <a:latin typeface="Times New Roman" panose="02020603050405020304" pitchFamily="18" charset="0"/>
              </a:rPr>
              <a:t>                    </a:t>
            </a:r>
            <a:r>
              <a:rPr kumimoji="1" lang="en-US" altLang="en-US" sz="3200" b="1">
                <a:latin typeface="Times New Roman" panose="02020603050405020304" pitchFamily="18" charset="0"/>
              </a:rPr>
              <a:t>could not read or write</a:t>
            </a:r>
          </a:p>
          <a:p>
            <a:pPr algn="l">
              <a:lnSpc>
                <a:spcPct val="120000"/>
              </a:lnSpc>
            </a:pPr>
            <a:r>
              <a:rPr kumimoji="1" lang="en-US" altLang="zh-CN" sz="3200" b="1">
                <a:latin typeface="Times New Roman" panose="02020603050405020304" pitchFamily="18" charset="0"/>
              </a:rPr>
              <a:t>One day:    </a:t>
            </a:r>
            <a:r>
              <a:rPr kumimoji="1" lang="en-US" altLang="en-US" sz="3200" b="1">
                <a:latin typeface="Times New Roman" panose="02020603050405020304" pitchFamily="18" charset="0"/>
              </a:rPr>
              <a:t>a UNICEF officer came and </a:t>
            </a:r>
            <a:r>
              <a:rPr kumimoji="1" lang="en-US" altLang="zh-CN" sz="3200" b="1">
                <a:latin typeface="Times New Roman" panose="02020603050405020304" pitchFamily="18" charset="0"/>
              </a:rPr>
              <a:t>               </a:t>
            </a:r>
          </a:p>
          <a:p>
            <a:pPr algn="l">
              <a:lnSpc>
                <a:spcPct val="120000"/>
              </a:lnSpc>
            </a:pPr>
            <a:r>
              <a:rPr kumimoji="1" lang="en-US" altLang="zh-CN" sz="3200" b="1">
                <a:latin typeface="Times New Roman" panose="02020603050405020304" pitchFamily="18" charset="0"/>
              </a:rPr>
              <a:t>                    </a:t>
            </a:r>
            <a:r>
              <a:rPr kumimoji="1" lang="en-US" altLang="en-US" sz="3200" b="1">
                <a:latin typeface="Times New Roman" panose="02020603050405020304" pitchFamily="18" charset="0"/>
              </a:rPr>
              <a:t>learnt about the conditions of </a:t>
            </a:r>
            <a:endParaRPr kumimoji="1" lang="en-US" altLang="zh-CN" sz="3200" b="1">
              <a:latin typeface="Times New Roman" panose="02020603050405020304" pitchFamily="18" charset="0"/>
            </a:endParaRPr>
          </a:p>
          <a:p>
            <a:pPr algn="l">
              <a:lnSpc>
                <a:spcPct val="120000"/>
              </a:lnSpc>
            </a:pPr>
            <a:r>
              <a:rPr kumimoji="1" lang="en-US" altLang="zh-CN" sz="3200" b="1">
                <a:latin typeface="Times New Roman" panose="02020603050405020304" pitchFamily="18" charset="0"/>
              </a:rPr>
              <a:t>                    </a:t>
            </a:r>
            <a:r>
              <a:rPr kumimoji="1" lang="en-US" altLang="en-US" sz="3200" b="1">
                <a:latin typeface="Times New Roman" panose="02020603050405020304" pitchFamily="18" charset="0"/>
              </a:rPr>
              <a:t>the local people</a:t>
            </a:r>
          </a:p>
          <a:p>
            <a:pPr algn="l">
              <a:lnSpc>
                <a:spcPct val="120000"/>
              </a:lnSpc>
            </a:pPr>
            <a:r>
              <a:rPr kumimoji="1" lang="en-US" altLang="zh-CN" sz="3200" b="1">
                <a:latin typeface="Times New Roman" panose="02020603050405020304" pitchFamily="18" charset="0"/>
              </a:rPr>
              <a:t>Now:          </a:t>
            </a:r>
            <a:r>
              <a:rPr kumimoji="1" lang="en-US" altLang="en-US" sz="3200" b="1">
                <a:latin typeface="Times New Roman" panose="02020603050405020304" pitchFamily="18" charset="0"/>
              </a:rPr>
              <a:t>entered a school, can read and write</a:t>
            </a:r>
          </a:p>
          <a:p>
            <a:pPr algn="l">
              <a:lnSpc>
                <a:spcPct val="120000"/>
              </a:lnSpc>
            </a:pPr>
            <a:r>
              <a:rPr kumimoji="1" lang="en-US" altLang="zh-CN" sz="3200" b="1">
                <a:latin typeface="Times New Roman" panose="02020603050405020304" pitchFamily="18" charset="0"/>
              </a:rPr>
              <a:t>Future:      </a:t>
            </a:r>
            <a:r>
              <a:rPr kumimoji="1" lang="en-US" altLang="en-US" sz="3200" b="1">
                <a:latin typeface="Times New Roman" panose="02020603050405020304" pitchFamily="18" charset="0"/>
              </a:rPr>
              <a:t>hopes to become a teacher</a:t>
            </a:r>
            <a:endParaRPr kumimoji="1" lang="en-US" altLang="zh-CN" sz="3200" b="1">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304800" y="1143000"/>
            <a:ext cx="8839200" cy="1444625"/>
          </a:xfrm>
        </p:spPr>
        <p:txBody>
          <a:bodyPr/>
          <a:lstStyle/>
          <a:p>
            <a:r>
              <a:rPr lang="en-US" altLang="zh-CN" sz="2800" b="1">
                <a:solidFill>
                  <a:srgbClr val="000099"/>
                </a:solidFill>
              </a:rPr>
              <a:t> </a:t>
            </a:r>
            <a:r>
              <a:rPr lang="en-US" altLang="zh-CN" sz="3600" b="1">
                <a:solidFill>
                  <a:srgbClr val="000099"/>
                </a:solidFill>
              </a:rPr>
              <a:t>According to Amy's report, try to make a chart flow like this:</a:t>
            </a:r>
          </a:p>
        </p:txBody>
      </p:sp>
      <p:sp>
        <p:nvSpPr>
          <p:cNvPr id="80899" name="Text Box 3"/>
          <p:cNvSpPr txBox="1">
            <a:spLocks noChangeArrowheads="1"/>
          </p:cNvSpPr>
          <p:nvPr/>
        </p:nvSpPr>
        <p:spPr bwMode="auto">
          <a:xfrm>
            <a:off x="1355725" y="3527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33796" name="Text Box 4"/>
          <p:cNvSpPr txBox="1">
            <a:spLocks noChangeArrowheads="1"/>
          </p:cNvSpPr>
          <p:nvPr/>
        </p:nvSpPr>
        <p:spPr bwMode="auto">
          <a:xfrm>
            <a:off x="1219200" y="3048000"/>
            <a:ext cx="21812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Diana used to</a:t>
            </a:r>
          </a:p>
        </p:txBody>
      </p:sp>
      <p:sp>
        <p:nvSpPr>
          <p:cNvPr id="33797" name="Text Box 5"/>
          <p:cNvSpPr txBox="1">
            <a:spLocks noChangeArrowheads="1"/>
          </p:cNvSpPr>
          <p:nvPr/>
        </p:nvSpPr>
        <p:spPr bwMode="auto">
          <a:xfrm>
            <a:off x="1219200" y="3733800"/>
            <a:ext cx="13350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one day</a:t>
            </a:r>
          </a:p>
        </p:txBody>
      </p:sp>
      <p:sp>
        <p:nvSpPr>
          <p:cNvPr id="33798" name="Text Box 6"/>
          <p:cNvSpPr txBox="1">
            <a:spLocks noChangeArrowheads="1"/>
          </p:cNvSpPr>
          <p:nvPr/>
        </p:nvSpPr>
        <p:spPr bwMode="auto">
          <a:xfrm>
            <a:off x="1219200" y="4419600"/>
            <a:ext cx="7921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now</a:t>
            </a:r>
          </a:p>
        </p:txBody>
      </p:sp>
      <p:sp>
        <p:nvSpPr>
          <p:cNvPr id="33799" name="Text Box 7"/>
          <p:cNvSpPr txBox="1">
            <a:spLocks noChangeArrowheads="1"/>
          </p:cNvSpPr>
          <p:nvPr/>
        </p:nvSpPr>
        <p:spPr bwMode="auto">
          <a:xfrm>
            <a:off x="1143000" y="5029200"/>
            <a:ext cx="19954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Diana thinks</a:t>
            </a:r>
          </a:p>
        </p:txBody>
      </p:sp>
      <p:sp>
        <p:nvSpPr>
          <p:cNvPr id="33800" name="Text Box 8"/>
          <p:cNvSpPr txBox="1">
            <a:spLocks noChangeArrowheads="1"/>
          </p:cNvSpPr>
          <p:nvPr/>
        </p:nvSpPr>
        <p:spPr bwMode="auto">
          <a:xfrm>
            <a:off x="1219200" y="5715000"/>
            <a:ext cx="10795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defRPr/>
            </a:pPr>
            <a:r>
              <a:rPr lang="en-US" altLang="zh-CN" sz="2400" b="1">
                <a:solidFill>
                  <a:srgbClr val="FF0000"/>
                </a:solidFill>
                <a:effectLst>
                  <a:outerShdw blurRad="38100" dist="38100" dir="2700000" algn="tl">
                    <a:srgbClr val="000000"/>
                  </a:outerShdw>
                </a:effectLst>
                <a:ea typeface="宋体" panose="02010600030101010101" pitchFamily="2" charset="-122"/>
              </a:rPr>
              <a:t>I think</a:t>
            </a:r>
          </a:p>
        </p:txBody>
      </p:sp>
      <p:sp>
        <p:nvSpPr>
          <p:cNvPr id="33801" name="Line 9"/>
          <p:cNvSpPr>
            <a:spLocks noChangeShapeType="1"/>
          </p:cNvSpPr>
          <p:nvPr/>
        </p:nvSpPr>
        <p:spPr bwMode="auto">
          <a:xfrm>
            <a:off x="4038600" y="3276600"/>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2" name="Line 10"/>
          <p:cNvSpPr>
            <a:spLocks noChangeShapeType="1"/>
          </p:cNvSpPr>
          <p:nvPr/>
        </p:nvSpPr>
        <p:spPr bwMode="auto">
          <a:xfrm>
            <a:off x="2362200" y="59404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3" name="Line 11"/>
          <p:cNvSpPr>
            <a:spLocks noChangeShapeType="1"/>
          </p:cNvSpPr>
          <p:nvPr/>
        </p:nvSpPr>
        <p:spPr bwMode="auto">
          <a:xfrm>
            <a:off x="3200400" y="5334000"/>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4" name="Line 12"/>
          <p:cNvSpPr>
            <a:spLocks noChangeShapeType="1"/>
          </p:cNvSpPr>
          <p:nvPr/>
        </p:nvSpPr>
        <p:spPr bwMode="auto">
          <a:xfrm>
            <a:off x="1981200" y="46450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5" name="Line 13"/>
          <p:cNvSpPr>
            <a:spLocks noChangeShapeType="1"/>
          </p:cNvSpPr>
          <p:nvPr/>
        </p:nvSpPr>
        <p:spPr bwMode="auto">
          <a:xfrm>
            <a:off x="2590800" y="3959225"/>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6" name="Text Box 14"/>
          <p:cNvSpPr txBox="1">
            <a:spLocks noChangeArrowheads="1"/>
          </p:cNvSpPr>
          <p:nvPr/>
        </p:nvSpPr>
        <p:spPr bwMode="auto">
          <a:xfrm>
            <a:off x="4648200" y="3048000"/>
            <a:ext cx="1200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rPr>
              <a:t>work…</a:t>
            </a:r>
          </a:p>
        </p:txBody>
      </p:sp>
      <p:sp>
        <p:nvSpPr>
          <p:cNvPr id="33807" name="Line 15"/>
          <p:cNvSpPr>
            <a:spLocks noChangeShapeType="1"/>
          </p:cNvSpPr>
          <p:nvPr/>
        </p:nvSpPr>
        <p:spPr bwMode="auto">
          <a:xfrm>
            <a:off x="5867400" y="3276600"/>
            <a:ext cx="6096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8" name="Text Box 16"/>
          <p:cNvSpPr txBox="1">
            <a:spLocks noChangeArrowheads="1"/>
          </p:cNvSpPr>
          <p:nvPr/>
        </p:nvSpPr>
        <p:spPr bwMode="auto">
          <a:xfrm>
            <a:off x="6621463" y="3048000"/>
            <a:ext cx="13033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rPr>
              <a:t>travel…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anim calcmode="lin" valueType="num">
                                      <p:cBhvr additive="base">
                                        <p:cTn id="17" dur="500" fill="hold"/>
                                        <p:tgtEl>
                                          <p:spTgt spid="33801"/>
                                        </p:tgtEl>
                                        <p:attrNameLst>
                                          <p:attrName>ppt_x</p:attrName>
                                        </p:attrNameLst>
                                      </p:cBhvr>
                                      <p:tavLst>
                                        <p:tav tm="0">
                                          <p:val>
                                            <p:strVal val="#ppt_x"/>
                                          </p:val>
                                        </p:tav>
                                        <p:tav tm="100000">
                                          <p:val>
                                            <p:strVal val="#ppt_x"/>
                                          </p:val>
                                        </p:tav>
                                      </p:tavLst>
                                    </p:anim>
                                    <p:anim calcmode="lin" valueType="num">
                                      <p:cBhvr additive="base">
                                        <p:cTn id="18" dur="500" fill="hold"/>
                                        <p:tgtEl>
                                          <p:spTgt spid="3380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806"/>
                                        </p:tgtEl>
                                        <p:attrNameLst>
                                          <p:attrName>style.visibility</p:attrName>
                                        </p:attrNameLst>
                                      </p:cBhvr>
                                      <p:to>
                                        <p:strVal val="visible"/>
                                      </p:to>
                                    </p:set>
                                    <p:anim calcmode="lin" valueType="num">
                                      <p:cBhvr additive="base">
                                        <p:cTn id="21" dur="500" fill="hold"/>
                                        <p:tgtEl>
                                          <p:spTgt spid="33806"/>
                                        </p:tgtEl>
                                        <p:attrNameLst>
                                          <p:attrName>ppt_x</p:attrName>
                                        </p:attrNameLst>
                                      </p:cBhvr>
                                      <p:tavLst>
                                        <p:tav tm="0">
                                          <p:val>
                                            <p:strVal val="#ppt_x"/>
                                          </p:val>
                                        </p:tav>
                                        <p:tav tm="100000">
                                          <p:val>
                                            <p:strVal val="#ppt_x"/>
                                          </p:val>
                                        </p:tav>
                                      </p:tavLst>
                                    </p:anim>
                                    <p:anim calcmode="lin" valueType="num">
                                      <p:cBhvr additive="base">
                                        <p:cTn id="22" dur="500" fill="hold"/>
                                        <p:tgtEl>
                                          <p:spTgt spid="338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807"/>
                                        </p:tgtEl>
                                        <p:attrNameLst>
                                          <p:attrName>style.visibility</p:attrName>
                                        </p:attrNameLst>
                                      </p:cBhvr>
                                      <p:to>
                                        <p:strVal val="visible"/>
                                      </p:to>
                                    </p:set>
                                    <p:anim calcmode="lin" valueType="num">
                                      <p:cBhvr additive="base">
                                        <p:cTn id="25" dur="500" fill="hold"/>
                                        <p:tgtEl>
                                          <p:spTgt spid="33807"/>
                                        </p:tgtEl>
                                        <p:attrNameLst>
                                          <p:attrName>ppt_x</p:attrName>
                                        </p:attrNameLst>
                                      </p:cBhvr>
                                      <p:tavLst>
                                        <p:tav tm="0">
                                          <p:val>
                                            <p:strVal val="#ppt_x"/>
                                          </p:val>
                                        </p:tav>
                                        <p:tav tm="100000">
                                          <p:val>
                                            <p:strVal val="#ppt_x"/>
                                          </p:val>
                                        </p:tav>
                                      </p:tavLst>
                                    </p:anim>
                                    <p:anim calcmode="lin" valueType="num">
                                      <p:cBhvr additive="base">
                                        <p:cTn id="26" dur="500" fill="hold"/>
                                        <p:tgtEl>
                                          <p:spTgt spid="3380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808"/>
                                        </p:tgtEl>
                                        <p:attrNameLst>
                                          <p:attrName>style.visibility</p:attrName>
                                        </p:attrNameLst>
                                      </p:cBhvr>
                                      <p:to>
                                        <p:strVal val="visible"/>
                                      </p:to>
                                    </p:set>
                                    <p:anim calcmode="lin" valueType="num">
                                      <p:cBhvr additive="base">
                                        <p:cTn id="29" dur="500" fill="hold"/>
                                        <p:tgtEl>
                                          <p:spTgt spid="33808"/>
                                        </p:tgtEl>
                                        <p:attrNameLst>
                                          <p:attrName>ppt_x</p:attrName>
                                        </p:attrNameLst>
                                      </p:cBhvr>
                                      <p:tavLst>
                                        <p:tav tm="0">
                                          <p:val>
                                            <p:strVal val="#ppt_x"/>
                                          </p:val>
                                        </p:tav>
                                        <p:tav tm="100000">
                                          <p:val>
                                            <p:strVal val="#ppt_x"/>
                                          </p:val>
                                        </p:tav>
                                      </p:tavLst>
                                    </p:anim>
                                    <p:anim calcmode="lin" valueType="num">
                                      <p:cBhvr additive="base">
                                        <p:cTn id="30" dur="500" fill="hold"/>
                                        <p:tgtEl>
                                          <p:spTgt spid="3380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797"/>
                                        </p:tgtEl>
                                        <p:attrNameLst>
                                          <p:attrName>style.visibility</p:attrName>
                                        </p:attrNameLst>
                                      </p:cBhvr>
                                      <p:to>
                                        <p:strVal val="visible"/>
                                      </p:to>
                                    </p:set>
                                    <p:anim calcmode="lin" valueType="num">
                                      <p:cBhvr additive="base">
                                        <p:cTn id="33" dur="500" fill="hold"/>
                                        <p:tgtEl>
                                          <p:spTgt spid="33797"/>
                                        </p:tgtEl>
                                        <p:attrNameLst>
                                          <p:attrName>ppt_x</p:attrName>
                                        </p:attrNameLst>
                                      </p:cBhvr>
                                      <p:tavLst>
                                        <p:tav tm="0">
                                          <p:val>
                                            <p:strVal val="#ppt_x"/>
                                          </p:val>
                                        </p:tav>
                                        <p:tav tm="100000">
                                          <p:val>
                                            <p:strVal val="#ppt_x"/>
                                          </p:val>
                                        </p:tav>
                                      </p:tavLst>
                                    </p:anim>
                                    <p:anim calcmode="lin" valueType="num">
                                      <p:cBhvr additive="base">
                                        <p:cTn id="34" dur="500" fill="hold"/>
                                        <p:tgtEl>
                                          <p:spTgt spid="3379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805"/>
                                        </p:tgtEl>
                                        <p:attrNameLst>
                                          <p:attrName>style.visibility</p:attrName>
                                        </p:attrNameLst>
                                      </p:cBhvr>
                                      <p:to>
                                        <p:strVal val="visible"/>
                                      </p:to>
                                    </p:set>
                                    <p:anim calcmode="lin" valueType="num">
                                      <p:cBhvr additive="base">
                                        <p:cTn id="37" dur="500" fill="hold"/>
                                        <p:tgtEl>
                                          <p:spTgt spid="33805"/>
                                        </p:tgtEl>
                                        <p:attrNameLst>
                                          <p:attrName>ppt_x</p:attrName>
                                        </p:attrNameLst>
                                      </p:cBhvr>
                                      <p:tavLst>
                                        <p:tav tm="0">
                                          <p:val>
                                            <p:strVal val="#ppt_x"/>
                                          </p:val>
                                        </p:tav>
                                        <p:tav tm="100000">
                                          <p:val>
                                            <p:strVal val="#ppt_x"/>
                                          </p:val>
                                        </p:tav>
                                      </p:tavLst>
                                    </p:anim>
                                    <p:anim calcmode="lin" valueType="num">
                                      <p:cBhvr additive="base">
                                        <p:cTn id="38" dur="500" fill="hold"/>
                                        <p:tgtEl>
                                          <p:spTgt spid="3380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798"/>
                                        </p:tgtEl>
                                        <p:attrNameLst>
                                          <p:attrName>style.visibility</p:attrName>
                                        </p:attrNameLst>
                                      </p:cBhvr>
                                      <p:to>
                                        <p:strVal val="visible"/>
                                      </p:to>
                                    </p:set>
                                    <p:anim calcmode="lin" valueType="num">
                                      <p:cBhvr additive="base">
                                        <p:cTn id="41" dur="500" fill="hold"/>
                                        <p:tgtEl>
                                          <p:spTgt spid="33798"/>
                                        </p:tgtEl>
                                        <p:attrNameLst>
                                          <p:attrName>ppt_x</p:attrName>
                                        </p:attrNameLst>
                                      </p:cBhvr>
                                      <p:tavLst>
                                        <p:tav tm="0">
                                          <p:val>
                                            <p:strVal val="#ppt_x"/>
                                          </p:val>
                                        </p:tav>
                                        <p:tav tm="100000">
                                          <p:val>
                                            <p:strVal val="#ppt_x"/>
                                          </p:val>
                                        </p:tav>
                                      </p:tavLst>
                                    </p:anim>
                                    <p:anim calcmode="lin" valueType="num">
                                      <p:cBhvr additive="base">
                                        <p:cTn id="42" dur="500" fill="hold"/>
                                        <p:tgtEl>
                                          <p:spTgt spid="337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804"/>
                                        </p:tgtEl>
                                        <p:attrNameLst>
                                          <p:attrName>style.visibility</p:attrName>
                                        </p:attrNameLst>
                                      </p:cBhvr>
                                      <p:to>
                                        <p:strVal val="visible"/>
                                      </p:to>
                                    </p:set>
                                    <p:anim calcmode="lin" valueType="num">
                                      <p:cBhvr additive="base">
                                        <p:cTn id="45" dur="500" fill="hold"/>
                                        <p:tgtEl>
                                          <p:spTgt spid="33804"/>
                                        </p:tgtEl>
                                        <p:attrNameLst>
                                          <p:attrName>ppt_x</p:attrName>
                                        </p:attrNameLst>
                                      </p:cBhvr>
                                      <p:tavLst>
                                        <p:tav tm="0">
                                          <p:val>
                                            <p:strVal val="#ppt_x"/>
                                          </p:val>
                                        </p:tav>
                                        <p:tav tm="100000">
                                          <p:val>
                                            <p:strVal val="#ppt_x"/>
                                          </p:val>
                                        </p:tav>
                                      </p:tavLst>
                                    </p:anim>
                                    <p:anim calcmode="lin" valueType="num">
                                      <p:cBhvr additive="base">
                                        <p:cTn id="46" dur="500" fill="hold"/>
                                        <p:tgtEl>
                                          <p:spTgt spid="3380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3799"/>
                                        </p:tgtEl>
                                        <p:attrNameLst>
                                          <p:attrName>style.visibility</p:attrName>
                                        </p:attrNameLst>
                                      </p:cBhvr>
                                      <p:to>
                                        <p:strVal val="visible"/>
                                      </p:to>
                                    </p:set>
                                    <p:anim calcmode="lin" valueType="num">
                                      <p:cBhvr additive="base">
                                        <p:cTn id="49" dur="500" fill="hold"/>
                                        <p:tgtEl>
                                          <p:spTgt spid="33799"/>
                                        </p:tgtEl>
                                        <p:attrNameLst>
                                          <p:attrName>ppt_x</p:attrName>
                                        </p:attrNameLst>
                                      </p:cBhvr>
                                      <p:tavLst>
                                        <p:tav tm="0">
                                          <p:val>
                                            <p:strVal val="#ppt_x"/>
                                          </p:val>
                                        </p:tav>
                                        <p:tav tm="100000">
                                          <p:val>
                                            <p:strVal val="#ppt_x"/>
                                          </p:val>
                                        </p:tav>
                                      </p:tavLst>
                                    </p:anim>
                                    <p:anim calcmode="lin" valueType="num">
                                      <p:cBhvr additive="base">
                                        <p:cTn id="50" dur="500" fill="hold"/>
                                        <p:tgtEl>
                                          <p:spTgt spid="3379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803"/>
                                        </p:tgtEl>
                                        <p:attrNameLst>
                                          <p:attrName>style.visibility</p:attrName>
                                        </p:attrNameLst>
                                      </p:cBhvr>
                                      <p:to>
                                        <p:strVal val="visible"/>
                                      </p:to>
                                    </p:set>
                                    <p:anim calcmode="lin" valueType="num">
                                      <p:cBhvr additive="base">
                                        <p:cTn id="53" dur="500" fill="hold"/>
                                        <p:tgtEl>
                                          <p:spTgt spid="33803"/>
                                        </p:tgtEl>
                                        <p:attrNameLst>
                                          <p:attrName>ppt_x</p:attrName>
                                        </p:attrNameLst>
                                      </p:cBhvr>
                                      <p:tavLst>
                                        <p:tav tm="0">
                                          <p:val>
                                            <p:strVal val="#ppt_x"/>
                                          </p:val>
                                        </p:tav>
                                        <p:tav tm="100000">
                                          <p:val>
                                            <p:strVal val="#ppt_x"/>
                                          </p:val>
                                        </p:tav>
                                      </p:tavLst>
                                    </p:anim>
                                    <p:anim calcmode="lin" valueType="num">
                                      <p:cBhvr additive="base">
                                        <p:cTn id="54" dur="500" fill="hold"/>
                                        <p:tgtEl>
                                          <p:spTgt spid="3380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800"/>
                                        </p:tgtEl>
                                        <p:attrNameLst>
                                          <p:attrName>style.visibility</p:attrName>
                                        </p:attrNameLst>
                                      </p:cBhvr>
                                      <p:to>
                                        <p:strVal val="visible"/>
                                      </p:to>
                                    </p:set>
                                    <p:anim calcmode="lin" valueType="num">
                                      <p:cBhvr additive="base">
                                        <p:cTn id="57" dur="500" fill="hold"/>
                                        <p:tgtEl>
                                          <p:spTgt spid="33800"/>
                                        </p:tgtEl>
                                        <p:attrNameLst>
                                          <p:attrName>ppt_x</p:attrName>
                                        </p:attrNameLst>
                                      </p:cBhvr>
                                      <p:tavLst>
                                        <p:tav tm="0">
                                          <p:val>
                                            <p:strVal val="#ppt_x"/>
                                          </p:val>
                                        </p:tav>
                                        <p:tav tm="100000">
                                          <p:val>
                                            <p:strVal val="#ppt_x"/>
                                          </p:val>
                                        </p:tav>
                                      </p:tavLst>
                                    </p:anim>
                                    <p:anim calcmode="lin" valueType="num">
                                      <p:cBhvr additive="base">
                                        <p:cTn id="58" dur="500" fill="hold"/>
                                        <p:tgtEl>
                                          <p:spTgt spid="3380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802"/>
                                        </p:tgtEl>
                                        <p:attrNameLst>
                                          <p:attrName>style.visibility</p:attrName>
                                        </p:attrNameLst>
                                      </p:cBhvr>
                                      <p:to>
                                        <p:strVal val="visible"/>
                                      </p:to>
                                    </p:set>
                                    <p:anim calcmode="lin" valueType="num">
                                      <p:cBhvr additive="base">
                                        <p:cTn id="61" dur="500" fill="hold"/>
                                        <p:tgtEl>
                                          <p:spTgt spid="33802"/>
                                        </p:tgtEl>
                                        <p:attrNameLst>
                                          <p:attrName>ppt_x</p:attrName>
                                        </p:attrNameLst>
                                      </p:cBhvr>
                                      <p:tavLst>
                                        <p:tav tm="0">
                                          <p:val>
                                            <p:strVal val="#ppt_x"/>
                                          </p:val>
                                        </p:tav>
                                        <p:tav tm="100000">
                                          <p:val>
                                            <p:strVal val="#ppt_x"/>
                                          </p:val>
                                        </p:tav>
                                      </p:tavLst>
                                    </p:anim>
                                    <p:anim calcmode="lin" valueType="num">
                                      <p:cBhvr additive="base">
                                        <p:cTn id="62"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6" grpId="0"/>
      <p:bldP spid="33797" grpId="0"/>
      <p:bldP spid="33798" grpId="0"/>
      <p:bldP spid="33799" grpId="0"/>
      <p:bldP spid="33800" grpId="0"/>
      <p:bldP spid="33801" grpId="0" animBg="1"/>
      <p:bldP spid="33802" grpId="0" animBg="1"/>
      <p:bldP spid="33803" grpId="0" animBg="1"/>
      <p:bldP spid="33804" grpId="0" animBg="1"/>
      <p:bldP spid="33805" grpId="0" animBg="1"/>
      <p:bldP spid="33806" grpId="0"/>
      <p:bldP spid="33807" grpId="0" animBg="1"/>
      <p:bldP spid="33808" grpId="0"/>
    </p:bldLst>
  </p:timing>
</p:sld>
</file>

<file path=ppt/theme/theme1.xml><?xml version="1.0" encoding="utf-8"?>
<a:theme xmlns:a="http://schemas.openxmlformats.org/drawingml/2006/main" name="WWW.2PPT.COM&#10;">
  <a:themeElements>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C模板">
      <a:majorFont>
        <a:latin typeface="Arial"/>
        <a:ea typeface="微软雅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C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C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C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C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C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C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C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C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C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C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C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主题38</Template>
  <TotalTime>0</TotalTime>
  <Words>862</Words>
  <Application>Microsoft Office PowerPoint</Application>
  <PresentationFormat>全屏显示(4:3)</PresentationFormat>
  <Paragraphs>86</Paragraphs>
  <Slides>19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楷体_GB2312</vt:lpstr>
      <vt:lpstr>宋体</vt:lpstr>
      <vt:lpstr>微软雅黑</vt:lpstr>
      <vt:lpstr>Arial</vt:lpstr>
      <vt:lpstr>Calibri</vt:lpstr>
      <vt:lpstr>Comic Sans MS</vt:lpstr>
      <vt:lpstr>Forte</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Sample writing</vt:lpstr>
      <vt:lpstr>PowerPoint 演示文稿</vt:lpstr>
      <vt:lpstr>Discussion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2023-01-16T13:48:22Z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5CE1E0875E7547D2BA37649F2E188C06</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