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2"/>
  </p:sldMasterIdLst>
  <p:notesMasterIdLst>
    <p:notesMasterId r:id="rId28"/>
  </p:notesMasterIdLst>
  <p:handoutMasterIdLst>
    <p:handoutMasterId r:id="rId29"/>
  </p:handoutMasterIdLst>
  <p:sldIdLst>
    <p:sldId id="256" r:id="rId3"/>
    <p:sldId id="286" r:id="rId4"/>
    <p:sldId id="310" r:id="rId5"/>
    <p:sldId id="288" r:id="rId6"/>
    <p:sldId id="289" r:id="rId7"/>
    <p:sldId id="290" r:id="rId8"/>
    <p:sldId id="291" r:id="rId9"/>
    <p:sldId id="292" r:id="rId10"/>
    <p:sldId id="311" r:id="rId11"/>
    <p:sldId id="294" r:id="rId12"/>
    <p:sldId id="295" r:id="rId13"/>
    <p:sldId id="296" r:id="rId14"/>
    <p:sldId id="297" r:id="rId15"/>
    <p:sldId id="312" r:id="rId16"/>
    <p:sldId id="299" r:id="rId17"/>
    <p:sldId id="300" r:id="rId18"/>
    <p:sldId id="313" r:id="rId19"/>
    <p:sldId id="302" r:id="rId20"/>
    <p:sldId id="303" r:id="rId21"/>
    <p:sldId id="304" r:id="rId22"/>
    <p:sldId id="314" r:id="rId23"/>
    <p:sldId id="306" r:id="rId24"/>
    <p:sldId id="307" r:id="rId25"/>
    <p:sldId id="308" r:id="rId26"/>
    <p:sldId id="315"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4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76" autoAdjust="0"/>
    <p:restoredTop sz="94660"/>
  </p:normalViewPr>
  <p:slideViewPr>
    <p:cSldViewPr snapToGrid="0">
      <p:cViewPr>
        <p:scale>
          <a:sx n="75" d="100"/>
          <a:sy n="75" d="100"/>
        </p:scale>
        <p:origin x="-1704" y="-804"/>
      </p:cViewPr>
      <p:guideLst>
        <p:guide orient="horz" pos="2160"/>
        <p:guide pos="3840"/>
      </p:guideLst>
    </p:cSldViewPr>
  </p:slideViewPr>
  <p:notesTextViewPr>
    <p:cViewPr>
      <p:scale>
        <a:sx n="1" d="1"/>
        <a:sy n="1" d="1"/>
      </p:scale>
      <p:origin x="0" y="0"/>
    </p:cViewPr>
  </p:notesTextViewPr>
  <p:sorterViewPr>
    <p:cViewPr>
      <p:scale>
        <a:sx n="100" d="100"/>
        <a:sy n="100" d="100"/>
      </p:scale>
      <p:origin x="0" y="-832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DFC3BBA-EA33-45B6-9E58-1250F177BF6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EA0DBF0-0789-41DF-9EF0-A02B7F41CDF1}"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3_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DFC3BBA-EA33-45B6-9E58-1250F177BF6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EA0DBF0-0789-41DF-9EF0-A02B7F41CDF1}"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2" name="日期占位符 1"/>
          <p:cNvSpPr>
            <a:spLocks noGrp="1"/>
          </p:cNvSpPr>
          <p:nvPr>
            <p:ph type="dt" sz="half" idx="10"/>
          </p:nvPr>
        </p:nvSpPr>
        <p:spPr/>
        <p:txBody>
          <a:bodyPr/>
          <a:lstStyle/>
          <a:p>
            <a:fld id="{8DFC3BBA-EA33-45B6-9E58-1250F177BF6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EA0DBF0-0789-41DF-9EF0-A02B7F41CDF1}" type="slidenum">
              <a:rPr lang="zh-CN" altLang="en-US" smtClean="0"/>
              <a:t>‹#›</a:t>
            </a:fld>
            <a:endParaRPr lang="zh-CN" altLang="en-US"/>
          </a:p>
        </p:txBody>
      </p:sp>
      <p:pic>
        <p:nvPicPr>
          <p:cNvPr id="11" name="图片 10" descr="图片包含 游戏机, 烟花, 灯光&#10;&#10;描述已自动生成"/>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bright="-78000"/>
                    </a14:imgEffect>
                  </a14:imgLayer>
                </a14:imgProps>
              </a:ext>
            </a:extLst>
          </a:blip>
          <a:srcRect/>
          <a:stretch>
            <a:fillRect/>
          </a:stretch>
        </p:blipFill>
        <p:spPr>
          <a:xfrm>
            <a:off x="3810000" y="-384349"/>
            <a:ext cx="4572000" cy="4121504"/>
          </a:xfrm>
          <a:prstGeom prst="rect">
            <a:avLst/>
          </a:prstGeom>
        </p:spPr>
      </p:pic>
      <p:pic>
        <p:nvPicPr>
          <p:cNvPr id="13" name="图片 12" descr="图片包含 游戏机&#10;&#10;描述已自动生成"/>
          <p:cNvPicPr>
            <a:picLocks noChangeAspect="1"/>
          </p:cNvPicPr>
          <p:nvPr userDrawn="1"/>
        </p:nvPicPr>
        <p:blipFill rotWithShape="1">
          <a:blip r:embed="rId5" cstate="screen">
            <a:extLst>
              <a:ext uri="{BEBA8EAE-BF5A-486C-A8C5-ECC9F3942E4B}">
                <a14:imgProps xmlns:a14="http://schemas.microsoft.com/office/drawing/2010/main">
                  <a14:imgLayer r:embed="rId6">
                    <a14:imgEffect>
                      <a14:brightnessContrast bright="-46000"/>
                    </a14:imgEffect>
                  </a14:imgLayer>
                </a14:imgProps>
              </a:ext>
            </a:extLst>
          </a:blip>
          <a:srcRect/>
          <a:stretch>
            <a:fillRect/>
          </a:stretch>
        </p:blipFill>
        <p:spPr>
          <a:xfrm>
            <a:off x="3599938" y="4655038"/>
            <a:ext cx="4992124" cy="304788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25" name="图片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2" name="日期占位符 1"/>
          <p:cNvSpPr>
            <a:spLocks noGrp="1"/>
          </p:cNvSpPr>
          <p:nvPr>
            <p:ph type="dt" sz="half" idx="10"/>
          </p:nvPr>
        </p:nvSpPr>
        <p:spPr/>
        <p:txBody>
          <a:bodyPr/>
          <a:lstStyle/>
          <a:p>
            <a:fld id="{8DFC3BBA-EA33-45B6-9E58-1250F177BF6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EA0DBF0-0789-41DF-9EF0-A02B7F41CDF1}" type="slidenum">
              <a:rPr lang="zh-CN" altLang="en-US" smtClean="0"/>
              <a:t>‹#›</a:t>
            </a:fld>
            <a:endParaRPr lang="zh-CN" altLang="en-US"/>
          </a:p>
        </p:txBody>
      </p:sp>
      <p:pic>
        <p:nvPicPr>
          <p:cNvPr id="11" name="图片 10" descr="图片包含 游戏机, 烟花, 灯光&#10;&#10;描述已自动生成"/>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bright="-78000"/>
                    </a14:imgEffect>
                  </a14:imgLayer>
                </a14:imgProps>
              </a:ext>
            </a:extLst>
          </a:blip>
          <a:srcRect/>
          <a:stretch>
            <a:fillRect/>
          </a:stretch>
        </p:blipFill>
        <p:spPr>
          <a:xfrm>
            <a:off x="3810000" y="-384349"/>
            <a:ext cx="4572000" cy="4121504"/>
          </a:xfrm>
          <a:prstGeom prst="rect">
            <a:avLst/>
          </a:prstGeom>
        </p:spPr>
      </p:pic>
      <p:pic>
        <p:nvPicPr>
          <p:cNvPr id="13" name="图片 12" descr="图片包含 游戏机&#10;&#10;描述已自动生成"/>
          <p:cNvPicPr>
            <a:picLocks noChangeAspect="1"/>
          </p:cNvPicPr>
          <p:nvPr userDrawn="1"/>
        </p:nvPicPr>
        <p:blipFill rotWithShape="1">
          <a:blip r:embed="rId5" cstate="screen">
            <a:extLst>
              <a:ext uri="{BEBA8EAE-BF5A-486C-A8C5-ECC9F3942E4B}">
                <a14:imgProps xmlns:a14="http://schemas.microsoft.com/office/drawing/2010/main">
                  <a14:imgLayer r:embed="rId6">
                    <a14:imgEffect>
                      <a14:brightnessContrast bright="-23000"/>
                    </a14:imgEffect>
                  </a14:imgLayer>
                </a14:imgProps>
              </a:ext>
            </a:extLst>
          </a:blip>
          <a:srcRect/>
          <a:stretch>
            <a:fillRect/>
          </a:stretch>
        </p:blipFill>
        <p:spPr>
          <a:xfrm>
            <a:off x="3618476" y="4572600"/>
            <a:ext cx="4992124" cy="3047882"/>
          </a:xfrm>
          <a:prstGeom prst="rect">
            <a:avLst/>
          </a:prstGeom>
        </p:spPr>
      </p:pic>
      <p:grpSp>
        <p:nvGrpSpPr>
          <p:cNvPr id="14" name="组合 13"/>
          <p:cNvGrpSpPr/>
          <p:nvPr userDrawn="1"/>
        </p:nvGrpSpPr>
        <p:grpSpPr>
          <a:xfrm>
            <a:off x="660400" y="329194"/>
            <a:ext cx="3091180" cy="939933"/>
            <a:chOff x="838200" y="595412"/>
            <a:chExt cx="3091180" cy="939933"/>
          </a:xfrm>
        </p:grpSpPr>
        <p:grpSp>
          <p:nvGrpSpPr>
            <p:cNvPr id="15" name="组合 14"/>
            <p:cNvGrpSpPr/>
            <p:nvPr userDrawn="1"/>
          </p:nvGrpSpPr>
          <p:grpSpPr>
            <a:xfrm>
              <a:off x="838200" y="595412"/>
              <a:ext cx="741539" cy="817005"/>
              <a:chOff x="594360" y="798111"/>
              <a:chExt cx="922020" cy="870669"/>
            </a:xfrm>
          </p:grpSpPr>
          <p:pic>
            <p:nvPicPr>
              <p:cNvPr id="23" name="图片 22" descr="图片包含 桌子, 灯光, 游戏机, 大&#10;&#10;描述已自动生成"/>
              <p:cNvPicPr>
                <a:picLocks noChangeAspect="1"/>
              </p:cNvPicPr>
              <p:nvPr userDrawn="1"/>
            </p:nvPicPr>
            <p:blipFill>
              <a:blip r:embed="rId7" cstate="screen"/>
              <a:stretch>
                <a:fillRect/>
              </a:stretch>
            </p:blipFill>
            <p:spPr>
              <a:xfrm>
                <a:off x="598134" y="798111"/>
                <a:ext cx="906575" cy="847258"/>
              </a:xfrm>
              <a:prstGeom prst="rect">
                <a:avLst/>
              </a:prstGeom>
            </p:spPr>
          </p:pic>
          <p:sp>
            <p:nvSpPr>
              <p:cNvPr id="24" name="矩形 23"/>
              <p:cNvSpPr/>
              <p:nvPr userDrawn="1"/>
            </p:nvSpPr>
            <p:spPr>
              <a:xfrm>
                <a:off x="594360" y="807720"/>
                <a:ext cx="922020" cy="861060"/>
              </a:xfrm>
              <a:prstGeom prst="rect">
                <a:avLst/>
              </a:prstGeom>
              <a:gradFill>
                <a:gsLst>
                  <a:gs pos="43000">
                    <a:schemeClr val="accent1">
                      <a:lumMod val="100000"/>
                      <a:alpha val="32000"/>
                    </a:schemeClr>
                  </a:gs>
                  <a:gs pos="34000">
                    <a:schemeClr val="accent1">
                      <a:lumMod val="50000"/>
                      <a:alpha val="0"/>
                    </a:schemeClr>
                  </a:gs>
                  <a:gs pos="85000">
                    <a:schemeClr val="accent1">
                      <a:lumMod val="50000"/>
                      <a:alpha val="97000"/>
                    </a:schemeClr>
                  </a:gs>
                </a:gsLst>
                <a:lin ang="27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userDrawn="1"/>
          </p:nvSpPr>
          <p:spPr>
            <a:xfrm>
              <a:off x="1127764" y="793997"/>
              <a:ext cx="1747594" cy="523220"/>
            </a:xfrm>
            <a:prstGeom prst="rect">
              <a:avLst/>
            </a:prstGeom>
            <a:noFill/>
          </p:spPr>
          <p:txBody>
            <a:bodyPr wrap="none" rtlCol="0">
              <a:spAutoFit/>
            </a:bodyPr>
            <a:lstStyle/>
            <a:p>
              <a:r>
                <a:rPr lang="en-US" altLang="zh-CN" sz="2800" dirty="0">
                  <a:solidFill>
                    <a:schemeClr val="accent2">
                      <a:lumMod val="40000"/>
                      <a:lumOff val="60000"/>
                    </a:schemeClr>
                  </a:solidFill>
                  <a:latin typeface="字魂45号-冰宇雅宋" panose="00000500000000000000" pitchFamily="2" charset="-122"/>
                  <a:ea typeface="字魂45号-冰宇雅宋" panose="00000500000000000000" pitchFamily="2" charset="-122"/>
                </a:rPr>
                <a:t>TEMPLATE</a:t>
              </a:r>
              <a:endParaRPr lang="zh-CN" altLang="en-US" sz="2800" dirty="0">
                <a:solidFill>
                  <a:schemeClr val="accent2">
                    <a:lumMod val="40000"/>
                    <a:lumOff val="60000"/>
                  </a:schemeClr>
                </a:solidFill>
                <a:latin typeface="字魂45号-冰宇雅宋" panose="00000500000000000000" pitchFamily="2" charset="-122"/>
                <a:ea typeface="字魂45号-冰宇雅宋" panose="00000500000000000000" pitchFamily="2" charset="-122"/>
              </a:endParaRPr>
            </a:p>
          </p:txBody>
        </p:sp>
        <p:sp>
          <p:nvSpPr>
            <p:cNvPr id="17" name="文本框 16"/>
            <p:cNvSpPr txBox="1"/>
            <p:nvPr userDrawn="1"/>
          </p:nvSpPr>
          <p:spPr>
            <a:xfrm>
              <a:off x="2493887" y="1163328"/>
              <a:ext cx="918841" cy="307777"/>
            </a:xfrm>
            <a:prstGeom prst="rect">
              <a:avLst/>
            </a:prstGeom>
            <a:noFill/>
          </p:spPr>
          <p:txBody>
            <a:bodyPr wrap="none" rtlCol="0">
              <a:spAutoFit/>
            </a:bodyPr>
            <a:lstStyle/>
            <a:p>
              <a:r>
                <a:rPr lang="en-US" altLang="zh-CN" sz="1400" dirty="0">
                  <a:solidFill>
                    <a:schemeClr val="accent2">
                      <a:lumMod val="40000"/>
                      <a:lumOff val="60000"/>
                    </a:schemeClr>
                  </a:solidFill>
                  <a:latin typeface="字魂45号-冰宇雅宋" panose="00000500000000000000" pitchFamily="2" charset="-122"/>
                  <a:ea typeface="字魂45号-冰宇雅宋" panose="00000500000000000000" pitchFamily="2" charset="-122"/>
                </a:rPr>
                <a:t>Army Day</a:t>
              </a:r>
              <a:endParaRPr lang="zh-CN" altLang="en-US" sz="1400" dirty="0">
                <a:solidFill>
                  <a:schemeClr val="accent2">
                    <a:lumMod val="40000"/>
                    <a:lumOff val="60000"/>
                  </a:schemeClr>
                </a:solidFill>
                <a:latin typeface="字魂45号-冰宇雅宋" panose="00000500000000000000" pitchFamily="2" charset="-122"/>
                <a:ea typeface="字魂45号-冰宇雅宋" panose="00000500000000000000" pitchFamily="2" charset="-122"/>
              </a:endParaRPr>
            </a:p>
          </p:txBody>
        </p:sp>
        <p:cxnSp>
          <p:nvCxnSpPr>
            <p:cNvPr id="18" name="直接连接符 17"/>
            <p:cNvCxnSpPr/>
            <p:nvPr userDrawn="1"/>
          </p:nvCxnSpPr>
          <p:spPr>
            <a:xfrm>
              <a:off x="1000760" y="1535345"/>
              <a:ext cx="23215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userDrawn="1"/>
          </p:nvSpPr>
          <p:spPr>
            <a:xfrm>
              <a:off x="2832809" y="1003915"/>
              <a:ext cx="607859" cy="261610"/>
            </a:xfrm>
            <a:prstGeom prst="rect">
              <a:avLst/>
            </a:prstGeom>
            <a:noFill/>
          </p:spPr>
          <p:txBody>
            <a:bodyPr wrap="none" rtlCol="0">
              <a:spAutoFit/>
            </a:bodyPr>
            <a:lstStyle/>
            <a:p>
              <a:r>
                <a:rPr lang="zh-CN" altLang="en-US" sz="1100" dirty="0">
                  <a:solidFill>
                    <a:schemeClr val="accent2">
                      <a:lumMod val="40000"/>
                      <a:lumOff val="60000"/>
                    </a:schemeClr>
                  </a:solidFill>
                  <a:latin typeface="字魂45号-冰宇雅宋" panose="00000500000000000000" pitchFamily="2" charset="-122"/>
                  <a:ea typeface="字魂45号-冰宇雅宋" panose="00000500000000000000" pitchFamily="2" charset="-122"/>
                </a:rPr>
                <a:t>建军节</a:t>
              </a:r>
            </a:p>
          </p:txBody>
        </p:sp>
        <p:sp>
          <p:nvSpPr>
            <p:cNvPr id="20" name="椭圆 19"/>
            <p:cNvSpPr/>
            <p:nvPr userDrawn="1"/>
          </p:nvSpPr>
          <p:spPr>
            <a:xfrm>
              <a:off x="3387810" y="1172721"/>
              <a:ext cx="80792" cy="80792"/>
            </a:xfrm>
            <a:prstGeom prst="ellipse">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userDrawn="1"/>
          </p:nvCxnSpPr>
          <p:spPr>
            <a:xfrm>
              <a:off x="3372332" y="1028700"/>
              <a:ext cx="557048"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3440668" y="1130300"/>
              <a:ext cx="255361"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DFC3BBA-EA33-45B6-9E58-1250F177BF6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DFC3BBA-EA33-45B6-9E58-1250F177BF6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DFC3BBA-EA33-45B6-9E58-1250F177BF6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t>‹#›</a:t>
            </a:fld>
            <a:endParaRPr lang="zh-CN" altLang="en-US"/>
          </a:p>
        </p:txBody>
      </p:sp>
      <p:sp>
        <p:nvSpPr>
          <p:cNvPr id="7" name="TextBox 6"/>
          <p:cNvSpPr txBox="1"/>
          <p:nvPr userDrawn="1"/>
        </p:nvSpPr>
        <p:spPr>
          <a:xfrm>
            <a:off x="0" y="673957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DFC3BBA-EA33-45B6-9E58-1250F177BF6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DFC3BBA-EA33-45B6-9E58-1250F177BF6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C3BBA-EA33-45B6-9E58-1250F177BF6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0DBF0-0789-41DF-9EF0-A02B7F41CDF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microsoft.com/office/2007/relationships/hdphoto" Target="../media/hdphoto1.wdp"/><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image" Target="../media/image10.png"/><Relationship Id="rId47" Type="http://schemas.openxmlformats.org/officeDocument/2006/relationships/image" Target="../media/image14.png"/><Relationship Id="rId50" Type="http://schemas.openxmlformats.org/officeDocument/2006/relationships/image" Target="../media/image17.png"/><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image" Target="../media/image7.png"/><Relationship Id="rId40" Type="http://schemas.openxmlformats.org/officeDocument/2006/relationships/image" Target="../media/image8.png"/><Relationship Id="rId45" Type="http://schemas.openxmlformats.org/officeDocument/2006/relationships/image" Target="../media/image12.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slideLayout" Target="../slideLayouts/slideLayout3.xml"/><Relationship Id="rId49" Type="http://schemas.openxmlformats.org/officeDocument/2006/relationships/image" Target="../media/image16.pn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image" Target="../media/image11.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microsoft.com/office/2007/relationships/hdphoto" Target="../media/hdphoto3.wdp"/><Relationship Id="rId48" Type="http://schemas.openxmlformats.org/officeDocument/2006/relationships/image" Target="../media/image15.png"/><Relationship Id="rId8" Type="http://schemas.openxmlformats.org/officeDocument/2006/relationships/tags" Target="../tags/tag8.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image" Target="../media/image3.png"/><Relationship Id="rId46" Type="http://schemas.openxmlformats.org/officeDocument/2006/relationships/image" Target="../media/image13.png"/><Relationship Id="rId20" Type="http://schemas.openxmlformats.org/officeDocument/2006/relationships/tags" Target="../tags/tag20.xml"/><Relationship Id="rId41" Type="http://schemas.openxmlformats.org/officeDocument/2006/relationships/image" Target="../media/image9.png"/><Relationship Id="rId1" Type="http://schemas.openxmlformats.org/officeDocument/2006/relationships/tags" Target="../tags/tag1.xml"/><Relationship Id="rId6" Type="http://schemas.openxmlformats.org/officeDocument/2006/relationships/tags" Target="../tags/tag6.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3" Type="http://schemas.openxmlformats.org/officeDocument/2006/relationships/tags" Target="../tags/tag104.xml"/><Relationship Id="rId18" Type="http://schemas.openxmlformats.org/officeDocument/2006/relationships/tags" Target="../tags/tag109.xml"/><Relationship Id="rId26" Type="http://schemas.openxmlformats.org/officeDocument/2006/relationships/tags" Target="../tags/tag117.xml"/><Relationship Id="rId3" Type="http://schemas.openxmlformats.org/officeDocument/2006/relationships/tags" Target="../tags/tag94.xml"/><Relationship Id="rId21" Type="http://schemas.openxmlformats.org/officeDocument/2006/relationships/tags" Target="../tags/tag112.xml"/><Relationship Id="rId34" Type="http://schemas.openxmlformats.org/officeDocument/2006/relationships/image" Target="../media/image29.jpeg"/><Relationship Id="rId7" Type="http://schemas.openxmlformats.org/officeDocument/2006/relationships/tags" Target="../tags/tag98.xml"/><Relationship Id="rId12" Type="http://schemas.openxmlformats.org/officeDocument/2006/relationships/tags" Target="../tags/tag103.xml"/><Relationship Id="rId17" Type="http://schemas.openxmlformats.org/officeDocument/2006/relationships/tags" Target="../tags/tag108.xml"/><Relationship Id="rId25" Type="http://schemas.openxmlformats.org/officeDocument/2006/relationships/tags" Target="../tags/tag116.xml"/><Relationship Id="rId33" Type="http://schemas.openxmlformats.org/officeDocument/2006/relationships/image" Target="../media/image18.png"/><Relationship Id="rId2" Type="http://schemas.openxmlformats.org/officeDocument/2006/relationships/tags" Target="../tags/tag93.xml"/><Relationship Id="rId16" Type="http://schemas.openxmlformats.org/officeDocument/2006/relationships/tags" Target="../tags/tag107.xml"/><Relationship Id="rId20" Type="http://schemas.openxmlformats.org/officeDocument/2006/relationships/tags" Target="../tags/tag111.xml"/><Relationship Id="rId29" Type="http://schemas.openxmlformats.org/officeDocument/2006/relationships/slideLayout" Target="../slideLayouts/slideLayout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24" Type="http://schemas.openxmlformats.org/officeDocument/2006/relationships/tags" Target="../tags/tag115.xml"/><Relationship Id="rId32" Type="http://schemas.openxmlformats.org/officeDocument/2006/relationships/image" Target="../media/image17.png"/><Relationship Id="rId5" Type="http://schemas.openxmlformats.org/officeDocument/2006/relationships/tags" Target="../tags/tag96.xml"/><Relationship Id="rId15" Type="http://schemas.openxmlformats.org/officeDocument/2006/relationships/tags" Target="../tags/tag106.xml"/><Relationship Id="rId23" Type="http://schemas.openxmlformats.org/officeDocument/2006/relationships/tags" Target="../tags/tag114.xml"/><Relationship Id="rId28" Type="http://schemas.openxmlformats.org/officeDocument/2006/relationships/tags" Target="../tags/tag119.xml"/><Relationship Id="rId36" Type="http://schemas.openxmlformats.org/officeDocument/2006/relationships/image" Target="../media/image31.jpeg"/><Relationship Id="rId10" Type="http://schemas.openxmlformats.org/officeDocument/2006/relationships/tags" Target="../tags/tag101.xml"/><Relationship Id="rId19" Type="http://schemas.openxmlformats.org/officeDocument/2006/relationships/tags" Target="../tags/tag110.xml"/><Relationship Id="rId31" Type="http://schemas.openxmlformats.org/officeDocument/2006/relationships/image" Target="../media/image16.png"/><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 Id="rId22" Type="http://schemas.openxmlformats.org/officeDocument/2006/relationships/tags" Target="../tags/tag113.xml"/><Relationship Id="rId27" Type="http://schemas.openxmlformats.org/officeDocument/2006/relationships/tags" Target="../tags/tag118.xml"/><Relationship Id="rId30" Type="http://schemas.openxmlformats.org/officeDocument/2006/relationships/image" Target="../media/image11.png"/><Relationship Id="rId35" Type="http://schemas.openxmlformats.org/officeDocument/2006/relationships/image" Target="../media/image30.jpeg"/><Relationship Id="rId8" Type="http://schemas.openxmlformats.org/officeDocument/2006/relationships/tags" Target="../tags/tag99.xml"/></Relationships>
</file>

<file path=ppt/slides/_rels/slide1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30.jpeg"/><Relationship Id="rId7" Type="http://schemas.openxmlformats.org/officeDocument/2006/relationships/image" Target="../media/image33.png"/><Relationship Id="rId12" Type="http://schemas.openxmlformats.org/officeDocument/2006/relationships/image" Target="../media/image4.svg"/><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1.svg"/><Relationship Id="rId11" Type="http://schemas.openxmlformats.org/officeDocument/2006/relationships/image" Target="../media/image35.png"/><Relationship Id="rId5" Type="http://schemas.openxmlformats.org/officeDocument/2006/relationships/image" Target="../media/image32.png"/><Relationship Id="rId10" Type="http://schemas.openxmlformats.org/officeDocument/2006/relationships/image" Target="../media/image3.svg"/><Relationship Id="rId4" Type="http://schemas.openxmlformats.org/officeDocument/2006/relationships/image" Target="../media/image31.jpe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svg"/><Relationship Id="rId7" Type="http://schemas.openxmlformats.org/officeDocument/2006/relationships/image" Target="../media/image3.sv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2.svg"/><Relationship Id="rId4" Type="http://schemas.openxmlformats.org/officeDocument/2006/relationships/image" Target="../media/image33.png"/><Relationship Id="rId9" Type="http://schemas.openxmlformats.org/officeDocument/2006/relationships/image" Target="../media/image4.svg"/></Relationships>
</file>

<file path=ppt/slides/_rels/slide17.xml.rels><?xml version="1.0" encoding="UTF-8" standalone="yes"?>
<Relationships xmlns="http://schemas.openxmlformats.org/package/2006/relationships"><Relationship Id="rId13" Type="http://schemas.openxmlformats.org/officeDocument/2006/relationships/tags" Target="../tags/tag132.xml"/><Relationship Id="rId18" Type="http://schemas.openxmlformats.org/officeDocument/2006/relationships/tags" Target="../tags/tag137.xml"/><Relationship Id="rId26" Type="http://schemas.openxmlformats.org/officeDocument/2006/relationships/tags" Target="../tags/tag145.xml"/><Relationship Id="rId39" Type="http://schemas.openxmlformats.org/officeDocument/2006/relationships/image" Target="../media/image7.svg"/><Relationship Id="rId21" Type="http://schemas.openxmlformats.org/officeDocument/2006/relationships/tags" Target="../tags/tag140.xml"/><Relationship Id="rId34" Type="http://schemas.openxmlformats.org/officeDocument/2006/relationships/image" Target="../media/image36.png"/><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tags" Target="../tags/tag136.xml"/><Relationship Id="rId25" Type="http://schemas.openxmlformats.org/officeDocument/2006/relationships/tags" Target="../tags/tag144.xml"/><Relationship Id="rId33" Type="http://schemas.openxmlformats.org/officeDocument/2006/relationships/image" Target="../media/image18.png"/><Relationship Id="rId38" Type="http://schemas.openxmlformats.org/officeDocument/2006/relationships/image" Target="../media/image38.png"/><Relationship Id="rId2" Type="http://schemas.openxmlformats.org/officeDocument/2006/relationships/tags" Target="../tags/tag121.xml"/><Relationship Id="rId16" Type="http://schemas.openxmlformats.org/officeDocument/2006/relationships/tags" Target="../tags/tag135.xml"/><Relationship Id="rId20" Type="http://schemas.openxmlformats.org/officeDocument/2006/relationships/tags" Target="../tags/tag139.xml"/><Relationship Id="rId29" Type="http://schemas.openxmlformats.org/officeDocument/2006/relationships/slideLayout" Target="../slideLayouts/slideLayout3.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24" Type="http://schemas.openxmlformats.org/officeDocument/2006/relationships/tags" Target="../tags/tag143.xml"/><Relationship Id="rId32" Type="http://schemas.openxmlformats.org/officeDocument/2006/relationships/image" Target="../media/image17.png"/><Relationship Id="rId37" Type="http://schemas.openxmlformats.org/officeDocument/2006/relationships/image" Target="../media/image6.svg"/><Relationship Id="rId5" Type="http://schemas.openxmlformats.org/officeDocument/2006/relationships/tags" Target="../tags/tag124.xml"/><Relationship Id="rId15" Type="http://schemas.openxmlformats.org/officeDocument/2006/relationships/tags" Target="../tags/tag134.xml"/><Relationship Id="rId23" Type="http://schemas.openxmlformats.org/officeDocument/2006/relationships/tags" Target="../tags/tag142.xml"/><Relationship Id="rId28" Type="http://schemas.openxmlformats.org/officeDocument/2006/relationships/tags" Target="../tags/tag147.xml"/><Relationship Id="rId36" Type="http://schemas.openxmlformats.org/officeDocument/2006/relationships/image" Target="../media/image37.png"/><Relationship Id="rId10" Type="http://schemas.openxmlformats.org/officeDocument/2006/relationships/tags" Target="../tags/tag129.xml"/><Relationship Id="rId19" Type="http://schemas.openxmlformats.org/officeDocument/2006/relationships/tags" Target="../tags/tag138.xml"/><Relationship Id="rId31" Type="http://schemas.openxmlformats.org/officeDocument/2006/relationships/image" Target="../media/image16.png"/><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tags" Target="../tags/tag133.xml"/><Relationship Id="rId22" Type="http://schemas.openxmlformats.org/officeDocument/2006/relationships/tags" Target="../tags/tag141.xml"/><Relationship Id="rId27" Type="http://schemas.openxmlformats.org/officeDocument/2006/relationships/tags" Target="../tags/tag146.xml"/><Relationship Id="rId30" Type="http://schemas.openxmlformats.org/officeDocument/2006/relationships/image" Target="../media/image11.png"/><Relationship Id="rId35" Type="http://schemas.openxmlformats.org/officeDocument/2006/relationships/image" Target="../media/image5.svg"/><Relationship Id="rId8" Type="http://schemas.openxmlformats.org/officeDocument/2006/relationships/tags" Target="../tags/tag127.xml"/><Relationship Id="rId3" Type="http://schemas.openxmlformats.org/officeDocument/2006/relationships/tags" Target="../tags/tag122.xml"/></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10.svg"/><Relationship Id="rId3" Type="http://schemas.openxmlformats.org/officeDocument/2006/relationships/image" Target="../media/image3.svg"/><Relationship Id="rId7" Type="http://schemas.openxmlformats.org/officeDocument/2006/relationships/image" Target="../media/image2.svg"/><Relationship Id="rId12"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1.png"/><Relationship Id="rId11" Type="http://schemas.openxmlformats.org/officeDocument/2006/relationships/image" Target="../media/image9.svg"/><Relationship Id="rId5" Type="http://schemas.openxmlformats.org/officeDocument/2006/relationships/image" Target="../media/image1.svg"/><Relationship Id="rId15" Type="http://schemas.openxmlformats.org/officeDocument/2006/relationships/image" Target="../media/image11.svg"/><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image" Target="../media/image8.svg"/><Relationship Id="rId1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8.svg"/><Relationship Id="rId7" Type="http://schemas.openxmlformats.org/officeDocument/2006/relationships/image" Target="../media/image10.svg"/><Relationship Id="rId12" Type="http://schemas.openxmlformats.org/officeDocument/2006/relationships/image" Target="../media/image48.jpeg"/><Relationship Id="rId2"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44.png"/><Relationship Id="rId11" Type="http://schemas.openxmlformats.org/officeDocument/2006/relationships/image" Target="../media/image47.jpeg"/><Relationship Id="rId5" Type="http://schemas.openxmlformats.org/officeDocument/2006/relationships/image" Target="../media/image9.svg"/><Relationship Id="rId10" Type="http://schemas.openxmlformats.org/officeDocument/2006/relationships/image" Target="../media/image46.jpeg"/><Relationship Id="rId4" Type="http://schemas.openxmlformats.org/officeDocument/2006/relationships/image" Target="../media/image43.png"/><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13" Type="http://schemas.openxmlformats.org/officeDocument/2006/relationships/tags" Target="../tags/tag160.xml"/><Relationship Id="rId18" Type="http://schemas.openxmlformats.org/officeDocument/2006/relationships/tags" Target="../tags/tag165.xml"/><Relationship Id="rId26" Type="http://schemas.openxmlformats.org/officeDocument/2006/relationships/tags" Target="../tags/tag173.xml"/><Relationship Id="rId3" Type="http://schemas.openxmlformats.org/officeDocument/2006/relationships/tags" Target="../tags/tag150.xml"/><Relationship Id="rId21" Type="http://schemas.openxmlformats.org/officeDocument/2006/relationships/tags" Target="../tags/tag168.xml"/><Relationship Id="rId34" Type="http://schemas.openxmlformats.org/officeDocument/2006/relationships/image" Target="../media/image49.png"/><Relationship Id="rId7" Type="http://schemas.openxmlformats.org/officeDocument/2006/relationships/tags" Target="../tags/tag154.xml"/><Relationship Id="rId12" Type="http://schemas.openxmlformats.org/officeDocument/2006/relationships/tags" Target="../tags/tag159.xml"/><Relationship Id="rId17" Type="http://schemas.openxmlformats.org/officeDocument/2006/relationships/tags" Target="../tags/tag164.xml"/><Relationship Id="rId25" Type="http://schemas.openxmlformats.org/officeDocument/2006/relationships/tags" Target="../tags/tag172.xml"/><Relationship Id="rId33" Type="http://schemas.openxmlformats.org/officeDocument/2006/relationships/image" Target="../media/image18.png"/><Relationship Id="rId2" Type="http://schemas.openxmlformats.org/officeDocument/2006/relationships/tags" Target="../tags/tag149.xml"/><Relationship Id="rId16" Type="http://schemas.openxmlformats.org/officeDocument/2006/relationships/tags" Target="../tags/tag163.xml"/><Relationship Id="rId20" Type="http://schemas.openxmlformats.org/officeDocument/2006/relationships/tags" Target="../tags/tag167.xml"/><Relationship Id="rId29" Type="http://schemas.openxmlformats.org/officeDocument/2006/relationships/slideLayout" Target="../slideLayouts/slideLayout3.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tags" Target="../tags/tag158.xml"/><Relationship Id="rId24" Type="http://schemas.openxmlformats.org/officeDocument/2006/relationships/tags" Target="../tags/tag171.xml"/><Relationship Id="rId32" Type="http://schemas.openxmlformats.org/officeDocument/2006/relationships/image" Target="../media/image17.png"/><Relationship Id="rId5" Type="http://schemas.openxmlformats.org/officeDocument/2006/relationships/tags" Target="../tags/tag152.xml"/><Relationship Id="rId15" Type="http://schemas.openxmlformats.org/officeDocument/2006/relationships/tags" Target="../tags/tag162.xml"/><Relationship Id="rId23" Type="http://schemas.openxmlformats.org/officeDocument/2006/relationships/tags" Target="../tags/tag170.xml"/><Relationship Id="rId28" Type="http://schemas.openxmlformats.org/officeDocument/2006/relationships/tags" Target="../tags/tag175.xml"/><Relationship Id="rId10" Type="http://schemas.openxmlformats.org/officeDocument/2006/relationships/tags" Target="../tags/tag157.xml"/><Relationship Id="rId19" Type="http://schemas.openxmlformats.org/officeDocument/2006/relationships/tags" Target="../tags/tag166.xml"/><Relationship Id="rId31" Type="http://schemas.openxmlformats.org/officeDocument/2006/relationships/image" Target="../media/image16.png"/><Relationship Id="rId4" Type="http://schemas.openxmlformats.org/officeDocument/2006/relationships/tags" Target="../tags/tag151.xml"/><Relationship Id="rId9" Type="http://schemas.openxmlformats.org/officeDocument/2006/relationships/tags" Target="../tags/tag156.xml"/><Relationship Id="rId14" Type="http://schemas.openxmlformats.org/officeDocument/2006/relationships/tags" Target="../tags/tag161.xml"/><Relationship Id="rId22" Type="http://schemas.openxmlformats.org/officeDocument/2006/relationships/tags" Target="../tags/tag169.xml"/><Relationship Id="rId27" Type="http://schemas.openxmlformats.org/officeDocument/2006/relationships/tags" Target="../tags/tag174.xml"/><Relationship Id="rId30" Type="http://schemas.openxmlformats.org/officeDocument/2006/relationships/image" Target="../media/image11.png"/><Relationship Id="rId8" Type="http://schemas.openxmlformats.org/officeDocument/2006/relationships/tags" Target="../tags/tag15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3" Type="http://schemas.openxmlformats.org/officeDocument/2006/relationships/tags" Target="../tags/tag188.xml"/><Relationship Id="rId18" Type="http://schemas.openxmlformats.org/officeDocument/2006/relationships/tags" Target="../tags/tag193.xml"/><Relationship Id="rId26" Type="http://schemas.openxmlformats.org/officeDocument/2006/relationships/tags" Target="../tags/tag201.xml"/><Relationship Id="rId39" Type="http://schemas.microsoft.com/office/2007/relationships/hdphoto" Target="../media/hdphoto1.wdp"/><Relationship Id="rId21" Type="http://schemas.openxmlformats.org/officeDocument/2006/relationships/tags" Target="../tags/tag196.xml"/><Relationship Id="rId34" Type="http://schemas.openxmlformats.org/officeDocument/2006/relationships/tags" Target="../tags/tag209.xml"/><Relationship Id="rId42" Type="http://schemas.openxmlformats.org/officeDocument/2006/relationships/image" Target="../media/image10.png"/><Relationship Id="rId47" Type="http://schemas.openxmlformats.org/officeDocument/2006/relationships/image" Target="../media/image14.png"/><Relationship Id="rId50" Type="http://schemas.openxmlformats.org/officeDocument/2006/relationships/image" Target="../media/image17.png"/><Relationship Id="rId7" Type="http://schemas.openxmlformats.org/officeDocument/2006/relationships/tags" Target="../tags/tag182.xml"/><Relationship Id="rId2" Type="http://schemas.openxmlformats.org/officeDocument/2006/relationships/tags" Target="../tags/tag177.xml"/><Relationship Id="rId16" Type="http://schemas.openxmlformats.org/officeDocument/2006/relationships/tags" Target="../tags/tag191.xml"/><Relationship Id="rId29" Type="http://schemas.openxmlformats.org/officeDocument/2006/relationships/tags" Target="../tags/tag204.xml"/><Relationship Id="rId11" Type="http://schemas.openxmlformats.org/officeDocument/2006/relationships/tags" Target="../tags/tag186.xml"/><Relationship Id="rId24" Type="http://schemas.openxmlformats.org/officeDocument/2006/relationships/tags" Target="../tags/tag199.xml"/><Relationship Id="rId32" Type="http://schemas.openxmlformats.org/officeDocument/2006/relationships/tags" Target="../tags/tag207.xml"/><Relationship Id="rId37" Type="http://schemas.openxmlformats.org/officeDocument/2006/relationships/image" Target="../media/image7.png"/><Relationship Id="rId40" Type="http://schemas.openxmlformats.org/officeDocument/2006/relationships/image" Target="../media/image8.png"/><Relationship Id="rId45" Type="http://schemas.openxmlformats.org/officeDocument/2006/relationships/image" Target="../media/image18.png"/><Relationship Id="rId5" Type="http://schemas.openxmlformats.org/officeDocument/2006/relationships/tags" Target="../tags/tag180.xml"/><Relationship Id="rId15" Type="http://schemas.openxmlformats.org/officeDocument/2006/relationships/tags" Target="../tags/tag190.xml"/><Relationship Id="rId23" Type="http://schemas.openxmlformats.org/officeDocument/2006/relationships/tags" Target="../tags/tag198.xml"/><Relationship Id="rId28" Type="http://schemas.openxmlformats.org/officeDocument/2006/relationships/tags" Target="../tags/tag203.xml"/><Relationship Id="rId36" Type="http://schemas.openxmlformats.org/officeDocument/2006/relationships/slideLayout" Target="../slideLayouts/slideLayout3.xml"/><Relationship Id="rId49" Type="http://schemas.openxmlformats.org/officeDocument/2006/relationships/image" Target="../media/image16.png"/><Relationship Id="rId10" Type="http://schemas.openxmlformats.org/officeDocument/2006/relationships/tags" Target="../tags/tag185.xml"/><Relationship Id="rId19" Type="http://schemas.openxmlformats.org/officeDocument/2006/relationships/tags" Target="../tags/tag194.xml"/><Relationship Id="rId31" Type="http://schemas.openxmlformats.org/officeDocument/2006/relationships/tags" Target="../tags/tag206.xml"/><Relationship Id="rId44" Type="http://schemas.openxmlformats.org/officeDocument/2006/relationships/image" Target="../media/image11.png"/><Relationship Id="rId4" Type="http://schemas.openxmlformats.org/officeDocument/2006/relationships/tags" Target="../tags/tag179.xml"/><Relationship Id="rId9" Type="http://schemas.openxmlformats.org/officeDocument/2006/relationships/tags" Target="../tags/tag184.xml"/><Relationship Id="rId14" Type="http://schemas.openxmlformats.org/officeDocument/2006/relationships/tags" Target="../tags/tag189.xml"/><Relationship Id="rId22" Type="http://schemas.openxmlformats.org/officeDocument/2006/relationships/tags" Target="../tags/tag197.xml"/><Relationship Id="rId27" Type="http://schemas.openxmlformats.org/officeDocument/2006/relationships/tags" Target="../tags/tag202.xml"/><Relationship Id="rId30" Type="http://schemas.openxmlformats.org/officeDocument/2006/relationships/tags" Target="../tags/tag205.xml"/><Relationship Id="rId35" Type="http://schemas.openxmlformats.org/officeDocument/2006/relationships/tags" Target="../tags/tag210.xml"/><Relationship Id="rId43" Type="http://schemas.microsoft.com/office/2007/relationships/hdphoto" Target="../media/hdphoto3.wdp"/><Relationship Id="rId48" Type="http://schemas.openxmlformats.org/officeDocument/2006/relationships/image" Target="../media/image15.png"/><Relationship Id="rId8" Type="http://schemas.openxmlformats.org/officeDocument/2006/relationships/tags" Target="../tags/tag183.xml"/><Relationship Id="rId3" Type="http://schemas.openxmlformats.org/officeDocument/2006/relationships/tags" Target="../tags/tag178.xml"/><Relationship Id="rId12" Type="http://schemas.openxmlformats.org/officeDocument/2006/relationships/tags" Target="../tags/tag187.xml"/><Relationship Id="rId17" Type="http://schemas.openxmlformats.org/officeDocument/2006/relationships/tags" Target="../tags/tag192.xml"/><Relationship Id="rId25" Type="http://schemas.openxmlformats.org/officeDocument/2006/relationships/tags" Target="../tags/tag200.xml"/><Relationship Id="rId33" Type="http://schemas.openxmlformats.org/officeDocument/2006/relationships/tags" Target="../tags/tag208.xml"/><Relationship Id="rId38" Type="http://schemas.openxmlformats.org/officeDocument/2006/relationships/image" Target="../media/image3.png"/><Relationship Id="rId46" Type="http://schemas.openxmlformats.org/officeDocument/2006/relationships/image" Target="../media/image13.png"/><Relationship Id="rId20" Type="http://schemas.openxmlformats.org/officeDocument/2006/relationships/tags" Target="../tags/tag195.xml"/><Relationship Id="rId41" Type="http://schemas.openxmlformats.org/officeDocument/2006/relationships/image" Target="../media/image9.png"/><Relationship Id="rId1" Type="http://schemas.openxmlformats.org/officeDocument/2006/relationships/tags" Target="../tags/tag176.xml"/><Relationship Id="rId6" Type="http://schemas.openxmlformats.org/officeDocument/2006/relationships/tags" Target="../tags/tag181.xml"/></Relationships>
</file>

<file path=ppt/slides/_rels/slide3.xml.rels><?xml version="1.0" encoding="UTF-8" standalone="yes"?>
<Relationships xmlns="http://schemas.openxmlformats.org/package/2006/relationships"><Relationship Id="rId13" Type="http://schemas.openxmlformats.org/officeDocument/2006/relationships/tags" Target="../tags/tag48.xml"/><Relationship Id="rId18" Type="http://schemas.openxmlformats.org/officeDocument/2006/relationships/tags" Target="../tags/tag53.xml"/><Relationship Id="rId26" Type="http://schemas.openxmlformats.org/officeDocument/2006/relationships/tags" Target="../tags/tag61.xml"/><Relationship Id="rId3" Type="http://schemas.openxmlformats.org/officeDocument/2006/relationships/tags" Target="../tags/tag38.xml"/><Relationship Id="rId21" Type="http://schemas.openxmlformats.org/officeDocument/2006/relationships/tags" Target="../tags/tag56.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tags" Target="../tags/tag52.xml"/><Relationship Id="rId25" Type="http://schemas.openxmlformats.org/officeDocument/2006/relationships/tags" Target="../tags/tag60.xml"/><Relationship Id="rId33" Type="http://schemas.openxmlformats.org/officeDocument/2006/relationships/image" Target="../media/image18.png"/><Relationship Id="rId2" Type="http://schemas.openxmlformats.org/officeDocument/2006/relationships/tags" Target="../tags/tag37.xml"/><Relationship Id="rId16" Type="http://schemas.openxmlformats.org/officeDocument/2006/relationships/tags" Target="../tags/tag51.xml"/><Relationship Id="rId20" Type="http://schemas.openxmlformats.org/officeDocument/2006/relationships/tags" Target="../tags/tag55.xml"/><Relationship Id="rId29" Type="http://schemas.openxmlformats.org/officeDocument/2006/relationships/slideLayout" Target="../slideLayouts/slideLayout3.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24" Type="http://schemas.openxmlformats.org/officeDocument/2006/relationships/tags" Target="../tags/tag59.xml"/><Relationship Id="rId32" Type="http://schemas.openxmlformats.org/officeDocument/2006/relationships/image" Target="../media/image17.png"/><Relationship Id="rId5" Type="http://schemas.openxmlformats.org/officeDocument/2006/relationships/tags" Target="../tags/tag40.xml"/><Relationship Id="rId15" Type="http://schemas.openxmlformats.org/officeDocument/2006/relationships/tags" Target="../tags/tag50.xml"/><Relationship Id="rId23" Type="http://schemas.openxmlformats.org/officeDocument/2006/relationships/tags" Target="../tags/tag58.xml"/><Relationship Id="rId28" Type="http://schemas.openxmlformats.org/officeDocument/2006/relationships/tags" Target="../tags/tag63.xml"/><Relationship Id="rId10" Type="http://schemas.openxmlformats.org/officeDocument/2006/relationships/tags" Target="../tags/tag45.xml"/><Relationship Id="rId19" Type="http://schemas.openxmlformats.org/officeDocument/2006/relationships/tags" Target="../tags/tag54.xml"/><Relationship Id="rId31" Type="http://schemas.openxmlformats.org/officeDocument/2006/relationships/image" Target="../media/image16.png"/><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 Id="rId22" Type="http://schemas.openxmlformats.org/officeDocument/2006/relationships/tags" Target="../tags/tag57.xml"/><Relationship Id="rId27" Type="http://schemas.openxmlformats.org/officeDocument/2006/relationships/tags" Target="../tags/tag62.xml"/><Relationship Id="rId30" Type="http://schemas.openxmlformats.org/officeDocument/2006/relationships/image" Target="../media/image11.png"/><Relationship Id="rId8" Type="http://schemas.openxmlformats.org/officeDocument/2006/relationships/tags" Target="../tags/tag4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3" Type="http://schemas.openxmlformats.org/officeDocument/2006/relationships/tags" Target="../tags/tag76.xml"/><Relationship Id="rId18" Type="http://schemas.openxmlformats.org/officeDocument/2006/relationships/tags" Target="../tags/tag81.xml"/><Relationship Id="rId26" Type="http://schemas.openxmlformats.org/officeDocument/2006/relationships/tags" Target="../tags/tag89.xml"/><Relationship Id="rId3" Type="http://schemas.openxmlformats.org/officeDocument/2006/relationships/tags" Target="../tags/tag66.xml"/><Relationship Id="rId21" Type="http://schemas.openxmlformats.org/officeDocument/2006/relationships/tags" Target="../tags/tag84.xml"/><Relationship Id="rId34" Type="http://schemas.openxmlformats.org/officeDocument/2006/relationships/image" Target="../media/image28.png"/><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tags" Target="../tags/tag80.xml"/><Relationship Id="rId25" Type="http://schemas.openxmlformats.org/officeDocument/2006/relationships/tags" Target="../tags/tag88.xml"/><Relationship Id="rId33" Type="http://schemas.openxmlformats.org/officeDocument/2006/relationships/image" Target="../media/image18.png"/><Relationship Id="rId2" Type="http://schemas.openxmlformats.org/officeDocument/2006/relationships/tags" Target="../tags/tag65.xml"/><Relationship Id="rId16" Type="http://schemas.openxmlformats.org/officeDocument/2006/relationships/tags" Target="../tags/tag79.xml"/><Relationship Id="rId20" Type="http://schemas.openxmlformats.org/officeDocument/2006/relationships/tags" Target="../tags/tag83.xml"/><Relationship Id="rId29" Type="http://schemas.openxmlformats.org/officeDocument/2006/relationships/slideLayout" Target="../slideLayouts/slideLayout3.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24" Type="http://schemas.openxmlformats.org/officeDocument/2006/relationships/tags" Target="../tags/tag87.xml"/><Relationship Id="rId32" Type="http://schemas.openxmlformats.org/officeDocument/2006/relationships/image" Target="../media/image17.png"/><Relationship Id="rId5" Type="http://schemas.openxmlformats.org/officeDocument/2006/relationships/tags" Target="../tags/tag68.xml"/><Relationship Id="rId15" Type="http://schemas.openxmlformats.org/officeDocument/2006/relationships/tags" Target="../tags/tag78.xml"/><Relationship Id="rId23" Type="http://schemas.openxmlformats.org/officeDocument/2006/relationships/tags" Target="../tags/tag86.xml"/><Relationship Id="rId28" Type="http://schemas.openxmlformats.org/officeDocument/2006/relationships/tags" Target="../tags/tag91.xml"/><Relationship Id="rId10" Type="http://schemas.openxmlformats.org/officeDocument/2006/relationships/tags" Target="../tags/tag73.xml"/><Relationship Id="rId19" Type="http://schemas.openxmlformats.org/officeDocument/2006/relationships/tags" Target="../tags/tag82.xml"/><Relationship Id="rId31" Type="http://schemas.openxmlformats.org/officeDocument/2006/relationships/image" Target="../media/image16.png"/><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 Id="rId22" Type="http://schemas.openxmlformats.org/officeDocument/2006/relationships/tags" Target="../tags/tag85.xml"/><Relationship Id="rId27" Type="http://schemas.openxmlformats.org/officeDocument/2006/relationships/tags" Target="../tags/tag90.xml"/><Relationship Id="rId30" Type="http://schemas.openxmlformats.org/officeDocument/2006/relationships/image" Target="../media/image11.png"/><Relationship Id="rId8"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A-图片 64" descr="图片包含 游戏机, 体育&#10;&#10;描述已自动生成"/>
          <p:cNvPicPr>
            <a:picLocks noChangeAspect="1"/>
          </p:cNvPicPr>
          <p:nvPr>
            <p:custDataLst>
              <p:tags r:id="rId1"/>
            </p:custDataLst>
          </p:nvPr>
        </p:nvPicPr>
        <p:blipFill>
          <a:blip r:embed="rId37"/>
          <a:stretch>
            <a:fillRect/>
          </a:stretch>
        </p:blipFill>
        <p:spPr>
          <a:xfrm flipH="1">
            <a:off x="10342155" y="3637746"/>
            <a:ext cx="1887473" cy="1264801"/>
          </a:xfrm>
          <a:prstGeom prst="rect">
            <a:avLst/>
          </a:prstGeom>
        </p:spPr>
      </p:pic>
      <p:pic>
        <p:nvPicPr>
          <p:cNvPr id="64" name="PA-图片 63" descr="图片包含 游戏机, 体育&#10;&#10;描述已自动生成"/>
          <p:cNvPicPr>
            <a:picLocks noChangeAspect="1"/>
          </p:cNvPicPr>
          <p:nvPr>
            <p:custDataLst>
              <p:tags r:id="rId2"/>
            </p:custDataLst>
          </p:nvPr>
        </p:nvPicPr>
        <p:blipFill>
          <a:blip r:embed="rId37"/>
          <a:stretch>
            <a:fillRect/>
          </a:stretch>
        </p:blipFill>
        <p:spPr>
          <a:xfrm>
            <a:off x="-23862" y="3637746"/>
            <a:ext cx="1887473" cy="1264801"/>
          </a:xfrm>
          <a:prstGeom prst="rect">
            <a:avLst/>
          </a:prstGeom>
        </p:spPr>
      </p:pic>
      <p:pic>
        <p:nvPicPr>
          <p:cNvPr id="44" name="PA-图片 43" descr="图片包含 游戏机, 烟花, 灯光&#10;&#10;描述已自动生成"/>
          <p:cNvPicPr>
            <a:picLocks noChangeAspect="1"/>
          </p:cNvPicPr>
          <p:nvPr>
            <p:custDataLst>
              <p:tags r:id="rId3"/>
            </p:custDataLst>
          </p:nvPr>
        </p:nvPicPr>
        <p:blipFill rotWithShape="1">
          <a:blip r:embed="rId38" cstate="screen">
            <a:extLst>
              <a:ext uri="{BEBA8EAE-BF5A-486C-A8C5-ECC9F3942E4B}">
                <a14:imgProps xmlns:a14="http://schemas.microsoft.com/office/drawing/2010/main">
                  <a14:imgLayer r:embed="rId39">
                    <a14:imgEffect>
                      <a14:brightnessContrast bright="-78000"/>
                    </a14:imgEffect>
                  </a14:imgLayer>
                </a14:imgProps>
              </a:ext>
            </a:extLst>
          </a:blip>
          <a:srcRect/>
          <a:stretch>
            <a:fillRect/>
          </a:stretch>
        </p:blipFill>
        <p:spPr>
          <a:xfrm>
            <a:off x="3869639" y="-384349"/>
            <a:ext cx="4572000" cy="4121504"/>
          </a:xfrm>
          <a:prstGeom prst="rect">
            <a:avLst/>
          </a:prstGeom>
        </p:spPr>
      </p:pic>
      <p:pic>
        <p:nvPicPr>
          <p:cNvPr id="25" name="PA-图片 24"/>
          <p:cNvPicPr>
            <a:picLocks noChangeAspect="1"/>
          </p:cNvPicPr>
          <p:nvPr>
            <p:custDataLst>
              <p:tags r:id="rId4"/>
            </p:custDataLst>
          </p:nvPr>
        </p:nvPicPr>
        <p:blipFill>
          <a:blip r:embed="rId40" cstate="screen"/>
          <a:stretch>
            <a:fillRect/>
          </a:stretch>
        </p:blipFill>
        <p:spPr>
          <a:xfrm>
            <a:off x="2348262" y="3597131"/>
            <a:ext cx="7773339" cy="1920884"/>
          </a:xfrm>
          <a:prstGeom prst="rect">
            <a:avLst/>
          </a:prstGeom>
        </p:spPr>
      </p:pic>
      <p:sp>
        <p:nvSpPr>
          <p:cNvPr id="15" name="PA-文本框 14"/>
          <p:cNvSpPr txBox="1"/>
          <p:nvPr>
            <p:custDataLst>
              <p:tags r:id="rId5"/>
            </p:custDataLst>
          </p:nvPr>
        </p:nvSpPr>
        <p:spPr>
          <a:xfrm>
            <a:off x="1823036" y="2608689"/>
            <a:ext cx="8545930" cy="2646878"/>
          </a:xfrm>
          <a:prstGeom prst="rect">
            <a:avLst/>
          </a:prstGeom>
          <a:noFill/>
          <a:scene3d>
            <a:camera prst="orthographicFront"/>
            <a:lightRig rig="morning" dir="t"/>
          </a:scene3d>
          <a:sp3d>
            <a:bevelT prst="angle"/>
          </a:sp3d>
        </p:spPr>
        <p:txBody>
          <a:bodyPr wrap="none" rtlCol="0">
            <a:spAutoFit/>
            <a:sp3d extrusionH="57150" prstMaterial="matte">
              <a:bevelT w="12700" h="38100" prst="angle"/>
            </a:sp3d>
          </a:bodyPr>
          <a:lstStyle/>
          <a:p>
            <a:pPr algn="ctr"/>
            <a:r>
              <a:rPr lang="zh-CN" altLang="en-US" sz="16600" spc="-300" dirty="0">
                <a:gradFill>
                  <a:gsLst>
                    <a:gs pos="0">
                      <a:schemeClr val="bg1"/>
                    </a:gs>
                    <a:gs pos="100000">
                      <a:schemeClr val="accent2">
                        <a:lumMod val="60000"/>
                        <a:lumOff val="40000"/>
                      </a:schemeClr>
                    </a:gs>
                  </a:gsLst>
                  <a:lin ang="5400000" scaled="1"/>
                </a:gradFill>
                <a:effectLst>
                  <a:outerShdw blurRad="50800" dist="127000" dir="2700000" algn="tl" rotWithShape="0">
                    <a:prstClr val="black">
                      <a:alpha val="40000"/>
                    </a:prstClr>
                  </a:outerShdw>
                </a:effectLst>
                <a:latin typeface="义启小魏楷" panose="02010601030101010101" pitchFamily="2" charset="-128"/>
                <a:ea typeface="义启小魏楷" panose="02010601030101010101" pitchFamily="2" charset="-128"/>
                <a:cs typeface="+mn-ea"/>
                <a:sym typeface="+mn-lt"/>
              </a:rPr>
              <a:t>热血军魂</a:t>
            </a:r>
          </a:p>
        </p:txBody>
      </p:sp>
      <p:grpSp>
        <p:nvGrpSpPr>
          <p:cNvPr id="11" name="PA-组合 10"/>
          <p:cNvGrpSpPr/>
          <p:nvPr>
            <p:custDataLst>
              <p:tags r:id="rId6"/>
            </p:custDataLst>
          </p:nvPr>
        </p:nvGrpSpPr>
        <p:grpSpPr>
          <a:xfrm>
            <a:off x="4463032" y="71019"/>
            <a:ext cx="3684182" cy="3733800"/>
            <a:chOff x="3096064" y="289560"/>
            <a:chExt cx="4526280" cy="4587240"/>
          </a:xfrm>
        </p:grpSpPr>
        <p:pic>
          <p:nvPicPr>
            <p:cNvPr id="13" name="PA-图片 12" descr="图片包含 游戏机, 飞机&#10;&#10;描述已自动生成"/>
            <p:cNvPicPr>
              <a:picLocks noChangeAspect="1"/>
            </p:cNvPicPr>
            <p:nvPr>
              <p:custDataLst>
                <p:tags r:id="rId33"/>
              </p:custDataLst>
            </p:nvPr>
          </p:nvPicPr>
          <p:blipFill rotWithShape="1">
            <a:blip r:embed="rId41" cstate="screen"/>
            <a:srcRect/>
            <a:stretch>
              <a:fillRect/>
            </a:stretch>
          </p:blipFill>
          <p:spPr>
            <a:xfrm>
              <a:off x="3096064" y="289560"/>
              <a:ext cx="4343400" cy="4069080"/>
            </a:xfrm>
            <a:prstGeom prst="rect">
              <a:avLst/>
            </a:prstGeom>
          </p:spPr>
        </p:pic>
        <p:pic>
          <p:nvPicPr>
            <p:cNvPr id="16" name="PA-图片 15" descr="图片包含 游戏机, 灯光&#10;&#10;描述已自动生成"/>
            <p:cNvPicPr>
              <a:picLocks noChangeAspect="1"/>
            </p:cNvPicPr>
            <p:nvPr>
              <p:custDataLst>
                <p:tags r:id="rId34"/>
              </p:custDataLst>
            </p:nvPr>
          </p:nvPicPr>
          <p:blipFill rotWithShape="1">
            <a:blip r:embed="rId42" cstate="screen">
              <a:extLst>
                <a:ext uri="{BEBA8EAE-BF5A-486C-A8C5-ECC9F3942E4B}">
                  <a14:imgProps xmlns:a14="http://schemas.microsoft.com/office/drawing/2010/main">
                    <a14:imgLayer r:embed="rId43">
                      <a14:imgEffect>
                        <a14:brightnessContrast bright="13000"/>
                      </a14:imgEffect>
                    </a14:imgLayer>
                  </a14:imgProps>
                </a:ext>
              </a:extLst>
            </a:blip>
            <a:srcRect/>
            <a:stretch>
              <a:fillRect/>
            </a:stretch>
          </p:blipFill>
          <p:spPr>
            <a:xfrm>
              <a:off x="5702104" y="799705"/>
              <a:ext cx="1920240" cy="2209800"/>
            </a:xfrm>
            <a:prstGeom prst="rect">
              <a:avLst/>
            </a:prstGeom>
          </p:spPr>
        </p:pic>
        <p:pic>
          <p:nvPicPr>
            <p:cNvPr id="17" name="PA-图片 16" descr="图片包含 游戏机, 灯光&#10;&#10;描述已自动生成"/>
            <p:cNvPicPr>
              <a:picLocks noChangeAspect="1"/>
            </p:cNvPicPr>
            <p:nvPr>
              <p:custDataLst>
                <p:tags r:id="rId35"/>
              </p:custDataLst>
            </p:nvPr>
          </p:nvPicPr>
          <p:blipFill rotWithShape="1">
            <a:blip r:embed="rId42" cstate="screen">
              <a:extLst>
                <a:ext uri="{BEBA8EAE-BF5A-486C-A8C5-ECC9F3942E4B}">
                  <a14:imgProps xmlns:a14="http://schemas.microsoft.com/office/drawing/2010/main">
                    <a14:imgLayer r:embed="rId43">
                      <a14:imgEffect>
                        <a14:brightnessContrast bright="13000"/>
                      </a14:imgEffect>
                    </a14:imgLayer>
                  </a14:imgProps>
                </a:ext>
              </a:extLst>
            </a:blip>
            <a:srcRect/>
            <a:stretch>
              <a:fillRect/>
            </a:stretch>
          </p:blipFill>
          <p:spPr>
            <a:xfrm>
              <a:off x="3233224" y="2667000"/>
              <a:ext cx="1920240" cy="2209800"/>
            </a:xfrm>
            <a:prstGeom prst="rect">
              <a:avLst/>
            </a:prstGeom>
          </p:spPr>
        </p:pic>
      </p:grpSp>
      <p:grpSp>
        <p:nvGrpSpPr>
          <p:cNvPr id="68" name="PA-组合 67"/>
          <p:cNvGrpSpPr/>
          <p:nvPr>
            <p:custDataLst>
              <p:tags r:id="rId7"/>
            </p:custDataLst>
          </p:nvPr>
        </p:nvGrpSpPr>
        <p:grpSpPr>
          <a:xfrm>
            <a:off x="11071743" y="759750"/>
            <a:ext cx="400110" cy="4586063"/>
            <a:chOff x="11071743" y="1135969"/>
            <a:chExt cx="400110" cy="4586063"/>
          </a:xfrm>
        </p:grpSpPr>
        <p:sp>
          <p:nvSpPr>
            <p:cNvPr id="27" name="PA-文本框 26"/>
            <p:cNvSpPr txBox="1"/>
            <p:nvPr>
              <p:custDataLst>
                <p:tags r:id="rId18"/>
              </p:custDataLst>
            </p:nvPr>
          </p:nvSpPr>
          <p:spPr>
            <a:xfrm>
              <a:off x="11071743" y="1135969"/>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扬</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28" name="PA-文本框 27"/>
            <p:cNvSpPr txBox="1"/>
            <p:nvPr>
              <p:custDataLst>
                <p:tags r:id="rId19"/>
              </p:custDataLst>
            </p:nvPr>
          </p:nvSpPr>
          <p:spPr>
            <a:xfrm>
              <a:off x="11071743" y="1752282"/>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我</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29" name="PA-文本框 28"/>
            <p:cNvSpPr txBox="1"/>
            <p:nvPr>
              <p:custDataLst>
                <p:tags r:id="rId20"/>
              </p:custDataLst>
            </p:nvPr>
          </p:nvSpPr>
          <p:spPr>
            <a:xfrm>
              <a:off x="11071743" y="2368595"/>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军</a:t>
              </a:r>
            </a:p>
          </p:txBody>
        </p:sp>
        <p:sp>
          <p:nvSpPr>
            <p:cNvPr id="30" name="PA-文本框 29"/>
            <p:cNvSpPr txBox="1"/>
            <p:nvPr>
              <p:custDataLst>
                <p:tags r:id="rId21"/>
              </p:custDataLst>
            </p:nvPr>
          </p:nvSpPr>
          <p:spPr>
            <a:xfrm>
              <a:off x="11071743" y="2984908"/>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威</a:t>
              </a:r>
            </a:p>
          </p:txBody>
        </p:sp>
        <p:sp>
          <p:nvSpPr>
            <p:cNvPr id="31" name="PA-文本框 30"/>
            <p:cNvSpPr txBox="1"/>
            <p:nvPr>
              <p:custDataLst>
                <p:tags r:id="rId22"/>
              </p:custDataLst>
            </p:nvPr>
          </p:nvSpPr>
          <p:spPr>
            <a:xfrm>
              <a:off x="11071743" y="3601221"/>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振</a:t>
              </a:r>
            </a:p>
          </p:txBody>
        </p:sp>
        <p:sp>
          <p:nvSpPr>
            <p:cNvPr id="32" name="PA-文本框 31"/>
            <p:cNvSpPr txBox="1"/>
            <p:nvPr>
              <p:custDataLst>
                <p:tags r:id="rId23"/>
              </p:custDataLst>
            </p:nvPr>
          </p:nvSpPr>
          <p:spPr>
            <a:xfrm>
              <a:off x="11071743" y="4217534"/>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兴</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33" name="PA-文本框 32"/>
            <p:cNvSpPr txBox="1"/>
            <p:nvPr>
              <p:custDataLst>
                <p:tags r:id="rId24"/>
              </p:custDataLst>
            </p:nvPr>
          </p:nvSpPr>
          <p:spPr>
            <a:xfrm>
              <a:off x="11071743" y="4833847"/>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中</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34" name="PA-文本框 33"/>
            <p:cNvSpPr txBox="1"/>
            <p:nvPr>
              <p:custDataLst>
                <p:tags r:id="rId25"/>
              </p:custDataLst>
            </p:nvPr>
          </p:nvSpPr>
          <p:spPr>
            <a:xfrm>
              <a:off x="11071743" y="5450163"/>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华</a:t>
              </a:r>
            </a:p>
          </p:txBody>
        </p:sp>
        <p:sp>
          <p:nvSpPr>
            <p:cNvPr id="35" name="PA-5-Point Star 34"/>
            <p:cNvSpPr/>
            <p:nvPr>
              <p:custDataLst>
                <p:tags r:id="rId26"/>
              </p:custDataLst>
            </p:nvPr>
          </p:nvSpPr>
          <p:spPr>
            <a:xfrm>
              <a:off x="11195606" y="1503868"/>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PA-5-Point Star 35"/>
            <p:cNvSpPr/>
            <p:nvPr>
              <p:custDataLst>
                <p:tags r:id="rId27"/>
              </p:custDataLst>
            </p:nvPr>
          </p:nvSpPr>
          <p:spPr>
            <a:xfrm>
              <a:off x="11195606" y="2120181"/>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PA-5-Point Star 36"/>
            <p:cNvSpPr/>
            <p:nvPr>
              <p:custDataLst>
                <p:tags r:id="rId28"/>
              </p:custDataLst>
            </p:nvPr>
          </p:nvSpPr>
          <p:spPr>
            <a:xfrm>
              <a:off x="11195606" y="2736494"/>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PA-5-Point Star 37"/>
            <p:cNvSpPr/>
            <p:nvPr>
              <p:custDataLst>
                <p:tags r:id="rId29"/>
              </p:custDataLst>
            </p:nvPr>
          </p:nvSpPr>
          <p:spPr>
            <a:xfrm>
              <a:off x="11195606" y="3352807"/>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PA-5-Point Star 38"/>
            <p:cNvSpPr/>
            <p:nvPr>
              <p:custDataLst>
                <p:tags r:id="rId30"/>
              </p:custDataLst>
            </p:nvPr>
          </p:nvSpPr>
          <p:spPr>
            <a:xfrm>
              <a:off x="11195606" y="3969120"/>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PA-5-Point Star 39"/>
            <p:cNvSpPr/>
            <p:nvPr>
              <p:custDataLst>
                <p:tags r:id="rId31"/>
              </p:custDataLst>
            </p:nvPr>
          </p:nvSpPr>
          <p:spPr>
            <a:xfrm>
              <a:off x="11195606" y="4585433"/>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PA-5-Point Star 40"/>
            <p:cNvSpPr/>
            <p:nvPr>
              <p:custDataLst>
                <p:tags r:id="rId32"/>
              </p:custDataLst>
            </p:nvPr>
          </p:nvSpPr>
          <p:spPr>
            <a:xfrm>
              <a:off x="11195606" y="5201746"/>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48" name="PA-图片 47"/>
          <p:cNvPicPr>
            <a:picLocks noChangeAspect="1"/>
          </p:cNvPicPr>
          <p:nvPr>
            <p:custDataLst>
              <p:tags r:id="rId8"/>
            </p:custDataLst>
          </p:nvPr>
        </p:nvPicPr>
        <p:blipFill>
          <a:blip r:embed="rId44" cstate="screen"/>
          <a:stretch>
            <a:fillRect/>
          </a:stretch>
        </p:blipFill>
        <p:spPr>
          <a:xfrm>
            <a:off x="2348261" y="-50824"/>
            <a:ext cx="7790044" cy="3845506"/>
          </a:xfrm>
          <a:prstGeom prst="rect">
            <a:avLst/>
          </a:prstGeom>
        </p:spPr>
      </p:pic>
      <p:grpSp>
        <p:nvGrpSpPr>
          <p:cNvPr id="52" name="PA-组合 51"/>
          <p:cNvGrpSpPr/>
          <p:nvPr>
            <p:custDataLst>
              <p:tags r:id="rId9"/>
            </p:custDataLst>
          </p:nvPr>
        </p:nvGrpSpPr>
        <p:grpSpPr>
          <a:xfrm>
            <a:off x="108301" y="231848"/>
            <a:ext cx="1615404" cy="3938668"/>
            <a:chOff x="286290" y="1777840"/>
            <a:chExt cx="1615404" cy="3938668"/>
          </a:xfrm>
        </p:grpSpPr>
        <p:pic>
          <p:nvPicPr>
            <p:cNvPr id="46" name="PA-图片 45" descr="图片包含 游戏机&#10;&#10;描述已自动生成"/>
            <p:cNvPicPr>
              <a:picLocks noChangeAspect="1"/>
            </p:cNvPicPr>
            <p:nvPr>
              <p:custDataLst>
                <p:tags r:id="rId14"/>
              </p:custDataLst>
            </p:nvPr>
          </p:nvPicPr>
          <p:blipFill rotWithShape="1">
            <a:blip r:embed="rId45" cstate="screen"/>
            <a:srcRect l="-4"/>
            <a:stretch>
              <a:fillRect/>
            </a:stretch>
          </p:blipFill>
          <p:spPr>
            <a:xfrm>
              <a:off x="286290" y="1777840"/>
              <a:ext cx="1615404" cy="1055804"/>
            </a:xfrm>
            <a:prstGeom prst="rect">
              <a:avLst/>
            </a:prstGeom>
          </p:spPr>
        </p:pic>
        <p:sp>
          <p:nvSpPr>
            <p:cNvPr id="49" name="PA-文本框 48"/>
            <p:cNvSpPr txBox="1"/>
            <p:nvPr>
              <p:custDataLst>
                <p:tags r:id="rId15"/>
              </p:custDataLst>
            </p:nvPr>
          </p:nvSpPr>
          <p:spPr>
            <a:xfrm>
              <a:off x="741225" y="2905482"/>
              <a:ext cx="353943" cy="2811026"/>
            </a:xfrm>
            <a:prstGeom prst="rect">
              <a:avLst/>
            </a:prstGeom>
            <a:noFill/>
          </p:spPr>
          <p:txBody>
            <a:bodyPr vert="eaVert" wrap="none" rtlCol="0">
              <a:spAutoFit/>
            </a:bodyPr>
            <a:lstStyle/>
            <a:p>
              <a:r>
                <a:rPr lang="zh-CN" altLang="en-US" sz="1100" spc="600" dirty="0">
                  <a:solidFill>
                    <a:schemeClr val="bg1"/>
                  </a:solidFill>
                  <a:cs typeface="+mn-ea"/>
                  <a:sym typeface="+mn-lt"/>
                </a:rPr>
                <a:t>热烈庆祝建军节成立</a:t>
              </a:r>
              <a:r>
                <a:rPr lang="en-US" altLang="zh-CN" sz="1100" spc="600" dirty="0">
                  <a:solidFill>
                    <a:schemeClr val="bg1"/>
                  </a:solidFill>
                  <a:cs typeface="+mn-ea"/>
                  <a:sym typeface="+mn-lt"/>
                </a:rPr>
                <a:t>93</a:t>
              </a:r>
              <a:r>
                <a:rPr lang="zh-CN" altLang="en-US" sz="1100" spc="600" dirty="0">
                  <a:solidFill>
                    <a:schemeClr val="bg1"/>
                  </a:solidFill>
                  <a:cs typeface="+mn-ea"/>
                  <a:sym typeface="+mn-lt"/>
                </a:rPr>
                <a:t>周年</a:t>
              </a:r>
            </a:p>
          </p:txBody>
        </p:sp>
        <p:sp>
          <p:nvSpPr>
            <p:cNvPr id="50" name="PA-文本框 49"/>
            <p:cNvSpPr txBox="1"/>
            <p:nvPr>
              <p:custDataLst>
                <p:tags r:id="rId16"/>
              </p:custDataLst>
            </p:nvPr>
          </p:nvSpPr>
          <p:spPr>
            <a:xfrm>
              <a:off x="652766" y="2558343"/>
              <a:ext cx="989374" cy="276999"/>
            </a:xfrm>
            <a:prstGeom prst="rect">
              <a:avLst/>
            </a:prstGeom>
            <a:noFill/>
          </p:spPr>
          <p:txBody>
            <a:bodyPr wrap="none" rtlCol="0">
              <a:spAutoFit/>
            </a:bodyPr>
            <a:lstStyle/>
            <a:p>
              <a:pPr algn="ctr"/>
              <a:r>
                <a:rPr lang="en-US" altLang="zh-CN" sz="1200" dirty="0" smtClean="0">
                  <a:solidFill>
                    <a:schemeClr val="bg1"/>
                  </a:solidFill>
                  <a:cs typeface="+mn-ea"/>
                  <a:sym typeface="+mn-lt"/>
                </a:rPr>
                <a:t>1927-20XX</a:t>
              </a:r>
              <a:endParaRPr lang="zh-CN" altLang="en-US" sz="1200" dirty="0">
                <a:solidFill>
                  <a:schemeClr val="bg1"/>
                </a:solidFill>
                <a:cs typeface="+mn-ea"/>
                <a:sym typeface="+mn-lt"/>
              </a:endParaRPr>
            </a:p>
          </p:txBody>
        </p:sp>
        <p:sp>
          <p:nvSpPr>
            <p:cNvPr id="51" name="PA-文本框 50"/>
            <p:cNvSpPr txBox="1"/>
            <p:nvPr>
              <p:custDataLst>
                <p:tags r:id="rId17"/>
              </p:custDataLst>
            </p:nvPr>
          </p:nvSpPr>
          <p:spPr>
            <a:xfrm>
              <a:off x="1073515" y="2905482"/>
              <a:ext cx="461665" cy="1438855"/>
            </a:xfrm>
            <a:prstGeom prst="rect">
              <a:avLst/>
            </a:prstGeom>
            <a:noFill/>
          </p:spPr>
          <p:txBody>
            <a:bodyPr vert="eaVert" wrap="none" rtlCol="0">
              <a:spAutoFit/>
            </a:bodyPr>
            <a:lstStyle/>
            <a:p>
              <a:r>
                <a:rPr lang="zh-CN" altLang="en-US" spc="300" dirty="0">
                  <a:solidFill>
                    <a:schemeClr val="bg1"/>
                  </a:solidFill>
                  <a:cs typeface="+mn-ea"/>
                  <a:sym typeface="+mn-lt"/>
                </a:rPr>
                <a:t>八一建军节</a:t>
              </a:r>
            </a:p>
          </p:txBody>
        </p:sp>
      </p:grpSp>
      <p:sp>
        <p:nvSpPr>
          <p:cNvPr id="53" name="PA-文本框 52"/>
          <p:cNvSpPr txBox="1"/>
          <p:nvPr>
            <p:custDataLst>
              <p:tags r:id="rId10"/>
            </p:custDataLst>
          </p:nvPr>
        </p:nvSpPr>
        <p:spPr>
          <a:xfrm>
            <a:off x="492410" y="6133298"/>
            <a:ext cx="11207180" cy="215444"/>
          </a:xfrm>
          <a:prstGeom prst="rect">
            <a:avLst/>
          </a:prstGeom>
          <a:noFill/>
        </p:spPr>
        <p:txBody>
          <a:bodyPr wrap="square" rtlCol="0">
            <a:spAutoFit/>
          </a:bodyPr>
          <a:lstStyle/>
          <a:p>
            <a:pPr algn="dist"/>
            <a:r>
              <a:rPr lang="en-US" altLang="zh-CN" sz="800" dirty="0">
                <a:solidFill>
                  <a:schemeClr val="bg1"/>
                </a:solidFill>
                <a:cs typeface="+mn-ea"/>
                <a:sym typeface="+mn-lt"/>
              </a:rPr>
              <a:t>HOT BLOODED ARMY SOUL</a:t>
            </a:r>
            <a:endParaRPr lang="zh-CN" altLang="en-US" sz="800" dirty="0">
              <a:solidFill>
                <a:schemeClr val="bg1"/>
              </a:solidFill>
              <a:cs typeface="+mn-ea"/>
              <a:sym typeface="+mn-lt"/>
            </a:endParaRPr>
          </a:p>
        </p:txBody>
      </p:sp>
      <p:pic>
        <p:nvPicPr>
          <p:cNvPr id="55" name="PA-图片 54" descr="图片包含 游戏机, 食物, 衬衫&#10;&#10;描述已自动生成"/>
          <p:cNvPicPr>
            <a:picLocks noChangeAspect="1"/>
          </p:cNvPicPr>
          <p:nvPr>
            <p:custDataLst>
              <p:tags r:id="rId11"/>
            </p:custDataLst>
          </p:nvPr>
        </p:nvPicPr>
        <p:blipFill>
          <a:blip r:embed="rId46"/>
          <a:stretch>
            <a:fillRect/>
          </a:stretch>
        </p:blipFill>
        <p:spPr>
          <a:xfrm>
            <a:off x="3422830" y="10320"/>
            <a:ext cx="5670644" cy="2332083"/>
          </a:xfrm>
          <a:prstGeom prst="rect">
            <a:avLst/>
          </a:prstGeom>
        </p:spPr>
      </p:pic>
      <p:pic>
        <p:nvPicPr>
          <p:cNvPr id="62" name="PA-图片 61" descr="图片包含 动物, 鸟, 游戏机&#10;&#10;描述已自动生成"/>
          <p:cNvPicPr>
            <a:picLocks noChangeAspect="1"/>
          </p:cNvPicPr>
          <p:nvPr>
            <p:custDataLst>
              <p:tags r:id="rId12"/>
            </p:custDataLst>
          </p:nvPr>
        </p:nvPicPr>
        <p:blipFill>
          <a:blip r:embed="rId47"/>
          <a:stretch>
            <a:fillRect/>
          </a:stretch>
        </p:blipFill>
        <p:spPr>
          <a:xfrm>
            <a:off x="1278588" y="5069139"/>
            <a:ext cx="966498" cy="541239"/>
          </a:xfrm>
          <a:prstGeom prst="rect">
            <a:avLst/>
          </a:prstGeom>
        </p:spPr>
      </p:pic>
      <p:pic>
        <p:nvPicPr>
          <p:cNvPr id="67" name="PA-图片 66" descr="图片包含 动物, 鸟, 游戏机&#10;&#10;描述已自动生成"/>
          <p:cNvPicPr>
            <a:picLocks noChangeAspect="1"/>
          </p:cNvPicPr>
          <p:nvPr>
            <p:custDataLst>
              <p:tags r:id="rId13"/>
            </p:custDataLst>
          </p:nvPr>
        </p:nvPicPr>
        <p:blipFill rotWithShape="1">
          <a:blip r:embed="rId48" cstate="screen"/>
          <a:srcRect/>
          <a:stretch>
            <a:fillRect/>
          </a:stretch>
        </p:blipFill>
        <p:spPr>
          <a:xfrm>
            <a:off x="9870439" y="2861888"/>
            <a:ext cx="535733" cy="643303"/>
          </a:xfrm>
          <a:prstGeom prst="rect">
            <a:avLst/>
          </a:prstGeom>
        </p:spPr>
      </p:pic>
      <p:sp>
        <p:nvSpPr>
          <p:cNvPr id="70" name="文本框 69"/>
          <p:cNvSpPr txBox="1"/>
          <p:nvPr/>
        </p:nvSpPr>
        <p:spPr>
          <a:xfrm rot="5400000">
            <a:off x="-12534912" y="8700206"/>
            <a:ext cx="1107996" cy="1200329"/>
          </a:xfrm>
          <a:prstGeom prst="rect">
            <a:avLst/>
          </a:prstGeom>
          <a:noFill/>
        </p:spPr>
        <p:txBody>
          <a:bodyPr wrap="none" rtlCol="0">
            <a:spAutoFit/>
            <a:scene3d>
              <a:camera prst="orthographicFront">
                <a:rot lat="0" lon="0" rev="0"/>
              </a:camera>
              <a:lightRig rig="flood" dir="t">
                <a:rot lat="0" lon="0" rev="2400000"/>
              </a:lightRig>
            </a:scene3d>
            <a:sp3d extrusionH="57150">
              <a:bevelT w="88900" h="31750" prst="riblet"/>
            </a:sp3d>
          </a:bodyPr>
          <a:lstStyle/>
          <a:p>
            <a:r>
              <a:rPr lang="zh-CN" altLang="en-US" sz="7200" dirty="0">
                <a:solidFill>
                  <a:schemeClr val="accent2">
                    <a:lumMod val="60000"/>
                    <a:lumOff val="40000"/>
                  </a:schemeClr>
                </a:solidFill>
                <a:effectLst>
                  <a:outerShdw blurRad="50800" dist="38100" dir="2700000" algn="tl" rotWithShape="0">
                    <a:prstClr val="black">
                      <a:alpha val="40000"/>
                    </a:prstClr>
                  </a:outerShdw>
                </a:effectLst>
                <a:cs typeface="+mn-ea"/>
                <a:sym typeface="+mn-lt"/>
              </a:rPr>
              <a:t>目</a:t>
            </a:r>
          </a:p>
        </p:txBody>
      </p:sp>
      <p:sp>
        <p:nvSpPr>
          <p:cNvPr id="71" name="文本框 70"/>
          <p:cNvSpPr txBox="1"/>
          <p:nvPr/>
        </p:nvSpPr>
        <p:spPr>
          <a:xfrm rot="5400000">
            <a:off x="-9629696" y="10280471"/>
            <a:ext cx="1107996" cy="1200329"/>
          </a:xfrm>
          <a:prstGeom prst="rect">
            <a:avLst/>
          </a:prstGeom>
          <a:noFill/>
        </p:spPr>
        <p:txBody>
          <a:bodyPr wrap="none" rtlCol="0">
            <a:spAutoFit/>
            <a:scene3d>
              <a:camera prst="orthographicFront">
                <a:rot lat="0" lon="0" rev="0"/>
              </a:camera>
              <a:lightRig rig="flood" dir="t">
                <a:rot lat="0" lon="0" rev="2400000"/>
              </a:lightRig>
            </a:scene3d>
            <a:sp3d extrusionH="57150">
              <a:bevelT w="88900" h="31750" prst="riblet"/>
            </a:sp3d>
          </a:bodyPr>
          <a:lstStyle/>
          <a:p>
            <a:r>
              <a:rPr lang="zh-CN" altLang="en-US" sz="7200" dirty="0">
                <a:solidFill>
                  <a:schemeClr val="accent2">
                    <a:lumMod val="60000"/>
                    <a:lumOff val="40000"/>
                  </a:schemeClr>
                </a:solidFill>
                <a:effectLst>
                  <a:outerShdw blurRad="50800" dist="38100" dir="2700000" algn="tl" rotWithShape="0">
                    <a:prstClr val="black">
                      <a:alpha val="40000"/>
                    </a:prstClr>
                  </a:outerShdw>
                </a:effectLst>
                <a:cs typeface="+mn-ea"/>
                <a:sym typeface="+mn-lt"/>
              </a:rPr>
              <a:t>录</a:t>
            </a:r>
          </a:p>
        </p:txBody>
      </p:sp>
      <p:grpSp>
        <p:nvGrpSpPr>
          <p:cNvPr id="72" name="组合 71"/>
          <p:cNvGrpSpPr/>
          <p:nvPr/>
        </p:nvGrpSpPr>
        <p:grpSpPr>
          <a:xfrm rot="5400000">
            <a:off x="-9818523" y="9516825"/>
            <a:ext cx="3236685" cy="862314"/>
            <a:chOff x="1013825" y="2881926"/>
            <a:chExt cx="3236685" cy="862314"/>
          </a:xfrm>
        </p:grpSpPr>
        <p:pic>
          <p:nvPicPr>
            <p:cNvPr id="73" name="图片 72" descr="图片包含 动物, 鸟, 游戏机&#10;&#10;描述已自动生成"/>
            <p:cNvPicPr>
              <a:picLocks noChangeAspect="1"/>
            </p:cNvPicPr>
            <p:nvPr/>
          </p:nvPicPr>
          <p:blipFill rotWithShape="1">
            <a:blip r:embed="rId49" cstate="screen"/>
            <a:srcRect/>
            <a:stretch>
              <a:fillRect/>
            </a:stretch>
          </p:blipFill>
          <p:spPr>
            <a:xfrm flipH="1">
              <a:off x="1013825" y="3029852"/>
              <a:ext cx="588311" cy="627478"/>
            </a:xfrm>
            <a:prstGeom prst="rect">
              <a:avLst/>
            </a:prstGeom>
          </p:spPr>
        </p:pic>
        <p:sp>
          <p:nvSpPr>
            <p:cNvPr id="74" name="文本框 73"/>
            <p:cNvSpPr txBox="1"/>
            <p:nvPr/>
          </p:nvSpPr>
          <p:spPr>
            <a:xfrm>
              <a:off x="1724056" y="2881926"/>
              <a:ext cx="1723549" cy="461665"/>
            </a:xfrm>
            <a:prstGeom prst="rect">
              <a:avLst/>
            </a:prstGeom>
            <a:noFill/>
          </p:spPr>
          <p:txBody>
            <a:bodyPr wrap="none" rtlCol="0">
              <a:spAutoFit/>
            </a:bodyPr>
            <a:lstStyle/>
            <a:p>
              <a:r>
                <a:rPr lang="zh-CN" altLang="en-US" sz="2400" dirty="0">
                  <a:solidFill>
                    <a:schemeClr val="accent2">
                      <a:lumMod val="40000"/>
                      <a:lumOff val="60000"/>
                    </a:schemeClr>
                  </a:solidFill>
                  <a:cs typeface="+mn-ea"/>
                  <a:sym typeface="+mn-lt"/>
                </a:rPr>
                <a:t>建军节来历</a:t>
              </a:r>
            </a:p>
          </p:txBody>
        </p:sp>
        <p:sp>
          <p:nvSpPr>
            <p:cNvPr id="75" name="文本框 74"/>
            <p:cNvSpPr txBox="1"/>
            <p:nvPr/>
          </p:nvSpPr>
          <p:spPr>
            <a:xfrm>
              <a:off x="1724057" y="3331819"/>
              <a:ext cx="2526453" cy="412421"/>
            </a:xfrm>
            <a:prstGeom prst="rect">
              <a:avLst/>
            </a:prstGeom>
            <a:noFill/>
          </p:spPr>
          <p:txBody>
            <a:bodyPr wrap="square" rtlCol="0">
              <a:spAutoFit/>
            </a:bodyPr>
            <a:lstStyle/>
            <a:p>
              <a:pPr>
                <a:lnSpc>
                  <a:spcPct val="130000"/>
                </a:lnSpc>
              </a:pPr>
              <a:r>
                <a:rPr lang="en-US" altLang="zh-CN" sz="800" dirty="0">
                  <a:solidFill>
                    <a:schemeClr val="bg1"/>
                  </a:solidFill>
                  <a:cs typeface="+mn-ea"/>
                  <a:sym typeface="+mn-lt"/>
                </a:rPr>
                <a:t>WARMLY CELEBRATE THE 93RD ANNIVERSARY OF THE FOUNDING OF THE PLA</a:t>
              </a:r>
              <a:endParaRPr lang="zh-CN" altLang="en-US" sz="800" dirty="0">
                <a:solidFill>
                  <a:schemeClr val="bg1"/>
                </a:solidFill>
                <a:cs typeface="+mn-ea"/>
                <a:sym typeface="+mn-lt"/>
              </a:endParaRPr>
            </a:p>
          </p:txBody>
        </p:sp>
      </p:grpSp>
      <p:grpSp>
        <p:nvGrpSpPr>
          <p:cNvPr id="76" name="组合 75"/>
          <p:cNvGrpSpPr/>
          <p:nvPr/>
        </p:nvGrpSpPr>
        <p:grpSpPr>
          <a:xfrm rot="5400000">
            <a:off x="-14187324" y="12310825"/>
            <a:ext cx="3236685" cy="862314"/>
            <a:chOff x="7941491" y="2881926"/>
            <a:chExt cx="3236685" cy="862314"/>
          </a:xfrm>
        </p:grpSpPr>
        <p:pic>
          <p:nvPicPr>
            <p:cNvPr id="77" name="图片 76" descr="图片包含 动物, 鸟, 游戏机&#10;&#10;描述已自动生成"/>
            <p:cNvPicPr>
              <a:picLocks noChangeAspect="1"/>
            </p:cNvPicPr>
            <p:nvPr/>
          </p:nvPicPr>
          <p:blipFill rotWithShape="1">
            <a:blip r:embed="rId49" cstate="screen"/>
            <a:srcRect/>
            <a:stretch>
              <a:fillRect/>
            </a:stretch>
          </p:blipFill>
          <p:spPr>
            <a:xfrm flipH="1">
              <a:off x="7941491" y="3029852"/>
              <a:ext cx="588311" cy="627478"/>
            </a:xfrm>
            <a:prstGeom prst="rect">
              <a:avLst/>
            </a:prstGeom>
          </p:spPr>
        </p:pic>
        <p:sp>
          <p:nvSpPr>
            <p:cNvPr id="78" name="文本框 77"/>
            <p:cNvSpPr txBox="1"/>
            <p:nvPr/>
          </p:nvSpPr>
          <p:spPr>
            <a:xfrm>
              <a:off x="8651722" y="2881926"/>
              <a:ext cx="1723549" cy="461665"/>
            </a:xfrm>
            <a:prstGeom prst="rect">
              <a:avLst/>
            </a:prstGeom>
            <a:noFill/>
          </p:spPr>
          <p:txBody>
            <a:bodyPr wrap="none" rtlCol="0">
              <a:spAutoFit/>
            </a:bodyPr>
            <a:lstStyle/>
            <a:p>
              <a:r>
                <a:rPr lang="zh-CN" altLang="en-US" sz="2400" dirty="0">
                  <a:solidFill>
                    <a:schemeClr val="accent2">
                      <a:lumMod val="40000"/>
                      <a:lumOff val="60000"/>
                    </a:schemeClr>
                  </a:solidFill>
                  <a:cs typeface="+mn-ea"/>
                  <a:sym typeface="+mn-lt"/>
                </a:rPr>
                <a:t>建军节知识</a:t>
              </a:r>
            </a:p>
          </p:txBody>
        </p:sp>
        <p:sp>
          <p:nvSpPr>
            <p:cNvPr id="79" name="文本框 78"/>
            <p:cNvSpPr txBox="1"/>
            <p:nvPr/>
          </p:nvSpPr>
          <p:spPr>
            <a:xfrm>
              <a:off x="8651723" y="3331819"/>
              <a:ext cx="2526453" cy="412421"/>
            </a:xfrm>
            <a:prstGeom prst="rect">
              <a:avLst/>
            </a:prstGeom>
            <a:noFill/>
          </p:spPr>
          <p:txBody>
            <a:bodyPr wrap="square" rtlCol="0">
              <a:spAutoFit/>
            </a:bodyPr>
            <a:lstStyle/>
            <a:p>
              <a:pPr>
                <a:lnSpc>
                  <a:spcPct val="130000"/>
                </a:lnSpc>
              </a:pPr>
              <a:r>
                <a:rPr lang="en-US" altLang="zh-CN" sz="800" dirty="0">
                  <a:solidFill>
                    <a:schemeClr val="bg1"/>
                  </a:solidFill>
                  <a:cs typeface="+mn-ea"/>
                  <a:sym typeface="+mn-lt"/>
                </a:rPr>
                <a:t>WARMLY CELEBRATE THE 93RD ANNIVERSARY OF THE FOUNDING OF THE PLA</a:t>
              </a:r>
              <a:endParaRPr lang="zh-CN" altLang="en-US" sz="800" dirty="0">
                <a:solidFill>
                  <a:schemeClr val="bg1"/>
                </a:solidFill>
                <a:cs typeface="+mn-ea"/>
                <a:sym typeface="+mn-lt"/>
              </a:endParaRPr>
            </a:p>
          </p:txBody>
        </p:sp>
      </p:grpSp>
      <p:grpSp>
        <p:nvGrpSpPr>
          <p:cNvPr id="80" name="组合 79"/>
          <p:cNvGrpSpPr/>
          <p:nvPr/>
        </p:nvGrpSpPr>
        <p:grpSpPr>
          <a:xfrm rot="5400000">
            <a:off x="-10377323" y="10228025"/>
            <a:ext cx="3236685" cy="862314"/>
            <a:chOff x="4477658" y="2881926"/>
            <a:chExt cx="3236685" cy="862314"/>
          </a:xfrm>
        </p:grpSpPr>
        <p:pic>
          <p:nvPicPr>
            <p:cNvPr id="81" name="图片 80" descr="图片包含 动物, 鸟, 游戏机&#10;&#10;描述已自动生成"/>
            <p:cNvPicPr>
              <a:picLocks noChangeAspect="1"/>
            </p:cNvPicPr>
            <p:nvPr/>
          </p:nvPicPr>
          <p:blipFill rotWithShape="1">
            <a:blip r:embed="rId49" cstate="screen"/>
            <a:srcRect/>
            <a:stretch>
              <a:fillRect/>
            </a:stretch>
          </p:blipFill>
          <p:spPr>
            <a:xfrm flipH="1">
              <a:off x="4477658" y="3029852"/>
              <a:ext cx="588311" cy="627478"/>
            </a:xfrm>
            <a:prstGeom prst="rect">
              <a:avLst/>
            </a:prstGeom>
          </p:spPr>
        </p:pic>
        <p:sp>
          <p:nvSpPr>
            <p:cNvPr id="82" name="文本框 81"/>
            <p:cNvSpPr txBox="1"/>
            <p:nvPr/>
          </p:nvSpPr>
          <p:spPr>
            <a:xfrm>
              <a:off x="5187889" y="2881926"/>
              <a:ext cx="1723549" cy="461665"/>
            </a:xfrm>
            <a:prstGeom prst="rect">
              <a:avLst/>
            </a:prstGeom>
            <a:noFill/>
          </p:spPr>
          <p:txBody>
            <a:bodyPr wrap="none" rtlCol="0">
              <a:spAutoFit/>
            </a:bodyPr>
            <a:lstStyle/>
            <a:p>
              <a:r>
                <a:rPr lang="zh-CN" altLang="en-US" sz="2400" dirty="0">
                  <a:solidFill>
                    <a:schemeClr val="accent2">
                      <a:lumMod val="40000"/>
                      <a:lumOff val="60000"/>
                    </a:schemeClr>
                  </a:solidFill>
                  <a:cs typeface="+mn-ea"/>
                  <a:sym typeface="+mn-lt"/>
                </a:rPr>
                <a:t>建军节意义</a:t>
              </a:r>
            </a:p>
          </p:txBody>
        </p:sp>
        <p:sp>
          <p:nvSpPr>
            <p:cNvPr id="83" name="文本框 82"/>
            <p:cNvSpPr txBox="1"/>
            <p:nvPr/>
          </p:nvSpPr>
          <p:spPr>
            <a:xfrm>
              <a:off x="5187890" y="3331819"/>
              <a:ext cx="2526453" cy="412421"/>
            </a:xfrm>
            <a:prstGeom prst="rect">
              <a:avLst/>
            </a:prstGeom>
            <a:noFill/>
          </p:spPr>
          <p:txBody>
            <a:bodyPr wrap="square" rtlCol="0">
              <a:spAutoFit/>
            </a:bodyPr>
            <a:lstStyle/>
            <a:p>
              <a:pPr>
                <a:lnSpc>
                  <a:spcPct val="130000"/>
                </a:lnSpc>
              </a:pPr>
              <a:r>
                <a:rPr lang="en-US" altLang="zh-CN" sz="800" dirty="0">
                  <a:solidFill>
                    <a:schemeClr val="bg1"/>
                  </a:solidFill>
                  <a:cs typeface="+mn-ea"/>
                  <a:sym typeface="+mn-lt"/>
                </a:rPr>
                <a:t>WARMLY CELEBRATE THE 93RD ANNIVERSARY OF THE FOUNDING OF THE PLA</a:t>
              </a:r>
              <a:endParaRPr lang="zh-CN" altLang="en-US" sz="800" dirty="0">
                <a:solidFill>
                  <a:schemeClr val="bg1"/>
                </a:solidFill>
                <a:cs typeface="+mn-ea"/>
                <a:sym typeface="+mn-lt"/>
              </a:endParaRPr>
            </a:p>
          </p:txBody>
        </p:sp>
      </p:grpSp>
      <p:grpSp>
        <p:nvGrpSpPr>
          <p:cNvPr id="84" name="组合 83"/>
          <p:cNvGrpSpPr/>
          <p:nvPr/>
        </p:nvGrpSpPr>
        <p:grpSpPr>
          <a:xfrm rot="5400000">
            <a:off x="-14441324" y="11472626"/>
            <a:ext cx="3236685" cy="862313"/>
            <a:chOff x="6209575" y="4286707"/>
            <a:chExt cx="3236685" cy="862313"/>
          </a:xfrm>
        </p:grpSpPr>
        <p:pic>
          <p:nvPicPr>
            <p:cNvPr id="85" name="图片 84" descr="图片包含 动物, 鸟, 游戏机&#10;&#10;描述已自动生成"/>
            <p:cNvPicPr>
              <a:picLocks noChangeAspect="1"/>
            </p:cNvPicPr>
            <p:nvPr/>
          </p:nvPicPr>
          <p:blipFill rotWithShape="1">
            <a:blip r:embed="rId49" cstate="screen"/>
            <a:srcRect/>
            <a:stretch>
              <a:fillRect/>
            </a:stretch>
          </p:blipFill>
          <p:spPr>
            <a:xfrm flipH="1">
              <a:off x="6209575" y="4434633"/>
              <a:ext cx="588311" cy="627478"/>
            </a:xfrm>
            <a:prstGeom prst="rect">
              <a:avLst/>
            </a:prstGeom>
          </p:spPr>
        </p:pic>
        <p:sp>
          <p:nvSpPr>
            <p:cNvPr id="86" name="文本框 85"/>
            <p:cNvSpPr txBox="1"/>
            <p:nvPr/>
          </p:nvSpPr>
          <p:spPr>
            <a:xfrm>
              <a:off x="6919806" y="4286707"/>
              <a:ext cx="1723549" cy="461665"/>
            </a:xfrm>
            <a:prstGeom prst="rect">
              <a:avLst/>
            </a:prstGeom>
            <a:noFill/>
          </p:spPr>
          <p:txBody>
            <a:bodyPr wrap="none" rtlCol="0">
              <a:spAutoFit/>
            </a:bodyPr>
            <a:lstStyle/>
            <a:p>
              <a:r>
                <a:rPr lang="zh-CN" altLang="en-US" sz="2400" dirty="0">
                  <a:solidFill>
                    <a:schemeClr val="accent2">
                      <a:lumMod val="40000"/>
                      <a:lumOff val="60000"/>
                    </a:schemeClr>
                  </a:solidFill>
                  <a:cs typeface="+mn-ea"/>
                  <a:sym typeface="+mn-lt"/>
                </a:rPr>
                <a:t>建军节诗句</a:t>
              </a:r>
            </a:p>
          </p:txBody>
        </p:sp>
        <p:sp>
          <p:nvSpPr>
            <p:cNvPr id="87" name="文本框 86"/>
            <p:cNvSpPr txBox="1"/>
            <p:nvPr/>
          </p:nvSpPr>
          <p:spPr>
            <a:xfrm>
              <a:off x="6919807" y="4736599"/>
              <a:ext cx="2526453" cy="412421"/>
            </a:xfrm>
            <a:prstGeom prst="rect">
              <a:avLst/>
            </a:prstGeom>
            <a:noFill/>
          </p:spPr>
          <p:txBody>
            <a:bodyPr wrap="square" rtlCol="0">
              <a:spAutoFit/>
            </a:bodyPr>
            <a:lstStyle/>
            <a:p>
              <a:pPr>
                <a:lnSpc>
                  <a:spcPct val="130000"/>
                </a:lnSpc>
              </a:pPr>
              <a:r>
                <a:rPr lang="en-US" altLang="zh-CN" sz="800" dirty="0">
                  <a:solidFill>
                    <a:schemeClr val="bg1"/>
                  </a:solidFill>
                  <a:cs typeface="+mn-ea"/>
                  <a:sym typeface="+mn-lt"/>
                </a:rPr>
                <a:t>WARMLY CELEBRATE THE 93RD ANNIVERSARY OF THE FOUNDING OF THE PLA</a:t>
              </a:r>
              <a:endParaRPr lang="zh-CN" altLang="en-US" sz="800" dirty="0">
                <a:solidFill>
                  <a:schemeClr val="bg1"/>
                </a:solidFill>
                <a:cs typeface="+mn-ea"/>
                <a:sym typeface="+mn-lt"/>
              </a:endParaRPr>
            </a:p>
          </p:txBody>
        </p:sp>
      </p:grpSp>
      <p:grpSp>
        <p:nvGrpSpPr>
          <p:cNvPr id="88" name="组合 87"/>
          <p:cNvGrpSpPr/>
          <p:nvPr/>
        </p:nvGrpSpPr>
        <p:grpSpPr>
          <a:xfrm rot="5400000">
            <a:off x="-14581024" y="9580325"/>
            <a:ext cx="3236685" cy="862314"/>
            <a:chOff x="2745742" y="4286707"/>
            <a:chExt cx="3236685" cy="862314"/>
          </a:xfrm>
        </p:grpSpPr>
        <p:pic>
          <p:nvPicPr>
            <p:cNvPr id="89" name="图片 88" descr="图片包含 动物, 鸟, 游戏机&#10;&#10;描述已自动生成"/>
            <p:cNvPicPr>
              <a:picLocks noChangeAspect="1"/>
            </p:cNvPicPr>
            <p:nvPr/>
          </p:nvPicPr>
          <p:blipFill rotWithShape="1">
            <a:blip r:embed="rId49" cstate="screen"/>
            <a:srcRect/>
            <a:stretch>
              <a:fillRect/>
            </a:stretch>
          </p:blipFill>
          <p:spPr>
            <a:xfrm flipH="1">
              <a:off x="2745742" y="4434633"/>
              <a:ext cx="588311" cy="627478"/>
            </a:xfrm>
            <a:prstGeom prst="rect">
              <a:avLst/>
            </a:prstGeom>
          </p:spPr>
        </p:pic>
        <p:sp>
          <p:nvSpPr>
            <p:cNvPr id="90" name="文本框 89"/>
            <p:cNvSpPr txBox="1"/>
            <p:nvPr/>
          </p:nvSpPr>
          <p:spPr>
            <a:xfrm>
              <a:off x="3455973" y="4286707"/>
              <a:ext cx="2339102" cy="461665"/>
            </a:xfrm>
            <a:prstGeom prst="rect">
              <a:avLst/>
            </a:prstGeom>
            <a:noFill/>
          </p:spPr>
          <p:txBody>
            <a:bodyPr wrap="none" rtlCol="0">
              <a:spAutoFit/>
            </a:bodyPr>
            <a:lstStyle/>
            <a:p>
              <a:r>
                <a:rPr lang="zh-CN" altLang="en-US" sz="2400" dirty="0">
                  <a:solidFill>
                    <a:schemeClr val="accent2">
                      <a:lumMod val="40000"/>
                      <a:lumOff val="60000"/>
                    </a:schemeClr>
                  </a:solidFill>
                  <a:cs typeface="+mn-ea"/>
                  <a:sym typeface="+mn-lt"/>
                </a:rPr>
                <a:t>建军节活动策划</a:t>
              </a:r>
            </a:p>
          </p:txBody>
        </p:sp>
        <p:sp>
          <p:nvSpPr>
            <p:cNvPr id="91" name="文本框 90"/>
            <p:cNvSpPr txBox="1"/>
            <p:nvPr/>
          </p:nvSpPr>
          <p:spPr>
            <a:xfrm>
              <a:off x="3455974" y="4736600"/>
              <a:ext cx="2526453" cy="412421"/>
            </a:xfrm>
            <a:prstGeom prst="rect">
              <a:avLst/>
            </a:prstGeom>
            <a:noFill/>
          </p:spPr>
          <p:txBody>
            <a:bodyPr wrap="square" rtlCol="0">
              <a:spAutoFit/>
            </a:bodyPr>
            <a:lstStyle/>
            <a:p>
              <a:pPr>
                <a:lnSpc>
                  <a:spcPct val="130000"/>
                </a:lnSpc>
              </a:pPr>
              <a:r>
                <a:rPr lang="en-US" altLang="zh-CN" sz="800" dirty="0">
                  <a:solidFill>
                    <a:schemeClr val="bg1"/>
                  </a:solidFill>
                  <a:cs typeface="+mn-ea"/>
                  <a:sym typeface="+mn-lt"/>
                </a:rPr>
                <a:t>WARMLY CELEBRATE THE 93RD ANNIVERSARY OF THE FOUNDING OF THE PLA</a:t>
              </a:r>
              <a:endParaRPr lang="zh-CN" altLang="en-US" sz="800" dirty="0">
                <a:solidFill>
                  <a:schemeClr val="bg1"/>
                </a:solidFill>
                <a:cs typeface="+mn-ea"/>
                <a:sym typeface="+mn-lt"/>
              </a:endParaRPr>
            </a:p>
          </p:txBody>
        </p:sp>
      </p:grpSp>
      <p:pic>
        <p:nvPicPr>
          <p:cNvPr id="92" name="图片 91" descr="图片包含 动物, 鸟, 游戏机, 飞行&#10;&#10;描述已自动生成"/>
          <p:cNvPicPr>
            <a:picLocks noChangeAspect="1"/>
          </p:cNvPicPr>
          <p:nvPr/>
        </p:nvPicPr>
        <p:blipFill>
          <a:blip r:embed="rId50" cstate="screen"/>
          <a:stretch>
            <a:fillRect/>
          </a:stretch>
        </p:blipFill>
        <p:spPr>
          <a:xfrm rot="5400000">
            <a:off x="-10264543" y="11363557"/>
            <a:ext cx="599843" cy="599843"/>
          </a:xfrm>
          <a:prstGeom prst="rect">
            <a:avLst/>
          </a:prstGeom>
        </p:spPr>
      </p:pic>
      <p:grpSp>
        <p:nvGrpSpPr>
          <p:cNvPr id="93" name="组合 92"/>
          <p:cNvGrpSpPr/>
          <p:nvPr/>
        </p:nvGrpSpPr>
        <p:grpSpPr>
          <a:xfrm rot="5400000">
            <a:off x="-12554010" y="8342537"/>
            <a:ext cx="400110" cy="4586063"/>
            <a:chOff x="11071743" y="1135969"/>
            <a:chExt cx="400110" cy="4586063"/>
          </a:xfrm>
        </p:grpSpPr>
        <p:sp>
          <p:nvSpPr>
            <p:cNvPr id="94" name="文本框 93"/>
            <p:cNvSpPr txBox="1"/>
            <p:nvPr/>
          </p:nvSpPr>
          <p:spPr>
            <a:xfrm>
              <a:off x="11071743" y="1135969"/>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扬</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95" name="文本框 94"/>
            <p:cNvSpPr txBox="1"/>
            <p:nvPr/>
          </p:nvSpPr>
          <p:spPr>
            <a:xfrm>
              <a:off x="11071743" y="1752282"/>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我</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96" name="文本框 95"/>
            <p:cNvSpPr txBox="1"/>
            <p:nvPr/>
          </p:nvSpPr>
          <p:spPr>
            <a:xfrm>
              <a:off x="11071743" y="2368595"/>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军</a:t>
              </a:r>
            </a:p>
          </p:txBody>
        </p:sp>
        <p:sp>
          <p:nvSpPr>
            <p:cNvPr id="97" name="文本框 96"/>
            <p:cNvSpPr txBox="1"/>
            <p:nvPr/>
          </p:nvSpPr>
          <p:spPr>
            <a:xfrm>
              <a:off x="11071743" y="2984908"/>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威</a:t>
              </a:r>
            </a:p>
          </p:txBody>
        </p:sp>
        <p:sp>
          <p:nvSpPr>
            <p:cNvPr id="98" name="文本框 97"/>
            <p:cNvSpPr txBox="1"/>
            <p:nvPr/>
          </p:nvSpPr>
          <p:spPr>
            <a:xfrm>
              <a:off x="11071743" y="3601221"/>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振</a:t>
              </a:r>
            </a:p>
          </p:txBody>
        </p:sp>
        <p:sp>
          <p:nvSpPr>
            <p:cNvPr id="99" name="文本框 98"/>
            <p:cNvSpPr txBox="1"/>
            <p:nvPr/>
          </p:nvSpPr>
          <p:spPr>
            <a:xfrm>
              <a:off x="11071743" y="4217534"/>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兴</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100" name="文本框 99"/>
            <p:cNvSpPr txBox="1"/>
            <p:nvPr/>
          </p:nvSpPr>
          <p:spPr>
            <a:xfrm>
              <a:off x="11071743" y="4833847"/>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中</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101" name="文本框 100"/>
            <p:cNvSpPr txBox="1"/>
            <p:nvPr/>
          </p:nvSpPr>
          <p:spPr>
            <a:xfrm>
              <a:off x="11071743" y="5450163"/>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华</a:t>
              </a:r>
            </a:p>
          </p:txBody>
        </p:sp>
        <p:sp>
          <p:nvSpPr>
            <p:cNvPr id="102" name="星形: 五角 101"/>
            <p:cNvSpPr/>
            <p:nvPr/>
          </p:nvSpPr>
          <p:spPr>
            <a:xfrm>
              <a:off x="11195606" y="1503868"/>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星形: 五角 102"/>
            <p:cNvSpPr/>
            <p:nvPr/>
          </p:nvSpPr>
          <p:spPr>
            <a:xfrm>
              <a:off x="11195606" y="2120181"/>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 name="星形: 五角 103"/>
            <p:cNvSpPr/>
            <p:nvPr/>
          </p:nvSpPr>
          <p:spPr>
            <a:xfrm>
              <a:off x="11195606" y="2736494"/>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 name="星形: 五角 104"/>
            <p:cNvSpPr/>
            <p:nvPr/>
          </p:nvSpPr>
          <p:spPr>
            <a:xfrm>
              <a:off x="11195606" y="3352807"/>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 name="星形: 五角 105"/>
            <p:cNvSpPr/>
            <p:nvPr/>
          </p:nvSpPr>
          <p:spPr>
            <a:xfrm>
              <a:off x="11195606" y="3969120"/>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 name="星形: 五角 106"/>
            <p:cNvSpPr/>
            <p:nvPr/>
          </p:nvSpPr>
          <p:spPr>
            <a:xfrm>
              <a:off x="11195606" y="4585433"/>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星形: 五角 107"/>
            <p:cNvSpPr/>
            <p:nvPr/>
          </p:nvSpPr>
          <p:spPr>
            <a:xfrm>
              <a:off x="11195606" y="5201746"/>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9" name="组合 108"/>
          <p:cNvGrpSpPr/>
          <p:nvPr/>
        </p:nvGrpSpPr>
        <p:grpSpPr>
          <a:xfrm rot="5400000">
            <a:off x="-13733610" y="9365445"/>
            <a:ext cx="1615404" cy="3933861"/>
            <a:chOff x="286290" y="1777840"/>
            <a:chExt cx="1615404" cy="3933861"/>
          </a:xfrm>
        </p:grpSpPr>
        <p:pic>
          <p:nvPicPr>
            <p:cNvPr id="110" name="图片 109" descr="图片包含 游戏机&#10;&#10;描述已自动生成"/>
            <p:cNvPicPr>
              <a:picLocks noChangeAspect="1"/>
            </p:cNvPicPr>
            <p:nvPr/>
          </p:nvPicPr>
          <p:blipFill rotWithShape="1">
            <a:blip r:embed="rId45" cstate="screen"/>
            <a:srcRect l="-4"/>
            <a:stretch>
              <a:fillRect/>
            </a:stretch>
          </p:blipFill>
          <p:spPr>
            <a:xfrm>
              <a:off x="286290" y="1777840"/>
              <a:ext cx="1615404" cy="1055804"/>
            </a:xfrm>
            <a:prstGeom prst="rect">
              <a:avLst/>
            </a:prstGeom>
          </p:spPr>
        </p:pic>
        <p:sp>
          <p:nvSpPr>
            <p:cNvPr id="111" name="文本框 110"/>
            <p:cNvSpPr txBox="1"/>
            <p:nvPr/>
          </p:nvSpPr>
          <p:spPr>
            <a:xfrm>
              <a:off x="741227" y="2900675"/>
              <a:ext cx="353943" cy="2811026"/>
            </a:xfrm>
            <a:prstGeom prst="rect">
              <a:avLst/>
            </a:prstGeom>
            <a:noFill/>
          </p:spPr>
          <p:txBody>
            <a:bodyPr vert="eaVert" wrap="none" rtlCol="0">
              <a:spAutoFit/>
            </a:bodyPr>
            <a:lstStyle/>
            <a:p>
              <a:r>
                <a:rPr lang="zh-CN" altLang="en-US" sz="1100" spc="600" dirty="0">
                  <a:solidFill>
                    <a:schemeClr val="bg1"/>
                  </a:solidFill>
                  <a:cs typeface="+mn-ea"/>
                  <a:sym typeface="+mn-lt"/>
                </a:rPr>
                <a:t>热烈庆祝建军节成立</a:t>
              </a:r>
              <a:r>
                <a:rPr lang="en-US" altLang="zh-CN" sz="1100" spc="600" dirty="0">
                  <a:solidFill>
                    <a:schemeClr val="bg1"/>
                  </a:solidFill>
                  <a:cs typeface="+mn-ea"/>
                  <a:sym typeface="+mn-lt"/>
                </a:rPr>
                <a:t>93</a:t>
              </a:r>
              <a:r>
                <a:rPr lang="zh-CN" altLang="en-US" sz="1100" spc="600" dirty="0">
                  <a:solidFill>
                    <a:schemeClr val="bg1"/>
                  </a:solidFill>
                  <a:cs typeface="+mn-ea"/>
                  <a:sym typeface="+mn-lt"/>
                </a:rPr>
                <a:t>周年</a:t>
              </a:r>
            </a:p>
          </p:txBody>
        </p:sp>
        <p:sp>
          <p:nvSpPr>
            <p:cNvPr id="112" name="文本框 111"/>
            <p:cNvSpPr txBox="1"/>
            <p:nvPr/>
          </p:nvSpPr>
          <p:spPr>
            <a:xfrm>
              <a:off x="652767" y="2558344"/>
              <a:ext cx="989374" cy="276999"/>
            </a:xfrm>
            <a:prstGeom prst="rect">
              <a:avLst/>
            </a:prstGeom>
            <a:noFill/>
          </p:spPr>
          <p:txBody>
            <a:bodyPr wrap="none" rtlCol="0">
              <a:spAutoFit/>
            </a:bodyPr>
            <a:lstStyle/>
            <a:p>
              <a:pPr algn="ctr"/>
              <a:r>
                <a:rPr lang="en-US" altLang="zh-CN" sz="1200" dirty="0" smtClean="0">
                  <a:solidFill>
                    <a:schemeClr val="bg1"/>
                  </a:solidFill>
                  <a:cs typeface="+mn-ea"/>
                  <a:sym typeface="+mn-lt"/>
                </a:rPr>
                <a:t>1927-20XX</a:t>
              </a:r>
              <a:endParaRPr lang="zh-CN" altLang="en-US" sz="1200" dirty="0">
                <a:solidFill>
                  <a:schemeClr val="bg1"/>
                </a:solidFill>
                <a:cs typeface="+mn-ea"/>
                <a:sym typeface="+mn-lt"/>
              </a:endParaRPr>
            </a:p>
          </p:txBody>
        </p:sp>
        <p:sp>
          <p:nvSpPr>
            <p:cNvPr id="113" name="文本框 112"/>
            <p:cNvSpPr txBox="1"/>
            <p:nvPr/>
          </p:nvSpPr>
          <p:spPr>
            <a:xfrm>
              <a:off x="1073519" y="2905486"/>
              <a:ext cx="461665" cy="1438855"/>
            </a:xfrm>
            <a:prstGeom prst="rect">
              <a:avLst/>
            </a:prstGeom>
            <a:noFill/>
          </p:spPr>
          <p:txBody>
            <a:bodyPr vert="eaVert" wrap="none" rtlCol="0">
              <a:spAutoFit/>
            </a:bodyPr>
            <a:lstStyle/>
            <a:p>
              <a:r>
                <a:rPr lang="zh-CN" altLang="en-US" spc="300" dirty="0">
                  <a:solidFill>
                    <a:schemeClr val="bg1"/>
                  </a:solidFill>
                  <a:cs typeface="+mn-ea"/>
                  <a:sym typeface="+mn-lt"/>
                </a:rPr>
                <a:t>八一建军节</a:t>
              </a:r>
            </a:p>
          </p:txBody>
        </p:sp>
      </p:grpSp>
      <p:sp>
        <p:nvSpPr>
          <p:cNvPr id="114" name="文本框 113"/>
          <p:cNvSpPr txBox="1"/>
          <p:nvPr/>
        </p:nvSpPr>
        <p:spPr>
          <a:xfrm rot="5400000">
            <a:off x="-16881190" y="13905698"/>
            <a:ext cx="11207180" cy="215444"/>
          </a:xfrm>
          <a:prstGeom prst="rect">
            <a:avLst/>
          </a:prstGeom>
          <a:noFill/>
        </p:spPr>
        <p:txBody>
          <a:bodyPr wrap="square" rtlCol="0">
            <a:spAutoFit/>
          </a:bodyPr>
          <a:lstStyle/>
          <a:p>
            <a:pPr algn="dist"/>
            <a:r>
              <a:rPr lang="en-US" altLang="zh-CN" sz="800" dirty="0">
                <a:solidFill>
                  <a:schemeClr val="bg1"/>
                </a:solidFill>
                <a:cs typeface="+mn-ea"/>
                <a:sym typeface="+mn-lt"/>
              </a:rPr>
              <a:t>HOT BLOODED ARMY SOUL</a:t>
            </a:r>
            <a:endParaRPr lang="zh-CN" altLang="en-US" sz="800" dirty="0">
              <a:solidFill>
                <a:schemeClr val="bg1"/>
              </a:solidFill>
              <a:cs typeface="+mn-ea"/>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14:presetBounceEnd="38000">
                                      <p:stCondLst>
                                        <p:cond delay="0"/>
                                      </p:stCondLst>
                                      <p:childTnLst>
                                        <p:set>
                                          <p:cBhvr>
                                            <p:cTn id="6" dur="1" fill="hold">
                                              <p:stCondLst>
                                                <p:cond delay="0"/>
                                              </p:stCondLst>
                                            </p:cTn>
                                            <p:tgtEl>
                                              <p:spTgt spid="65"/>
                                            </p:tgtEl>
                                            <p:attrNameLst>
                                              <p:attrName>style.visibility</p:attrName>
                                            </p:attrNameLst>
                                          </p:cBhvr>
                                          <p:to>
                                            <p:strVal val="visible"/>
                                          </p:to>
                                        </p:set>
                                        <p:anim to="" calcmode="lin" valueType="num" p14:bounceEnd="38000">
                                          <p:cBhvr>
                                            <p:cTn id="7" dur="2000" fill="hold">
                                              <p:stCondLst>
                                                <p:cond delay="0"/>
                                              </p:stCondLst>
                                            </p:cTn>
                                            <p:tgtEl>
                                              <p:spTgt spid="6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6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14:presetBounceEnd="38000">
                                      <p:stCondLst>
                                        <p:cond delay="0"/>
                                      </p:stCondLst>
                                      <p:childTnLst>
                                        <p:set>
                                          <p:cBhvr>
                                            <p:cTn id="10" dur="1" fill="hold">
                                              <p:stCondLst>
                                                <p:cond delay="0"/>
                                              </p:stCondLst>
                                            </p:cTn>
                                            <p:tgtEl>
                                              <p:spTgt spid="64"/>
                                            </p:tgtEl>
                                            <p:attrNameLst>
                                              <p:attrName>style.visibility</p:attrName>
                                            </p:attrNameLst>
                                          </p:cBhvr>
                                          <p:to>
                                            <p:strVal val="visible"/>
                                          </p:to>
                                        </p:set>
                                        <p:anim to="" calcmode="lin" valueType="num" p14:bounceEnd="38000">
                                          <p:cBhvr>
                                            <p:cTn id="11" dur="2000" fill="hold">
                                              <p:stCondLst>
                                                <p:cond delay="0"/>
                                              </p:stCondLst>
                                            </p:cTn>
                                            <p:tgtEl>
                                              <p:spTgt spid="6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6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14:presetBounceEnd="38000">
                                      <p:stCondLst>
                                        <p:cond delay="0"/>
                                      </p:stCondLst>
                                      <p:childTnLst>
                                        <p:set>
                                          <p:cBhvr>
                                            <p:cTn id="14" dur="1" fill="hold">
                                              <p:stCondLst>
                                                <p:cond delay="0"/>
                                              </p:stCondLst>
                                            </p:cTn>
                                            <p:tgtEl>
                                              <p:spTgt spid="44"/>
                                            </p:tgtEl>
                                            <p:attrNameLst>
                                              <p:attrName>style.visibility</p:attrName>
                                            </p:attrNameLst>
                                          </p:cBhvr>
                                          <p:to>
                                            <p:strVal val="visible"/>
                                          </p:to>
                                        </p:set>
                                        <p:anim to="" calcmode="lin" valueType="num" p14:bounceEnd="38000">
                                          <p:cBhvr>
                                            <p:cTn id="15" dur="2000" fill="hold">
                                              <p:stCondLst>
                                                <p:cond delay="0"/>
                                              </p:stCondLst>
                                            </p:cTn>
                                            <p:tgtEl>
                                              <p:spTgt spid="4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4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14:presetBounceEnd="38000">
                                      <p:stCondLst>
                                        <p:cond delay="0"/>
                                      </p:stCondLst>
                                      <p:childTnLst>
                                        <p:set>
                                          <p:cBhvr>
                                            <p:cTn id="18" dur="1" fill="hold">
                                              <p:stCondLst>
                                                <p:cond delay="0"/>
                                              </p:stCondLst>
                                            </p:cTn>
                                            <p:tgtEl>
                                              <p:spTgt spid="25"/>
                                            </p:tgtEl>
                                            <p:attrNameLst>
                                              <p:attrName>style.visibility</p:attrName>
                                            </p:attrNameLst>
                                          </p:cBhvr>
                                          <p:to>
                                            <p:strVal val="visible"/>
                                          </p:to>
                                        </p:set>
                                        <p:anim to="" calcmode="lin" valueType="num" p14:bounceEnd="38000">
                                          <p:cBhvr>
                                            <p:cTn id="19" dur="2000" fill="hold">
                                              <p:stCondLst>
                                                <p:cond delay="0"/>
                                              </p:stCondLst>
                                            </p:cTn>
                                            <p:tgtEl>
                                              <p:spTgt spid="2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2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14:presetBounceEnd="38000">
                                      <p:stCondLst>
                                        <p:cond delay="0"/>
                                      </p:stCondLst>
                                      <p:childTnLst>
                                        <p:set>
                                          <p:cBhvr>
                                            <p:cTn id="22" dur="1" fill="hold">
                                              <p:stCondLst>
                                                <p:cond delay="0"/>
                                              </p:stCondLst>
                                            </p:cTn>
                                            <p:tgtEl>
                                              <p:spTgt spid="15"/>
                                            </p:tgtEl>
                                            <p:attrNameLst>
                                              <p:attrName>style.visibility</p:attrName>
                                            </p:attrNameLst>
                                          </p:cBhvr>
                                          <p:to>
                                            <p:strVal val="visible"/>
                                          </p:to>
                                        </p:set>
                                        <p:anim to="" calcmode="lin" valueType="num" p14:bounceEnd="38000">
                                          <p:cBhvr>
                                            <p:cTn id="23" dur="2000" fill="hold">
                                              <p:stCondLst>
                                                <p:cond delay="0"/>
                                              </p:stCondLst>
                                            </p:cTn>
                                            <p:tgtEl>
                                              <p:spTgt spid="1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1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nodeType="withEffect" p14:presetBounceEnd="38000">
                                      <p:stCondLst>
                                        <p:cond delay="0"/>
                                      </p:stCondLst>
                                      <p:childTnLst>
                                        <p:set>
                                          <p:cBhvr>
                                            <p:cTn id="26" dur="1" fill="hold">
                                              <p:stCondLst>
                                                <p:cond delay="0"/>
                                              </p:stCondLst>
                                            </p:cTn>
                                            <p:tgtEl>
                                              <p:spTgt spid="11"/>
                                            </p:tgtEl>
                                            <p:attrNameLst>
                                              <p:attrName>style.visibility</p:attrName>
                                            </p:attrNameLst>
                                          </p:cBhvr>
                                          <p:to>
                                            <p:strVal val="visible"/>
                                          </p:to>
                                        </p:set>
                                        <p:anim to="" calcmode="lin" valueType="num" p14:bounceEnd="38000">
                                          <p:cBhvr>
                                            <p:cTn id="27" dur="2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nodeType="withEffect" p14:presetBounceEnd="38000">
                                      <p:stCondLst>
                                        <p:cond delay="0"/>
                                      </p:stCondLst>
                                      <p:childTnLst>
                                        <p:set>
                                          <p:cBhvr>
                                            <p:cTn id="30" dur="1" fill="hold">
                                              <p:stCondLst>
                                                <p:cond delay="0"/>
                                              </p:stCondLst>
                                            </p:cTn>
                                            <p:tgtEl>
                                              <p:spTgt spid="68"/>
                                            </p:tgtEl>
                                            <p:attrNameLst>
                                              <p:attrName>style.visibility</p:attrName>
                                            </p:attrNameLst>
                                          </p:cBhvr>
                                          <p:to>
                                            <p:strVal val="visible"/>
                                          </p:to>
                                        </p:set>
                                        <p:anim to="" calcmode="lin" valueType="num" p14:bounceEnd="38000">
                                          <p:cBhvr>
                                            <p:cTn id="31" dur="2000" fill="hold">
                                              <p:stCondLst>
                                                <p:cond delay="0"/>
                                              </p:stCondLst>
                                            </p:cTn>
                                            <p:tgtEl>
                                              <p:spTgt spid="6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6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nodeType="withEffect" p14:presetBounceEnd="38000">
                                      <p:stCondLst>
                                        <p:cond delay="0"/>
                                      </p:stCondLst>
                                      <p:childTnLst>
                                        <p:set>
                                          <p:cBhvr>
                                            <p:cTn id="34" dur="1" fill="hold">
                                              <p:stCondLst>
                                                <p:cond delay="0"/>
                                              </p:stCondLst>
                                            </p:cTn>
                                            <p:tgtEl>
                                              <p:spTgt spid="48"/>
                                            </p:tgtEl>
                                            <p:attrNameLst>
                                              <p:attrName>style.visibility</p:attrName>
                                            </p:attrNameLst>
                                          </p:cBhvr>
                                          <p:to>
                                            <p:strVal val="visible"/>
                                          </p:to>
                                        </p:set>
                                        <p:anim to="" calcmode="lin" valueType="num" p14:bounceEnd="38000">
                                          <p:cBhvr>
                                            <p:cTn id="35" dur="2000" fill="hold">
                                              <p:stCondLst>
                                                <p:cond delay="0"/>
                                              </p:stCondLst>
                                            </p:cTn>
                                            <p:tgtEl>
                                              <p:spTgt spid="4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4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nodeType="withEffect" p14:presetBounceEnd="38000">
                                      <p:stCondLst>
                                        <p:cond delay="0"/>
                                      </p:stCondLst>
                                      <p:childTnLst>
                                        <p:set>
                                          <p:cBhvr>
                                            <p:cTn id="38" dur="1" fill="hold">
                                              <p:stCondLst>
                                                <p:cond delay="0"/>
                                              </p:stCondLst>
                                            </p:cTn>
                                            <p:tgtEl>
                                              <p:spTgt spid="52"/>
                                            </p:tgtEl>
                                            <p:attrNameLst>
                                              <p:attrName>style.visibility</p:attrName>
                                            </p:attrNameLst>
                                          </p:cBhvr>
                                          <p:to>
                                            <p:strVal val="visible"/>
                                          </p:to>
                                        </p:set>
                                        <p:anim to="" calcmode="lin" valueType="num" p14:bounceEnd="38000">
                                          <p:cBhvr>
                                            <p:cTn id="39" dur="2000" fill="hold">
                                              <p:stCondLst>
                                                <p:cond delay="0"/>
                                              </p:stCondLst>
                                            </p:cTn>
                                            <p:tgtEl>
                                              <p:spTgt spid="5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0" dur="2000" fill="hold">
                                              <p:stCondLst>
                                                <p:cond delay="0"/>
                                              </p:stCondLst>
                                            </p:cTn>
                                            <p:tgtEl>
                                              <p:spTgt spid="5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14:presetBounceEnd="38000">
                                      <p:stCondLst>
                                        <p:cond delay="0"/>
                                      </p:stCondLst>
                                      <p:childTnLst>
                                        <p:set>
                                          <p:cBhvr>
                                            <p:cTn id="42" dur="1" fill="hold">
                                              <p:stCondLst>
                                                <p:cond delay="0"/>
                                              </p:stCondLst>
                                            </p:cTn>
                                            <p:tgtEl>
                                              <p:spTgt spid="53"/>
                                            </p:tgtEl>
                                            <p:attrNameLst>
                                              <p:attrName>style.visibility</p:attrName>
                                            </p:attrNameLst>
                                          </p:cBhvr>
                                          <p:to>
                                            <p:strVal val="visible"/>
                                          </p:to>
                                        </p:set>
                                        <p:anim to="" calcmode="lin" valueType="num" p14:bounceEnd="38000">
                                          <p:cBhvr>
                                            <p:cTn id="43" dur="2000" fill="hold">
                                              <p:stCondLst>
                                                <p:cond delay="0"/>
                                              </p:stCondLst>
                                            </p:cTn>
                                            <p:tgtEl>
                                              <p:spTgt spid="5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4" dur="2000" fill="hold">
                                              <p:stCondLst>
                                                <p:cond delay="0"/>
                                              </p:stCondLst>
                                            </p:cTn>
                                            <p:tgtEl>
                                              <p:spTgt spid="5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nodeType="withEffect" p14:presetBounceEnd="38000">
                                      <p:stCondLst>
                                        <p:cond delay="0"/>
                                      </p:stCondLst>
                                      <p:childTnLst>
                                        <p:set>
                                          <p:cBhvr>
                                            <p:cTn id="46" dur="1" fill="hold">
                                              <p:stCondLst>
                                                <p:cond delay="0"/>
                                              </p:stCondLst>
                                            </p:cTn>
                                            <p:tgtEl>
                                              <p:spTgt spid="55"/>
                                            </p:tgtEl>
                                            <p:attrNameLst>
                                              <p:attrName>style.visibility</p:attrName>
                                            </p:attrNameLst>
                                          </p:cBhvr>
                                          <p:to>
                                            <p:strVal val="visible"/>
                                          </p:to>
                                        </p:set>
                                        <p:anim to="" calcmode="lin" valueType="num" p14:bounceEnd="38000">
                                          <p:cBhvr>
                                            <p:cTn id="47" dur="2000" fill="hold">
                                              <p:stCondLst>
                                                <p:cond delay="0"/>
                                              </p:stCondLst>
                                            </p:cTn>
                                            <p:tgtEl>
                                              <p:spTgt spid="5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8" dur="2000" fill="hold">
                                              <p:stCondLst>
                                                <p:cond delay="0"/>
                                              </p:stCondLst>
                                            </p:cTn>
                                            <p:tgtEl>
                                              <p:spTgt spid="5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nodeType="withEffect" p14:presetBounceEnd="38000">
                                      <p:stCondLst>
                                        <p:cond delay="0"/>
                                      </p:stCondLst>
                                      <p:childTnLst>
                                        <p:set>
                                          <p:cBhvr>
                                            <p:cTn id="50" dur="1" fill="hold">
                                              <p:stCondLst>
                                                <p:cond delay="0"/>
                                              </p:stCondLst>
                                            </p:cTn>
                                            <p:tgtEl>
                                              <p:spTgt spid="62"/>
                                            </p:tgtEl>
                                            <p:attrNameLst>
                                              <p:attrName>style.visibility</p:attrName>
                                            </p:attrNameLst>
                                          </p:cBhvr>
                                          <p:to>
                                            <p:strVal val="visible"/>
                                          </p:to>
                                        </p:set>
                                        <p:anim to="" calcmode="lin" valueType="num" p14:bounceEnd="38000">
                                          <p:cBhvr>
                                            <p:cTn id="51" dur="2000" fill="hold">
                                              <p:stCondLst>
                                                <p:cond delay="0"/>
                                              </p:stCondLst>
                                            </p:cTn>
                                            <p:tgtEl>
                                              <p:spTgt spid="6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52" dur="2000" fill="hold">
                                              <p:stCondLst>
                                                <p:cond delay="0"/>
                                              </p:stCondLst>
                                            </p:cTn>
                                            <p:tgtEl>
                                              <p:spTgt spid="6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3" presetID="0" presetClass="entr" presetSubtype="0" fill="hold" nodeType="withEffect" p14:presetBounceEnd="38000">
                                      <p:stCondLst>
                                        <p:cond delay="0"/>
                                      </p:stCondLst>
                                      <p:childTnLst>
                                        <p:set>
                                          <p:cBhvr>
                                            <p:cTn id="54" dur="1" fill="hold">
                                              <p:stCondLst>
                                                <p:cond delay="0"/>
                                              </p:stCondLst>
                                            </p:cTn>
                                            <p:tgtEl>
                                              <p:spTgt spid="67"/>
                                            </p:tgtEl>
                                            <p:attrNameLst>
                                              <p:attrName>style.visibility</p:attrName>
                                            </p:attrNameLst>
                                          </p:cBhvr>
                                          <p:to>
                                            <p:strVal val="visible"/>
                                          </p:to>
                                        </p:set>
                                        <p:anim to="" calcmode="lin" valueType="num" p14:bounceEnd="38000">
                                          <p:cBhvr>
                                            <p:cTn id="55" dur="2000" fill="hold">
                                              <p:stCondLst>
                                                <p:cond delay="0"/>
                                              </p:stCondLst>
                                            </p:cTn>
                                            <p:tgtEl>
                                              <p:spTgt spid="6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56" dur="2000" fill="hold">
                                              <p:stCondLst>
                                                <p:cond delay="0"/>
                                              </p:stCondLst>
                                            </p:cTn>
                                            <p:tgtEl>
                                              <p:spTgt spid="6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to="" calcmode="lin" valueType="num">
                                          <p:cBhvr>
                                            <p:cTn id="7" dur="2000" fill="hold">
                                              <p:stCondLst>
                                                <p:cond delay="0"/>
                                              </p:stCondLst>
                                            </p:cTn>
                                            <p:tgtEl>
                                              <p:spTgt spid="6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6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anim to="" calcmode="lin" valueType="num">
                                          <p:cBhvr>
                                            <p:cTn id="11" dur="2000" fill="hold">
                                              <p:stCondLst>
                                                <p:cond delay="0"/>
                                              </p:stCondLst>
                                            </p:cTn>
                                            <p:tgtEl>
                                              <p:spTgt spid="6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6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to="" calcmode="lin" valueType="num">
                                          <p:cBhvr>
                                            <p:cTn id="15" dur="2000" fill="hold">
                                              <p:stCondLst>
                                                <p:cond delay="0"/>
                                              </p:stCondLst>
                                            </p:cTn>
                                            <p:tgtEl>
                                              <p:spTgt spid="4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4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to="" calcmode="lin" valueType="num">
                                          <p:cBhvr>
                                            <p:cTn id="19" dur="2000" fill="hold">
                                              <p:stCondLst>
                                                <p:cond delay="0"/>
                                              </p:stCondLst>
                                            </p:cTn>
                                            <p:tgtEl>
                                              <p:spTgt spid="2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2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to="" calcmode="lin" valueType="num">
                                          <p:cBhvr>
                                            <p:cTn id="23" dur="2000" fill="hold">
                                              <p:stCondLst>
                                                <p:cond delay="0"/>
                                              </p:stCondLst>
                                            </p:cTn>
                                            <p:tgtEl>
                                              <p:spTgt spid="1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1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to="" calcmode="lin" valueType="num">
                                          <p:cBhvr>
                                            <p:cTn id="27" dur="2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anim to="" calcmode="lin" valueType="num">
                                          <p:cBhvr>
                                            <p:cTn id="31" dur="2000" fill="hold">
                                              <p:stCondLst>
                                                <p:cond delay="0"/>
                                              </p:stCondLst>
                                            </p:cTn>
                                            <p:tgtEl>
                                              <p:spTgt spid="6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6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to="" calcmode="lin" valueType="num">
                                          <p:cBhvr>
                                            <p:cTn id="35" dur="2000" fill="hold">
                                              <p:stCondLst>
                                                <p:cond delay="0"/>
                                              </p:stCondLst>
                                            </p:cTn>
                                            <p:tgtEl>
                                              <p:spTgt spid="4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4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anim to="" calcmode="lin" valueType="num">
                                          <p:cBhvr>
                                            <p:cTn id="39" dur="2000" fill="hold">
                                              <p:stCondLst>
                                                <p:cond delay="0"/>
                                              </p:stCondLst>
                                            </p:cTn>
                                            <p:tgtEl>
                                              <p:spTgt spid="5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0" dur="2000" fill="hold">
                                              <p:stCondLst>
                                                <p:cond delay="0"/>
                                              </p:stCondLst>
                                            </p:cTn>
                                            <p:tgtEl>
                                              <p:spTgt spid="5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 to="" calcmode="lin" valueType="num">
                                          <p:cBhvr>
                                            <p:cTn id="43" dur="2000" fill="hold">
                                              <p:stCondLst>
                                                <p:cond delay="0"/>
                                              </p:stCondLst>
                                            </p:cTn>
                                            <p:tgtEl>
                                              <p:spTgt spid="5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4" dur="2000" fill="hold">
                                              <p:stCondLst>
                                                <p:cond delay="0"/>
                                              </p:stCondLst>
                                            </p:cTn>
                                            <p:tgtEl>
                                              <p:spTgt spid="5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 to="" calcmode="lin" valueType="num">
                                          <p:cBhvr>
                                            <p:cTn id="47" dur="2000" fill="hold">
                                              <p:stCondLst>
                                                <p:cond delay="0"/>
                                              </p:stCondLst>
                                            </p:cTn>
                                            <p:tgtEl>
                                              <p:spTgt spid="5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8" dur="2000" fill="hold">
                                              <p:stCondLst>
                                                <p:cond delay="0"/>
                                              </p:stCondLst>
                                            </p:cTn>
                                            <p:tgtEl>
                                              <p:spTgt spid="5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nodeType="withEffect">
                                      <p:stCondLst>
                                        <p:cond delay="0"/>
                                      </p:stCondLst>
                                      <p:childTnLst>
                                        <p:set>
                                          <p:cBhvr>
                                            <p:cTn id="50" dur="1" fill="hold">
                                              <p:stCondLst>
                                                <p:cond delay="0"/>
                                              </p:stCondLst>
                                            </p:cTn>
                                            <p:tgtEl>
                                              <p:spTgt spid="62"/>
                                            </p:tgtEl>
                                            <p:attrNameLst>
                                              <p:attrName>style.visibility</p:attrName>
                                            </p:attrNameLst>
                                          </p:cBhvr>
                                          <p:to>
                                            <p:strVal val="visible"/>
                                          </p:to>
                                        </p:set>
                                        <p:anim to="" calcmode="lin" valueType="num">
                                          <p:cBhvr>
                                            <p:cTn id="51" dur="2000" fill="hold">
                                              <p:stCondLst>
                                                <p:cond delay="0"/>
                                              </p:stCondLst>
                                            </p:cTn>
                                            <p:tgtEl>
                                              <p:spTgt spid="6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52" dur="2000" fill="hold">
                                              <p:stCondLst>
                                                <p:cond delay="0"/>
                                              </p:stCondLst>
                                            </p:cTn>
                                            <p:tgtEl>
                                              <p:spTgt spid="6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3" presetID="0" presetClass="entr" presetSubtype="0" fill="hold" nodeType="withEffect">
                                      <p:stCondLst>
                                        <p:cond delay="0"/>
                                      </p:stCondLst>
                                      <p:childTnLst>
                                        <p:set>
                                          <p:cBhvr>
                                            <p:cTn id="54" dur="1" fill="hold">
                                              <p:stCondLst>
                                                <p:cond delay="0"/>
                                              </p:stCondLst>
                                            </p:cTn>
                                            <p:tgtEl>
                                              <p:spTgt spid="67"/>
                                            </p:tgtEl>
                                            <p:attrNameLst>
                                              <p:attrName>style.visibility</p:attrName>
                                            </p:attrNameLst>
                                          </p:cBhvr>
                                          <p:to>
                                            <p:strVal val="visible"/>
                                          </p:to>
                                        </p:set>
                                        <p:anim to="" calcmode="lin" valueType="num">
                                          <p:cBhvr>
                                            <p:cTn id="55" dur="2000" fill="hold">
                                              <p:stCondLst>
                                                <p:cond delay="0"/>
                                              </p:stCondLst>
                                            </p:cTn>
                                            <p:tgtEl>
                                              <p:spTgt spid="6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56" dur="2000" fill="hold">
                                              <p:stCondLst>
                                                <p:cond delay="0"/>
                                              </p:stCondLst>
                                            </p:cTn>
                                            <p:tgtEl>
                                              <p:spTgt spid="6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游戏机&#10;&#10;描述已自动生成"/>
          <p:cNvPicPr>
            <a:picLocks noChangeAspect="1"/>
          </p:cNvPicPr>
          <p:nvPr/>
        </p:nvPicPr>
        <p:blipFill>
          <a:blip r:embed="rId2" cstate="screen">
            <a:duotone>
              <a:schemeClr val="accent2">
                <a:shade val="45000"/>
                <a:satMod val="135000"/>
              </a:schemeClr>
              <a:prstClr val="white"/>
            </a:duotone>
          </a:blip>
          <a:stretch>
            <a:fillRect/>
          </a:stretch>
        </p:blipFill>
        <p:spPr>
          <a:xfrm>
            <a:off x="-1961175" y="4420368"/>
            <a:ext cx="16841277" cy="3630664"/>
          </a:xfrm>
          <a:prstGeom prst="rect">
            <a:avLst/>
          </a:prstGeom>
        </p:spPr>
      </p:pic>
      <p:grpSp>
        <p:nvGrpSpPr>
          <p:cNvPr id="8" name="组合 7"/>
          <p:cNvGrpSpPr/>
          <p:nvPr/>
        </p:nvGrpSpPr>
        <p:grpSpPr>
          <a:xfrm>
            <a:off x="5074976" y="2933337"/>
            <a:ext cx="194212" cy="2374705"/>
            <a:chOff x="2974340" y="3034309"/>
            <a:chExt cx="194212" cy="2374705"/>
          </a:xfrm>
        </p:grpSpPr>
        <p:cxnSp>
          <p:nvCxnSpPr>
            <p:cNvPr id="5" name="直接连接符 4"/>
            <p:cNvCxnSpPr/>
            <p:nvPr/>
          </p:nvCxnSpPr>
          <p:spPr>
            <a:xfrm>
              <a:off x="3071446" y="3228521"/>
              <a:ext cx="0" cy="2180493"/>
            </a:xfrm>
            <a:prstGeom prst="line">
              <a:avLst/>
            </a:prstGeom>
            <a:ln w="12700">
              <a:gradFill>
                <a:gsLst>
                  <a:gs pos="22000">
                    <a:schemeClr val="accent2">
                      <a:lumMod val="40000"/>
                      <a:lumOff val="60000"/>
                    </a:schemeClr>
                  </a:gs>
                  <a:gs pos="100000">
                    <a:schemeClr val="accent2">
                      <a:lumMod val="40000"/>
                      <a:lumOff val="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flipV="1">
              <a:off x="2974340" y="3034309"/>
              <a:ext cx="194212" cy="194212"/>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flipV="1">
              <a:off x="2996390" y="3034309"/>
              <a:ext cx="150112" cy="15011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平行四边形 8"/>
          <p:cNvSpPr/>
          <p:nvPr/>
        </p:nvSpPr>
        <p:spPr>
          <a:xfrm>
            <a:off x="2822583" y="2437632"/>
            <a:ext cx="2446605" cy="592811"/>
          </a:xfrm>
          <a:prstGeom prst="parallelogram">
            <a:avLst>
              <a:gd name="adj" fmla="val 51321"/>
            </a:avLst>
          </a:prstGeom>
          <a:gradFill>
            <a:gsLst>
              <a:gs pos="22000">
                <a:schemeClr val="accent2">
                  <a:lumMod val="60000"/>
                  <a:lumOff val="40000"/>
                  <a:alpha val="50000"/>
                </a:schemeClr>
              </a:gs>
              <a:gs pos="100000">
                <a:schemeClr val="accent2">
                  <a:lumMod val="40000"/>
                  <a:lumOff val="60000"/>
                  <a:alpha val="0"/>
                </a:schemeClr>
              </a:gs>
            </a:gsLst>
            <a:lin ang="10800000" scaled="0"/>
          </a:gradFill>
          <a:ln>
            <a:gradFill>
              <a:gsLst>
                <a:gs pos="0">
                  <a:schemeClr val="accent2">
                    <a:lumMod val="40000"/>
                    <a:lumOff val="60000"/>
                  </a:schemeClr>
                </a:gs>
                <a:gs pos="100000">
                  <a:schemeClr val="accent2">
                    <a:lumMod val="40000"/>
                    <a:lumOff val="60000"/>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01</a:t>
            </a:r>
            <a:endParaRPr lang="zh-CN" altLang="en-US" dirty="0">
              <a:cs typeface="+mn-ea"/>
              <a:sym typeface="+mn-lt"/>
            </a:endParaRPr>
          </a:p>
        </p:txBody>
      </p:sp>
      <p:sp>
        <p:nvSpPr>
          <p:cNvPr id="11" name="文本框 10"/>
          <p:cNvSpPr txBox="1"/>
          <p:nvPr/>
        </p:nvSpPr>
        <p:spPr>
          <a:xfrm>
            <a:off x="2279200" y="3339108"/>
            <a:ext cx="2795776" cy="1412694"/>
          </a:xfrm>
          <a:prstGeom prst="rect">
            <a:avLst/>
          </a:prstGeom>
          <a:noFill/>
        </p:spPr>
        <p:txBody>
          <a:bodyPr wrap="square">
            <a:spAutoFit/>
          </a:bodyPr>
          <a:lstStyle>
            <a:defPPr>
              <a:defRPr lang="zh-CN"/>
            </a:defPPr>
            <a:lvl1pPr>
              <a:lnSpc>
                <a:spcPct val="130000"/>
              </a:lnSpc>
              <a:defRPr sz="1100" kern="100">
                <a:solidFill>
                  <a:schemeClr val="accent1"/>
                </a:solidFill>
                <a:effectLst/>
                <a:latin typeface="+mn-ea"/>
                <a:cs typeface="宋体" panose="02010600030101010101" pitchFamily="2" charset="-122"/>
              </a:defRPr>
            </a:lvl1pPr>
          </a:lstStyle>
          <a:p>
            <a:pPr algn="r"/>
            <a:r>
              <a:rPr lang="zh-CN" altLang="zh-CN" dirty="0">
                <a:solidFill>
                  <a:schemeClr val="accent2">
                    <a:lumMod val="40000"/>
                    <a:lumOff val="60000"/>
                  </a:schemeClr>
                </a:solidFill>
                <a:latin typeface="+mn-lt"/>
                <a:cs typeface="+mn-ea"/>
                <a:sym typeface="+mn-lt"/>
              </a:rPr>
              <a:t>八月一日是中国人民解放军的建军节</a:t>
            </a:r>
            <a:r>
              <a:rPr lang="en-US" altLang="zh-CN" dirty="0">
                <a:solidFill>
                  <a:schemeClr val="accent2">
                    <a:lumMod val="40000"/>
                    <a:lumOff val="60000"/>
                  </a:schemeClr>
                </a:solidFill>
                <a:latin typeface="+mn-lt"/>
                <a:cs typeface="+mn-ea"/>
                <a:sym typeface="+mn-lt"/>
              </a:rPr>
              <a:t>,</a:t>
            </a:r>
            <a:r>
              <a:rPr lang="zh-CN" altLang="zh-CN" dirty="0">
                <a:solidFill>
                  <a:schemeClr val="accent2">
                    <a:lumMod val="40000"/>
                    <a:lumOff val="60000"/>
                  </a:schemeClr>
                </a:solidFill>
                <a:latin typeface="+mn-lt"/>
                <a:cs typeface="+mn-ea"/>
                <a:sym typeface="+mn-lt"/>
              </a:rPr>
              <a:t>但为何以这一天为建军节呢</a:t>
            </a:r>
            <a:r>
              <a:rPr lang="en-US" altLang="zh-CN" dirty="0">
                <a:solidFill>
                  <a:schemeClr val="accent2">
                    <a:lumMod val="40000"/>
                    <a:lumOff val="60000"/>
                  </a:schemeClr>
                </a:solidFill>
                <a:latin typeface="+mn-lt"/>
                <a:cs typeface="+mn-ea"/>
                <a:sym typeface="+mn-lt"/>
              </a:rPr>
              <a:t>?</a:t>
            </a:r>
            <a:r>
              <a:rPr lang="zh-CN" altLang="zh-CN" dirty="0">
                <a:solidFill>
                  <a:schemeClr val="accent2">
                    <a:lumMod val="40000"/>
                    <a:lumOff val="60000"/>
                  </a:schemeClr>
                </a:solidFill>
                <a:latin typeface="+mn-lt"/>
                <a:cs typeface="+mn-ea"/>
                <a:sym typeface="+mn-lt"/>
              </a:rPr>
              <a:t>当然这是纪念</a:t>
            </a:r>
            <a:r>
              <a:rPr lang="en-US" altLang="zh-CN" dirty="0">
                <a:solidFill>
                  <a:schemeClr val="accent2">
                    <a:lumMod val="40000"/>
                    <a:lumOff val="60000"/>
                  </a:schemeClr>
                </a:solidFill>
                <a:latin typeface="+mn-lt"/>
                <a:cs typeface="+mn-ea"/>
                <a:sym typeface="+mn-lt"/>
              </a:rPr>
              <a:t>1927</a:t>
            </a:r>
            <a:r>
              <a:rPr lang="zh-CN" altLang="zh-CN" dirty="0">
                <a:solidFill>
                  <a:schemeClr val="accent2">
                    <a:lumMod val="40000"/>
                    <a:lumOff val="60000"/>
                  </a:schemeClr>
                </a:solidFill>
                <a:latin typeface="+mn-lt"/>
                <a:cs typeface="+mn-ea"/>
                <a:sym typeface="+mn-lt"/>
              </a:rPr>
              <a:t>年</a:t>
            </a:r>
            <a:r>
              <a:rPr lang="en-US" altLang="zh-CN" dirty="0">
                <a:solidFill>
                  <a:schemeClr val="accent2">
                    <a:lumMod val="40000"/>
                    <a:lumOff val="60000"/>
                  </a:schemeClr>
                </a:solidFill>
                <a:latin typeface="+mn-lt"/>
                <a:cs typeface="+mn-ea"/>
                <a:sym typeface="+mn-lt"/>
              </a:rPr>
              <a:t>8</a:t>
            </a:r>
            <a:r>
              <a:rPr lang="zh-CN" altLang="zh-CN" dirty="0">
                <a:solidFill>
                  <a:schemeClr val="accent2">
                    <a:lumMod val="40000"/>
                    <a:lumOff val="60000"/>
                  </a:schemeClr>
                </a:solidFill>
                <a:latin typeface="+mn-lt"/>
                <a:cs typeface="+mn-ea"/>
                <a:sym typeface="+mn-lt"/>
              </a:rPr>
              <a:t>月</a:t>
            </a:r>
            <a:r>
              <a:rPr lang="en-US" altLang="zh-CN" dirty="0">
                <a:solidFill>
                  <a:schemeClr val="accent2">
                    <a:lumMod val="40000"/>
                    <a:lumOff val="60000"/>
                  </a:schemeClr>
                </a:solidFill>
                <a:latin typeface="+mn-lt"/>
                <a:cs typeface="+mn-ea"/>
                <a:sym typeface="+mn-lt"/>
              </a:rPr>
              <a:t>1</a:t>
            </a:r>
            <a:r>
              <a:rPr lang="zh-CN" altLang="zh-CN" dirty="0">
                <a:solidFill>
                  <a:schemeClr val="accent2">
                    <a:lumMod val="40000"/>
                    <a:lumOff val="60000"/>
                  </a:schemeClr>
                </a:solidFill>
                <a:latin typeface="+mn-lt"/>
                <a:cs typeface="+mn-ea"/>
                <a:sym typeface="+mn-lt"/>
              </a:rPr>
              <a:t>日在江西南昌发生的起义事件</a:t>
            </a:r>
            <a:r>
              <a:rPr lang="en-US" altLang="zh-CN" dirty="0">
                <a:solidFill>
                  <a:schemeClr val="accent2">
                    <a:lumMod val="40000"/>
                    <a:lumOff val="60000"/>
                  </a:schemeClr>
                </a:solidFill>
                <a:latin typeface="+mn-lt"/>
                <a:cs typeface="+mn-ea"/>
                <a:sym typeface="+mn-lt"/>
              </a:rPr>
              <a:t>,</a:t>
            </a:r>
            <a:r>
              <a:rPr lang="zh-CN" altLang="zh-CN" dirty="0">
                <a:solidFill>
                  <a:schemeClr val="accent2">
                    <a:lumMod val="40000"/>
                    <a:lumOff val="60000"/>
                  </a:schemeClr>
                </a:solidFill>
                <a:latin typeface="+mn-lt"/>
                <a:cs typeface="+mn-ea"/>
                <a:sym typeface="+mn-lt"/>
              </a:rPr>
              <a:t>从这一天起中国革命就正式走上武装割据的道路</a:t>
            </a:r>
            <a:r>
              <a:rPr lang="en-US" altLang="zh-CN" dirty="0">
                <a:solidFill>
                  <a:schemeClr val="accent2">
                    <a:lumMod val="40000"/>
                    <a:lumOff val="60000"/>
                  </a:schemeClr>
                </a:solidFill>
                <a:latin typeface="+mn-lt"/>
                <a:cs typeface="+mn-ea"/>
                <a:sym typeface="+mn-lt"/>
              </a:rPr>
              <a:t>,</a:t>
            </a:r>
            <a:r>
              <a:rPr lang="zh-CN" altLang="zh-CN" dirty="0">
                <a:solidFill>
                  <a:schemeClr val="accent2">
                    <a:lumMod val="40000"/>
                    <a:lumOff val="60000"/>
                  </a:schemeClr>
                </a:solidFill>
                <a:latin typeface="+mn-lt"/>
                <a:cs typeface="+mn-ea"/>
                <a:sym typeface="+mn-lt"/>
              </a:rPr>
              <a:t>因此</a:t>
            </a:r>
            <a:r>
              <a:rPr lang="en-US" altLang="zh-CN" dirty="0">
                <a:solidFill>
                  <a:schemeClr val="accent2">
                    <a:lumMod val="40000"/>
                    <a:lumOff val="60000"/>
                  </a:schemeClr>
                </a:solidFill>
                <a:latin typeface="+mn-lt"/>
                <a:cs typeface="+mn-ea"/>
                <a:sym typeface="+mn-lt"/>
              </a:rPr>
              <a:t>,</a:t>
            </a:r>
            <a:r>
              <a:rPr lang="zh-CN" altLang="zh-CN" dirty="0">
                <a:solidFill>
                  <a:schemeClr val="accent2">
                    <a:lumMod val="40000"/>
                    <a:lumOff val="60000"/>
                  </a:schemeClr>
                </a:solidFill>
                <a:latin typeface="+mn-lt"/>
                <a:cs typeface="+mn-ea"/>
                <a:sym typeface="+mn-lt"/>
              </a:rPr>
              <a:t>八一也就成为了解放军的建军节。 </a:t>
            </a:r>
          </a:p>
        </p:txBody>
      </p:sp>
      <p:sp>
        <p:nvSpPr>
          <p:cNvPr id="13" name="文本框 12"/>
          <p:cNvSpPr txBox="1"/>
          <p:nvPr/>
        </p:nvSpPr>
        <p:spPr>
          <a:xfrm>
            <a:off x="7327369" y="2842694"/>
            <a:ext cx="2922269" cy="1192634"/>
          </a:xfrm>
          <a:prstGeom prst="rect">
            <a:avLst/>
          </a:prstGeom>
          <a:noFill/>
        </p:spPr>
        <p:txBody>
          <a:bodyPr wrap="square">
            <a:spAutoFit/>
          </a:bodyPr>
          <a:lstStyle>
            <a:defPPr>
              <a:defRPr lang="zh-CN"/>
            </a:defPPr>
            <a:lvl1pPr algn="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latin typeface="+mn-lt"/>
                <a:cs typeface="+mn-ea"/>
                <a:sym typeface="+mn-lt"/>
              </a:rPr>
              <a:t>每年建军节，部队都组织盛大的纪念活动，庆祝自己的节日。各级政府，也组织隆重的军民联欢晚会或座诫会，邀请老红军、军队离退休干部复员退伍军人、革命伤残军人及烈军属代表参加</a:t>
            </a:r>
            <a:endParaRPr lang="zh-CN" altLang="en-US" dirty="0">
              <a:latin typeface="+mn-lt"/>
              <a:cs typeface="+mn-ea"/>
              <a:sym typeface="+mn-lt"/>
            </a:endParaRPr>
          </a:p>
        </p:txBody>
      </p:sp>
      <p:grpSp>
        <p:nvGrpSpPr>
          <p:cNvPr id="14" name="组合 13"/>
          <p:cNvGrpSpPr/>
          <p:nvPr/>
        </p:nvGrpSpPr>
        <p:grpSpPr>
          <a:xfrm>
            <a:off x="10333304" y="2437632"/>
            <a:ext cx="194212" cy="2374705"/>
            <a:chOff x="2974340" y="3034309"/>
            <a:chExt cx="194212" cy="2374705"/>
          </a:xfrm>
        </p:grpSpPr>
        <p:cxnSp>
          <p:nvCxnSpPr>
            <p:cNvPr id="15" name="直接连接符 14"/>
            <p:cNvCxnSpPr/>
            <p:nvPr/>
          </p:nvCxnSpPr>
          <p:spPr>
            <a:xfrm>
              <a:off x="3071446" y="3228521"/>
              <a:ext cx="0" cy="2180493"/>
            </a:xfrm>
            <a:prstGeom prst="line">
              <a:avLst/>
            </a:prstGeom>
            <a:ln w="12700">
              <a:gradFill>
                <a:gsLst>
                  <a:gs pos="22000">
                    <a:schemeClr val="accent2">
                      <a:lumMod val="40000"/>
                      <a:lumOff val="60000"/>
                    </a:schemeClr>
                  </a:gs>
                  <a:gs pos="100000">
                    <a:schemeClr val="accent2">
                      <a:lumMod val="40000"/>
                      <a:lumOff val="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flipV="1">
              <a:off x="2974340" y="3034309"/>
              <a:ext cx="194212" cy="194212"/>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flipV="1">
              <a:off x="2996390" y="3034309"/>
              <a:ext cx="150112" cy="15011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平行四边形 17"/>
          <p:cNvSpPr/>
          <p:nvPr/>
        </p:nvSpPr>
        <p:spPr>
          <a:xfrm>
            <a:off x="8080911" y="1941927"/>
            <a:ext cx="2446605" cy="592811"/>
          </a:xfrm>
          <a:prstGeom prst="parallelogram">
            <a:avLst>
              <a:gd name="adj" fmla="val 51321"/>
            </a:avLst>
          </a:prstGeom>
          <a:gradFill>
            <a:gsLst>
              <a:gs pos="22000">
                <a:schemeClr val="accent2">
                  <a:lumMod val="60000"/>
                  <a:lumOff val="40000"/>
                  <a:alpha val="50000"/>
                </a:schemeClr>
              </a:gs>
              <a:gs pos="100000">
                <a:schemeClr val="accent2">
                  <a:lumMod val="40000"/>
                  <a:lumOff val="60000"/>
                  <a:alpha val="0"/>
                </a:schemeClr>
              </a:gs>
            </a:gsLst>
            <a:lin ang="10800000" scaled="0"/>
          </a:gradFill>
          <a:ln>
            <a:gradFill>
              <a:gsLst>
                <a:gs pos="0">
                  <a:schemeClr val="accent2">
                    <a:lumMod val="40000"/>
                    <a:lumOff val="60000"/>
                  </a:schemeClr>
                </a:gs>
                <a:gs pos="100000">
                  <a:schemeClr val="accent2">
                    <a:lumMod val="40000"/>
                    <a:lumOff val="60000"/>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02</a:t>
            </a:r>
            <a:endParaRPr lang="zh-CN" altLang="en-US" dirty="0">
              <a:cs typeface="+mn-ea"/>
              <a:sym typeface="+mn-lt"/>
            </a:endParaRPr>
          </a:p>
        </p:txBody>
      </p:sp>
      <p:sp>
        <p:nvSpPr>
          <p:cNvPr id="20" name="文本框 19"/>
          <p:cNvSpPr txBox="1"/>
          <p:nvPr/>
        </p:nvSpPr>
        <p:spPr>
          <a:xfrm>
            <a:off x="22604730" y="15312935"/>
            <a:ext cx="6111240" cy="369332"/>
          </a:xfrm>
          <a:prstGeom prst="rect">
            <a:avLst/>
          </a:prstGeom>
          <a:noFill/>
        </p:spPr>
        <p:txBody>
          <a:bodyPr wrap="square">
            <a:spAutoFit/>
          </a:bodyPr>
          <a:lstStyle/>
          <a:p>
            <a:r>
              <a:rPr lang="zh-CN" altLang="zh-CN" sz="1800" dirty="0">
                <a:solidFill>
                  <a:srgbClr val="000000"/>
                </a:solidFill>
                <a:effectLst/>
                <a:cs typeface="+mn-ea"/>
                <a:sym typeface="+mn-lt"/>
              </a:rPr>
              <a:t>。。。 </a:t>
            </a:r>
            <a:endParaRPr lang="zh-CN" altLang="en-US" dirty="0">
              <a:cs typeface="+mn-ea"/>
              <a:sym typeface="+mn-lt"/>
            </a:endParaRPr>
          </a:p>
        </p:txBody>
      </p:sp>
      <p:sp>
        <p:nvSpPr>
          <p:cNvPr id="22" name="矩形 21"/>
          <p:cNvSpPr/>
          <p:nvPr/>
        </p:nvSpPr>
        <p:spPr>
          <a:xfrm>
            <a:off x="3942209" y="11680200"/>
            <a:ext cx="2979291" cy="3864600"/>
          </a:xfrm>
          <a:prstGeom prst="rect">
            <a:avLst/>
          </a:prstGeom>
          <a:solidFill>
            <a:schemeClr val="accent2">
              <a:lumMod val="40000"/>
              <a:lumOff val="60000"/>
            </a:schemeClr>
          </a:solid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a:off x="-5366891" y="11743700"/>
            <a:ext cx="2979291" cy="3864600"/>
          </a:xfrm>
          <a:prstGeom prst="rect">
            <a:avLst/>
          </a:prstGeom>
          <a:solidFill>
            <a:schemeClr val="accent2">
              <a:lumMod val="40000"/>
              <a:lumOff val="60000"/>
            </a:schemeClr>
          </a:solid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6903591" y="14817100"/>
            <a:ext cx="2979291" cy="3864600"/>
          </a:xfrm>
          <a:prstGeom prst="rect">
            <a:avLst/>
          </a:prstGeom>
          <a:solidFill>
            <a:schemeClr val="accent2">
              <a:lumMod val="40000"/>
              <a:lumOff val="60000"/>
            </a:schemeClr>
          </a:solid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圆角 27"/>
          <p:cNvSpPr/>
          <p:nvPr/>
        </p:nvSpPr>
        <p:spPr>
          <a:xfrm>
            <a:off x="2552630" y="16316330"/>
            <a:ext cx="1727270" cy="43497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01</a:t>
            </a:r>
            <a:endParaRPr lang="zh-CN" altLang="en-US" dirty="0">
              <a:cs typeface="+mn-ea"/>
              <a:sym typeface="+mn-lt"/>
            </a:endParaRPr>
          </a:p>
        </p:txBody>
      </p:sp>
      <p:sp>
        <p:nvSpPr>
          <p:cNvPr id="30" name="文本框 29"/>
          <p:cNvSpPr txBox="1"/>
          <p:nvPr/>
        </p:nvSpPr>
        <p:spPr>
          <a:xfrm>
            <a:off x="23984982" y="15534514"/>
            <a:ext cx="2100817" cy="2054986"/>
          </a:xfrm>
          <a:prstGeom prst="rect">
            <a:avLst/>
          </a:prstGeom>
          <a:noFill/>
        </p:spPr>
        <p:txBody>
          <a:bodyPr wrap="square">
            <a:spAutoFit/>
          </a:bodyPr>
          <a:lstStyle>
            <a:defPPr>
              <a:defRPr lang="zh-CN"/>
            </a:defPPr>
            <a:lvl1pPr>
              <a:lnSpc>
                <a:spcPct val="130000"/>
              </a:lnSpc>
              <a:defRPr sz="1100" kern="100">
                <a:solidFill>
                  <a:schemeClr val="accent1"/>
                </a:solidFill>
                <a:effectLst/>
                <a:latin typeface="+mn-ea"/>
                <a:cs typeface="宋体" panose="02010600030101010101" pitchFamily="2" charset="-122"/>
              </a:defRPr>
            </a:lvl1pPr>
          </a:lstStyle>
          <a:p>
            <a:r>
              <a:rPr lang="zh-CN" altLang="zh-CN" dirty="0">
                <a:latin typeface="+mn-lt"/>
                <a:cs typeface="+mn-ea"/>
                <a:sym typeface="+mn-lt"/>
              </a:rPr>
              <a:t>建军节是为了纪念人民军队的诞生和艰辛历程，激发将士们扞卫国家的斗志，节期在每年的</a:t>
            </a:r>
            <a:r>
              <a:rPr lang="en-US" altLang="zh-CN" dirty="0">
                <a:latin typeface="+mn-lt"/>
                <a:cs typeface="+mn-ea"/>
                <a:sym typeface="+mn-lt"/>
              </a:rPr>
              <a:t>8</a:t>
            </a:r>
            <a:r>
              <a:rPr lang="zh-CN" altLang="zh-CN" dirty="0">
                <a:latin typeface="+mn-lt"/>
                <a:cs typeface="+mn-ea"/>
                <a:sym typeface="+mn-lt"/>
              </a:rPr>
              <a:t>月</a:t>
            </a:r>
            <a:r>
              <a:rPr lang="en-US" altLang="zh-CN" dirty="0">
                <a:latin typeface="+mn-lt"/>
                <a:cs typeface="+mn-ea"/>
                <a:sym typeface="+mn-lt"/>
              </a:rPr>
              <a:t>1</a:t>
            </a:r>
            <a:r>
              <a:rPr lang="zh-CN" altLang="zh-CN" dirty="0">
                <a:latin typeface="+mn-lt"/>
                <a:cs typeface="+mn-ea"/>
                <a:sym typeface="+mn-lt"/>
              </a:rPr>
              <a:t>日，通常这天中国各地都要集中开展</a:t>
            </a:r>
            <a:r>
              <a:rPr lang="en-US" altLang="zh-CN" dirty="0">
                <a:latin typeface="+mn-lt"/>
                <a:cs typeface="+mn-ea"/>
                <a:sym typeface="+mn-lt"/>
              </a:rPr>
              <a:t>“</a:t>
            </a:r>
            <a:r>
              <a:rPr lang="zh-CN" altLang="zh-CN" dirty="0">
                <a:latin typeface="+mn-lt"/>
                <a:cs typeface="+mn-ea"/>
                <a:sym typeface="+mn-lt"/>
              </a:rPr>
              <a:t>拥军优属、拥政爱民</a:t>
            </a:r>
            <a:r>
              <a:rPr lang="en-US" altLang="zh-CN" dirty="0">
                <a:latin typeface="+mn-lt"/>
                <a:cs typeface="+mn-ea"/>
                <a:sym typeface="+mn-lt"/>
              </a:rPr>
              <a:t>”</a:t>
            </a:r>
            <a:r>
              <a:rPr lang="zh-CN" altLang="zh-CN" dirty="0">
                <a:latin typeface="+mn-lt"/>
                <a:cs typeface="+mn-ea"/>
                <a:sym typeface="+mn-lt"/>
              </a:rPr>
              <a:t>的活动，纪念人民军队的诞生，建军节的习俗一般是机关部门和社会团体开展形式各样的拥军活动</a:t>
            </a:r>
            <a:endParaRPr lang="zh-CN" altLang="en-US" dirty="0">
              <a:latin typeface="+mn-lt"/>
              <a:cs typeface="+mn-ea"/>
              <a:sym typeface="+mn-lt"/>
            </a:endParaRPr>
          </a:p>
        </p:txBody>
      </p:sp>
      <p:sp>
        <p:nvSpPr>
          <p:cNvPr id="32" name="文本框 31"/>
          <p:cNvSpPr txBox="1"/>
          <p:nvPr/>
        </p:nvSpPr>
        <p:spPr>
          <a:xfrm>
            <a:off x="10426039" y="13599734"/>
            <a:ext cx="2134261" cy="1632755"/>
          </a:xfrm>
          <a:prstGeom prst="rect">
            <a:avLst/>
          </a:prstGeom>
          <a:noFill/>
        </p:spPr>
        <p:txBody>
          <a:bodyPr wrap="square">
            <a:spAutoFit/>
          </a:bodyPr>
          <a:lstStyle>
            <a:defPPr>
              <a:defRPr lang="zh-CN"/>
            </a:defPPr>
            <a:lvl1pPr>
              <a:lnSpc>
                <a:spcPct val="130000"/>
              </a:lnSpc>
              <a:defRPr sz="1100" kern="100">
                <a:solidFill>
                  <a:schemeClr val="accent1"/>
                </a:solidFill>
                <a:effectLst/>
                <a:latin typeface="+mn-ea"/>
                <a:cs typeface="宋体" panose="02010600030101010101" pitchFamily="2" charset="-122"/>
              </a:defRPr>
            </a:lvl1pPr>
          </a:lstStyle>
          <a:p>
            <a:r>
              <a:rPr lang="zh-CN" altLang="zh-CN" dirty="0">
                <a:latin typeface="+mn-lt"/>
                <a:cs typeface="+mn-ea"/>
                <a:sym typeface="+mn-lt"/>
              </a:rPr>
              <a:t>每年建军节，部队都组织盛大的纪念活动，庆祝自己的节日。各级政府，也组织隆重的军民联欢晚会或座诫会，邀请老红军、军队离退休干部复员退伍军人、革命伤残军人及烈军属代表参加</a:t>
            </a:r>
            <a:endParaRPr lang="zh-CN" altLang="en-US" dirty="0">
              <a:latin typeface="+mn-lt"/>
              <a:cs typeface="+mn-ea"/>
              <a:sym typeface="+mn-lt"/>
            </a:endParaRPr>
          </a:p>
        </p:txBody>
      </p:sp>
      <p:sp>
        <p:nvSpPr>
          <p:cNvPr id="34" name="文本框 33"/>
          <p:cNvSpPr txBox="1"/>
          <p:nvPr/>
        </p:nvSpPr>
        <p:spPr>
          <a:xfrm>
            <a:off x="-2592705" y="16186373"/>
            <a:ext cx="1945005" cy="1834926"/>
          </a:xfrm>
          <a:prstGeom prst="rect">
            <a:avLst/>
          </a:prstGeom>
          <a:noFill/>
        </p:spPr>
        <p:txBody>
          <a:bodyPr wrap="square">
            <a:spAutoFit/>
          </a:bodyPr>
          <a:lstStyle>
            <a:defPPr>
              <a:defRPr lang="zh-CN"/>
            </a:defPPr>
            <a:lvl1pPr>
              <a:lnSpc>
                <a:spcPct val="130000"/>
              </a:lnSpc>
              <a:defRPr sz="1100" kern="100">
                <a:solidFill>
                  <a:schemeClr val="accent1"/>
                </a:solidFill>
                <a:effectLst/>
                <a:latin typeface="+mn-ea"/>
                <a:cs typeface="宋体" panose="02010600030101010101" pitchFamily="2" charset="-122"/>
              </a:defRPr>
            </a:lvl1pPr>
          </a:lstStyle>
          <a:p>
            <a:r>
              <a:rPr lang="zh-CN" altLang="zh-CN" dirty="0">
                <a:latin typeface="+mn-lt"/>
                <a:cs typeface="+mn-ea"/>
                <a:sym typeface="+mn-lt"/>
              </a:rPr>
              <a:t>同时，还要组织拥军优属活动，宣传人民军队的光荣传统，检查优抚工作的落实情况，发现问题和困难及时给予解决。各级政府、广大人民群众历来把开展拥军优属活动作为纪念建军节的</a:t>
            </a:r>
            <a:r>
              <a:rPr lang="en-US" altLang="zh-CN" dirty="0">
                <a:latin typeface="+mn-lt"/>
                <a:cs typeface="+mn-ea"/>
                <a:sym typeface="+mn-lt"/>
              </a:rPr>
              <a:t>“</a:t>
            </a:r>
            <a:r>
              <a:rPr lang="zh-CN" altLang="zh-CN" dirty="0">
                <a:latin typeface="+mn-lt"/>
                <a:cs typeface="+mn-ea"/>
                <a:sym typeface="+mn-lt"/>
              </a:rPr>
              <a:t>保留节日</a:t>
            </a:r>
            <a:r>
              <a:rPr lang="en-US" altLang="zh-CN" dirty="0">
                <a:latin typeface="+mn-lt"/>
                <a:cs typeface="+mn-ea"/>
                <a:sym typeface="+mn-lt"/>
              </a:rPr>
              <a:t>”</a:t>
            </a:r>
            <a:endParaRPr lang="zh-CN" altLang="en-US" dirty="0">
              <a:latin typeface="+mn-lt"/>
              <a:cs typeface="+mn-ea"/>
              <a:sym typeface="+mn-lt"/>
            </a:endParaRPr>
          </a:p>
        </p:txBody>
      </p:sp>
      <p:sp>
        <p:nvSpPr>
          <p:cNvPr id="36" name="矩形: 圆角 35"/>
          <p:cNvSpPr/>
          <p:nvPr/>
        </p:nvSpPr>
        <p:spPr>
          <a:xfrm>
            <a:off x="304730" y="18043530"/>
            <a:ext cx="1727270" cy="43497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02</a:t>
            </a:r>
            <a:endParaRPr lang="zh-CN" altLang="en-US" dirty="0">
              <a:cs typeface="+mn-ea"/>
              <a:sym typeface="+mn-lt"/>
            </a:endParaRPr>
          </a:p>
        </p:txBody>
      </p:sp>
      <p:sp>
        <p:nvSpPr>
          <p:cNvPr id="38" name="矩形: 圆角 37"/>
          <p:cNvSpPr/>
          <p:nvPr/>
        </p:nvSpPr>
        <p:spPr>
          <a:xfrm>
            <a:off x="20697091" y="12078542"/>
            <a:ext cx="1727270" cy="43497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03</a:t>
            </a:r>
            <a:endParaRPr lang="zh-CN" altLang="en-US" dirty="0">
              <a:cs typeface="+mn-ea"/>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488930" y="5635535"/>
            <a:ext cx="6111240" cy="369332"/>
          </a:xfrm>
          <a:prstGeom prst="rect">
            <a:avLst/>
          </a:prstGeom>
          <a:noFill/>
        </p:spPr>
        <p:txBody>
          <a:bodyPr wrap="square">
            <a:spAutoFit/>
          </a:bodyPr>
          <a:lstStyle/>
          <a:p>
            <a:r>
              <a:rPr lang="zh-CN" altLang="zh-CN" sz="1800" dirty="0">
                <a:solidFill>
                  <a:srgbClr val="000000"/>
                </a:solidFill>
                <a:effectLst/>
                <a:cs typeface="+mn-ea"/>
                <a:sym typeface="+mn-lt"/>
              </a:rPr>
              <a:t>。。。 </a:t>
            </a:r>
            <a:endParaRPr lang="zh-CN" altLang="en-US" dirty="0">
              <a:cs typeface="+mn-ea"/>
              <a:sym typeface="+mn-lt"/>
            </a:endParaRPr>
          </a:p>
        </p:txBody>
      </p:sp>
      <p:sp>
        <p:nvSpPr>
          <p:cNvPr id="5" name="矩形 4"/>
          <p:cNvSpPr/>
          <p:nvPr/>
        </p:nvSpPr>
        <p:spPr>
          <a:xfrm>
            <a:off x="1257429" y="1924040"/>
            <a:ext cx="2979291" cy="3864600"/>
          </a:xfrm>
          <a:prstGeom prst="rect">
            <a:avLst/>
          </a:prstGeom>
          <a:solidFill>
            <a:schemeClr val="accent2">
              <a:lumMod val="40000"/>
              <a:lumOff val="60000"/>
            </a:schemeClr>
          </a:solid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4606354" y="1924040"/>
            <a:ext cx="2979291" cy="3864600"/>
          </a:xfrm>
          <a:prstGeom prst="rect">
            <a:avLst/>
          </a:prstGeom>
          <a:solidFill>
            <a:schemeClr val="accent2">
              <a:lumMod val="40000"/>
              <a:lumOff val="60000"/>
            </a:schemeClr>
          </a:solid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7955279" y="1924040"/>
            <a:ext cx="2979291" cy="3864600"/>
          </a:xfrm>
          <a:prstGeom prst="rect">
            <a:avLst/>
          </a:prstGeom>
          <a:solidFill>
            <a:schemeClr val="accent2">
              <a:lumMod val="40000"/>
              <a:lumOff val="60000"/>
            </a:schemeClr>
          </a:solid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圆角 8"/>
          <p:cNvSpPr/>
          <p:nvPr/>
        </p:nvSpPr>
        <p:spPr>
          <a:xfrm>
            <a:off x="1883439" y="2401142"/>
            <a:ext cx="1727270" cy="43497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01</a:t>
            </a:r>
            <a:endParaRPr lang="zh-CN" altLang="en-US" dirty="0">
              <a:cs typeface="+mn-ea"/>
              <a:sym typeface="+mn-lt"/>
            </a:endParaRPr>
          </a:p>
        </p:txBody>
      </p:sp>
      <p:sp>
        <p:nvSpPr>
          <p:cNvPr id="11" name="文本框 10"/>
          <p:cNvSpPr txBox="1"/>
          <p:nvPr/>
        </p:nvSpPr>
        <p:spPr>
          <a:xfrm>
            <a:off x="1696665" y="3238236"/>
            <a:ext cx="2100817" cy="2054986"/>
          </a:xfrm>
          <a:prstGeom prst="rect">
            <a:avLst/>
          </a:prstGeom>
          <a:noFill/>
        </p:spPr>
        <p:txBody>
          <a:bodyPr wrap="square">
            <a:spAutoFit/>
          </a:bodyPr>
          <a:lstStyle>
            <a:defPPr>
              <a:defRPr lang="zh-CN"/>
            </a:defPPr>
            <a:lvl1pPr>
              <a:lnSpc>
                <a:spcPct val="130000"/>
              </a:lnSpc>
              <a:defRPr sz="1100" kern="100">
                <a:solidFill>
                  <a:schemeClr val="accent1"/>
                </a:solidFill>
                <a:effectLst/>
                <a:latin typeface="+mn-ea"/>
                <a:cs typeface="宋体" panose="02010600030101010101" pitchFamily="2" charset="-122"/>
              </a:defRPr>
            </a:lvl1pPr>
          </a:lstStyle>
          <a:p>
            <a:r>
              <a:rPr lang="zh-CN" altLang="zh-CN" dirty="0">
                <a:latin typeface="+mn-lt"/>
                <a:cs typeface="+mn-ea"/>
                <a:sym typeface="+mn-lt"/>
              </a:rPr>
              <a:t>建军节是为了纪念人民军队的诞生和艰辛历程，激发将士们扞卫国家的斗志，节期在每年的</a:t>
            </a:r>
            <a:r>
              <a:rPr lang="en-US" altLang="zh-CN" dirty="0">
                <a:latin typeface="+mn-lt"/>
                <a:cs typeface="+mn-ea"/>
                <a:sym typeface="+mn-lt"/>
              </a:rPr>
              <a:t>8</a:t>
            </a:r>
            <a:r>
              <a:rPr lang="zh-CN" altLang="zh-CN" dirty="0">
                <a:latin typeface="+mn-lt"/>
                <a:cs typeface="+mn-ea"/>
                <a:sym typeface="+mn-lt"/>
              </a:rPr>
              <a:t>月</a:t>
            </a:r>
            <a:r>
              <a:rPr lang="en-US" altLang="zh-CN" dirty="0">
                <a:latin typeface="+mn-lt"/>
                <a:cs typeface="+mn-ea"/>
                <a:sym typeface="+mn-lt"/>
              </a:rPr>
              <a:t>1</a:t>
            </a:r>
            <a:r>
              <a:rPr lang="zh-CN" altLang="zh-CN" dirty="0">
                <a:latin typeface="+mn-lt"/>
                <a:cs typeface="+mn-ea"/>
                <a:sym typeface="+mn-lt"/>
              </a:rPr>
              <a:t>日，通常这天中国各地都要集中开展</a:t>
            </a:r>
            <a:r>
              <a:rPr lang="en-US" altLang="zh-CN" dirty="0">
                <a:latin typeface="+mn-lt"/>
                <a:cs typeface="+mn-ea"/>
                <a:sym typeface="+mn-lt"/>
              </a:rPr>
              <a:t>“</a:t>
            </a:r>
            <a:r>
              <a:rPr lang="zh-CN" altLang="zh-CN" dirty="0">
                <a:latin typeface="+mn-lt"/>
                <a:cs typeface="+mn-ea"/>
                <a:sym typeface="+mn-lt"/>
              </a:rPr>
              <a:t>拥军优属、拥政爱民</a:t>
            </a:r>
            <a:r>
              <a:rPr lang="en-US" altLang="zh-CN" dirty="0">
                <a:latin typeface="+mn-lt"/>
                <a:cs typeface="+mn-ea"/>
                <a:sym typeface="+mn-lt"/>
              </a:rPr>
              <a:t>”</a:t>
            </a:r>
            <a:r>
              <a:rPr lang="zh-CN" altLang="zh-CN" dirty="0">
                <a:latin typeface="+mn-lt"/>
                <a:cs typeface="+mn-ea"/>
                <a:sym typeface="+mn-lt"/>
              </a:rPr>
              <a:t>的活动，纪念人民军队的诞生，建军节的习俗一般是机关部门和社会团体开展形式各样的拥军活动</a:t>
            </a:r>
            <a:endParaRPr lang="zh-CN" altLang="en-US" dirty="0">
              <a:latin typeface="+mn-lt"/>
              <a:cs typeface="+mn-ea"/>
              <a:sym typeface="+mn-lt"/>
            </a:endParaRPr>
          </a:p>
        </p:txBody>
      </p:sp>
      <p:sp>
        <p:nvSpPr>
          <p:cNvPr id="13" name="文本框 12"/>
          <p:cNvSpPr txBox="1"/>
          <p:nvPr/>
        </p:nvSpPr>
        <p:spPr>
          <a:xfrm>
            <a:off x="8377793" y="3238236"/>
            <a:ext cx="2134261" cy="1632755"/>
          </a:xfrm>
          <a:prstGeom prst="rect">
            <a:avLst/>
          </a:prstGeom>
          <a:noFill/>
        </p:spPr>
        <p:txBody>
          <a:bodyPr wrap="square">
            <a:spAutoFit/>
          </a:bodyPr>
          <a:lstStyle>
            <a:defPPr>
              <a:defRPr lang="zh-CN"/>
            </a:defPPr>
            <a:lvl1pPr>
              <a:lnSpc>
                <a:spcPct val="130000"/>
              </a:lnSpc>
              <a:defRPr sz="1100" kern="100">
                <a:solidFill>
                  <a:schemeClr val="accent1"/>
                </a:solidFill>
                <a:effectLst/>
                <a:latin typeface="+mn-ea"/>
                <a:cs typeface="宋体" panose="02010600030101010101" pitchFamily="2" charset="-122"/>
              </a:defRPr>
            </a:lvl1pPr>
          </a:lstStyle>
          <a:p>
            <a:r>
              <a:rPr lang="zh-CN" altLang="zh-CN" dirty="0">
                <a:latin typeface="+mn-lt"/>
                <a:cs typeface="+mn-ea"/>
                <a:sym typeface="+mn-lt"/>
              </a:rPr>
              <a:t>每年建军节，部队都组织盛大的纪念活动，庆祝自己的节日。各级政府，也组织隆重的军民联欢晚会或座诫会，邀请老红军、军队离退休干部复员退伍军人、革命伤残军人及烈军属代表参加</a:t>
            </a:r>
            <a:endParaRPr lang="zh-CN" altLang="en-US" dirty="0">
              <a:latin typeface="+mn-lt"/>
              <a:cs typeface="+mn-ea"/>
              <a:sym typeface="+mn-lt"/>
            </a:endParaRPr>
          </a:p>
        </p:txBody>
      </p:sp>
      <p:sp>
        <p:nvSpPr>
          <p:cNvPr id="15" name="文本框 14"/>
          <p:cNvSpPr txBox="1"/>
          <p:nvPr/>
        </p:nvSpPr>
        <p:spPr>
          <a:xfrm>
            <a:off x="5123496" y="3238236"/>
            <a:ext cx="1945005" cy="1834926"/>
          </a:xfrm>
          <a:prstGeom prst="rect">
            <a:avLst/>
          </a:prstGeom>
          <a:noFill/>
        </p:spPr>
        <p:txBody>
          <a:bodyPr wrap="square">
            <a:spAutoFit/>
          </a:bodyPr>
          <a:lstStyle>
            <a:defPPr>
              <a:defRPr lang="zh-CN"/>
            </a:defPPr>
            <a:lvl1pPr>
              <a:lnSpc>
                <a:spcPct val="130000"/>
              </a:lnSpc>
              <a:defRPr sz="1100" kern="100">
                <a:solidFill>
                  <a:schemeClr val="accent1"/>
                </a:solidFill>
                <a:effectLst/>
                <a:latin typeface="+mn-ea"/>
                <a:cs typeface="宋体" panose="02010600030101010101" pitchFamily="2" charset="-122"/>
              </a:defRPr>
            </a:lvl1pPr>
          </a:lstStyle>
          <a:p>
            <a:r>
              <a:rPr lang="zh-CN" altLang="zh-CN" dirty="0">
                <a:latin typeface="+mn-lt"/>
                <a:cs typeface="+mn-ea"/>
                <a:sym typeface="+mn-lt"/>
              </a:rPr>
              <a:t>同时，还要组织拥军优属活动，宣传人民军队的光荣传统，检查优抚工作的落实情况，发现问题和困难及时给予解决。各级政府、广大人民群众历来把开展拥军优属活动作为纪念建军节的</a:t>
            </a:r>
            <a:r>
              <a:rPr lang="en-US" altLang="zh-CN" dirty="0">
                <a:latin typeface="+mn-lt"/>
                <a:cs typeface="+mn-ea"/>
                <a:sym typeface="+mn-lt"/>
              </a:rPr>
              <a:t>“</a:t>
            </a:r>
            <a:r>
              <a:rPr lang="zh-CN" altLang="zh-CN" dirty="0">
                <a:latin typeface="+mn-lt"/>
                <a:cs typeface="+mn-ea"/>
                <a:sym typeface="+mn-lt"/>
              </a:rPr>
              <a:t>保留节日</a:t>
            </a:r>
            <a:r>
              <a:rPr lang="en-US" altLang="zh-CN" dirty="0">
                <a:latin typeface="+mn-lt"/>
                <a:cs typeface="+mn-ea"/>
                <a:sym typeface="+mn-lt"/>
              </a:rPr>
              <a:t>”</a:t>
            </a:r>
            <a:endParaRPr lang="zh-CN" altLang="en-US" dirty="0">
              <a:latin typeface="+mn-lt"/>
              <a:cs typeface="+mn-ea"/>
              <a:sym typeface="+mn-lt"/>
            </a:endParaRPr>
          </a:p>
        </p:txBody>
      </p:sp>
      <p:sp>
        <p:nvSpPr>
          <p:cNvPr id="16" name="矩形: 圆角 15"/>
          <p:cNvSpPr/>
          <p:nvPr/>
        </p:nvSpPr>
        <p:spPr>
          <a:xfrm>
            <a:off x="5232365" y="2401142"/>
            <a:ext cx="1727270" cy="43497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02</a:t>
            </a:r>
            <a:endParaRPr lang="zh-CN" altLang="en-US" dirty="0">
              <a:cs typeface="+mn-ea"/>
              <a:sym typeface="+mn-lt"/>
            </a:endParaRPr>
          </a:p>
        </p:txBody>
      </p:sp>
      <p:sp>
        <p:nvSpPr>
          <p:cNvPr id="17" name="矩形: 圆角 16"/>
          <p:cNvSpPr/>
          <p:nvPr/>
        </p:nvSpPr>
        <p:spPr>
          <a:xfrm>
            <a:off x="8581291" y="2401142"/>
            <a:ext cx="1727270" cy="43497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03</a:t>
            </a:r>
            <a:endParaRPr lang="zh-CN" altLang="en-US" dirty="0">
              <a:cs typeface="+mn-ea"/>
              <a:sym typeface="+mn-lt"/>
            </a:endParaRPr>
          </a:p>
        </p:txBody>
      </p:sp>
      <p:sp>
        <p:nvSpPr>
          <p:cNvPr id="19" name="椭圆 18"/>
          <p:cNvSpPr/>
          <p:nvPr/>
        </p:nvSpPr>
        <p:spPr>
          <a:xfrm>
            <a:off x="-8557504" y="13070596"/>
            <a:ext cx="2613904" cy="2613904"/>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11403314" y="17804113"/>
            <a:ext cx="2287286" cy="2287286"/>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4168976" y="11490123"/>
            <a:ext cx="4994476" cy="4994476"/>
          </a:xfrm>
          <a:prstGeom prst="ellipse">
            <a:avLst/>
          </a:prstGeom>
          <a:noFill/>
          <a:ln>
            <a:gradFill>
              <a:gsLst>
                <a:gs pos="70000">
                  <a:schemeClr val="accent1">
                    <a:lumMod val="5000"/>
                    <a:lumOff val="95000"/>
                    <a:alpha val="0"/>
                  </a:schemeClr>
                </a:gs>
                <a:gs pos="70000">
                  <a:schemeClr val="bg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p:nvPr/>
        </p:nvSpPr>
        <p:spPr>
          <a:xfrm flipH="1">
            <a:off x="-10925377" y="15312823"/>
            <a:ext cx="4994476" cy="4994476"/>
          </a:xfrm>
          <a:prstGeom prst="ellipse">
            <a:avLst/>
          </a:prstGeom>
          <a:noFill/>
          <a:ln>
            <a:gradFill>
              <a:gsLst>
                <a:gs pos="70000">
                  <a:schemeClr val="accent1">
                    <a:lumMod val="5000"/>
                    <a:lumOff val="95000"/>
                    <a:alpha val="0"/>
                  </a:schemeClr>
                </a:gs>
                <a:gs pos="70000">
                  <a:schemeClr val="bg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p:nvPr/>
        </p:nvSpPr>
        <p:spPr>
          <a:xfrm>
            <a:off x="801432" y="16117632"/>
            <a:ext cx="252668" cy="25266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a:off x="8103932" y="18683032"/>
            <a:ext cx="252668" cy="25266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4926268" y="19000532"/>
            <a:ext cx="252668" cy="25266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p:nvPr/>
        </p:nvSpPr>
        <p:spPr>
          <a:xfrm>
            <a:off x="11990132" y="20219732"/>
            <a:ext cx="252668" cy="25266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21184932" y="15774732"/>
            <a:ext cx="252668" cy="25266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a:off x="11685332" y="19495832"/>
            <a:ext cx="252668" cy="25266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p:cNvSpPr txBox="1"/>
          <p:nvPr/>
        </p:nvSpPr>
        <p:spPr>
          <a:xfrm>
            <a:off x="20247315" y="15284272"/>
            <a:ext cx="1190286" cy="1200329"/>
          </a:xfrm>
          <a:prstGeom prst="rect">
            <a:avLst/>
          </a:prstGeom>
          <a:noFill/>
        </p:spPr>
        <p:txBody>
          <a:bodyPr wrap="square" rtlCol="0">
            <a:spAutoFit/>
          </a:bodyPr>
          <a:lstStyle/>
          <a:p>
            <a:r>
              <a:rPr lang="zh-CN" altLang="en-US" sz="3600" dirty="0">
                <a:solidFill>
                  <a:schemeClr val="accent1"/>
                </a:solidFill>
                <a:cs typeface="+mn-ea"/>
                <a:sym typeface="+mn-lt"/>
              </a:rPr>
              <a:t>南昌起义</a:t>
            </a:r>
          </a:p>
        </p:txBody>
      </p:sp>
      <p:sp>
        <p:nvSpPr>
          <p:cNvPr id="41" name="文本框 40"/>
          <p:cNvSpPr txBox="1"/>
          <p:nvPr/>
        </p:nvSpPr>
        <p:spPr>
          <a:xfrm>
            <a:off x="13782458" y="19043655"/>
            <a:ext cx="2549742" cy="1192634"/>
          </a:xfrm>
          <a:prstGeom prst="rect">
            <a:avLst/>
          </a:prstGeom>
          <a:noFill/>
        </p:spPr>
        <p:txBody>
          <a:bodyPr wrap="square">
            <a:spAutoFit/>
          </a:bodyPr>
          <a:lstStyle>
            <a:defPPr>
              <a:defRPr lang="zh-CN"/>
            </a:defPPr>
            <a:lvl1pPr algn="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l"/>
            <a:r>
              <a:rPr lang="zh-CN" altLang="zh-CN" dirty="0">
                <a:latin typeface="+mn-lt"/>
                <a:cs typeface="+mn-ea"/>
                <a:sym typeface="+mn-lt"/>
              </a:rPr>
              <a:t>共产党部队的胜利得益于游击战术</a:t>
            </a:r>
            <a:r>
              <a:rPr lang="en-US" altLang="zh-CN" dirty="0">
                <a:latin typeface="+mn-lt"/>
                <a:cs typeface="+mn-ea"/>
                <a:sym typeface="+mn-lt"/>
              </a:rPr>
              <a:t>,</a:t>
            </a:r>
            <a:r>
              <a:rPr lang="zh-CN" altLang="zh-CN" dirty="0">
                <a:latin typeface="+mn-lt"/>
                <a:cs typeface="+mn-ea"/>
                <a:sym typeface="+mn-lt"/>
              </a:rPr>
              <a:t>不论是日后大规模的运动战也脱胎于此</a:t>
            </a:r>
            <a:r>
              <a:rPr lang="en-US" altLang="zh-CN" dirty="0">
                <a:latin typeface="+mn-lt"/>
                <a:cs typeface="+mn-ea"/>
                <a:sym typeface="+mn-lt"/>
              </a:rPr>
              <a:t>.</a:t>
            </a:r>
            <a:r>
              <a:rPr lang="zh-CN" altLang="zh-CN" dirty="0">
                <a:latin typeface="+mn-lt"/>
                <a:cs typeface="+mn-ea"/>
                <a:sym typeface="+mn-lt"/>
              </a:rPr>
              <a:t>至于谁发明了游击战术</a:t>
            </a:r>
            <a:r>
              <a:rPr lang="en-US" altLang="zh-CN" dirty="0">
                <a:latin typeface="+mn-lt"/>
                <a:cs typeface="+mn-ea"/>
                <a:sym typeface="+mn-lt"/>
              </a:rPr>
              <a:t>,</a:t>
            </a:r>
            <a:r>
              <a:rPr lang="zh-CN" altLang="zh-CN" dirty="0">
                <a:latin typeface="+mn-lt"/>
                <a:cs typeface="+mn-ea"/>
                <a:sym typeface="+mn-lt"/>
              </a:rPr>
              <a:t>很多人都认为是</a:t>
            </a:r>
            <a:r>
              <a:rPr lang="en-US" altLang="zh-CN" dirty="0">
                <a:latin typeface="+mn-lt"/>
                <a:cs typeface="+mn-ea"/>
                <a:sym typeface="+mn-lt"/>
              </a:rPr>
              <a:t>xxx</a:t>
            </a:r>
            <a:r>
              <a:rPr lang="zh-CN" altLang="zh-CN" dirty="0">
                <a:latin typeface="+mn-lt"/>
                <a:cs typeface="+mn-ea"/>
                <a:sym typeface="+mn-lt"/>
              </a:rPr>
              <a:t>主席发明的</a:t>
            </a:r>
            <a:r>
              <a:rPr lang="en-US" altLang="zh-CN" dirty="0">
                <a:latin typeface="+mn-lt"/>
                <a:cs typeface="+mn-ea"/>
                <a:sym typeface="+mn-lt"/>
              </a:rPr>
              <a:t>,</a:t>
            </a:r>
            <a:r>
              <a:rPr lang="zh-CN" altLang="zh-CN" dirty="0">
                <a:latin typeface="+mn-lt"/>
                <a:cs typeface="+mn-ea"/>
                <a:sym typeface="+mn-lt"/>
              </a:rPr>
              <a:t>但历史的证据很明显地表示</a:t>
            </a:r>
            <a:endParaRPr lang="zh-CN" altLang="en-US" dirty="0">
              <a:latin typeface="+mn-lt"/>
              <a:cs typeface="+mn-ea"/>
              <a:sym typeface="+mn-lt"/>
            </a:endParaRPr>
          </a:p>
        </p:txBody>
      </p:sp>
      <p:sp>
        <p:nvSpPr>
          <p:cNvPr id="43" name="文本框 42"/>
          <p:cNvSpPr txBox="1"/>
          <p:nvPr/>
        </p:nvSpPr>
        <p:spPr>
          <a:xfrm>
            <a:off x="7354312" y="15686475"/>
            <a:ext cx="2678688" cy="752514"/>
          </a:xfrm>
          <a:prstGeom prst="rect">
            <a:avLst/>
          </a:prstGeom>
          <a:noFill/>
        </p:spPr>
        <p:txBody>
          <a:bodyPr wrap="square">
            <a:spAutoFit/>
          </a:bodyPr>
          <a:lstStyle>
            <a:defPPr>
              <a:defRPr lang="zh-CN"/>
            </a:defPPr>
            <a:lvl1pPr algn="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latin typeface="+mn-lt"/>
                <a:cs typeface="+mn-ea"/>
                <a:sym typeface="+mn-lt"/>
              </a:rPr>
              <a:t>游击战之父应该就是红军之父朱德</a:t>
            </a:r>
            <a:r>
              <a:rPr lang="en-US" altLang="zh-CN" dirty="0">
                <a:latin typeface="+mn-lt"/>
                <a:cs typeface="+mn-ea"/>
                <a:sym typeface="+mn-lt"/>
              </a:rPr>
              <a:t>.</a:t>
            </a:r>
            <a:r>
              <a:rPr lang="zh-CN" altLang="zh-CN" dirty="0">
                <a:latin typeface="+mn-lt"/>
                <a:cs typeface="+mn-ea"/>
                <a:sym typeface="+mn-lt"/>
              </a:rPr>
              <a:t>而且在南昌起义失败后朱德带领的部队就是利用游击战术</a:t>
            </a:r>
            <a:r>
              <a:rPr lang="en-US" altLang="zh-CN" dirty="0">
                <a:latin typeface="+mn-lt"/>
                <a:cs typeface="+mn-ea"/>
                <a:sym typeface="+mn-lt"/>
              </a:rPr>
              <a:t>,</a:t>
            </a:r>
            <a:r>
              <a:rPr lang="zh-CN" altLang="zh-CN" dirty="0">
                <a:latin typeface="+mn-lt"/>
                <a:cs typeface="+mn-ea"/>
                <a:sym typeface="+mn-lt"/>
              </a:rPr>
              <a:t>不但保留了南昌起义的</a:t>
            </a:r>
            <a:endParaRPr lang="zh-CN" altLang="en-US" dirty="0">
              <a:latin typeface="+mn-lt"/>
              <a:cs typeface="+mn-ea"/>
              <a:sym typeface="+mn-lt"/>
            </a:endParaRPr>
          </a:p>
        </p:txBody>
      </p:sp>
      <p:sp>
        <p:nvSpPr>
          <p:cNvPr id="45" name="文本框 44"/>
          <p:cNvSpPr txBox="1"/>
          <p:nvPr/>
        </p:nvSpPr>
        <p:spPr>
          <a:xfrm>
            <a:off x="15563965" y="17231716"/>
            <a:ext cx="2546235" cy="972574"/>
          </a:xfrm>
          <a:prstGeom prst="rect">
            <a:avLst/>
          </a:prstGeom>
          <a:noFill/>
        </p:spPr>
        <p:txBody>
          <a:bodyPr wrap="square">
            <a:spAutoFit/>
          </a:bodyPr>
          <a:lstStyle>
            <a:defPPr>
              <a:defRPr lang="zh-CN"/>
            </a:defPPr>
            <a:lvl1pPr algn="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l"/>
            <a:r>
              <a:rPr lang="zh-CN" altLang="zh-CN" dirty="0">
                <a:latin typeface="+mn-lt"/>
                <a:cs typeface="+mn-ea"/>
                <a:sym typeface="+mn-lt"/>
              </a:rPr>
              <a:t>之后解放战争中声名鹊起的两名战将</a:t>
            </a:r>
            <a:r>
              <a:rPr lang="en-US" altLang="zh-CN" dirty="0">
                <a:latin typeface="+mn-lt"/>
                <a:cs typeface="+mn-ea"/>
                <a:sym typeface="+mn-lt"/>
              </a:rPr>
              <a:t>,</a:t>
            </a:r>
            <a:r>
              <a:rPr lang="zh-CN" altLang="zh-CN" dirty="0">
                <a:latin typeface="+mn-lt"/>
                <a:cs typeface="+mn-ea"/>
                <a:sym typeface="+mn-lt"/>
              </a:rPr>
              <a:t>林彪和粟裕就在朱德领导的队伍中</a:t>
            </a:r>
            <a:r>
              <a:rPr lang="en-US" altLang="zh-CN" dirty="0">
                <a:latin typeface="+mn-lt"/>
                <a:cs typeface="+mn-ea"/>
                <a:sym typeface="+mn-lt"/>
              </a:rPr>
              <a:t>,</a:t>
            </a:r>
            <a:r>
              <a:rPr lang="zh-CN" altLang="zh-CN" dirty="0">
                <a:latin typeface="+mn-lt"/>
                <a:cs typeface="+mn-ea"/>
                <a:sym typeface="+mn-lt"/>
              </a:rPr>
              <a:t>不难看出这些将士的指挥艺术源自于朱德的游击战术</a:t>
            </a:r>
            <a:endParaRPr lang="zh-CN" altLang="en-US" dirty="0">
              <a:latin typeface="+mn-lt"/>
              <a:cs typeface="+mn-ea"/>
              <a:sym typeface="+mn-lt"/>
            </a:endParaRPr>
          </a:p>
        </p:txBody>
      </p:sp>
      <p:sp>
        <p:nvSpPr>
          <p:cNvPr id="47" name="文本框 46"/>
          <p:cNvSpPr txBox="1"/>
          <p:nvPr/>
        </p:nvSpPr>
        <p:spPr>
          <a:xfrm>
            <a:off x="5251565" y="19420275"/>
            <a:ext cx="2546235" cy="752514"/>
          </a:xfrm>
          <a:prstGeom prst="rect">
            <a:avLst/>
          </a:prstGeom>
          <a:noFill/>
        </p:spPr>
        <p:txBody>
          <a:bodyPr wrap="square">
            <a:spAutoFit/>
          </a:bodyPr>
          <a:lstStyle>
            <a:defPPr>
              <a:defRPr lang="zh-CN"/>
            </a:defPPr>
            <a:lvl1pPr algn="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latin typeface="+mn-lt"/>
                <a:cs typeface="+mn-ea"/>
                <a:sym typeface="+mn-lt"/>
              </a:rPr>
              <a:t>南昌起义的另一个重要意义就是武装割据</a:t>
            </a:r>
            <a:r>
              <a:rPr lang="en-US" altLang="zh-CN" dirty="0">
                <a:latin typeface="+mn-lt"/>
                <a:cs typeface="+mn-ea"/>
                <a:sym typeface="+mn-lt"/>
              </a:rPr>
              <a:t>,</a:t>
            </a:r>
            <a:r>
              <a:rPr lang="zh-CN" altLang="zh-CN" dirty="0">
                <a:latin typeface="+mn-lt"/>
                <a:cs typeface="+mn-ea"/>
                <a:sym typeface="+mn-lt"/>
              </a:rPr>
              <a:t>建立自己的根据地</a:t>
            </a:r>
            <a:r>
              <a:rPr lang="en-US" altLang="zh-CN" dirty="0">
                <a:latin typeface="+mn-lt"/>
                <a:cs typeface="+mn-ea"/>
                <a:sym typeface="+mn-lt"/>
              </a:rPr>
              <a:t>,</a:t>
            </a:r>
            <a:r>
              <a:rPr lang="zh-CN" altLang="zh-CN" dirty="0">
                <a:latin typeface="+mn-lt"/>
                <a:cs typeface="+mn-ea"/>
                <a:sym typeface="+mn-lt"/>
              </a:rPr>
              <a:t>扩大自身的武装</a:t>
            </a:r>
            <a:r>
              <a:rPr lang="en-US" altLang="zh-CN" dirty="0">
                <a:latin typeface="+mn-lt"/>
                <a:cs typeface="+mn-ea"/>
                <a:sym typeface="+mn-lt"/>
              </a:rPr>
              <a:t>.</a:t>
            </a:r>
            <a:r>
              <a:rPr lang="zh-CN" altLang="zh-CN" dirty="0">
                <a:latin typeface="+mn-lt"/>
                <a:cs typeface="+mn-ea"/>
                <a:sym typeface="+mn-lt"/>
              </a:rPr>
              <a:t>南昌起义后建立的各个根据地</a:t>
            </a:r>
            <a:endParaRPr lang="zh-CN" altLang="en-US" dirty="0">
              <a:latin typeface="+mn-lt"/>
              <a:cs typeface="+mn-ea"/>
              <a:sym typeface="+mn-lt"/>
            </a:endParaRPr>
          </a:p>
        </p:txBody>
      </p:sp>
      <p:sp>
        <p:nvSpPr>
          <p:cNvPr id="49" name="文本框 48"/>
          <p:cNvSpPr txBox="1"/>
          <p:nvPr/>
        </p:nvSpPr>
        <p:spPr>
          <a:xfrm>
            <a:off x="-3511435" y="14772075"/>
            <a:ext cx="2546235" cy="752514"/>
          </a:xfrm>
          <a:prstGeom prst="rect">
            <a:avLst/>
          </a:prstGeom>
          <a:noFill/>
        </p:spPr>
        <p:txBody>
          <a:bodyPr wrap="square">
            <a:spAutoFit/>
          </a:bodyPr>
          <a:lstStyle>
            <a:defPPr>
              <a:defRPr lang="zh-CN"/>
            </a:defPPr>
            <a:lvl1pPr algn="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latin typeface="+mn-lt"/>
                <a:cs typeface="+mn-ea"/>
                <a:sym typeface="+mn-lt"/>
              </a:rPr>
              <a:t>直到解放战争的初期</a:t>
            </a:r>
            <a:r>
              <a:rPr lang="en-US" altLang="zh-CN" dirty="0">
                <a:latin typeface="+mn-lt"/>
                <a:cs typeface="+mn-ea"/>
                <a:sym typeface="+mn-lt"/>
              </a:rPr>
              <a:t>,</a:t>
            </a:r>
            <a:r>
              <a:rPr lang="zh-CN" altLang="zh-CN" dirty="0">
                <a:latin typeface="+mn-lt"/>
                <a:cs typeface="+mn-ea"/>
                <a:sym typeface="+mn-lt"/>
              </a:rPr>
              <a:t>基本都是这个路子</a:t>
            </a:r>
            <a:r>
              <a:rPr lang="en-US" altLang="zh-CN" dirty="0">
                <a:latin typeface="+mn-lt"/>
                <a:cs typeface="+mn-ea"/>
                <a:sym typeface="+mn-lt"/>
              </a:rPr>
              <a:t>.</a:t>
            </a:r>
            <a:r>
              <a:rPr lang="zh-CN" altLang="zh-CN" dirty="0">
                <a:latin typeface="+mn-lt"/>
                <a:cs typeface="+mn-ea"/>
                <a:sym typeface="+mn-lt"/>
              </a:rPr>
              <a:t>从上面几点可以看到</a:t>
            </a:r>
            <a:r>
              <a:rPr lang="en-US" altLang="zh-CN" dirty="0">
                <a:latin typeface="+mn-lt"/>
                <a:cs typeface="+mn-ea"/>
                <a:sym typeface="+mn-lt"/>
              </a:rPr>
              <a:t>,</a:t>
            </a:r>
            <a:r>
              <a:rPr lang="zh-CN" altLang="zh-CN" dirty="0">
                <a:latin typeface="+mn-lt"/>
                <a:cs typeface="+mn-ea"/>
                <a:sym typeface="+mn-lt"/>
              </a:rPr>
              <a:t>南昌起义之所以成为解放军的建军节</a:t>
            </a:r>
            <a:endParaRPr lang="zh-CN" altLang="en-US" dirty="0">
              <a:latin typeface="+mn-lt"/>
              <a:cs typeface="+mn-ea"/>
              <a:sym typeface="+mn-lt"/>
            </a:endParaRPr>
          </a:p>
        </p:txBody>
      </p:sp>
      <p:sp>
        <p:nvSpPr>
          <p:cNvPr id="51" name="文本框 50"/>
          <p:cNvSpPr txBox="1"/>
          <p:nvPr/>
        </p:nvSpPr>
        <p:spPr>
          <a:xfrm>
            <a:off x="-4044835" y="16003975"/>
            <a:ext cx="2546235" cy="752514"/>
          </a:xfrm>
          <a:prstGeom prst="rect">
            <a:avLst/>
          </a:prstGeom>
          <a:noFill/>
        </p:spPr>
        <p:txBody>
          <a:bodyPr wrap="square">
            <a:spAutoFit/>
          </a:bodyPr>
          <a:lstStyle>
            <a:defPPr>
              <a:defRPr lang="zh-CN"/>
            </a:defPPr>
            <a:lvl1pPr algn="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l"/>
            <a:r>
              <a:rPr lang="zh-CN" altLang="zh-CN" dirty="0">
                <a:latin typeface="+mn-lt"/>
                <a:cs typeface="+mn-ea"/>
                <a:sym typeface="+mn-lt"/>
              </a:rPr>
              <a:t>绝不仅仅是南昌起义</a:t>
            </a:r>
            <a:r>
              <a:rPr lang="en-US" altLang="zh-CN" dirty="0">
                <a:latin typeface="+mn-lt"/>
                <a:cs typeface="+mn-ea"/>
                <a:sym typeface="+mn-lt"/>
              </a:rPr>
              <a:t>,</a:t>
            </a:r>
            <a:r>
              <a:rPr lang="zh-CN" altLang="zh-CN" dirty="0">
                <a:latin typeface="+mn-lt"/>
                <a:cs typeface="+mn-ea"/>
                <a:sym typeface="+mn-lt"/>
              </a:rPr>
              <a:t>而是由于起义成为中国革命的一个分水岭</a:t>
            </a:r>
            <a:r>
              <a:rPr lang="en-US" altLang="zh-CN" dirty="0">
                <a:latin typeface="+mn-lt"/>
                <a:cs typeface="+mn-ea"/>
                <a:sym typeface="+mn-lt"/>
              </a:rPr>
              <a:t>.</a:t>
            </a:r>
            <a:r>
              <a:rPr lang="zh-CN" altLang="zh-CN" dirty="0">
                <a:latin typeface="+mn-lt"/>
                <a:cs typeface="+mn-ea"/>
                <a:sym typeface="+mn-lt"/>
              </a:rPr>
              <a:t>同时也开启了一段新的传</a:t>
            </a:r>
            <a:endParaRPr lang="zh-CN" altLang="en-US" dirty="0">
              <a:latin typeface="+mn-lt"/>
              <a:cs typeface="+mn-ea"/>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789048" y="2527162"/>
            <a:ext cx="2613904" cy="2613904"/>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4952357" y="2690471"/>
            <a:ext cx="2287286" cy="2287286"/>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3598762" y="1336876"/>
            <a:ext cx="4994476" cy="4994476"/>
          </a:xfrm>
          <a:prstGeom prst="ellipse">
            <a:avLst/>
          </a:prstGeom>
          <a:noFill/>
          <a:ln>
            <a:gradFill>
              <a:gsLst>
                <a:gs pos="70000">
                  <a:schemeClr val="accent1">
                    <a:lumMod val="5000"/>
                    <a:lumOff val="95000"/>
                    <a:alpha val="0"/>
                  </a:schemeClr>
                </a:gs>
                <a:gs pos="70000">
                  <a:schemeClr val="bg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flipH="1">
            <a:off x="3598762" y="1336876"/>
            <a:ext cx="4994476" cy="4994476"/>
          </a:xfrm>
          <a:prstGeom prst="ellipse">
            <a:avLst/>
          </a:prstGeom>
          <a:noFill/>
          <a:ln>
            <a:gradFill>
              <a:gsLst>
                <a:gs pos="70000">
                  <a:schemeClr val="accent1">
                    <a:lumMod val="5000"/>
                    <a:lumOff val="95000"/>
                    <a:alpha val="0"/>
                  </a:schemeClr>
                </a:gs>
                <a:gs pos="70000">
                  <a:schemeClr val="bg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7849853" y="2036031"/>
            <a:ext cx="252668" cy="25266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8422225" y="3707780"/>
            <a:ext cx="252668" cy="25266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7853360" y="5394788"/>
            <a:ext cx="252668" cy="25266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4094645" y="2036031"/>
            <a:ext cx="252668" cy="25266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3472428" y="3707780"/>
            <a:ext cx="252668" cy="25266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4060355" y="5297680"/>
            <a:ext cx="252668" cy="25266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5495042" y="3258918"/>
            <a:ext cx="1190286" cy="1200329"/>
          </a:xfrm>
          <a:prstGeom prst="rect">
            <a:avLst/>
          </a:prstGeom>
          <a:noFill/>
        </p:spPr>
        <p:txBody>
          <a:bodyPr wrap="square" rtlCol="0">
            <a:spAutoFit/>
          </a:bodyPr>
          <a:lstStyle/>
          <a:p>
            <a:r>
              <a:rPr lang="zh-CN" altLang="en-US" sz="3600" dirty="0">
                <a:solidFill>
                  <a:schemeClr val="accent1"/>
                </a:solidFill>
                <a:cs typeface="+mn-ea"/>
                <a:sym typeface="+mn-lt"/>
              </a:rPr>
              <a:t>南昌起义</a:t>
            </a:r>
          </a:p>
        </p:txBody>
      </p:sp>
      <p:sp>
        <p:nvSpPr>
          <p:cNvPr id="16" name="文本框 15"/>
          <p:cNvSpPr txBox="1"/>
          <p:nvPr/>
        </p:nvSpPr>
        <p:spPr>
          <a:xfrm>
            <a:off x="8292022" y="1590052"/>
            <a:ext cx="2549742" cy="1192634"/>
          </a:xfrm>
          <a:prstGeom prst="rect">
            <a:avLst/>
          </a:prstGeom>
          <a:noFill/>
        </p:spPr>
        <p:txBody>
          <a:bodyPr wrap="square">
            <a:spAutoFit/>
          </a:bodyPr>
          <a:lstStyle>
            <a:defPPr>
              <a:defRPr lang="zh-CN"/>
            </a:defPPr>
            <a:lvl1pPr algn="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l"/>
            <a:r>
              <a:rPr lang="zh-CN" altLang="zh-CN" dirty="0">
                <a:latin typeface="+mn-lt"/>
                <a:cs typeface="+mn-ea"/>
                <a:sym typeface="+mn-lt"/>
              </a:rPr>
              <a:t>共产党部队的胜利得益于游击战术</a:t>
            </a:r>
            <a:r>
              <a:rPr lang="en-US" altLang="zh-CN" dirty="0">
                <a:latin typeface="+mn-lt"/>
                <a:cs typeface="+mn-ea"/>
                <a:sym typeface="+mn-lt"/>
              </a:rPr>
              <a:t>,</a:t>
            </a:r>
            <a:r>
              <a:rPr lang="zh-CN" altLang="zh-CN" dirty="0">
                <a:latin typeface="+mn-lt"/>
                <a:cs typeface="+mn-ea"/>
                <a:sym typeface="+mn-lt"/>
              </a:rPr>
              <a:t>不论是日后大规模的运动战也脱胎于此</a:t>
            </a:r>
            <a:r>
              <a:rPr lang="en-US" altLang="zh-CN" dirty="0">
                <a:latin typeface="+mn-lt"/>
                <a:cs typeface="+mn-ea"/>
                <a:sym typeface="+mn-lt"/>
              </a:rPr>
              <a:t>.</a:t>
            </a:r>
            <a:r>
              <a:rPr lang="zh-CN" altLang="zh-CN" dirty="0">
                <a:latin typeface="+mn-lt"/>
                <a:cs typeface="+mn-ea"/>
                <a:sym typeface="+mn-lt"/>
              </a:rPr>
              <a:t>至于谁发明了游击战术</a:t>
            </a:r>
            <a:r>
              <a:rPr lang="en-US" altLang="zh-CN" dirty="0">
                <a:latin typeface="+mn-lt"/>
                <a:cs typeface="+mn-ea"/>
                <a:sym typeface="+mn-lt"/>
              </a:rPr>
              <a:t>,</a:t>
            </a:r>
            <a:r>
              <a:rPr lang="zh-CN" altLang="zh-CN" dirty="0">
                <a:latin typeface="+mn-lt"/>
                <a:cs typeface="+mn-ea"/>
                <a:sym typeface="+mn-lt"/>
              </a:rPr>
              <a:t>很多人都认为是</a:t>
            </a:r>
            <a:r>
              <a:rPr lang="en-US" altLang="zh-CN" dirty="0">
                <a:latin typeface="+mn-lt"/>
                <a:cs typeface="+mn-ea"/>
                <a:sym typeface="+mn-lt"/>
              </a:rPr>
              <a:t>xxx</a:t>
            </a:r>
            <a:r>
              <a:rPr lang="zh-CN" altLang="zh-CN" dirty="0">
                <a:latin typeface="+mn-lt"/>
                <a:cs typeface="+mn-ea"/>
                <a:sym typeface="+mn-lt"/>
              </a:rPr>
              <a:t>主席发明的</a:t>
            </a:r>
            <a:r>
              <a:rPr lang="en-US" altLang="zh-CN" dirty="0">
                <a:latin typeface="+mn-lt"/>
                <a:cs typeface="+mn-ea"/>
                <a:sym typeface="+mn-lt"/>
              </a:rPr>
              <a:t>,</a:t>
            </a:r>
            <a:r>
              <a:rPr lang="zh-CN" altLang="zh-CN" dirty="0">
                <a:latin typeface="+mn-lt"/>
                <a:cs typeface="+mn-ea"/>
                <a:sym typeface="+mn-lt"/>
              </a:rPr>
              <a:t>但历史的证据很明显地表示</a:t>
            </a:r>
            <a:endParaRPr lang="zh-CN" altLang="en-US" dirty="0">
              <a:latin typeface="+mn-lt"/>
              <a:cs typeface="+mn-ea"/>
              <a:sym typeface="+mn-lt"/>
            </a:endParaRPr>
          </a:p>
        </p:txBody>
      </p:sp>
      <p:sp>
        <p:nvSpPr>
          <p:cNvPr id="18" name="文本框 17"/>
          <p:cNvSpPr txBox="1"/>
          <p:nvPr/>
        </p:nvSpPr>
        <p:spPr>
          <a:xfrm>
            <a:off x="1255333" y="5153811"/>
            <a:ext cx="2678688" cy="752514"/>
          </a:xfrm>
          <a:prstGeom prst="rect">
            <a:avLst/>
          </a:prstGeom>
          <a:noFill/>
        </p:spPr>
        <p:txBody>
          <a:bodyPr wrap="square">
            <a:spAutoFit/>
          </a:bodyPr>
          <a:lstStyle>
            <a:defPPr>
              <a:defRPr lang="zh-CN"/>
            </a:defPPr>
            <a:lvl1pPr algn="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latin typeface="+mn-lt"/>
                <a:cs typeface="+mn-ea"/>
                <a:sym typeface="+mn-lt"/>
              </a:rPr>
              <a:t>游击战之父应该就是红军之父朱德</a:t>
            </a:r>
            <a:r>
              <a:rPr lang="en-US" altLang="zh-CN" dirty="0">
                <a:latin typeface="+mn-lt"/>
                <a:cs typeface="+mn-ea"/>
                <a:sym typeface="+mn-lt"/>
              </a:rPr>
              <a:t>.</a:t>
            </a:r>
            <a:r>
              <a:rPr lang="zh-CN" altLang="zh-CN" dirty="0">
                <a:latin typeface="+mn-lt"/>
                <a:cs typeface="+mn-ea"/>
                <a:sym typeface="+mn-lt"/>
              </a:rPr>
              <a:t>而且在南昌起义失败后朱德带领的部队就是利用游击战术</a:t>
            </a:r>
            <a:r>
              <a:rPr lang="en-US" altLang="zh-CN" dirty="0">
                <a:latin typeface="+mn-lt"/>
                <a:cs typeface="+mn-ea"/>
                <a:sym typeface="+mn-lt"/>
              </a:rPr>
              <a:t>,</a:t>
            </a:r>
            <a:r>
              <a:rPr lang="zh-CN" altLang="zh-CN" dirty="0">
                <a:latin typeface="+mn-lt"/>
                <a:cs typeface="+mn-ea"/>
                <a:sym typeface="+mn-lt"/>
              </a:rPr>
              <a:t>不但保留了南昌起义的</a:t>
            </a:r>
            <a:endParaRPr lang="zh-CN" altLang="en-US" dirty="0">
              <a:latin typeface="+mn-lt"/>
              <a:cs typeface="+mn-ea"/>
              <a:sym typeface="+mn-lt"/>
            </a:endParaRPr>
          </a:p>
        </p:txBody>
      </p:sp>
      <p:sp>
        <p:nvSpPr>
          <p:cNvPr id="20" name="文本框 19"/>
          <p:cNvSpPr txBox="1"/>
          <p:nvPr/>
        </p:nvSpPr>
        <p:spPr>
          <a:xfrm>
            <a:off x="8756547" y="3381739"/>
            <a:ext cx="2546235" cy="972574"/>
          </a:xfrm>
          <a:prstGeom prst="rect">
            <a:avLst/>
          </a:prstGeom>
          <a:noFill/>
        </p:spPr>
        <p:txBody>
          <a:bodyPr wrap="square">
            <a:spAutoFit/>
          </a:bodyPr>
          <a:lstStyle>
            <a:defPPr>
              <a:defRPr lang="zh-CN"/>
            </a:defPPr>
            <a:lvl1pPr algn="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l"/>
            <a:r>
              <a:rPr lang="zh-CN" altLang="zh-CN" dirty="0">
                <a:latin typeface="+mn-lt"/>
                <a:cs typeface="+mn-ea"/>
                <a:sym typeface="+mn-lt"/>
              </a:rPr>
              <a:t>之后解放战争中声名鹊起的两名战将</a:t>
            </a:r>
            <a:r>
              <a:rPr lang="en-US" altLang="zh-CN" dirty="0">
                <a:latin typeface="+mn-lt"/>
                <a:cs typeface="+mn-ea"/>
                <a:sym typeface="+mn-lt"/>
              </a:rPr>
              <a:t>,</a:t>
            </a:r>
            <a:r>
              <a:rPr lang="zh-CN" altLang="zh-CN" dirty="0">
                <a:latin typeface="+mn-lt"/>
                <a:cs typeface="+mn-ea"/>
                <a:sym typeface="+mn-lt"/>
              </a:rPr>
              <a:t>林彪和粟裕就在朱德领导的队伍中</a:t>
            </a:r>
            <a:r>
              <a:rPr lang="en-US" altLang="zh-CN" dirty="0">
                <a:latin typeface="+mn-lt"/>
                <a:cs typeface="+mn-ea"/>
                <a:sym typeface="+mn-lt"/>
              </a:rPr>
              <a:t>,</a:t>
            </a:r>
            <a:r>
              <a:rPr lang="zh-CN" altLang="zh-CN" dirty="0">
                <a:latin typeface="+mn-lt"/>
                <a:cs typeface="+mn-ea"/>
                <a:sym typeface="+mn-lt"/>
              </a:rPr>
              <a:t>不难看出这些将士的指挥艺术源自于朱德的游击战术</a:t>
            </a:r>
            <a:endParaRPr lang="zh-CN" altLang="en-US" dirty="0">
              <a:latin typeface="+mn-lt"/>
              <a:cs typeface="+mn-ea"/>
              <a:sym typeface="+mn-lt"/>
            </a:endParaRPr>
          </a:p>
        </p:txBody>
      </p:sp>
      <p:sp>
        <p:nvSpPr>
          <p:cNvPr id="22" name="文本框 21"/>
          <p:cNvSpPr txBox="1"/>
          <p:nvPr/>
        </p:nvSpPr>
        <p:spPr>
          <a:xfrm>
            <a:off x="779982" y="3466800"/>
            <a:ext cx="2546235" cy="752514"/>
          </a:xfrm>
          <a:prstGeom prst="rect">
            <a:avLst/>
          </a:prstGeom>
          <a:noFill/>
        </p:spPr>
        <p:txBody>
          <a:bodyPr wrap="square">
            <a:spAutoFit/>
          </a:bodyPr>
          <a:lstStyle>
            <a:defPPr>
              <a:defRPr lang="zh-CN"/>
            </a:defPPr>
            <a:lvl1pPr algn="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latin typeface="+mn-lt"/>
                <a:cs typeface="+mn-ea"/>
                <a:sym typeface="+mn-lt"/>
              </a:rPr>
              <a:t>南昌起义的另一个重要意义就是武装割据</a:t>
            </a:r>
            <a:r>
              <a:rPr lang="en-US" altLang="zh-CN" dirty="0">
                <a:latin typeface="+mn-lt"/>
                <a:cs typeface="+mn-ea"/>
                <a:sym typeface="+mn-lt"/>
              </a:rPr>
              <a:t>,</a:t>
            </a:r>
            <a:r>
              <a:rPr lang="zh-CN" altLang="zh-CN" dirty="0">
                <a:latin typeface="+mn-lt"/>
                <a:cs typeface="+mn-ea"/>
                <a:sym typeface="+mn-lt"/>
              </a:rPr>
              <a:t>建立自己的根据地</a:t>
            </a:r>
            <a:r>
              <a:rPr lang="en-US" altLang="zh-CN" dirty="0">
                <a:latin typeface="+mn-lt"/>
                <a:cs typeface="+mn-ea"/>
                <a:sym typeface="+mn-lt"/>
              </a:rPr>
              <a:t>,</a:t>
            </a:r>
            <a:r>
              <a:rPr lang="zh-CN" altLang="zh-CN" dirty="0">
                <a:latin typeface="+mn-lt"/>
                <a:cs typeface="+mn-ea"/>
                <a:sym typeface="+mn-lt"/>
              </a:rPr>
              <a:t>扩大自身的武装</a:t>
            </a:r>
            <a:r>
              <a:rPr lang="en-US" altLang="zh-CN" dirty="0">
                <a:latin typeface="+mn-lt"/>
                <a:cs typeface="+mn-ea"/>
                <a:sym typeface="+mn-lt"/>
              </a:rPr>
              <a:t>.</a:t>
            </a:r>
            <a:r>
              <a:rPr lang="zh-CN" altLang="zh-CN" dirty="0">
                <a:latin typeface="+mn-lt"/>
                <a:cs typeface="+mn-ea"/>
                <a:sym typeface="+mn-lt"/>
              </a:rPr>
              <a:t>南昌起义后建立的各个根据地</a:t>
            </a:r>
            <a:endParaRPr lang="zh-CN" altLang="en-US" dirty="0">
              <a:latin typeface="+mn-lt"/>
              <a:cs typeface="+mn-ea"/>
              <a:sym typeface="+mn-lt"/>
            </a:endParaRPr>
          </a:p>
        </p:txBody>
      </p:sp>
      <p:sp>
        <p:nvSpPr>
          <p:cNvPr id="24" name="文本框 23"/>
          <p:cNvSpPr txBox="1"/>
          <p:nvPr/>
        </p:nvSpPr>
        <p:spPr>
          <a:xfrm>
            <a:off x="1387786" y="1810113"/>
            <a:ext cx="2546235" cy="752514"/>
          </a:xfrm>
          <a:prstGeom prst="rect">
            <a:avLst/>
          </a:prstGeom>
          <a:noFill/>
        </p:spPr>
        <p:txBody>
          <a:bodyPr wrap="square">
            <a:spAutoFit/>
          </a:bodyPr>
          <a:lstStyle>
            <a:defPPr>
              <a:defRPr lang="zh-CN"/>
            </a:defPPr>
            <a:lvl1pPr algn="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latin typeface="+mn-lt"/>
                <a:cs typeface="+mn-ea"/>
                <a:sym typeface="+mn-lt"/>
              </a:rPr>
              <a:t>直到解放战争的初期</a:t>
            </a:r>
            <a:r>
              <a:rPr lang="en-US" altLang="zh-CN" dirty="0">
                <a:latin typeface="+mn-lt"/>
                <a:cs typeface="+mn-ea"/>
                <a:sym typeface="+mn-lt"/>
              </a:rPr>
              <a:t>,</a:t>
            </a:r>
            <a:r>
              <a:rPr lang="zh-CN" altLang="zh-CN" dirty="0">
                <a:latin typeface="+mn-lt"/>
                <a:cs typeface="+mn-ea"/>
                <a:sym typeface="+mn-lt"/>
              </a:rPr>
              <a:t>基本都是这个路子</a:t>
            </a:r>
            <a:r>
              <a:rPr lang="en-US" altLang="zh-CN" dirty="0">
                <a:latin typeface="+mn-lt"/>
                <a:cs typeface="+mn-ea"/>
                <a:sym typeface="+mn-lt"/>
              </a:rPr>
              <a:t>.</a:t>
            </a:r>
            <a:r>
              <a:rPr lang="zh-CN" altLang="zh-CN" dirty="0">
                <a:latin typeface="+mn-lt"/>
                <a:cs typeface="+mn-ea"/>
                <a:sym typeface="+mn-lt"/>
              </a:rPr>
              <a:t>从上面几点可以看到</a:t>
            </a:r>
            <a:r>
              <a:rPr lang="en-US" altLang="zh-CN" dirty="0">
                <a:latin typeface="+mn-lt"/>
                <a:cs typeface="+mn-ea"/>
                <a:sym typeface="+mn-lt"/>
              </a:rPr>
              <a:t>,</a:t>
            </a:r>
            <a:r>
              <a:rPr lang="zh-CN" altLang="zh-CN" dirty="0">
                <a:latin typeface="+mn-lt"/>
                <a:cs typeface="+mn-ea"/>
                <a:sym typeface="+mn-lt"/>
              </a:rPr>
              <a:t>南昌起义之所以成为解放军的建军节</a:t>
            </a:r>
            <a:endParaRPr lang="zh-CN" altLang="en-US" dirty="0">
              <a:latin typeface="+mn-lt"/>
              <a:cs typeface="+mn-ea"/>
              <a:sym typeface="+mn-lt"/>
            </a:endParaRPr>
          </a:p>
        </p:txBody>
      </p:sp>
      <p:sp>
        <p:nvSpPr>
          <p:cNvPr id="26" name="文本框 25"/>
          <p:cNvSpPr txBox="1"/>
          <p:nvPr/>
        </p:nvSpPr>
        <p:spPr>
          <a:xfrm>
            <a:off x="8295529" y="5153810"/>
            <a:ext cx="2546235" cy="752514"/>
          </a:xfrm>
          <a:prstGeom prst="rect">
            <a:avLst/>
          </a:prstGeom>
          <a:noFill/>
        </p:spPr>
        <p:txBody>
          <a:bodyPr wrap="square">
            <a:spAutoFit/>
          </a:bodyPr>
          <a:lstStyle>
            <a:defPPr>
              <a:defRPr lang="zh-CN"/>
            </a:defPPr>
            <a:lvl1pPr algn="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l"/>
            <a:r>
              <a:rPr lang="zh-CN" altLang="zh-CN" dirty="0">
                <a:latin typeface="+mn-lt"/>
                <a:cs typeface="+mn-ea"/>
                <a:sym typeface="+mn-lt"/>
              </a:rPr>
              <a:t>绝不仅仅是南昌起义</a:t>
            </a:r>
            <a:r>
              <a:rPr lang="en-US" altLang="zh-CN" dirty="0">
                <a:latin typeface="+mn-lt"/>
                <a:cs typeface="+mn-ea"/>
                <a:sym typeface="+mn-lt"/>
              </a:rPr>
              <a:t>,</a:t>
            </a:r>
            <a:r>
              <a:rPr lang="zh-CN" altLang="zh-CN" dirty="0">
                <a:latin typeface="+mn-lt"/>
                <a:cs typeface="+mn-ea"/>
                <a:sym typeface="+mn-lt"/>
              </a:rPr>
              <a:t>而是由于起义成为中国革命的一个分水岭</a:t>
            </a:r>
            <a:r>
              <a:rPr lang="en-US" altLang="zh-CN" dirty="0">
                <a:latin typeface="+mn-lt"/>
                <a:cs typeface="+mn-ea"/>
                <a:sym typeface="+mn-lt"/>
              </a:rPr>
              <a:t>.</a:t>
            </a:r>
            <a:r>
              <a:rPr lang="zh-CN" altLang="zh-CN" dirty="0">
                <a:latin typeface="+mn-lt"/>
                <a:cs typeface="+mn-ea"/>
                <a:sym typeface="+mn-lt"/>
              </a:rPr>
              <a:t>同时也开启了一段新的传</a:t>
            </a:r>
            <a:endParaRPr lang="zh-CN" altLang="en-US" dirty="0">
              <a:latin typeface="+mn-lt"/>
              <a:cs typeface="+mn-ea"/>
              <a:sym typeface="+mn-lt"/>
            </a:endParaRPr>
          </a:p>
        </p:txBody>
      </p:sp>
      <p:sp>
        <p:nvSpPr>
          <p:cNvPr id="28" name="平行四边形 27"/>
          <p:cNvSpPr/>
          <p:nvPr/>
        </p:nvSpPr>
        <p:spPr>
          <a:xfrm rot="16200000" flipH="1">
            <a:off x="21748164" y="13709027"/>
            <a:ext cx="3976272" cy="2788409"/>
          </a:xfrm>
          <a:prstGeom prst="parallelogram">
            <a:avLst/>
          </a:prstGeom>
          <a:gradFill>
            <a:gsLst>
              <a:gs pos="0">
                <a:schemeClr val="accent2">
                  <a:lumMod val="40000"/>
                  <a:lumOff val="60000"/>
                </a:schemeClr>
              </a:gs>
              <a:gs pos="100000">
                <a:schemeClr val="accent2">
                  <a:lumMod val="60000"/>
                  <a:lumOff val="40000"/>
                </a:schemeClr>
              </a:gs>
            </a:gsLst>
            <a:lin ang="2700000" scaled="0"/>
          </a:gradFill>
          <a:effectLst>
            <a:outerShdw blurRad="3810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0" name="连接符: 肘形 15"/>
          <p:cNvCxnSpPr/>
          <p:nvPr/>
        </p:nvCxnSpPr>
        <p:spPr>
          <a:xfrm flipH="1" flipV="1">
            <a:off x="18780247" y="17147538"/>
            <a:ext cx="980952" cy="480062"/>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连接符: 肘形 15"/>
          <p:cNvCxnSpPr/>
          <p:nvPr/>
        </p:nvCxnSpPr>
        <p:spPr>
          <a:xfrm flipH="1" flipV="1">
            <a:off x="16913347" y="14963138"/>
            <a:ext cx="980952" cy="480062"/>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连接符: 肘形 15"/>
          <p:cNvCxnSpPr/>
          <p:nvPr/>
        </p:nvCxnSpPr>
        <p:spPr>
          <a:xfrm flipH="1" flipV="1">
            <a:off x="24177747" y="16334738"/>
            <a:ext cx="980952" cy="480062"/>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平行四边形 35"/>
          <p:cNvSpPr/>
          <p:nvPr/>
        </p:nvSpPr>
        <p:spPr>
          <a:xfrm rot="16200000" flipH="1">
            <a:off x="20522030" y="15639290"/>
            <a:ext cx="3976271" cy="2788409"/>
          </a:xfrm>
          <a:prstGeom prst="parallelogram">
            <a:avLst/>
          </a:prstGeom>
          <a:gradFill>
            <a:gsLst>
              <a:gs pos="0">
                <a:schemeClr val="accent2">
                  <a:lumMod val="40000"/>
                  <a:lumOff val="60000"/>
                </a:schemeClr>
              </a:gs>
              <a:gs pos="100000">
                <a:schemeClr val="accent2">
                  <a:lumMod val="60000"/>
                  <a:lumOff val="40000"/>
                </a:schemeClr>
              </a:gs>
            </a:gsLst>
            <a:lin ang="2700000" scaled="0"/>
          </a:gradFill>
          <a:effectLst>
            <a:outerShdw blurRad="3810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平行四边形 37"/>
          <p:cNvSpPr/>
          <p:nvPr/>
        </p:nvSpPr>
        <p:spPr>
          <a:xfrm rot="16200000" flipH="1">
            <a:off x="21334828" y="12642091"/>
            <a:ext cx="3976272" cy="2788409"/>
          </a:xfrm>
          <a:prstGeom prst="parallelogram">
            <a:avLst/>
          </a:prstGeom>
          <a:gradFill>
            <a:gsLst>
              <a:gs pos="0">
                <a:schemeClr val="accent2">
                  <a:lumMod val="40000"/>
                  <a:lumOff val="60000"/>
                </a:schemeClr>
              </a:gs>
              <a:gs pos="100000">
                <a:schemeClr val="accent2">
                  <a:lumMod val="60000"/>
                  <a:lumOff val="40000"/>
                </a:schemeClr>
              </a:gs>
            </a:gsLst>
            <a:lin ang="2700000" scaled="0"/>
          </a:gradFill>
          <a:effectLst>
            <a:outerShdw blurRad="3810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0" name="直接连接符 39"/>
          <p:cNvCxnSpPr/>
          <p:nvPr/>
        </p:nvCxnSpPr>
        <p:spPr>
          <a:xfrm flipV="1">
            <a:off x="13951485" y="12361008"/>
            <a:ext cx="10521415" cy="3221892"/>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2" name="平行四边形 41"/>
          <p:cNvSpPr/>
          <p:nvPr/>
        </p:nvSpPr>
        <p:spPr>
          <a:xfrm rot="16200000" flipH="1">
            <a:off x="20938716" y="11322558"/>
            <a:ext cx="4575585" cy="6000242"/>
          </a:xfrm>
          <a:prstGeom prst="parallelogram">
            <a:avLst>
              <a:gd name="adj" fmla="val 41398"/>
            </a:avLst>
          </a:prstGeom>
          <a:solidFill>
            <a:schemeClr val="accent2">
              <a:lumMod val="40000"/>
              <a:lumOff val="60000"/>
            </a:schemeClr>
          </a:solidFill>
          <a:effectLst>
            <a:outerShdw blurRad="3810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文本框 43"/>
          <p:cNvSpPr txBox="1"/>
          <p:nvPr/>
        </p:nvSpPr>
        <p:spPr>
          <a:xfrm>
            <a:off x="21524787" y="19062125"/>
            <a:ext cx="665567" cy="584775"/>
          </a:xfrm>
          <a:prstGeom prst="rect">
            <a:avLst/>
          </a:prstGeom>
          <a:noFill/>
          <a:scene3d>
            <a:camera prst="perspectiveRight" fov="3300000">
              <a:rot lat="0" lon="20999988" rev="0"/>
            </a:camera>
            <a:lightRig rig="threePt" dir="t"/>
          </a:scene3d>
        </p:spPr>
        <p:txBody>
          <a:bodyPr wrap="none" rtlCol="0">
            <a:spAutoFit/>
          </a:bodyPr>
          <a:lstStyle/>
          <a:p>
            <a:r>
              <a:rPr lang="en-US" altLang="zh-CN" sz="3200" dirty="0">
                <a:solidFill>
                  <a:schemeClr val="accent1"/>
                </a:solidFill>
                <a:cs typeface="+mn-ea"/>
                <a:sym typeface="+mn-lt"/>
              </a:rPr>
              <a:t>01</a:t>
            </a:r>
            <a:endParaRPr lang="zh-CN" altLang="en-US" sz="3200" dirty="0">
              <a:solidFill>
                <a:schemeClr val="accent1"/>
              </a:solidFill>
              <a:cs typeface="+mn-ea"/>
              <a:sym typeface="+mn-lt"/>
            </a:endParaRPr>
          </a:p>
        </p:txBody>
      </p:sp>
      <p:sp>
        <p:nvSpPr>
          <p:cNvPr id="46" name="文本框 45"/>
          <p:cNvSpPr txBox="1"/>
          <p:nvPr/>
        </p:nvSpPr>
        <p:spPr>
          <a:xfrm>
            <a:off x="21346987" y="17055525"/>
            <a:ext cx="665567" cy="584775"/>
          </a:xfrm>
          <a:prstGeom prst="rect">
            <a:avLst/>
          </a:prstGeom>
          <a:noFill/>
          <a:scene3d>
            <a:camera prst="perspectiveRight" fov="3300000">
              <a:rot lat="0" lon="20999988" rev="0"/>
            </a:camera>
            <a:lightRig rig="threePt" dir="t"/>
          </a:scene3d>
        </p:spPr>
        <p:txBody>
          <a:bodyPr wrap="none" rtlCol="0">
            <a:spAutoFit/>
          </a:bodyPr>
          <a:lstStyle/>
          <a:p>
            <a:r>
              <a:rPr lang="en-US" altLang="zh-CN" sz="3200" dirty="0">
                <a:solidFill>
                  <a:schemeClr val="accent1"/>
                </a:solidFill>
                <a:cs typeface="+mn-ea"/>
                <a:sym typeface="+mn-lt"/>
              </a:rPr>
              <a:t>02</a:t>
            </a:r>
            <a:endParaRPr lang="zh-CN" altLang="en-US" sz="3200" dirty="0">
              <a:solidFill>
                <a:schemeClr val="accent1"/>
              </a:solidFill>
              <a:cs typeface="+mn-ea"/>
              <a:sym typeface="+mn-lt"/>
            </a:endParaRPr>
          </a:p>
        </p:txBody>
      </p:sp>
      <p:sp>
        <p:nvSpPr>
          <p:cNvPr id="48" name="文本框 47"/>
          <p:cNvSpPr txBox="1"/>
          <p:nvPr/>
        </p:nvSpPr>
        <p:spPr>
          <a:xfrm>
            <a:off x="20419887" y="18960525"/>
            <a:ext cx="665567" cy="584775"/>
          </a:xfrm>
          <a:prstGeom prst="rect">
            <a:avLst/>
          </a:prstGeom>
          <a:noFill/>
          <a:scene3d>
            <a:camera prst="perspectiveRight" fov="3300000">
              <a:rot lat="0" lon="20999988" rev="0"/>
            </a:camera>
            <a:lightRig rig="threePt" dir="t"/>
          </a:scene3d>
        </p:spPr>
        <p:txBody>
          <a:bodyPr wrap="none" rtlCol="0">
            <a:spAutoFit/>
          </a:bodyPr>
          <a:lstStyle/>
          <a:p>
            <a:r>
              <a:rPr lang="en-US" altLang="zh-CN" sz="3200" dirty="0">
                <a:solidFill>
                  <a:schemeClr val="accent1"/>
                </a:solidFill>
                <a:cs typeface="+mn-ea"/>
                <a:sym typeface="+mn-lt"/>
              </a:rPr>
              <a:t>03</a:t>
            </a:r>
            <a:endParaRPr lang="zh-CN" altLang="en-US" sz="3200" dirty="0">
              <a:solidFill>
                <a:schemeClr val="accent1"/>
              </a:solidFill>
              <a:cs typeface="+mn-ea"/>
              <a:sym typeface="+mn-lt"/>
            </a:endParaRPr>
          </a:p>
        </p:txBody>
      </p:sp>
      <p:sp>
        <p:nvSpPr>
          <p:cNvPr id="50" name="文本框 49"/>
          <p:cNvSpPr txBox="1"/>
          <p:nvPr/>
        </p:nvSpPr>
        <p:spPr>
          <a:xfrm>
            <a:off x="17544346" y="16956695"/>
            <a:ext cx="2204153" cy="1412694"/>
          </a:xfrm>
          <a:prstGeom prst="rect">
            <a:avLst/>
          </a:prstGeom>
          <a:noFill/>
          <a:scene3d>
            <a:camera prst="perspectiveRight" fov="0">
              <a:rot lat="642868" lon="20991590" rev="190338"/>
            </a:camera>
            <a:lightRig rig="threePt" dir="t"/>
          </a:scene3d>
        </p:spPr>
        <p:txBody>
          <a:bodyPr wrap="square">
            <a:spAutoFit/>
          </a:bodyPr>
          <a:lstStyle>
            <a:defPPr>
              <a:defRPr lang="zh-CN"/>
            </a:defPPr>
            <a:lvl1pPr algn="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l"/>
            <a:r>
              <a:rPr lang="zh-CN" altLang="zh-CN" dirty="0">
                <a:solidFill>
                  <a:schemeClr val="accent1"/>
                </a:solidFill>
                <a:latin typeface="+mn-lt"/>
                <a:cs typeface="+mn-ea"/>
                <a:sym typeface="+mn-lt"/>
              </a:rPr>
              <a:t>很多人在了解南昌起义时候会关心中国开国将帅中有相当比例的人曾经参加过南昌起义</a:t>
            </a:r>
            <a:r>
              <a:rPr lang="en-US" altLang="zh-CN" dirty="0">
                <a:solidFill>
                  <a:schemeClr val="accent1"/>
                </a:solidFill>
                <a:latin typeface="+mn-lt"/>
                <a:cs typeface="+mn-ea"/>
                <a:sym typeface="+mn-lt"/>
              </a:rPr>
              <a:t>,</a:t>
            </a:r>
            <a:r>
              <a:rPr lang="zh-CN" altLang="zh-CN" dirty="0">
                <a:solidFill>
                  <a:schemeClr val="accent1"/>
                </a:solidFill>
                <a:latin typeface="+mn-lt"/>
                <a:cs typeface="+mn-ea"/>
                <a:sym typeface="+mn-lt"/>
              </a:rPr>
              <a:t>据统计八位元帅</a:t>
            </a:r>
            <a:r>
              <a:rPr lang="en-US" altLang="zh-CN" dirty="0">
                <a:solidFill>
                  <a:schemeClr val="accent1"/>
                </a:solidFill>
                <a:latin typeface="+mn-lt"/>
                <a:cs typeface="+mn-ea"/>
                <a:sym typeface="+mn-lt"/>
              </a:rPr>
              <a:t>,</a:t>
            </a:r>
            <a:r>
              <a:rPr lang="zh-CN" altLang="zh-CN" dirty="0">
                <a:solidFill>
                  <a:schemeClr val="accent1"/>
                </a:solidFill>
                <a:latin typeface="+mn-lt"/>
                <a:cs typeface="+mn-ea"/>
                <a:sym typeface="+mn-lt"/>
              </a:rPr>
              <a:t>六名大将曾经直接和间接参与南昌起义</a:t>
            </a:r>
            <a:r>
              <a:rPr lang="en-US" altLang="zh-CN" dirty="0">
                <a:solidFill>
                  <a:schemeClr val="accent1"/>
                </a:solidFill>
                <a:latin typeface="+mn-lt"/>
                <a:cs typeface="+mn-ea"/>
                <a:sym typeface="+mn-lt"/>
              </a:rPr>
              <a:t>.</a:t>
            </a:r>
            <a:r>
              <a:rPr lang="zh-CN" altLang="zh-CN" dirty="0">
                <a:solidFill>
                  <a:schemeClr val="accent1"/>
                </a:solidFill>
                <a:latin typeface="+mn-lt"/>
                <a:cs typeface="+mn-ea"/>
                <a:sym typeface="+mn-lt"/>
              </a:rPr>
              <a:t>但更加值得注意的是南昌起义之后的发展</a:t>
            </a:r>
            <a:endParaRPr lang="zh-CN" altLang="en-US" dirty="0">
              <a:solidFill>
                <a:schemeClr val="accent1"/>
              </a:solidFill>
              <a:latin typeface="+mn-lt"/>
              <a:cs typeface="+mn-ea"/>
              <a:sym typeface="+mn-lt"/>
            </a:endParaRPr>
          </a:p>
        </p:txBody>
      </p:sp>
      <p:sp>
        <p:nvSpPr>
          <p:cNvPr id="52" name="文本框 51"/>
          <p:cNvSpPr txBox="1"/>
          <p:nvPr/>
        </p:nvSpPr>
        <p:spPr>
          <a:xfrm>
            <a:off x="18573046" y="17130334"/>
            <a:ext cx="2204153" cy="1632755"/>
          </a:xfrm>
          <a:prstGeom prst="rect">
            <a:avLst/>
          </a:prstGeom>
          <a:noFill/>
          <a:scene3d>
            <a:camera prst="perspectiveRight" fov="0">
              <a:rot lat="642868" lon="20991590" rev="190338"/>
            </a:camera>
            <a:lightRig rig="threePt" dir="t"/>
          </a:scene3d>
        </p:spPr>
        <p:txBody>
          <a:bodyPr wrap="square">
            <a:spAutoFit/>
          </a:bodyPr>
          <a:lstStyle>
            <a:defPPr>
              <a:defRPr lang="zh-CN"/>
            </a:defPPr>
            <a:lvl1pPr algn="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l"/>
            <a:r>
              <a:rPr lang="zh-CN" altLang="zh-CN" dirty="0">
                <a:solidFill>
                  <a:schemeClr val="accent1"/>
                </a:solidFill>
                <a:latin typeface="+mn-lt"/>
                <a:cs typeface="+mn-ea"/>
                <a:sym typeface="+mn-lt"/>
              </a:rPr>
              <a:t>南昌起义大部队在转移中被击溃</a:t>
            </a:r>
            <a:r>
              <a:rPr lang="en-US" altLang="zh-CN" dirty="0">
                <a:solidFill>
                  <a:schemeClr val="accent1"/>
                </a:solidFill>
                <a:latin typeface="+mn-lt"/>
                <a:cs typeface="+mn-ea"/>
                <a:sym typeface="+mn-lt"/>
              </a:rPr>
              <a:t>,</a:t>
            </a:r>
            <a:r>
              <a:rPr lang="zh-CN" altLang="zh-CN" dirty="0">
                <a:solidFill>
                  <a:schemeClr val="accent1"/>
                </a:solidFill>
                <a:latin typeface="+mn-lt"/>
                <a:cs typeface="+mn-ea"/>
                <a:sym typeface="+mn-lt"/>
              </a:rPr>
              <a:t>朱德和陈毅带领劫后余生的八百壮士辗转作战</a:t>
            </a:r>
            <a:r>
              <a:rPr lang="en-US" altLang="zh-CN" dirty="0">
                <a:solidFill>
                  <a:schemeClr val="accent1"/>
                </a:solidFill>
                <a:latin typeface="+mn-lt"/>
                <a:cs typeface="+mn-ea"/>
                <a:sym typeface="+mn-lt"/>
              </a:rPr>
              <a:t>,</a:t>
            </a:r>
            <a:r>
              <a:rPr lang="zh-CN" altLang="zh-CN" dirty="0">
                <a:solidFill>
                  <a:schemeClr val="accent1"/>
                </a:solidFill>
                <a:latin typeface="+mn-lt"/>
                <a:cs typeface="+mn-ea"/>
                <a:sym typeface="+mn-lt"/>
              </a:rPr>
              <a:t>最在井冈山和</a:t>
            </a:r>
            <a:r>
              <a:rPr lang="en-US" altLang="zh-CN" dirty="0">
                <a:solidFill>
                  <a:schemeClr val="accent1"/>
                </a:solidFill>
                <a:latin typeface="+mn-lt"/>
                <a:cs typeface="+mn-ea"/>
                <a:sym typeface="+mn-lt"/>
              </a:rPr>
              <a:t>xxx</a:t>
            </a:r>
            <a:r>
              <a:rPr lang="zh-CN" altLang="zh-CN" dirty="0">
                <a:solidFill>
                  <a:schemeClr val="accent1"/>
                </a:solidFill>
                <a:latin typeface="+mn-lt"/>
                <a:cs typeface="+mn-ea"/>
                <a:sym typeface="+mn-lt"/>
              </a:rPr>
              <a:t>的部队汇合</a:t>
            </a:r>
            <a:r>
              <a:rPr lang="en-US" altLang="zh-CN" dirty="0">
                <a:solidFill>
                  <a:schemeClr val="accent1"/>
                </a:solidFill>
                <a:latin typeface="+mn-lt"/>
                <a:cs typeface="+mn-ea"/>
                <a:sym typeface="+mn-lt"/>
              </a:rPr>
              <a:t>.</a:t>
            </a:r>
            <a:r>
              <a:rPr lang="zh-CN" altLang="zh-CN" dirty="0">
                <a:solidFill>
                  <a:schemeClr val="accent1"/>
                </a:solidFill>
                <a:latin typeface="+mn-lt"/>
                <a:cs typeface="+mn-ea"/>
                <a:sym typeface="+mn-lt"/>
              </a:rPr>
              <a:t>而之前</a:t>
            </a:r>
            <a:r>
              <a:rPr lang="en-US" altLang="zh-CN" dirty="0">
                <a:solidFill>
                  <a:schemeClr val="accent1"/>
                </a:solidFill>
                <a:latin typeface="+mn-lt"/>
                <a:cs typeface="+mn-ea"/>
                <a:sym typeface="+mn-lt"/>
              </a:rPr>
              <a:t>xxx</a:t>
            </a:r>
            <a:r>
              <a:rPr lang="zh-CN" altLang="zh-CN" dirty="0">
                <a:solidFill>
                  <a:schemeClr val="accent1"/>
                </a:solidFill>
                <a:latin typeface="+mn-lt"/>
                <a:cs typeface="+mn-ea"/>
                <a:sym typeface="+mn-lt"/>
              </a:rPr>
              <a:t>的秋收起义的总指挥是卢德铭，黄埔二期学生，时任国民革命军第二方面军警卫团团长</a:t>
            </a:r>
            <a:endParaRPr lang="zh-CN" altLang="en-US" dirty="0">
              <a:solidFill>
                <a:schemeClr val="accent1"/>
              </a:solidFill>
              <a:latin typeface="+mn-lt"/>
              <a:cs typeface="+mn-ea"/>
              <a:sym typeface="+mn-lt"/>
            </a:endParaRPr>
          </a:p>
        </p:txBody>
      </p:sp>
      <p:sp>
        <p:nvSpPr>
          <p:cNvPr id="54" name="文本框 53"/>
          <p:cNvSpPr txBox="1"/>
          <p:nvPr/>
        </p:nvSpPr>
        <p:spPr>
          <a:xfrm>
            <a:off x="22634223" y="14639436"/>
            <a:ext cx="2204153" cy="1834926"/>
          </a:xfrm>
          <a:prstGeom prst="rect">
            <a:avLst/>
          </a:prstGeom>
          <a:noFill/>
          <a:scene3d>
            <a:camera prst="perspectiveRight" fov="0">
              <a:rot lat="642868" lon="20991590" rev="190338"/>
            </a:camera>
            <a:lightRig rig="threePt" dir="t"/>
          </a:scene3d>
        </p:spPr>
        <p:txBody>
          <a:bodyPr wrap="square">
            <a:spAutoFit/>
          </a:bodyPr>
          <a:lstStyle>
            <a:defPPr>
              <a:defRPr lang="zh-CN"/>
            </a:defPPr>
            <a:lvl1pPr algn="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l"/>
            <a:r>
              <a:rPr lang="zh-CN" altLang="zh-CN" dirty="0">
                <a:solidFill>
                  <a:schemeClr val="accent1"/>
                </a:solidFill>
                <a:latin typeface="+mn-lt"/>
                <a:cs typeface="+mn-ea"/>
                <a:sym typeface="+mn-lt"/>
              </a:rPr>
              <a:t>率全团未能赶上南昌起义，随后参加了</a:t>
            </a:r>
            <a:r>
              <a:rPr lang="en-US" altLang="zh-CN" dirty="0">
                <a:solidFill>
                  <a:schemeClr val="accent1"/>
                </a:solidFill>
                <a:latin typeface="+mn-lt"/>
                <a:cs typeface="+mn-ea"/>
                <a:sym typeface="+mn-lt"/>
              </a:rPr>
              <a:t>xxx</a:t>
            </a:r>
            <a:r>
              <a:rPr lang="zh-CN" altLang="zh-CN" dirty="0">
                <a:solidFill>
                  <a:schemeClr val="accent1"/>
                </a:solidFill>
                <a:latin typeface="+mn-lt"/>
                <a:cs typeface="+mn-ea"/>
                <a:sym typeface="+mn-lt"/>
              </a:rPr>
              <a:t>领导的秋收起义，任起义军总指挥</a:t>
            </a:r>
            <a:r>
              <a:rPr lang="en-US" altLang="zh-CN" dirty="0">
                <a:solidFill>
                  <a:schemeClr val="accent1"/>
                </a:solidFill>
                <a:latin typeface="+mn-lt"/>
                <a:cs typeface="+mn-ea"/>
                <a:sym typeface="+mn-lt"/>
              </a:rPr>
              <a:t>.xxx</a:t>
            </a:r>
            <a:r>
              <a:rPr lang="zh-CN" altLang="zh-CN" dirty="0">
                <a:solidFill>
                  <a:schemeClr val="accent1"/>
                </a:solidFill>
                <a:latin typeface="+mn-lt"/>
                <a:cs typeface="+mn-ea"/>
                <a:sym typeface="+mn-lt"/>
              </a:rPr>
              <a:t>组织领导的百色起义的主要负责人是张云逸</a:t>
            </a:r>
            <a:r>
              <a:rPr lang="en-US" altLang="zh-CN" dirty="0">
                <a:solidFill>
                  <a:schemeClr val="accent1"/>
                </a:solidFill>
                <a:latin typeface="+mn-lt"/>
                <a:cs typeface="+mn-ea"/>
                <a:sym typeface="+mn-lt"/>
              </a:rPr>
              <a:t>,</a:t>
            </a:r>
            <a:r>
              <a:rPr lang="zh-CN" altLang="zh-CN" dirty="0">
                <a:solidFill>
                  <a:schemeClr val="accent1"/>
                </a:solidFill>
                <a:latin typeface="+mn-lt"/>
                <a:cs typeface="+mn-ea"/>
                <a:sym typeface="+mn-lt"/>
              </a:rPr>
              <a:t>也和南昌起义有关</a:t>
            </a:r>
            <a:r>
              <a:rPr lang="en-US" altLang="zh-CN" dirty="0">
                <a:solidFill>
                  <a:schemeClr val="accent1"/>
                </a:solidFill>
                <a:latin typeface="+mn-lt"/>
                <a:cs typeface="+mn-ea"/>
                <a:sym typeface="+mn-lt"/>
              </a:rPr>
              <a:t>,</a:t>
            </a:r>
            <a:r>
              <a:rPr lang="zh-CN" altLang="zh-CN" dirty="0">
                <a:solidFill>
                  <a:schemeClr val="accent1"/>
                </a:solidFill>
                <a:latin typeface="+mn-lt"/>
                <a:cs typeface="+mn-ea"/>
                <a:sym typeface="+mn-lt"/>
              </a:rPr>
              <a:t>时任第</a:t>
            </a:r>
            <a:r>
              <a:rPr lang="en-US" altLang="zh-CN" dirty="0">
                <a:solidFill>
                  <a:schemeClr val="accent1"/>
                </a:solidFill>
                <a:latin typeface="+mn-lt"/>
                <a:cs typeface="+mn-ea"/>
                <a:sym typeface="+mn-lt"/>
              </a:rPr>
              <a:t>11</a:t>
            </a:r>
            <a:r>
              <a:rPr lang="zh-CN" altLang="zh-CN" dirty="0">
                <a:solidFill>
                  <a:schemeClr val="accent1"/>
                </a:solidFill>
                <a:latin typeface="+mn-lt"/>
                <a:cs typeface="+mn-ea"/>
                <a:sym typeface="+mn-lt"/>
              </a:rPr>
              <a:t>军</a:t>
            </a:r>
            <a:r>
              <a:rPr lang="en-US" altLang="zh-CN" dirty="0">
                <a:solidFill>
                  <a:schemeClr val="accent1"/>
                </a:solidFill>
                <a:latin typeface="+mn-lt"/>
                <a:cs typeface="+mn-ea"/>
                <a:sym typeface="+mn-lt"/>
              </a:rPr>
              <a:t>25</a:t>
            </a:r>
            <a:r>
              <a:rPr lang="zh-CN" altLang="zh-CN" dirty="0">
                <a:solidFill>
                  <a:schemeClr val="accent1"/>
                </a:solidFill>
                <a:latin typeface="+mn-lt"/>
                <a:cs typeface="+mn-ea"/>
                <a:sym typeface="+mn-lt"/>
              </a:rPr>
              <a:t>师参谋长</a:t>
            </a:r>
            <a:r>
              <a:rPr lang="en-US" altLang="zh-CN" dirty="0">
                <a:solidFill>
                  <a:schemeClr val="accent1"/>
                </a:solidFill>
                <a:latin typeface="+mn-lt"/>
                <a:cs typeface="+mn-ea"/>
                <a:sym typeface="+mn-lt"/>
              </a:rPr>
              <a:t>.  </a:t>
            </a:r>
            <a:r>
              <a:rPr lang="zh-CN" altLang="zh-CN" dirty="0">
                <a:solidFill>
                  <a:schemeClr val="accent1"/>
                </a:solidFill>
                <a:latin typeface="+mn-lt"/>
                <a:cs typeface="+mn-ea"/>
                <a:sym typeface="+mn-lt"/>
              </a:rPr>
              <a:t>土地革命时期红军的三大主力的主要领导人都和南昌起义有关</a:t>
            </a:r>
            <a:endParaRPr lang="zh-CN" altLang="en-US" dirty="0">
              <a:solidFill>
                <a:schemeClr val="accent1"/>
              </a:solidFill>
              <a:latin typeface="+mn-lt"/>
              <a:cs typeface="+mn-ea"/>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平行四边形 13"/>
          <p:cNvSpPr/>
          <p:nvPr/>
        </p:nvSpPr>
        <p:spPr>
          <a:xfrm rot="16200000" flipH="1">
            <a:off x="7574965" y="1440826"/>
            <a:ext cx="3976272" cy="2788409"/>
          </a:xfrm>
          <a:prstGeom prst="parallelogram">
            <a:avLst/>
          </a:prstGeom>
          <a:gradFill>
            <a:gsLst>
              <a:gs pos="0">
                <a:schemeClr val="accent2">
                  <a:lumMod val="40000"/>
                  <a:lumOff val="60000"/>
                </a:schemeClr>
              </a:gs>
              <a:gs pos="100000">
                <a:schemeClr val="accent2">
                  <a:lumMod val="60000"/>
                  <a:lumOff val="40000"/>
                </a:schemeClr>
              </a:gs>
            </a:gsLst>
            <a:lin ang="2700000" scaled="0"/>
          </a:gradFill>
          <a:effectLst>
            <a:outerShdw blurRad="3810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6" name="连接符: 肘形 15"/>
          <p:cNvCxnSpPr/>
          <p:nvPr/>
        </p:nvCxnSpPr>
        <p:spPr>
          <a:xfrm flipH="1" flipV="1">
            <a:off x="939544" y="6009346"/>
            <a:ext cx="980952" cy="480062"/>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连接符: 肘形 15"/>
          <p:cNvCxnSpPr/>
          <p:nvPr/>
        </p:nvCxnSpPr>
        <p:spPr>
          <a:xfrm flipH="1" flipV="1">
            <a:off x="4028184" y="5176226"/>
            <a:ext cx="980952" cy="480062"/>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连接符: 肘形 15"/>
          <p:cNvCxnSpPr/>
          <p:nvPr/>
        </p:nvCxnSpPr>
        <p:spPr>
          <a:xfrm flipH="1" flipV="1">
            <a:off x="7187943" y="4343105"/>
            <a:ext cx="980952" cy="480062"/>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平行四边形 9"/>
          <p:cNvSpPr/>
          <p:nvPr/>
        </p:nvSpPr>
        <p:spPr>
          <a:xfrm rot="16200000" flipH="1">
            <a:off x="4415206" y="2273948"/>
            <a:ext cx="3976271" cy="2788409"/>
          </a:xfrm>
          <a:prstGeom prst="parallelogram">
            <a:avLst/>
          </a:prstGeom>
          <a:gradFill>
            <a:gsLst>
              <a:gs pos="0">
                <a:schemeClr val="accent2">
                  <a:lumMod val="40000"/>
                  <a:lumOff val="60000"/>
                </a:schemeClr>
              </a:gs>
              <a:gs pos="100000">
                <a:schemeClr val="accent2">
                  <a:lumMod val="60000"/>
                  <a:lumOff val="40000"/>
                </a:schemeClr>
              </a:gs>
            </a:gsLst>
            <a:lin ang="2700000" scaled="0"/>
          </a:gradFill>
          <a:effectLst>
            <a:outerShdw blurRad="3810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平行四边形 8"/>
          <p:cNvSpPr/>
          <p:nvPr/>
        </p:nvSpPr>
        <p:spPr>
          <a:xfrm rot="16200000" flipH="1">
            <a:off x="1326566" y="3107067"/>
            <a:ext cx="3976272" cy="2788409"/>
          </a:xfrm>
          <a:prstGeom prst="parallelogram">
            <a:avLst/>
          </a:prstGeom>
          <a:gradFill>
            <a:gsLst>
              <a:gs pos="0">
                <a:schemeClr val="accent2">
                  <a:lumMod val="40000"/>
                  <a:lumOff val="60000"/>
                </a:schemeClr>
              </a:gs>
              <a:gs pos="100000">
                <a:schemeClr val="accent2">
                  <a:lumMod val="60000"/>
                  <a:lumOff val="40000"/>
                </a:schemeClr>
              </a:gs>
            </a:gsLst>
            <a:lin ang="2700000" scaled="0"/>
          </a:gradFill>
          <a:effectLst>
            <a:outerShdw blurRad="3810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1" name="直接连接符 20"/>
          <p:cNvCxnSpPr/>
          <p:nvPr/>
        </p:nvCxnSpPr>
        <p:spPr>
          <a:xfrm flipV="1">
            <a:off x="4124450" y="4140200"/>
            <a:ext cx="10521415" cy="3221892"/>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4" name="平行四边形 23"/>
          <p:cNvSpPr/>
          <p:nvPr/>
        </p:nvSpPr>
        <p:spPr>
          <a:xfrm rot="16200000" flipH="1">
            <a:off x="8625405" y="4741055"/>
            <a:ext cx="4575585" cy="6000242"/>
          </a:xfrm>
          <a:prstGeom prst="parallelogram">
            <a:avLst>
              <a:gd name="adj" fmla="val 41398"/>
            </a:avLst>
          </a:prstGeom>
          <a:solidFill>
            <a:schemeClr val="accent2">
              <a:lumMod val="40000"/>
              <a:lumOff val="60000"/>
            </a:schemeClr>
          </a:solidFill>
          <a:effectLst>
            <a:outerShdw blurRad="3810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p:cNvSpPr txBox="1"/>
          <p:nvPr/>
        </p:nvSpPr>
        <p:spPr>
          <a:xfrm>
            <a:off x="2219044" y="3375764"/>
            <a:ext cx="665567" cy="584775"/>
          </a:xfrm>
          <a:prstGeom prst="rect">
            <a:avLst/>
          </a:prstGeom>
          <a:noFill/>
          <a:scene3d>
            <a:camera prst="perspectiveRight" fov="3300000">
              <a:rot lat="0" lon="20999988" rev="0"/>
            </a:camera>
            <a:lightRig rig="threePt" dir="t"/>
          </a:scene3d>
        </p:spPr>
        <p:txBody>
          <a:bodyPr wrap="none" rtlCol="0">
            <a:spAutoFit/>
          </a:bodyPr>
          <a:lstStyle/>
          <a:p>
            <a:r>
              <a:rPr lang="en-US" altLang="zh-CN" sz="3200" dirty="0">
                <a:solidFill>
                  <a:schemeClr val="accent1"/>
                </a:solidFill>
                <a:cs typeface="+mn-ea"/>
                <a:sym typeface="+mn-lt"/>
              </a:rPr>
              <a:t>01</a:t>
            </a:r>
            <a:endParaRPr lang="zh-CN" altLang="en-US" sz="3200" dirty="0">
              <a:solidFill>
                <a:schemeClr val="accent1"/>
              </a:solidFill>
              <a:cs typeface="+mn-ea"/>
              <a:sym typeface="+mn-lt"/>
            </a:endParaRPr>
          </a:p>
        </p:txBody>
      </p:sp>
      <p:sp>
        <p:nvSpPr>
          <p:cNvPr id="26" name="文本框 25"/>
          <p:cNvSpPr txBox="1"/>
          <p:nvPr/>
        </p:nvSpPr>
        <p:spPr>
          <a:xfrm>
            <a:off x="5360983" y="2527890"/>
            <a:ext cx="665567" cy="584775"/>
          </a:xfrm>
          <a:prstGeom prst="rect">
            <a:avLst/>
          </a:prstGeom>
          <a:noFill/>
          <a:scene3d>
            <a:camera prst="perspectiveRight" fov="3300000">
              <a:rot lat="0" lon="20999988" rev="0"/>
            </a:camera>
            <a:lightRig rig="threePt" dir="t"/>
          </a:scene3d>
        </p:spPr>
        <p:txBody>
          <a:bodyPr wrap="none" rtlCol="0">
            <a:spAutoFit/>
          </a:bodyPr>
          <a:lstStyle/>
          <a:p>
            <a:r>
              <a:rPr lang="en-US" altLang="zh-CN" sz="3200" dirty="0">
                <a:solidFill>
                  <a:schemeClr val="accent1"/>
                </a:solidFill>
                <a:cs typeface="+mn-ea"/>
                <a:sym typeface="+mn-lt"/>
              </a:rPr>
              <a:t>02</a:t>
            </a:r>
            <a:endParaRPr lang="zh-CN" altLang="en-US" sz="3200" dirty="0">
              <a:solidFill>
                <a:schemeClr val="accent1"/>
              </a:solidFill>
              <a:cs typeface="+mn-ea"/>
              <a:sym typeface="+mn-lt"/>
            </a:endParaRPr>
          </a:p>
        </p:txBody>
      </p:sp>
      <p:sp>
        <p:nvSpPr>
          <p:cNvPr id="27" name="文本框 26"/>
          <p:cNvSpPr txBox="1"/>
          <p:nvPr/>
        </p:nvSpPr>
        <p:spPr>
          <a:xfrm>
            <a:off x="8502923" y="1680017"/>
            <a:ext cx="665567" cy="584775"/>
          </a:xfrm>
          <a:prstGeom prst="rect">
            <a:avLst/>
          </a:prstGeom>
          <a:noFill/>
          <a:scene3d>
            <a:camera prst="perspectiveRight" fov="3300000">
              <a:rot lat="0" lon="20999988" rev="0"/>
            </a:camera>
            <a:lightRig rig="threePt" dir="t"/>
          </a:scene3d>
        </p:spPr>
        <p:txBody>
          <a:bodyPr wrap="none" rtlCol="0">
            <a:spAutoFit/>
          </a:bodyPr>
          <a:lstStyle/>
          <a:p>
            <a:r>
              <a:rPr lang="en-US" altLang="zh-CN" sz="3200" dirty="0">
                <a:solidFill>
                  <a:schemeClr val="accent1"/>
                </a:solidFill>
                <a:cs typeface="+mn-ea"/>
                <a:sym typeface="+mn-lt"/>
              </a:rPr>
              <a:t>03</a:t>
            </a:r>
            <a:endParaRPr lang="zh-CN" altLang="en-US" sz="3200" dirty="0">
              <a:solidFill>
                <a:schemeClr val="accent1"/>
              </a:solidFill>
              <a:cs typeface="+mn-ea"/>
              <a:sym typeface="+mn-lt"/>
            </a:endParaRPr>
          </a:p>
        </p:txBody>
      </p:sp>
      <p:sp>
        <p:nvSpPr>
          <p:cNvPr id="31" name="文本框 30"/>
          <p:cNvSpPr txBox="1"/>
          <p:nvPr/>
        </p:nvSpPr>
        <p:spPr>
          <a:xfrm>
            <a:off x="2219044" y="4114639"/>
            <a:ext cx="2204153" cy="1412694"/>
          </a:xfrm>
          <a:prstGeom prst="rect">
            <a:avLst/>
          </a:prstGeom>
          <a:noFill/>
          <a:scene3d>
            <a:camera prst="perspectiveRight" fov="0">
              <a:rot lat="642868" lon="20991590" rev="190338"/>
            </a:camera>
            <a:lightRig rig="threePt" dir="t"/>
          </a:scene3d>
        </p:spPr>
        <p:txBody>
          <a:bodyPr wrap="square">
            <a:spAutoFit/>
          </a:bodyPr>
          <a:lstStyle>
            <a:defPPr>
              <a:defRPr lang="zh-CN"/>
            </a:defPPr>
            <a:lvl1pPr algn="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l"/>
            <a:r>
              <a:rPr lang="zh-CN" altLang="zh-CN" dirty="0">
                <a:solidFill>
                  <a:schemeClr val="accent1"/>
                </a:solidFill>
                <a:latin typeface="+mn-lt"/>
                <a:cs typeface="+mn-ea"/>
                <a:sym typeface="+mn-lt"/>
              </a:rPr>
              <a:t>很多人在了解南昌起义时候会关心中国开国将帅中有相当比例的人曾经参加过南昌起义</a:t>
            </a:r>
            <a:r>
              <a:rPr lang="en-US" altLang="zh-CN" dirty="0">
                <a:solidFill>
                  <a:schemeClr val="accent1"/>
                </a:solidFill>
                <a:latin typeface="+mn-lt"/>
                <a:cs typeface="+mn-ea"/>
                <a:sym typeface="+mn-lt"/>
              </a:rPr>
              <a:t>,</a:t>
            </a:r>
            <a:r>
              <a:rPr lang="zh-CN" altLang="zh-CN" dirty="0">
                <a:solidFill>
                  <a:schemeClr val="accent1"/>
                </a:solidFill>
                <a:latin typeface="+mn-lt"/>
                <a:cs typeface="+mn-ea"/>
                <a:sym typeface="+mn-lt"/>
              </a:rPr>
              <a:t>据统计八位元帅</a:t>
            </a:r>
            <a:r>
              <a:rPr lang="en-US" altLang="zh-CN" dirty="0">
                <a:solidFill>
                  <a:schemeClr val="accent1"/>
                </a:solidFill>
                <a:latin typeface="+mn-lt"/>
                <a:cs typeface="+mn-ea"/>
                <a:sym typeface="+mn-lt"/>
              </a:rPr>
              <a:t>,</a:t>
            </a:r>
            <a:r>
              <a:rPr lang="zh-CN" altLang="zh-CN" dirty="0">
                <a:solidFill>
                  <a:schemeClr val="accent1"/>
                </a:solidFill>
                <a:latin typeface="+mn-lt"/>
                <a:cs typeface="+mn-ea"/>
                <a:sym typeface="+mn-lt"/>
              </a:rPr>
              <a:t>六名大将曾经直接和间接参与南昌起义</a:t>
            </a:r>
            <a:r>
              <a:rPr lang="en-US" altLang="zh-CN" dirty="0">
                <a:solidFill>
                  <a:schemeClr val="accent1"/>
                </a:solidFill>
                <a:latin typeface="+mn-lt"/>
                <a:cs typeface="+mn-ea"/>
                <a:sym typeface="+mn-lt"/>
              </a:rPr>
              <a:t>.</a:t>
            </a:r>
            <a:r>
              <a:rPr lang="zh-CN" altLang="zh-CN" dirty="0">
                <a:solidFill>
                  <a:schemeClr val="accent1"/>
                </a:solidFill>
                <a:latin typeface="+mn-lt"/>
                <a:cs typeface="+mn-ea"/>
                <a:sym typeface="+mn-lt"/>
              </a:rPr>
              <a:t>但更加值得注意的是南昌起义之后的发展</a:t>
            </a:r>
            <a:endParaRPr lang="zh-CN" altLang="en-US" dirty="0">
              <a:solidFill>
                <a:schemeClr val="accent1"/>
              </a:solidFill>
              <a:latin typeface="+mn-lt"/>
              <a:cs typeface="+mn-ea"/>
              <a:sym typeface="+mn-lt"/>
            </a:endParaRPr>
          </a:p>
        </p:txBody>
      </p:sp>
      <p:sp>
        <p:nvSpPr>
          <p:cNvPr id="33" name="文本框 32"/>
          <p:cNvSpPr txBox="1"/>
          <p:nvPr/>
        </p:nvSpPr>
        <p:spPr>
          <a:xfrm>
            <a:off x="5360983" y="3288697"/>
            <a:ext cx="2204153" cy="1632755"/>
          </a:xfrm>
          <a:prstGeom prst="rect">
            <a:avLst/>
          </a:prstGeom>
          <a:noFill/>
          <a:scene3d>
            <a:camera prst="perspectiveRight" fov="0">
              <a:rot lat="642868" lon="20991590" rev="190338"/>
            </a:camera>
            <a:lightRig rig="threePt" dir="t"/>
          </a:scene3d>
        </p:spPr>
        <p:txBody>
          <a:bodyPr wrap="square">
            <a:spAutoFit/>
          </a:bodyPr>
          <a:lstStyle>
            <a:defPPr>
              <a:defRPr lang="zh-CN"/>
            </a:defPPr>
            <a:lvl1pPr algn="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l"/>
            <a:r>
              <a:rPr lang="zh-CN" altLang="zh-CN" dirty="0">
                <a:solidFill>
                  <a:schemeClr val="accent1"/>
                </a:solidFill>
                <a:latin typeface="+mn-lt"/>
                <a:cs typeface="+mn-ea"/>
                <a:sym typeface="+mn-lt"/>
              </a:rPr>
              <a:t>南昌起义大部队在转移中被击溃</a:t>
            </a:r>
            <a:r>
              <a:rPr lang="en-US" altLang="zh-CN" dirty="0">
                <a:solidFill>
                  <a:schemeClr val="accent1"/>
                </a:solidFill>
                <a:latin typeface="+mn-lt"/>
                <a:cs typeface="+mn-ea"/>
                <a:sym typeface="+mn-lt"/>
              </a:rPr>
              <a:t>,</a:t>
            </a:r>
            <a:r>
              <a:rPr lang="zh-CN" altLang="zh-CN" dirty="0">
                <a:solidFill>
                  <a:schemeClr val="accent1"/>
                </a:solidFill>
                <a:latin typeface="+mn-lt"/>
                <a:cs typeface="+mn-ea"/>
                <a:sym typeface="+mn-lt"/>
              </a:rPr>
              <a:t>朱德和陈毅带领劫后余生的八百壮士辗转作战</a:t>
            </a:r>
            <a:r>
              <a:rPr lang="en-US" altLang="zh-CN" dirty="0">
                <a:solidFill>
                  <a:schemeClr val="accent1"/>
                </a:solidFill>
                <a:latin typeface="+mn-lt"/>
                <a:cs typeface="+mn-ea"/>
                <a:sym typeface="+mn-lt"/>
              </a:rPr>
              <a:t>,</a:t>
            </a:r>
            <a:r>
              <a:rPr lang="zh-CN" altLang="zh-CN" dirty="0">
                <a:solidFill>
                  <a:schemeClr val="accent1"/>
                </a:solidFill>
                <a:latin typeface="+mn-lt"/>
                <a:cs typeface="+mn-ea"/>
                <a:sym typeface="+mn-lt"/>
              </a:rPr>
              <a:t>最在井冈山和</a:t>
            </a:r>
            <a:r>
              <a:rPr lang="en-US" altLang="zh-CN" dirty="0">
                <a:solidFill>
                  <a:schemeClr val="accent1"/>
                </a:solidFill>
                <a:latin typeface="+mn-lt"/>
                <a:cs typeface="+mn-ea"/>
                <a:sym typeface="+mn-lt"/>
              </a:rPr>
              <a:t>xxx</a:t>
            </a:r>
            <a:r>
              <a:rPr lang="zh-CN" altLang="zh-CN" dirty="0">
                <a:solidFill>
                  <a:schemeClr val="accent1"/>
                </a:solidFill>
                <a:latin typeface="+mn-lt"/>
                <a:cs typeface="+mn-ea"/>
                <a:sym typeface="+mn-lt"/>
              </a:rPr>
              <a:t>的部队汇合</a:t>
            </a:r>
            <a:r>
              <a:rPr lang="en-US" altLang="zh-CN" dirty="0">
                <a:solidFill>
                  <a:schemeClr val="accent1"/>
                </a:solidFill>
                <a:latin typeface="+mn-lt"/>
                <a:cs typeface="+mn-ea"/>
                <a:sym typeface="+mn-lt"/>
              </a:rPr>
              <a:t>.</a:t>
            </a:r>
            <a:r>
              <a:rPr lang="zh-CN" altLang="zh-CN" dirty="0">
                <a:solidFill>
                  <a:schemeClr val="accent1"/>
                </a:solidFill>
                <a:latin typeface="+mn-lt"/>
                <a:cs typeface="+mn-ea"/>
                <a:sym typeface="+mn-lt"/>
              </a:rPr>
              <a:t>而之前</a:t>
            </a:r>
            <a:r>
              <a:rPr lang="en-US" altLang="zh-CN" dirty="0">
                <a:solidFill>
                  <a:schemeClr val="accent1"/>
                </a:solidFill>
                <a:latin typeface="+mn-lt"/>
                <a:cs typeface="+mn-ea"/>
                <a:sym typeface="+mn-lt"/>
              </a:rPr>
              <a:t>xxx</a:t>
            </a:r>
            <a:r>
              <a:rPr lang="zh-CN" altLang="zh-CN" dirty="0">
                <a:solidFill>
                  <a:schemeClr val="accent1"/>
                </a:solidFill>
                <a:latin typeface="+mn-lt"/>
                <a:cs typeface="+mn-ea"/>
                <a:sym typeface="+mn-lt"/>
              </a:rPr>
              <a:t>的秋收起义的总指挥是卢德铭，黄埔二期学生，时任国民革命军第二方面军警卫团团长</a:t>
            </a:r>
            <a:endParaRPr lang="zh-CN" altLang="en-US" dirty="0">
              <a:solidFill>
                <a:schemeClr val="accent1"/>
              </a:solidFill>
              <a:latin typeface="+mn-lt"/>
              <a:cs typeface="+mn-ea"/>
              <a:sym typeface="+mn-lt"/>
            </a:endParaRPr>
          </a:p>
        </p:txBody>
      </p:sp>
      <p:sp>
        <p:nvSpPr>
          <p:cNvPr id="35" name="文本框 34"/>
          <p:cNvSpPr txBox="1"/>
          <p:nvPr/>
        </p:nvSpPr>
        <p:spPr>
          <a:xfrm>
            <a:off x="8461024" y="2371235"/>
            <a:ext cx="2204153" cy="1834926"/>
          </a:xfrm>
          <a:prstGeom prst="rect">
            <a:avLst/>
          </a:prstGeom>
          <a:noFill/>
          <a:scene3d>
            <a:camera prst="perspectiveRight" fov="0">
              <a:rot lat="642868" lon="20991590" rev="190338"/>
            </a:camera>
            <a:lightRig rig="threePt" dir="t"/>
          </a:scene3d>
        </p:spPr>
        <p:txBody>
          <a:bodyPr wrap="square">
            <a:spAutoFit/>
          </a:bodyPr>
          <a:lstStyle>
            <a:defPPr>
              <a:defRPr lang="zh-CN"/>
            </a:defPPr>
            <a:lvl1pPr algn="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l"/>
            <a:r>
              <a:rPr lang="zh-CN" altLang="zh-CN" dirty="0">
                <a:solidFill>
                  <a:schemeClr val="accent1"/>
                </a:solidFill>
                <a:latin typeface="+mn-lt"/>
                <a:cs typeface="+mn-ea"/>
                <a:sym typeface="+mn-lt"/>
              </a:rPr>
              <a:t>率全团未能赶上南昌起义，随后参加了</a:t>
            </a:r>
            <a:r>
              <a:rPr lang="en-US" altLang="zh-CN" dirty="0">
                <a:solidFill>
                  <a:schemeClr val="accent1"/>
                </a:solidFill>
                <a:latin typeface="+mn-lt"/>
                <a:cs typeface="+mn-ea"/>
                <a:sym typeface="+mn-lt"/>
              </a:rPr>
              <a:t>xxx</a:t>
            </a:r>
            <a:r>
              <a:rPr lang="zh-CN" altLang="zh-CN" dirty="0">
                <a:solidFill>
                  <a:schemeClr val="accent1"/>
                </a:solidFill>
                <a:latin typeface="+mn-lt"/>
                <a:cs typeface="+mn-ea"/>
                <a:sym typeface="+mn-lt"/>
              </a:rPr>
              <a:t>领导的秋收起义，任起义军总指挥</a:t>
            </a:r>
            <a:r>
              <a:rPr lang="en-US" altLang="zh-CN" dirty="0">
                <a:solidFill>
                  <a:schemeClr val="accent1"/>
                </a:solidFill>
                <a:latin typeface="+mn-lt"/>
                <a:cs typeface="+mn-ea"/>
                <a:sym typeface="+mn-lt"/>
              </a:rPr>
              <a:t>.xxx</a:t>
            </a:r>
            <a:r>
              <a:rPr lang="zh-CN" altLang="zh-CN" dirty="0">
                <a:solidFill>
                  <a:schemeClr val="accent1"/>
                </a:solidFill>
                <a:latin typeface="+mn-lt"/>
                <a:cs typeface="+mn-ea"/>
                <a:sym typeface="+mn-lt"/>
              </a:rPr>
              <a:t>组织领导的百色起义的主要负责人是张云逸</a:t>
            </a:r>
            <a:r>
              <a:rPr lang="en-US" altLang="zh-CN" dirty="0">
                <a:solidFill>
                  <a:schemeClr val="accent1"/>
                </a:solidFill>
                <a:latin typeface="+mn-lt"/>
                <a:cs typeface="+mn-ea"/>
                <a:sym typeface="+mn-lt"/>
              </a:rPr>
              <a:t>,</a:t>
            </a:r>
            <a:r>
              <a:rPr lang="zh-CN" altLang="zh-CN" dirty="0">
                <a:solidFill>
                  <a:schemeClr val="accent1"/>
                </a:solidFill>
                <a:latin typeface="+mn-lt"/>
                <a:cs typeface="+mn-ea"/>
                <a:sym typeface="+mn-lt"/>
              </a:rPr>
              <a:t>也和南昌起义有关</a:t>
            </a:r>
            <a:r>
              <a:rPr lang="en-US" altLang="zh-CN" dirty="0">
                <a:solidFill>
                  <a:schemeClr val="accent1"/>
                </a:solidFill>
                <a:latin typeface="+mn-lt"/>
                <a:cs typeface="+mn-ea"/>
                <a:sym typeface="+mn-lt"/>
              </a:rPr>
              <a:t>,</a:t>
            </a:r>
            <a:r>
              <a:rPr lang="zh-CN" altLang="zh-CN" dirty="0">
                <a:solidFill>
                  <a:schemeClr val="accent1"/>
                </a:solidFill>
                <a:latin typeface="+mn-lt"/>
                <a:cs typeface="+mn-ea"/>
                <a:sym typeface="+mn-lt"/>
              </a:rPr>
              <a:t>时任第</a:t>
            </a:r>
            <a:r>
              <a:rPr lang="en-US" altLang="zh-CN" dirty="0">
                <a:solidFill>
                  <a:schemeClr val="accent1"/>
                </a:solidFill>
                <a:latin typeface="+mn-lt"/>
                <a:cs typeface="+mn-ea"/>
                <a:sym typeface="+mn-lt"/>
              </a:rPr>
              <a:t>11</a:t>
            </a:r>
            <a:r>
              <a:rPr lang="zh-CN" altLang="zh-CN" dirty="0">
                <a:solidFill>
                  <a:schemeClr val="accent1"/>
                </a:solidFill>
                <a:latin typeface="+mn-lt"/>
                <a:cs typeface="+mn-ea"/>
                <a:sym typeface="+mn-lt"/>
              </a:rPr>
              <a:t>军</a:t>
            </a:r>
            <a:r>
              <a:rPr lang="en-US" altLang="zh-CN" dirty="0">
                <a:solidFill>
                  <a:schemeClr val="accent1"/>
                </a:solidFill>
                <a:latin typeface="+mn-lt"/>
                <a:cs typeface="+mn-ea"/>
                <a:sym typeface="+mn-lt"/>
              </a:rPr>
              <a:t>25</a:t>
            </a:r>
            <a:r>
              <a:rPr lang="zh-CN" altLang="zh-CN" dirty="0">
                <a:solidFill>
                  <a:schemeClr val="accent1"/>
                </a:solidFill>
                <a:latin typeface="+mn-lt"/>
                <a:cs typeface="+mn-ea"/>
                <a:sym typeface="+mn-lt"/>
              </a:rPr>
              <a:t>师参谋长</a:t>
            </a:r>
            <a:r>
              <a:rPr lang="en-US" altLang="zh-CN" dirty="0">
                <a:solidFill>
                  <a:schemeClr val="accent1"/>
                </a:solidFill>
                <a:latin typeface="+mn-lt"/>
                <a:cs typeface="+mn-ea"/>
                <a:sym typeface="+mn-lt"/>
              </a:rPr>
              <a:t>.  </a:t>
            </a:r>
            <a:r>
              <a:rPr lang="zh-CN" altLang="zh-CN" dirty="0">
                <a:solidFill>
                  <a:schemeClr val="accent1"/>
                </a:solidFill>
                <a:latin typeface="+mn-lt"/>
                <a:cs typeface="+mn-ea"/>
                <a:sym typeface="+mn-lt"/>
              </a:rPr>
              <a:t>土地革命时期红军的三大主力的主要领导人都和南昌起义有关</a:t>
            </a:r>
            <a:endParaRPr lang="zh-CN" altLang="en-US" dirty="0">
              <a:solidFill>
                <a:schemeClr val="accent1"/>
              </a:solidFill>
              <a:latin typeface="+mn-lt"/>
              <a:cs typeface="+mn-ea"/>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图片 13"/>
          <p:cNvPicPr>
            <a:picLocks noChangeAspect="1"/>
          </p:cNvPicPr>
          <p:nvPr>
            <p:custDataLst>
              <p:tags r:id="rId1"/>
            </p:custDataLst>
          </p:nvPr>
        </p:nvPicPr>
        <p:blipFill>
          <a:blip r:embed="rId30" cstate="screen"/>
          <a:stretch>
            <a:fillRect/>
          </a:stretch>
        </p:blipFill>
        <p:spPr>
          <a:xfrm>
            <a:off x="2412940" y="1376063"/>
            <a:ext cx="7790044" cy="3845506"/>
          </a:xfrm>
          <a:prstGeom prst="rect">
            <a:avLst/>
          </a:prstGeom>
        </p:spPr>
      </p:pic>
      <p:pic>
        <p:nvPicPr>
          <p:cNvPr id="11" name="PA-图片 10" descr="图片包含 动物, 鸟, 游戏机&#10;&#10;描述已自动生成"/>
          <p:cNvPicPr>
            <a:picLocks noChangeAspect="1"/>
          </p:cNvPicPr>
          <p:nvPr>
            <p:custDataLst>
              <p:tags r:id="rId2"/>
            </p:custDataLst>
          </p:nvPr>
        </p:nvPicPr>
        <p:blipFill rotWithShape="1">
          <a:blip r:embed="rId31" cstate="screen"/>
          <a:srcRect/>
          <a:stretch>
            <a:fillRect/>
          </a:stretch>
        </p:blipFill>
        <p:spPr>
          <a:xfrm flipH="1">
            <a:off x="1462406" y="3335553"/>
            <a:ext cx="588311" cy="627478"/>
          </a:xfrm>
          <a:prstGeom prst="rect">
            <a:avLst/>
          </a:prstGeom>
        </p:spPr>
      </p:pic>
      <p:pic>
        <p:nvPicPr>
          <p:cNvPr id="53" name="PA-图片 52" descr="图片包含 动物, 鸟, 游戏机, 飞行&#10;&#10;描述已自动生成"/>
          <p:cNvPicPr>
            <a:picLocks noChangeAspect="1"/>
          </p:cNvPicPr>
          <p:nvPr>
            <p:custDataLst>
              <p:tags r:id="rId3"/>
            </p:custDataLst>
          </p:nvPr>
        </p:nvPicPr>
        <p:blipFill>
          <a:blip r:embed="rId32" cstate="screen"/>
          <a:stretch>
            <a:fillRect/>
          </a:stretch>
        </p:blipFill>
        <p:spPr>
          <a:xfrm>
            <a:off x="9887489" y="2078917"/>
            <a:ext cx="599843" cy="599843"/>
          </a:xfrm>
          <a:prstGeom prst="rect">
            <a:avLst/>
          </a:prstGeom>
        </p:spPr>
      </p:pic>
      <p:grpSp>
        <p:nvGrpSpPr>
          <p:cNvPr id="21" name="PA-组合 20"/>
          <p:cNvGrpSpPr/>
          <p:nvPr>
            <p:custDataLst>
              <p:tags r:id="rId4"/>
            </p:custDataLst>
          </p:nvPr>
        </p:nvGrpSpPr>
        <p:grpSpPr>
          <a:xfrm>
            <a:off x="11071743" y="759750"/>
            <a:ext cx="400110" cy="4586063"/>
            <a:chOff x="11071743" y="1135969"/>
            <a:chExt cx="400110" cy="4586063"/>
          </a:xfrm>
        </p:grpSpPr>
        <p:sp>
          <p:nvSpPr>
            <p:cNvPr id="22" name="PA-文本框 21"/>
            <p:cNvSpPr txBox="1"/>
            <p:nvPr>
              <p:custDataLst>
                <p:tags r:id="rId14"/>
              </p:custDataLst>
            </p:nvPr>
          </p:nvSpPr>
          <p:spPr>
            <a:xfrm>
              <a:off x="11071743" y="1135969"/>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扬</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23" name="PA-文本框 22"/>
            <p:cNvSpPr txBox="1"/>
            <p:nvPr>
              <p:custDataLst>
                <p:tags r:id="rId15"/>
              </p:custDataLst>
            </p:nvPr>
          </p:nvSpPr>
          <p:spPr>
            <a:xfrm>
              <a:off x="11071743" y="1752282"/>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我</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24" name="PA-文本框 23"/>
            <p:cNvSpPr txBox="1"/>
            <p:nvPr>
              <p:custDataLst>
                <p:tags r:id="rId16"/>
              </p:custDataLst>
            </p:nvPr>
          </p:nvSpPr>
          <p:spPr>
            <a:xfrm>
              <a:off x="11071743" y="2368595"/>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军</a:t>
              </a:r>
            </a:p>
          </p:txBody>
        </p:sp>
        <p:sp>
          <p:nvSpPr>
            <p:cNvPr id="25" name="PA-文本框 24"/>
            <p:cNvSpPr txBox="1"/>
            <p:nvPr>
              <p:custDataLst>
                <p:tags r:id="rId17"/>
              </p:custDataLst>
            </p:nvPr>
          </p:nvSpPr>
          <p:spPr>
            <a:xfrm>
              <a:off x="11071743" y="2984908"/>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威</a:t>
              </a:r>
            </a:p>
          </p:txBody>
        </p:sp>
        <p:sp>
          <p:nvSpPr>
            <p:cNvPr id="26" name="PA-文本框 25"/>
            <p:cNvSpPr txBox="1"/>
            <p:nvPr>
              <p:custDataLst>
                <p:tags r:id="rId18"/>
              </p:custDataLst>
            </p:nvPr>
          </p:nvSpPr>
          <p:spPr>
            <a:xfrm>
              <a:off x="11071743" y="3601221"/>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振</a:t>
              </a:r>
            </a:p>
          </p:txBody>
        </p:sp>
        <p:sp>
          <p:nvSpPr>
            <p:cNvPr id="27" name="PA-文本框 26"/>
            <p:cNvSpPr txBox="1"/>
            <p:nvPr>
              <p:custDataLst>
                <p:tags r:id="rId19"/>
              </p:custDataLst>
            </p:nvPr>
          </p:nvSpPr>
          <p:spPr>
            <a:xfrm>
              <a:off x="11071743" y="4217534"/>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兴</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28" name="PA-文本框 27"/>
            <p:cNvSpPr txBox="1"/>
            <p:nvPr>
              <p:custDataLst>
                <p:tags r:id="rId20"/>
              </p:custDataLst>
            </p:nvPr>
          </p:nvSpPr>
          <p:spPr>
            <a:xfrm>
              <a:off x="11071743" y="4833847"/>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中</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29" name="PA-文本框 28"/>
            <p:cNvSpPr txBox="1"/>
            <p:nvPr>
              <p:custDataLst>
                <p:tags r:id="rId21"/>
              </p:custDataLst>
            </p:nvPr>
          </p:nvSpPr>
          <p:spPr>
            <a:xfrm>
              <a:off x="11071743" y="5450163"/>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华</a:t>
              </a:r>
            </a:p>
          </p:txBody>
        </p:sp>
        <p:sp>
          <p:nvSpPr>
            <p:cNvPr id="30" name="PA-5-Point Star 29"/>
            <p:cNvSpPr/>
            <p:nvPr>
              <p:custDataLst>
                <p:tags r:id="rId22"/>
              </p:custDataLst>
            </p:nvPr>
          </p:nvSpPr>
          <p:spPr>
            <a:xfrm>
              <a:off x="11195606" y="1503868"/>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PA-5-Point Star 30"/>
            <p:cNvSpPr/>
            <p:nvPr>
              <p:custDataLst>
                <p:tags r:id="rId23"/>
              </p:custDataLst>
            </p:nvPr>
          </p:nvSpPr>
          <p:spPr>
            <a:xfrm>
              <a:off x="11195606" y="2120181"/>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PA-5-Point Star 31"/>
            <p:cNvSpPr/>
            <p:nvPr>
              <p:custDataLst>
                <p:tags r:id="rId24"/>
              </p:custDataLst>
            </p:nvPr>
          </p:nvSpPr>
          <p:spPr>
            <a:xfrm>
              <a:off x="11195606" y="2736494"/>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PA-5-Point Star 35"/>
            <p:cNvSpPr/>
            <p:nvPr>
              <p:custDataLst>
                <p:tags r:id="rId25"/>
              </p:custDataLst>
            </p:nvPr>
          </p:nvSpPr>
          <p:spPr>
            <a:xfrm>
              <a:off x="11195606" y="3352807"/>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PA-5-Point Star 39"/>
            <p:cNvSpPr/>
            <p:nvPr>
              <p:custDataLst>
                <p:tags r:id="rId26"/>
              </p:custDataLst>
            </p:nvPr>
          </p:nvSpPr>
          <p:spPr>
            <a:xfrm>
              <a:off x="11195606" y="3969120"/>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PA-5-Point Star 40"/>
            <p:cNvSpPr/>
            <p:nvPr>
              <p:custDataLst>
                <p:tags r:id="rId27"/>
              </p:custDataLst>
            </p:nvPr>
          </p:nvSpPr>
          <p:spPr>
            <a:xfrm>
              <a:off x="11195606" y="4585433"/>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PA-5-Point Star 44"/>
            <p:cNvSpPr/>
            <p:nvPr>
              <p:custDataLst>
                <p:tags r:id="rId28"/>
              </p:custDataLst>
            </p:nvPr>
          </p:nvSpPr>
          <p:spPr>
            <a:xfrm>
              <a:off x="11195606" y="5201746"/>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9" name="PA-组合 48"/>
          <p:cNvGrpSpPr/>
          <p:nvPr>
            <p:custDataLst>
              <p:tags r:id="rId5"/>
            </p:custDataLst>
          </p:nvPr>
        </p:nvGrpSpPr>
        <p:grpSpPr>
          <a:xfrm>
            <a:off x="108301" y="231848"/>
            <a:ext cx="1615404" cy="3938668"/>
            <a:chOff x="286290" y="1777840"/>
            <a:chExt cx="1615404" cy="3938668"/>
          </a:xfrm>
        </p:grpSpPr>
        <p:pic>
          <p:nvPicPr>
            <p:cNvPr id="50" name="PA-图片 49" descr="图片包含 游戏机&#10;&#10;描述已自动生成"/>
            <p:cNvPicPr>
              <a:picLocks noChangeAspect="1"/>
            </p:cNvPicPr>
            <p:nvPr>
              <p:custDataLst>
                <p:tags r:id="rId10"/>
              </p:custDataLst>
            </p:nvPr>
          </p:nvPicPr>
          <p:blipFill rotWithShape="1">
            <a:blip r:embed="rId33" cstate="screen"/>
            <a:srcRect l="-4"/>
            <a:stretch>
              <a:fillRect/>
            </a:stretch>
          </p:blipFill>
          <p:spPr>
            <a:xfrm>
              <a:off x="286290" y="1777840"/>
              <a:ext cx="1615404" cy="1055804"/>
            </a:xfrm>
            <a:prstGeom prst="rect">
              <a:avLst/>
            </a:prstGeom>
          </p:spPr>
        </p:pic>
        <p:sp>
          <p:nvSpPr>
            <p:cNvPr id="52" name="PA-文本框 51"/>
            <p:cNvSpPr txBox="1"/>
            <p:nvPr>
              <p:custDataLst>
                <p:tags r:id="rId11"/>
              </p:custDataLst>
            </p:nvPr>
          </p:nvSpPr>
          <p:spPr>
            <a:xfrm>
              <a:off x="741225" y="2905482"/>
              <a:ext cx="353943" cy="2811026"/>
            </a:xfrm>
            <a:prstGeom prst="rect">
              <a:avLst/>
            </a:prstGeom>
            <a:noFill/>
          </p:spPr>
          <p:txBody>
            <a:bodyPr vert="eaVert" wrap="none" rtlCol="0">
              <a:spAutoFit/>
            </a:bodyPr>
            <a:lstStyle/>
            <a:p>
              <a:r>
                <a:rPr lang="zh-CN" altLang="en-US" sz="1100" spc="600" dirty="0">
                  <a:solidFill>
                    <a:schemeClr val="bg1"/>
                  </a:solidFill>
                  <a:cs typeface="+mn-ea"/>
                  <a:sym typeface="+mn-lt"/>
                </a:rPr>
                <a:t>热烈庆祝建军节成立</a:t>
              </a:r>
              <a:r>
                <a:rPr lang="en-US" altLang="zh-CN" sz="1100" spc="600" dirty="0">
                  <a:solidFill>
                    <a:schemeClr val="bg1"/>
                  </a:solidFill>
                  <a:cs typeface="+mn-ea"/>
                  <a:sym typeface="+mn-lt"/>
                </a:rPr>
                <a:t>93</a:t>
              </a:r>
              <a:r>
                <a:rPr lang="zh-CN" altLang="en-US" sz="1100" spc="600" dirty="0">
                  <a:solidFill>
                    <a:schemeClr val="bg1"/>
                  </a:solidFill>
                  <a:cs typeface="+mn-ea"/>
                  <a:sym typeface="+mn-lt"/>
                </a:rPr>
                <a:t>周年</a:t>
              </a:r>
            </a:p>
          </p:txBody>
        </p:sp>
        <p:sp>
          <p:nvSpPr>
            <p:cNvPr id="54" name="PA-文本框 53"/>
            <p:cNvSpPr txBox="1"/>
            <p:nvPr>
              <p:custDataLst>
                <p:tags r:id="rId12"/>
              </p:custDataLst>
            </p:nvPr>
          </p:nvSpPr>
          <p:spPr>
            <a:xfrm>
              <a:off x="652766" y="2558343"/>
              <a:ext cx="989374" cy="276999"/>
            </a:xfrm>
            <a:prstGeom prst="rect">
              <a:avLst/>
            </a:prstGeom>
            <a:noFill/>
          </p:spPr>
          <p:txBody>
            <a:bodyPr wrap="none" rtlCol="0">
              <a:spAutoFit/>
            </a:bodyPr>
            <a:lstStyle/>
            <a:p>
              <a:pPr algn="ctr"/>
              <a:r>
                <a:rPr lang="en-US" altLang="zh-CN" sz="1200" dirty="0" smtClean="0">
                  <a:solidFill>
                    <a:schemeClr val="bg1"/>
                  </a:solidFill>
                  <a:cs typeface="+mn-ea"/>
                  <a:sym typeface="+mn-lt"/>
                </a:rPr>
                <a:t>1927-20XX</a:t>
              </a:r>
              <a:endParaRPr lang="zh-CN" altLang="en-US" sz="1200" dirty="0">
                <a:solidFill>
                  <a:schemeClr val="bg1"/>
                </a:solidFill>
                <a:cs typeface="+mn-ea"/>
                <a:sym typeface="+mn-lt"/>
              </a:endParaRPr>
            </a:p>
          </p:txBody>
        </p:sp>
        <p:sp>
          <p:nvSpPr>
            <p:cNvPr id="55" name="PA-文本框 54"/>
            <p:cNvSpPr txBox="1"/>
            <p:nvPr>
              <p:custDataLst>
                <p:tags r:id="rId13"/>
              </p:custDataLst>
            </p:nvPr>
          </p:nvSpPr>
          <p:spPr>
            <a:xfrm>
              <a:off x="1073515" y="2905482"/>
              <a:ext cx="461665" cy="1438855"/>
            </a:xfrm>
            <a:prstGeom prst="rect">
              <a:avLst/>
            </a:prstGeom>
            <a:noFill/>
          </p:spPr>
          <p:txBody>
            <a:bodyPr vert="eaVert" wrap="none" rtlCol="0">
              <a:spAutoFit/>
            </a:bodyPr>
            <a:lstStyle/>
            <a:p>
              <a:r>
                <a:rPr lang="zh-CN" altLang="en-US" spc="300" dirty="0">
                  <a:solidFill>
                    <a:schemeClr val="bg1"/>
                  </a:solidFill>
                  <a:cs typeface="+mn-ea"/>
                  <a:sym typeface="+mn-lt"/>
                </a:rPr>
                <a:t>八一建军节</a:t>
              </a:r>
            </a:p>
          </p:txBody>
        </p:sp>
      </p:grpSp>
      <p:sp>
        <p:nvSpPr>
          <p:cNvPr id="56" name="PA-文本框 55"/>
          <p:cNvSpPr txBox="1"/>
          <p:nvPr>
            <p:custDataLst>
              <p:tags r:id="rId6"/>
            </p:custDataLst>
          </p:nvPr>
        </p:nvSpPr>
        <p:spPr>
          <a:xfrm>
            <a:off x="492410" y="6133298"/>
            <a:ext cx="11207180" cy="215444"/>
          </a:xfrm>
          <a:prstGeom prst="rect">
            <a:avLst/>
          </a:prstGeom>
          <a:noFill/>
        </p:spPr>
        <p:txBody>
          <a:bodyPr wrap="square" rtlCol="0">
            <a:spAutoFit/>
          </a:bodyPr>
          <a:lstStyle/>
          <a:p>
            <a:pPr algn="dist"/>
            <a:r>
              <a:rPr lang="en-US" altLang="zh-CN" sz="800" dirty="0">
                <a:solidFill>
                  <a:schemeClr val="bg1"/>
                </a:solidFill>
                <a:cs typeface="+mn-ea"/>
                <a:sym typeface="+mn-lt"/>
              </a:rPr>
              <a:t>HOT BLOODED ARMY SOUL</a:t>
            </a:r>
            <a:endParaRPr lang="zh-CN" altLang="en-US" sz="800" dirty="0">
              <a:solidFill>
                <a:schemeClr val="bg1"/>
              </a:solidFill>
              <a:cs typeface="+mn-ea"/>
              <a:sym typeface="+mn-lt"/>
            </a:endParaRPr>
          </a:p>
        </p:txBody>
      </p:sp>
      <p:sp>
        <p:nvSpPr>
          <p:cNvPr id="13" name="PA-文本框 12"/>
          <p:cNvSpPr txBox="1"/>
          <p:nvPr>
            <p:custDataLst>
              <p:tags r:id="rId7"/>
            </p:custDataLst>
          </p:nvPr>
        </p:nvSpPr>
        <p:spPr>
          <a:xfrm>
            <a:off x="2304511" y="4209214"/>
            <a:ext cx="7582978" cy="308995"/>
          </a:xfrm>
          <a:prstGeom prst="rect">
            <a:avLst/>
          </a:prstGeom>
          <a:noFill/>
        </p:spPr>
        <p:txBody>
          <a:bodyPr wrap="square" rtlCol="0">
            <a:spAutoFit/>
          </a:bodyPr>
          <a:lstStyle/>
          <a:p>
            <a:pPr algn="dist">
              <a:lnSpc>
                <a:spcPct val="130000"/>
              </a:lnSpc>
            </a:pPr>
            <a:r>
              <a:rPr lang="en-US" altLang="zh-CN" sz="1200" dirty="0">
                <a:solidFill>
                  <a:schemeClr val="bg1"/>
                </a:solidFill>
                <a:cs typeface="+mn-ea"/>
                <a:sym typeface="+mn-lt"/>
              </a:rPr>
              <a:t>WARMLY CELEBRATE THE 93RD ANNIVERSARY OF THE FOUNDING OF THE PLA</a:t>
            </a:r>
            <a:endParaRPr lang="zh-CN" altLang="en-US" sz="1200" dirty="0">
              <a:solidFill>
                <a:schemeClr val="bg1"/>
              </a:solidFill>
              <a:cs typeface="+mn-ea"/>
              <a:sym typeface="+mn-lt"/>
            </a:endParaRPr>
          </a:p>
        </p:txBody>
      </p:sp>
      <p:sp>
        <p:nvSpPr>
          <p:cNvPr id="9" name="PA-文本框 8"/>
          <p:cNvSpPr txBox="1"/>
          <p:nvPr>
            <p:custDataLst>
              <p:tags r:id="rId8"/>
            </p:custDataLst>
          </p:nvPr>
        </p:nvSpPr>
        <p:spPr>
          <a:xfrm>
            <a:off x="2412945" y="2286115"/>
            <a:ext cx="7366119" cy="1862048"/>
          </a:xfrm>
          <a:prstGeom prst="rect">
            <a:avLst/>
          </a:prstGeom>
          <a:noFill/>
          <a:scene3d>
            <a:camera prst="orthographicFront"/>
            <a:lightRig rig="morning" dir="t"/>
          </a:scene3d>
          <a:sp3d>
            <a:bevelT prst="angle"/>
          </a:sp3d>
        </p:spPr>
        <p:txBody>
          <a:bodyPr wrap="none" rtlCol="0">
            <a:spAutoFit/>
            <a:sp3d extrusionH="57150" prstMaterial="matte">
              <a:bevelT w="12700" h="38100" prst="angle"/>
            </a:sp3d>
          </a:bodyPr>
          <a:lstStyle>
            <a:defPPr>
              <a:defRPr lang="zh-CN"/>
            </a:defPPr>
            <a:lvl1pPr algn="ctr">
              <a:defRPr sz="11500" spc="-300">
                <a:gradFill>
                  <a:gsLst>
                    <a:gs pos="0">
                      <a:schemeClr val="bg1"/>
                    </a:gs>
                    <a:gs pos="100000">
                      <a:schemeClr val="accent2">
                        <a:lumMod val="60000"/>
                        <a:lumOff val="40000"/>
                      </a:schemeClr>
                    </a:gs>
                  </a:gsLst>
                  <a:lin ang="5400000" scaled="1"/>
                </a:gradFill>
                <a:effectLst>
                  <a:outerShdw blurRad="50800" dist="127000" dir="2700000" algn="tl" rotWithShape="0">
                    <a:prstClr val="black">
                      <a:alpha val="40000"/>
                    </a:prstClr>
                  </a:outerShdw>
                </a:effectLst>
                <a:latin typeface="义启小魏楷" panose="02010601030101010101" pitchFamily="2" charset="-128"/>
                <a:ea typeface="义启小魏楷" panose="02010601030101010101" pitchFamily="2" charset="-128"/>
                <a:cs typeface="+mn-ea"/>
              </a:defRPr>
            </a:lvl1pPr>
          </a:lstStyle>
          <a:p>
            <a:r>
              <a:rPr lang="zh-CN" altLang="en-US" dirty="0">
                <a:sym typeface="+mn-lt"/>
              </a:rPr>
              <a:t>建军节知识</a:t>
            </a:r>
          </a:p>
        </p:txBody>
      </p:sp>
      <p:sp>
        <p:nvSpPr>
          <p:cNvPr id="115" name="PA-文本框 5"/>
          <p:cNvSpPr txBox="1"/>
          <p:nvPr>
            <p:custDataLst>
              <p:tags r:id="rId9"/>
            </p:custDataLst>
          </p:nvPr>
        </p:nvSpPr>
        <p:spPr>
          <a:xfrm>
            <a:off x="5290041" y="1231222"/>
            <a:ext cx="1977786" cy="461665"/>
          </a:xfrm>
          <a:prstGeom prst="rect">
            <a:avLst/>
          </a:prstGeom>
          <a:noFill/>
        </p:spPr>
        <p:txBody>
          <a:bodyPr wrap="none" rtlCol="0">
            <a:spAutoFit/>
          </a:bodyPr>
          <a:lstStyle/>
          <a:p>
            <a:r>
              <a:rPr lang="en-US" altLang="zh-CN" sz="2400" dirty="0">
                <a:solidFill>
                  <a:schemeClr val="bg1"/>
                </a:solidFill>
                <a:cs typeface="+mn-ea"/>
                <a:sym typeface="+mn-lt"/>
              </a:rPr>
              <a:t>PART THREE</a:t>
            </a:r>
            <a:endParaRPr lang="zh-CN" altLang="en-US" sz="2400" dirty="0">
              <a:solidFill>
                <a:schemeClr val="bg1"/>
              </a:solidFill>
              <a:cs typeface="+mn-ea"/>
              <a:sym typeface="+mn-lt"/>
            </a:endParaRPr>
          </a:p>
        </p:txBody>
      </p:sp>
      <p:pic>
        <p:nvPicPr>
          <p:cNvPr id="65" name="图片 64" descr="图片包含 户外, 岩石, 草, 熊&#10;&#10;描述已自动生成"/>
          <p:cNvPicPr>
            <a:picLocks noChangeAspect="1"/>
          </p:cNvPicPr>
          <p:nvPr/>
        </p:nvPicPr>
        <p:blipFill rotWithShape="1">
          <a:blip r:embed="rId34" cstate="screen"/>
          <a:srcRect/>
          <a:stretch>
            <a:fillRect/>
          </a:stretch>
        </p:blipFill>
        <p:spPr>
          <a:xfrm rot="7147133">
            <a:off x="-24499667" y="2554654"/>
            <a:ext cx="2909668" cy="2766646"/>
          </a:xfrm>
          <a:prstGeom prst="rect">
            <a:avLst/>
          </a:prstGeom>
          <a:solidFill>
            <a:schemeClr val="bg1">
              <a:alpha val="70000"/>
            </a:schemeClr>
          </a:solidFill>
        </p:spPr>
      </p:pic>
      <p:pic>
        <p:nvPicPr>
          <p:cNvPr id="67" name="图片 66" descr="一群人站在一起合影的黑白照&#10;&#10;描述已自动生成"/>
          <p:cNvPicPr>
            <a:picLocks noChangeAspect="1"/>
          </p:cNvPicPr>
          <p:nvPr/>
        </p:nvPicPr>
        <p:blipFill rotWithShape="1">
          <a:blip r:embed="rId35" cstate="screen"/>
          <a:srcRect l="14929" r="14958"/>
          <a:stretch>
            <a:fillRect/>
          </a:stretch>
        </p:blipFill>
        <p:spPr>
          <a:xfrm rot="7147133">
            <a:off x="-19127567" y="2440354"/>
            <a:ext cx="2909668" cy="2766646"/>
          </a:xfrm>
          <a:prstGeom prst="rect">
            <a:avLst/>
          </a:prstGeom>
        </p:spPr>
      </p:pic>
      <p:pic>
        <p:nvPicPr>
          <p:cNvPr id="69" name="图片 68" descr="图片包含 熊, 小, 棕色, 站&#10;&#10;描述已自动生成"/>
          <p:cNvPicPr>
            <a:picLocks noChangeAspect="1"/>
          </p:cNvPicPr>
          <p:nvPr/>
        </p:nvPicPr>
        <p:blipFill rotWithShape="1">
          <a:blip r:embed="rId36" cstate="screen"/>
          <a:srcRect/>
          <a:stretch>
            <a:fillRect/>
          </a:stretch>
        </p:blipFill>
        <p:spPr>
          <a:xfrm rot="7147133">
            <a:off x="-19965767" y="2364154"/>
            <a:ext cx="2909668" cy="2766646"/>
          </a:xfrm>
          <a:prstGeom prst="rect">
            <a:avLst/>
          </a:prstGeom>
        </p:spPr>
      </p:pic>
      <p:sp>
        <p:nvSpPr>
          <p:cNvPr id="71" name="矩形: 圆角 70"/>
          <p:cNvSpPr/>
          <p:nvPr/>
        </p:nvSpPr>
        <p:spPr>
          <a:xfrm rot="7147133">
            <a:off x="-25033067" y="2707054"/>
            <a:ext cx="2909668" cy="2766646"/>
          </a:xfrm>
          <a:prstGeom prst="roundRect">
            <a:avLst>
              <a:gd name="adj" fmla="val 0"/>
            </a:avLst>
          </a:prstGeom>
          <a:solidFill>
            <a:schemeClr val="accent2">
              <a:lumMod val="40000"/>
              <a:lumOff val="60000"/>
              <a:alpha val="80000"/>
            </a:schemeClr>
          </a:solidFill>
          <a:ln w="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矩形: 圆角 72"/>
          <p:cNvSpPr/>
          <p:nvPr/>
        </p:nvSpPr>
        <p:spPr>
          <a:xfrm rot="7147133">
            <a:off x="-17334915" y="2512659"/>
            <a:ext cx="2909668" cy="2766646"/>
          </a:xfrm>
          <a:prstGeom prst="roundRect">
            <a:avLst>
              <a:gd name="adj" fmla="val 0"/>
            </a:avLst>
          </a:prstGeom>
          <a:solidFill>
            <a:schemeClr val="accent2">
              <a:lumMod val="40000"/>
              <a:lumOff val="60000"/>
              <a:alpha val="80000"/>
            </a:schemeClr>
          </a:solidFill>
          <a:ln w="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矩形: 圆角 74"/>
          <p:cNvSpPr/>
          <p:nvPr/>
        </p:nvSpPr>
        <p:spPr>
          <a:xfrm rot="7147133">
            <a:off x="-18200467" y="2211754"/>
            <a:ext cx="2909668" cy="2766646"/>
          </a:xfrm>
          <a:prstGeom prst="roundRect">
            <a:avLst>
              <a:gd name="adj" fmla="val 0"/>
            </a:avLst>
          </a:prstGeom>
          <a:solidFill>
            <a:schemeClr val="accent2">
              <a:lumMod val="40000"/>
              <a:lumOff val="60000"/>
              <a:alpha val="80000"/>
            </a:schemeClr>
          </a:solidFill>
          <a:ln w="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矩形: 圆角 76"/>
          <p:cNvSpPr/>
          <p:nvPr/>
        </p:nvSpPr>
        <p:spPr>
          <a:xfrm rot="7147133">
            <a:off x="-20842067" y="4346551"/>
            <a:ext cx="2909668" cy="962049"/>
          </a:xfrm>
          <a:prstGeom prst="roundRect">
            <a:avLst>
              <a:gd name="adj" fmla="val 0"/>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矩形: 圆角 78"/>
          <p:cNvSpPr/>
          <p:nvPr/>
        </p:nvSpPr>
        <p:spPr>
          <a:xfrm rot="7147133">
            <a:off x="-25922067" y="5045051"/>
            <a:ext cx="2909668" cy="962049"/>
          </a:xfrm>
          <a:prstGeom prst="roundRect">
            <a:avLst>
              <a:gd name="adj" fmla="val 0"/>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矩形: 圆角 80"/>
          <p:cNvSpPr/>
          <p:nvPr/>
        </p:nvSpPr>
        <p:spPr>
          <a:xfrm rot="7147133">
            <a:off x="-22797867" y="4168751"/>
            <a:ext cx="2909668" cy="962049"/>
          </a:xfrm>
          <a:prstGeom prst="roundRect">
            <a:avLst>
              <a:gd name="adj" fmla="val 0"/>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3" name="直接连接符 82"/>
          <p:cNvCxnSpPr/>
          <p:nvPr/>
        </p:nvCxnSpPr>
        <p:spPr>
          <a:xfrm rot="7147133">
            <a:off x="-18694400" y="5346700"/>
            <a:ext cx="457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rot="7147133">
            <a:off x="-18364200" y="5689600"/>
            <a:ext cx="457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rot="7147133">
            <a:off x="-23279100" y="5702300"/>
            <a:ext cx="457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9" name="文本框 88"/>
          <p:cNvSpPr txBox="1"/>
          <p:nvPr/>
        </p:nvSpPr>
        <p:spPr>
          <a:xfrm rot="7147133">
            <a:off x="-22855186" y="5224959"/>
            <a:ext cx="861133" cy="769441"/>
          </a:xfrm>
          <a:prstGeom prst="rect">
            <a:avLst/>
          </a:prstGeom>
          <a:noFill/>
        </p:spPr>
        <p:txBody>
          <a:bodyPr wrap="none" rtlCol="0">
            <a:spAutoFit/>
          </a:bodyPr>
          <a:lstStyle/>
          <a:p>
            <a:r>
              <a:rPr lang="en-US" altLang="zh-CN" sz="4400" dirty="0">
                <a:solidFill>
                  <a:schemeClr val="accent1"/>
                </a:solidFill>
                <a:cs typeface="+mn-ea"/>
                <a:sym typeface="+mn-lt"/>
              </a:rPr>
              <a:t>01</a:t>
            </a:r>
            <a:endParaRPr lang="zh-CN" altLang="en-US" sz="4400" dirty="0">
              <a:solidFill>
                <a:schemeClr val="accent1"/>
              </a:solidFill>
              <a:cs typeface="+mn-ea"/>
              <a:sym typeface="+mn-lt"/>
            </a:endParaRPr>
          </a:p>
        </p:txBody>
      </p:sp>
      <p:sp>
        <p:nvSpPr>
          <p:cNvPr id="91" name="文本框 90"/>
          <p:cNvSpPr txBox="1"/>
          <p:nvPr/>
        </p:nvSpPr>
        <p:spPr>
          <a:xfrm rot="7147133">
            <a:off x="-15744359" y="5123359"/>
            <a:ext cx="861133" cy="769441"/>
          </a:xfrm>
          <a:prstGeom prst="rect">
            <a:avLst/>
          </a:prstGeom>
          <a:noFill/>
        </p:spPr>
        <p:txBody>
          <a:bodyPr wrap="none" rtlCol="0">
            <a:spAutoFit/>
          </a:bodyPr>
          <a:lstStyle/>
          <a:p>
            <a:r>
              <a:rPr lang="en-US" altLang="zh-CN" sz="4400" dirty="0">
                <a:solidFill>
                  <a:schemeClr val="accent1"/>
                </a:solidFill>
                <a:cs typeface="+mn-ea"/>
                <a:sym typeface="+mn-lt"/>
              </a:rPr>
              <a:t>02</a:t>
            </a:r>
            <a:endParaRPr lang="zh-CN" altLang="en-US" sz="4400" dirty="0">
              <a:solidFill>
                <a:schemeClr val="accent1"/>
              </a:solidFill>
              <a:cs typeface="+mn-ea"/>
              <a:sym typeface="+mn-lt"/>
            </a:endParaRPr>
          </a:p>
        </p:txBody>
      </p:sp>
      <p:sp>
        <p:nvSpPr>
          <p:cNvPr id="93" name="文本框 92"/>
          <p:cNvSpPr txBox="1"/>
          <p:nvPr/>
        </p:nvSpPr>
        <p:spPr>
          <a:xfrm rot="7147133">
            <a:off x="-19277240" y="5415459"/>
            <a:ext cx="861133" cy="769441"/>
          </a:xfrm>
          <a:prstGeom prst="rect">
            <a:avLst/>
          </a:prstGeom>
          <a:noFill/>
        </p:spPr>
        <p:txBody>
          <a:bodyPr wrap="none" rtlCol="0">
            <a:spAutoFit/>
          </a:bodyPr>
          <a:lstStyle/>
          <a:p>
            <a:r>
              <a:rPr lang="en-US" altLang="zh-CN" sz="4400" dirty="0">
                <a:solidFill>
                  <a:schemeClr val="accent1"/>
                </a:solidFill>
                <a:cs typeface="+mn-ea"/>
                <a:sym typeface="+mn-lt"/>
              </a:rPr>
              <a:t>03</a:t>
            </a:r>
            <a:endParaRPr lang="zh-CN" altLang="en-US" sz="4400" dirty="0">
              <a:solidFill>
                <a:schemeClr val="accent1"/>
              </a:solidFill>
              <a:cs typeface="+mn-ea"/>
              <a:sym typeface="+mn-lt"/>
            </a:endParaRPr>
          </a:p>
        </p:txBody>
      </p:sp>
      <p:sp>
        <p:nvSpPr>
          <p:cNvPr id="95" name="文本框 94"/>
          <p:cNvSpPr txBox="1"/>
          <p:nvPr/>
        </p:nvSpPr>
        <p:spPr>
          <a:xfrm rot="7147133">
            <a:off x="-25336500" y="3079974"/>
            <a:ext cx="2209800" cy="1834926"/>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solidFill>
                  <a:schemeClr val="accent1">
                    <a:lumMod val="75000"/>
                  </a:schemeClr>
                </a:solidFill>
                <a:latin typeface="+mn-lt"/>
                <a:cs typeface="+mn-ea"/>
                <a:sym typeface="+mn-lt"/>
              </a:rPr>
              <a:t>８月１日凌晨２时，周恩来、朱德、贺龙、叶挺、刘伯承等指挥各路起义军向驻守南昌的国民党军队发动进攻，经过四个多小时的激战，歼敌３０００余人，缴获枪支５０００余支，子弹１００万余发，大炮数门，占领了南昌城</a:t>
            </a:r>
            <a:endParaRPr lang="zh-CN" altLang="en-US" dirty="0">
              <a:solidFill>
                <a:schemeClr val="accent1">
                  <a:lumMod val="75000"/>
                </a:schemeClr>
              </a:solidFill>
              <a:latin typeface="+mn-lt"/>
              <a:cs typeface="+mn-ea"/>
              <a:sym typeface="+mn-lt"/>
            </a:endParaRPr>
          </a:p>
        </p:txBody>
      </p:sp>
      <p:sp>
        <p:nvSpPr>
          <p:cNvPr id="97" name="文本框 96"/>
          <p:cNvSpPr txBox="1"/>
          <p:nvPr/>
        </p:nvSpPr>
        <p:spPr>
          <a:xfrm rot="7147133">
            <a:off x="-23782019" y="3041912"/>
            <a:ext cx="2209800" cy="1834926"/>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solidFill>
                  <a:schemeClr val="accent1">
                    <a:lumMod val="75000"/>
                  </a:schemeClr>
                </a:solidFill>
                <a:latin typeface="+mn-lt"/>
                <a:cs typeface="+mn-ea"/>
                <a:sym typeface="+mn-lt"/>
              </a:rPr>
              <a:t>起义部队于</a:t>
            </a:r>
            <a:r>
              <a:rPr lang="en-US" altLang="zh-CN" dirty="0">
                <a:solidFill>
                  <a:schemeClr val="accent1">
                    <a:lumMod val="75000"/>
                  </a:schemeClr>
                </a:solidFill>
                <a:latin typeface="+mn-lt"/>
                <a:cs typeface="+mn-ea"/>
                <a:sym typeface="+mn-lt"/>
              </a:rPr>
              <a:t>1928</a:t>
            </a:r>
            <a:r>
              <a:rPr lang="zh-CN" altLang="zh-CN" dirty="0">
                <a:solidFill>
                  <a:schemeClr val="accent1">
                    <a:lumMod val="75000"/>
                  </a:schemeClr>
                </a:solidFill>
                <a:latin typeface="+mn-lt"/>
                <a:cs typeface="+mn-ea"/>
                <a:sym typeface="+mn-lt"/>
              </a:rPr>
              <a:t>年</a:t>
            </a:r>
            <a:r>
              <a:rPr lang="en-US" altLang="zh-CN" dirty="0">
                <a:solidFill>
                  <a:schemeClr val="accent1">
                    <a:lumMod val="75000"/>
                  </a:schemeClr>
                </a:solidFill>
                <a:latin typeface="+mn-lt"/>
                <a:cs typeface="+mn-ea"/>
                <a:sym typeface="+mn-lt"/>
              </a:rPr>
              <a:t>4</a:t>
            </a:r>
            <a:r>
              <a:rPr lang="zh-CN" altLang="zh-CN" dirty="0">
                <a:solidFill>
                  <a:schemeClr val="accent1">
                    <a:lumMod val="75000"/>
                  </a:schemeClr>
                </a:solidFill>
                <a:latin typeface="+mn-lt"/>
                <a:cs typeface="+mn-ea"/>
                <a:sym typeface="+mn-lt"/>
              </a:rPr>
              <a:t>月到达井冈山，和毛泽东领导的部队胜利会师，组成了中国工农红军，从此建立了在中国工产党领导下的属于中国人民的革命军队，并逐步发展壮大，成为今天的中国人民解放军。所以，</a:t>
            </a:r>
            <a:r>
              <a:rPr lang="en-US" altLang="zh-CN" dirty="0">
                <a:solidFill>
                  <a:schemeClr val="accent1">
                    <a:lumMod val="75000"/>
                  </a:schemeClr>
                </a:solidFill>
                <a:latin typeface="+mn-lt"/>
                <a:cs typeface="+mn-ea"/>
                <a:sym typeface="+mn-lt"/>
              </a:rPr>
              <a:t>8</a:t>
            </a:r>
            <a:r>
              <a:rPr lang="zh-CN" altLang="zh-CN" dirty="0">
                <a:solidFill>
                  <a:schemeClr val="accent1">
                    <a:lumMod val="75000"/>
                  </a:schemeClr>
                </a:solidFill>
                <a:latin typeface="+mn-lt"/>
                <a:cs typeface="+mn-ea"/>
                <a:sym typeface="+mn-lt"/>
              </a:rPr>
              <a:t>月</a:t>
            </a:r>
            <a:r>
              <a:rPr lang="en-US" altLang="zh-CN" dirty="0">
                <a:solidFill>
                  <a:schemeClr val="accent1">
                    <a:lumMod val="75000"/>
                  </a:schemeClr>
                </a:solidFill>
                <a:latin typeface="+mn-lt"/>
                <a:cs typeface="+mn-ea"/>
                <a:sym typeface="+mn-lt"/>
              </a:rPr>
              <a:t>1</a:t>
            </a:r>
            <a:r>
              <a:rPr lang="zh-CN" altLang="zh-CN" dirty="0">
                <a:solidFill>
                  <a:schemeClr val="accent1">
                    <a:lumMod val="75000"/>
                  </a:schemeClr>
                </a:solidFill>
                <a:latin typeface="+mn-lt"/>
                <a:cs typeface="+mn-ea"/>
                <a:sym typeface="+mn-lt"/>
              </a:rPr>
              <a:t>日这一天被规定为建军节</a:t>
            </a:r>
            <a:endParaRPr lang="zh-CN" altLang="en-US" dirty="0">
              <a:solidFill>
                <a:schemeClr val="accent1">
                  <a:lumMod val="75000"/>
                </a:schemeClr>
              </a:solidFill>
              <a:latin typeface="+mn-lt"/>
              <a:cs typeface="+mn-ea"/>
              <a:sym typeface="+mn-lt"/>
            </a:endParaRPr>
          </a:p>
        </p:txBody>
      </p:sp>
      <p:sp>
        <p:nvSpPr>
          <p:cNvPr id="99" name="文本框 98"/>
          <p:cNvSpPr txBox="1"/>
          <p:nvPr/>
        </p:nvSpPr>
        <p:spPr>
          <a:xfrm rot="7147133">
            <a:off x="-25654000" y="3333974"/>
            <a:ext cx="2209800" cy="1834926"/>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en-US" altLang="zh-CN" dirty="0">
                <a:solidFill>
                  <a:schemeClr val="accent1">
                    <a:lumMod val="75000"/>
                  </a:schemeClr>
                </a:solidFill>
                <a:latin typeface="+mn-lt"/>
                <a:cs typeface="+mn-ea"/>
                <a:sym typeface="+mn-lt"/>
              </a:rPr>
              <a:t>1949</a:t>
            </a:r>
            <a:r>
              <a:rPr lang="zh-CN" altLang="zh-CN" dirty="0">
                <a:solidFill>
                  <a:schemeClr val="accent1">
                    <a:lumMod val="75000"/>
                  </a:schemeClr>
                </a:solidFill>
                <a:latin typeface="+mn-lt"/>
                <a:cs typeface="+mn-ea"/>
                <a:sym typeface="+mn-lt"/>
              </a:rPr>
              <a:t>年６月１５日，中国人民革命军事委员会发布命令，规定以</a:t>
            </a:r>
            <a:r>
              <a:rPr lang="en-US" altLang="zh-CN" dirty="0">
                <a:solidFill>
                  <a:schemeClr val="accent1">
                    <a:lumMod val="75000"/>
                  </a:schemeClr>
                </a:solidFill>
                <a:latin typeface="+mn-lt"/>
                <a:cs typeface="+mn-ea"/>
                <a:sym typeface="+mn-lt"/>
              </a:rPr>
              <a:t>“</a:t>
            </a:r>
            <a:r>
              <a:rPr lang="zh-CN" altLang="zh-CN" dirty="0">
                <a:solidFill>
                  <a:schemeClr val="accent1">
                    <a:lumMod val="75000"/>
                  </a:schemeClr>
                </a:solidFill>
                <a:latin typeface="+mn-lt"/>
                <a:cs typeface="+mn-ea"/>
                <a:sym typeface="+mn-lt"/>
              </a:rPr>
              <a:t>八一</a:t>
            </a:r>
            <a:r>
              <a:rPr lang="en-US" altLang="zh-CN" dirty="0">
                <a:solidFill>
                  <a:schemeClr val="accent1">
                    <a:lumMod val="75000"/>
                  </a:schemeClr>
                </a:solidFill>
                <a:latin typeface="+mn-lt"/>
                <a:cs typeface="+mn-ea"/>
                <a:sym typeface="+mn-lt"/>
              </a:rPr>
              <a:t>”</a:t>
            </a:r>
            <a:r>
              <a:rPr lang="zh-CN" altLang="zh-CN" dirty="0">
                <a:solidFill>
                  <a:schemeClr val="accent1">
                    <a:lumMod val="75000"/>
                  </a:schemeClr>
                </a:solidFill>
                <a:latin typeface="+mn-lt"/>
                <a:cs typeface="+mn-ea"/>
                <a:sym typeface="+mn-lt"/>
              </a:rPr>
              <a:t>两字作为中国人民解放军军旗和军徽的主要标志</a:t>
            </a:r>
            <a:r>
              <a:rPr lang="zh-CN" altLang="en-US" dirty="0">
                <a:solidFill>
                  <a:schemeClr val="accent1">
                    <a:lumMod val="75000"/>
                  </a:schemeClr>
                </a:solidFill>
                <a:latin typeface="+mn-lt"/>
                <a:cs typeface="+mn-ea"/>
                <a:sym typeface="+mn-lt"/>
              </a:rPr>
              <a:t>中国人民解放军建军纪念日，俗称“八一”建军节、中国人民解放军建军节。日期为每年的</a:t>
            </a:r>
            <a:r>
              <a:rPr lang="en-US" altLang="zh-CN" dirty="0">
                <a:solidFill>
                  <a:schemeClr val="accent1">
                    <a:lumMod val="75000"/>
                  </a:schemeClr>
                </a:solidFill>
                <a:latin typeface="+mn-lt"/>
                <a:cs typeface="+mn-ea"/>
                <a:sym typeface="+mn-lt"/>
              </a:rPr>
              <a:t>8</a:t>
            </a:r>
            <a:r>
              <a:rPr lang="zh-CN" altLang="en-US" dirty="0">
                <a:solidFill>
                  <a:schemeClr val="accent1">
                    <a:lumMod val="75000"/>
                  </a:schemeClr>
                </a:solidFill>
                <a:latin typeface="+mn-lt"/>
                <a:cs typeface="+mn-ea"/>
                <a:sym typeface="+mn-lt"/>
              </a:rPr>
              <a:t>月</a:t>
            </a:r>
            <a:r>
              <a:rPr lang="en-US" altLang="zh-CN" dirty="0">
                <a:solidFill>
                  <a:schemeClr val="accent1">
                    <a:lumMod val="75000"/>
                  </a:schemeClr>
                </a:solidFill>
                <a:latin typeface="+mn-lt"/>
                <a:cs typeface="+mn-ea"/>
                <a:sym typeface="+mn-lt"/>
              </a:rPr>
              <a:t>1</a:t>
            </a:r>
            <a:r>
              <a:rPr lang="zh-CN" altLang="en-US" dirty="0">
                <a:solidFill>
                  <a:schemeClr val="accent1">
                    <a:lumMod val="75000"/>
                  </a:schemeClr>
                </a:solidFill>
                <a:latin typeface="+mn-lt"/>
                <a:cs typeface="+mn-ea"/>
                <a:sym typeface="+mn-lt"/>
              </a:rPr>
              <a:t>日</a:t>
            </a:r>
          </a:p>
          <a:p>
            <a:endParaRPr lang="zh-CN" altLang="en-US" dirty="0">
              <a:solidFill>
                <a:schemeClr val="accent1">
                  <a:lumMod val="75000"/>
                </a:schemeClr>
              </a:solidFill>
              <a:latin typeface="+mn-lt"/>
              <a:cs typeface="+mn-ea"/>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14:presetBounceEnd="38000">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14:bounceEnd="38000">
                                          <p:cBhvr>
                                            <p:cTn id="7"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14:presetBounceEnd="38000">
                                      <p:stCondLst>
                                        <p:cond delay="0"/>
                                      </p:stCondLst>
                                      <p:childTnLst>
                                        <p:set>
                                          <p:cBhvr>
                                            <p:cTn id="10" dur="1" fill="hold">
                                              <p:stCondLst>
                                                <p:cond delay="0"/>
                                              </p:stCondLst>
                                            </p:cTn>
                                            <p:tgtEl>
                                              <p:spTgt spid="11"/>
                                            </p:tgtEl>
                                            <p:attrNameLst>
                                              <p:attrName>style.visibility</p:attrName>
                                            </p:attrNameLst>
                                          </p:cBhvr>
                                          <p:to>
                                            <p:strVal val="visible"/>
                                          </p:to>
                                        </p:set>
                                        <p:anim to="" calcmode="lin" valueType="num" p14:bounceEnd="38000">
                                          <p:cBhvr>
                                            <p:cTn id="11" dur="2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14:presetBounceEnd="38000">
                                      <p:stCondLst>
                                        <p:cond delay="0"/>
                                      </p:stCondLst>
                                      <p:childTnLst>
                                        <p:set>
                                          <p:cBhvr>
                                            <p:cTn id="14" dur="1" fill="hold">
                                              <p:stCondLst>
                                                <p:cond delay="0"/>
                                              </p:stCondLst>
                                            </p:cTn>
                                            <p:tgtEl>
                                              <p:spTgt spid="53"/>
                                            </p:tgtEl>
                                            <p:attrNameLst>
                                              <p:attrName>style.visibility</p:attrName>
                                            </p:attrNameLst>
                                          </p:cBhvr>
                                          <p:to>
                                            <p:strVal val="visible"/>
                                          </p:to>
                                        </p:set>
                                        <p:anim to="" calcmode="lin" valueType="num" p14:bounceEnd="38000">
                                          <p:cBhvr>
                                            <p:cTn id="15" dur="2000" fill="hold">
                                              <p:stCondLst>
                                                <p:cond delay="0"/>
                                              </p:stCondLst>
                                            </p:cTn>
                                            <p:tgtEl>
                                              <p:spTgt spid="5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5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14:presetBounceEnd="38000">
                                      <p:stCondLst>
                                        <p:cond delay="0"/>
                                      </p:stCondLst>
                                      <p:childTnLst>
                                        <p:set>
                                          <p:cBhvr>
                                            <p:cTn id="18" dur="1" fill="hold">
                                              <p:stCondLst>
                                                <p:cond delay="0"/>
                                              </p:stCondLst>
                                            </p:cTn>
                                            <p:tgtEl>
                                              <p:spTgt spid="21"/>
                                            </p:tgtEl>
                                            <p:attrNameLst>
                                              <p:attrName>style.visibility</p:attrName>
                                            </p:attrNameLst>
                                          </p:cBhvr>
                                          <p:to>
                                            <p:strVal val="visible"/>
                                          </p:to>
                                        </p:set>
                                        <p:anim to="" calcmode="lin" valueType="num" p14:bounceEnd="38000">
                                          <p:cBhvr>
                                            <p:cTn id="19" dur="2000" fill="hold">
                                              <p:stCondLst>
                                                <p:cond delay="0"/>
                                              </p:stCondLst>
                                            </p:cTn>
                                            <p:tgtEl>
                                              <p:spTgt spid="2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2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14:presetBounceEnd="38000">
                                      <p:stCondLst>
                                        <p:cond delay="0"/>
                                      </p:stCondLst>
                                      <p:childTnLst>
                                        <p:set>
                                          <p:cBhvr>
                                            <p:cTn id="22" dur="1" fill="hold">
                                              <p:stCondLst>
                                                <p:cond delay="0"/>
                                              </p:stCondLst>
                                            </p:cTn>
                                            <p:tgtEl>
                                              <p:spTgt spid="49"/>
                                            </p:tgtEl>
                                            <p:attrNameLst>
                                              <p:attrName>style.visibility</p:attrName>
                                            </p:attrNameLst>
                                          </p:cBhvr>
                                          <p:to>
                                            <p:strVal val="visible"/>
                                          </p:to>
                                        </p:set>
                                        <p:anim to="" calcmode="lin" valueType="num" p14:bounceEnd="38000">
                                          <p:cBhvr>
                                            <p:cTn id="23" dur="2000" fill="hold">
                                              <p:stCondLst>
                                                <p:cond delay="0"/>
                                              </p:stCondLst>
                                            </p:cTn>
                                            <p:tgtEl>
                                              <p:spTgt spid="4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4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14:presetBounceEnd="38000">
                                      <p:stCondLst>
                                        <p:cond delay="0"/>
                                      </p:stCondLst>
                                      <p:childTnLst>
                                        <p:set>
                                          <p:cBhvr>
                                            <p:cTn id="26" dur="1" fill="hold">
                                              <p:stCondLst>
                                                <p:cond delay="0"/>
                                              </p:stCondLst>
                                            </p:cTn>
                                            <p:tgtEl>
                                              <p:spTgt spid="56"/>
                                            </p:tgtEl>
                                            <p:attrNameLst>
                                              <p:attrName>style.visibility</p:attrName>
                                            </p:attrNameLst>
                                          </p:cBhvr>
                                          <p:to>
                                            <p:strVal val="visible"/>
                                          </p:to>
                                        </p:set>
                                        <p:anim to="" calcmode="lin" valueType="num" p14:bounceEnd="38000">
                                          <p:cBhvr>
                                            <p:cTn id="27" dur="2000" fill="hold">
                                              <p:stCondLst>
                                                <p:cond delay="0"/>
                                              </p:stCondLst>
                                            </p:cTn>
                                            <p:tgtEl>
                                              <p:spTgt spid="5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5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14:presetBounceEnd="38000">
                                      <p:stCondLst>
                                        <p:cond delay="0"/>
                                      </p:stCondLst>
                                      <p:childTnLst>
                                        <p:set>
                                          <p:cBhvr>
                                            <p:cTn id="30" dur="1" fill="hold">
                                              <p:stCondLst>
                                                <p:cond delay="0"/>
                                              </p:stCondLst>
                                            </p:cTn>
                                            <p:tgtEl>
                                              <p:spTgt spid="13"/>
                                            </p:tgtEl>
                                            <p:attrNameLst>
                                              <p:attrName>style.visibility</p:attrName>
                                            </p:attrNameLst>
                                          </p:cBhvr>
                                          <p:to>
                                            <p:strVal val="visible"/>
                                          </p:to>
                                        </p:set>
                                        <p:anim to="" calcmode="lin" valueType="num" p14:bounceEnd="38000">
                                          <p:cBhvr>
                                            <p:cTn id="31" dur="2000" fill="hold">
                                              <p:stCondLst>
                                                <p:cond delay="0"/>
                                              </p:stCondLst>
                                            </p:cTn>
                                            <p:tgtEl>
                                              <p:spTgt spid="1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1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14:presetBounceEnd="38000">
                                      <p:stCondLst>
                                        <p:cond delay="0"/>
                                      </p:stCondLst>
                                      <p:childTnLst>
                                        <p:set>
                                          <p:cBhvr>
                                            <p:cTn id="34" dur="1" fill="hold">
                                              <p:stCondLst>
                                                <p:cond delay="0"/>
                                              </p:stCondLst>
                                            </p:cTn>
                                            <p:tgtEl>
                                              <p:spTgt spid="9"/>
                                            </p:tgtEl>
                                            <p:attrNameLst>
                                              <p:attrName>style.visibility</p:attrName>
                                            </p:attrNameLst>
                                          </p:cBhvr>
                                          <p:to>
                                            <p:strVal val="visible"/>
                                          </p:to>
                                        </p:set>
                                        <p:anim to="" calcmode="lin" valueType="num" p14:bounceEnd="38000">
                                          <p:cBhvr>
                                            <p:cTn id="35" dur="2000" fill="hold">
                                              <p:stCondLst>
                                                <p:cond delay="0"/>
                                              </p:stCondLst>
                                            </p:cTn>
                                            <p:tgtEl>
                                              <p:spTgt spid="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14:presetBounceEnd="38000">
                                      <p:stCondLst>
                                        <p:cond delay="0"/>
                                      </p:stCondLst>
                                      <p:childTnLst>
                                        <p:set>
                                          <p:cBhvr>
                                            <p:cTn id="38" dur="1" fill="hold">
                                              <p:stCondLst>
                                                <p:cond delay="0"/>
                                              </p:stCondLst>
                                            </p:cTn>
                                            <p:tgtEl>
                                              <p:spTgt spid="115"/>
                                            </p:tgtEl>
                                            <p:attrNameLst>
                                              <p:attrName>style.visibility</p:attrName>
                                            </p:attrNameLst>
                                          </p:cBhvr>
                                          <p:to>
                                            <p:strVal val="visible"/>
                                          </p:to>
                                        </p:set>
                                        <p:anim to="" calcmode="lin" valueType="num" p14:bounceEnd="38000">
                                          <p:cBhvr>
                                            <p:cTn id="39" dur="2000" fill="hold">
                                              <p:stCondLst>
                                                <p:cond delay="0"/>
                                              </p:stCondLst>
                                            </p:cTn>
                                            <p:tgtEl>
                                              <p:spTgt spid="11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0" dur="2000" fill="hold">
                                              <p:stCondLst>
                                                <p:cond delay="0"/>
                                              </p:stCondLst>
                                            </p:cTn>
                                            <p:tgtEl>
                                              <p:spTgt spid="11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13" grpId="0"/>
          <p:bldP spid="9" grpId="0"/>
          <p:bldP spid="1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to="" calcmode="lin" valueType="num">
                                          <p:cBhvr>
                                            <p:cTn id="11" dur="2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to="" calcmode="lin" valueType="num">
                                          <p:cBhvr>
                                            <p:cTn id="15" dur="2000" fill="hold">
                                              <p:stCondLst>
                                                <p:cond delay="0"/>
                                              </p:stCondLst>
                                            </p:cTn>
                                            <p:tgtEl>
                                              <p:spTgt spid="5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5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to="" calcmode="lin" valueType="num">
                                          <p:cBhvr>
                                            <p:cTn id="19" dur="2000" fill="hold">
                                              <p:stCondLst>
                                                <p:cond delay="0"/>
                                              </p:stCondLst>
                                            </p:cTn>
                                            <p:tgtEl>
                                              <p:spTgt spid="2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2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 to="" calcmode="lin" valueType="num">
                                          <p:cBhvr>
                                            <p:cTn id="23" dur="2000" fill="hold">
                                              <p:stCondLst>
                                                <p:cond delay="0"/>
                                              </p:stCondLst>
                                            </p:cTn>
                                            <p:tgtEl>
                                              <p:spTgt spid="4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4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 to="" calcmode="lin" valueType="num">
                                          <p:cBhvr>
                                            <p:cTn id="27" dur="2000" fill="hold">
                                              <p:stCondLst>
                                                <p:cond delay="0"/>
                                              </p:stCondLst>
                                            </p:cTn>
                                            <p:tgtEl>
                                              <p:spTgt spid="5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5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to="" calcmode="lin" valueType="num">
                                          <p:cBhvr>
                                            <p:cTn id="31" dur="2000" fill="hold">
                                              <p:stCondLst>
                                                <p:cond delay="0"/>
                                              </p:stCondLst>
                                            </p:cTn>
                                            <p:tgtEl>
                                              <p:spTgt spid="1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1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to="" calcmode="lin" valueType="num">
                                          <p:cBhvr>
                                            <p:cTn id="35" dur="2000" fill="hold">
                                              <p:stCondLst>
                                                <p:cond delay="0"/>
                                              </p:stCondLst>
                                            </p:cTn>
                                            <p:tgtEl>
                                              <p:spTgt spid="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stCondLst>
                                        <p:cond delay="0"/>
                                      </p:stCondLst>
                                      <p:childTnLst>
                                        <p:set>
                                          <p:cBhvr>
                                            <p:cTn id="38" dur="1" fill="hold">
                                              <p:stCondLst>
                                                <p:cond delay="0"/>
                                              </p:stCondLst>
                                            </p:cTn>
                                            <p:tgtEl>
                                              <p:spTgt spid="115"/>
                                            </p:tgtEl>
                                            <p:attrNameLst>
                                              <p:attrName>style.visibility</p:attrName>
                                            </p:attrNameLst>
                                          </p:cBhvr>
                                          <p:to>
                                            <p:strVal val="visible"/>
                                          </p:to>
                                        </p:set>
                                        <p:anim to="" calcmode="lin" valueType="num">
                                          <p:cBhvr>
                                            <p:cTn id="39" dur="2000" fill="hold">
                                              <p:stCondLst>
                                                <p:cond delay="0"/>
                                              </p:stCondLst>
                                            </p:cTn>
                                            <p:tgtEl>
                                              <p:spTgt spid="11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0" dur="2000" fill="hold">
                                              <p:stCondLst>
                                                <p:cond delay="0"/>
                                              </p:stCondLst>
                                            </p:cTn>
                                            <p:tgtEl>
                                              <p:spTgt spid="11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13" grpId="0"/>
          <p:bldP spid="9" grpId="0"/>
          <p:bldP spid="115"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图片包含 户外, 岩石, 草, 熊&#10;&#10;描述已自动生成"/>
          <p:cNvPicPr>
            <a:picLocks noChangeAspect="1"/>
          </p:cNvPicPr>
          <p:nvPr/>
        </p:nvPicPr>
        <p:blipFill rotWithShape="1">
          <a:blip r:embed="rId2" cstate="screen"/>
          <a:srcRect/>
          <a:stretch>
            <a:fillRect/>
          </a:stretch>
        </p:blipFill>
        <p:spPr>
          <a:xfrm>
            <a:off x="1242647" y="2045677"/>
            <a:ext cx="2909668" cy="2766646"/>
          </a:xfrm>
          <a:prstGeom prst="rect">
            <a:avLst/>
          </a:prstGeom>
          <a:solidFill>
            <a:schemeClr val="bg1">
              <a:alpha val="70000"/>
            </a:schemeClr>
          </a:solidFill>
        </p:spPr>
      </p:pic>
      <p:pic>
        <p:nvPicPr>
          <p:cNvPr id="22" name="图片 21" descr="一群人站在一起合影的黑白照&#10;&#10;描述已自动生成"/>
          <p:cNvPicPr>
            <a:picLocks noChangeAspect="1"/>
          </p:cNvPicPr>
          <p:nvPr/>
        </p:nvPicPr>
        <p:blipFill rotWithShape="1">
          <a:blip r:embed="rId3" cstate="screen"/>
          <a:srcRect l="14929" r="14958"/>
          <a:stretch>
            <a:fillRect/>
          </a:stretch>
        </p:blipFill>
        <p:spPr>
          <a:xfrm>
            <a:off x="8039685" y="2011705"/>
            <a:ext cx="2909668" cy="2766646"/>
          </a:xfrm>
          <a:prstGeom prst="rect">
            <a:avLst/>
          </a:prstGeom>
        </p:spPr>
      </p:pic>
      <p:pic>
        <p:nvPicPr>
          <p:cNvPr id="24" name="图片 23" descr="图片包含 熊, 小, 棕色, 站&#10;&#10;描述已自动生成"/>
          <p:cNvPicPr>
            <a:picLocks noChangeAspect="1"/>
          </p:cNvPicPr>
          <p:nvPr/>
        </p:nvPicPr>
        <p:blipFill rotWithShape="1">
          <a:blip r:embed="rId4" cstate="screen"/>
          <a:srcRect/>
          <a:stretch>
            <a:fillRect/>
          </a:stretch>
        </p:blipFill>
        <p:spPr>
          <a:xfrm>
            <a:off x="4641166" y="2045677"/>
            <a:ext cx="2909668" cy="2766646"/>
          </a:xfrm>
          <a:prstGeom prst="rect">
            <a:avLst/>
          </a:prstGeom>
        </p:spPr>
      </p:pic>
      <p:sp>
        <p:nvSpPr>
          <p:cNvPr id="25" name="矩形: 圆角 24"/>
          <p:cNvSpPr/>
          <p:nvPr/>
        </p:nvSpPr>
        <p:spPr>
          <a:xfrm>
            <a:off x="1242647" y="2045677"/>
            <a:ext cx="2909668" cy="2766646"/>
          </a:xfrm>
          <a:prstGeom prst="roundRect">
            <a:avLst>
              <a:gd name="adj" fmla="val 0"/>
            </a:avLst>
          </a:prstGeom>
          <a:solidFill>
            <a:schemeClr val="accent2">
              <a:lumMod val="40000"/>
              <a:lumOff val="60000"/>
              <a:alpha val="80000"/>
            </a:schemeClr>
          </a:solidFill>
          <a:ln w="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圆角 25"/>
          <p:cNvSpPr/>
          <p:nvPr/>
        </p:nvSpPr>
        <p:spPr>
          <a:xfrm>
            <a:off x="8039685" y="2011705"/>
            <a:ext cx="2909668" cy="2766646"/>
          </a:xfrm>
          <a:prstGeom prst="roundRect">
            <a:avLst>
              <a:gd name="adj" fmla="val 0"/>
            </a:avLst>
          </a:prstGeom>
          <a:solidFill>
            <a:schemeClr val="accent2">
              <a:lumMod val="40000"/>
              <a:lumOff val="60000"/>
              <a:alpha val="80000"/>
            </a:schemeClr>
          </a:solidFill>
          <a:ln w="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圆角 26"/>
          <p:cNvSpPr/>
          <p:nvPr/>
        </p:nvSpPr>
        <p:spPr>
          <a:xfrm>
            <a:off x="4641166" y="2045677"/>
            <a:ext cx="2909668" cy="2766646"/>
          </a:xfrm>
          <a:prstGeom prst="roundRect">
            <a:avLst>
              <a:gd name="adj" fmla="val 0"/>
            </a:avLst>
          </a:prstGeom>
          <a:solidFill>
            <a:schemeClr val="accent2">
              <a:lumMod val="40000"/>
              <a:lumOff val="60000"/>
              <a:alpha val="80000"/>
            </a:schemeClr>
          </a:solidFill>
          <a:ln w="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圆角 27"/>
          <p:cNvSpPr/>
          <p:nvPr/>
        </p:nvSpPr>
        <p:spPr>
          <a:xfrm>
            <a:off x="1242647" y="4812322"/>
            <a:ext cx="2909668" cy="962049"/>
          </a:xfrm>
          <a:prstGeom prst="roundRect">
            <a:avLst>
              <a:gd name="adj" fmla="val 0"/>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圆角 28"/>
          <p:cNvSpPr/>
          <p:nvPr/>
        </p:nvSpPr>
        <p:spPr>
          <a:xfrm>
            <a:off x="8039685" y="4789780"/>
            <a:ext cx="2909668" cy="962049"/>
          </a:xfrm>
          <a:prstGeom prst="roundRect">
            <a:avLst>
              <a:gd name="adj" fmla="val 0"/>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圆角 29"/>
          <p:cNvSpPr/>
          <p:nvPr/>
        </p:nvSpPr>
        <p:spPr>
          <a:xfrm>
            <a:off x="4641166" y="4812322"/>
            <a:ext cx="2909668" cy="962049"/>
          </a:xfrm>
          <a:prstGeom prst="roundRect">
            <a:avLst>
              <a:gd name="adj" fmla="val 0"/>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2" name="直接连接符 31"/>
          <p:cNvCxnSpPr/>
          <p:nvPr/>
        </p:nvCxnSpPr>
        <p:spPr>
          <a:xfrm>
            <a:off x="1242647" y="4812322"/>
            <a:ext cx="457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641166" y="4812322"/>
            <a:ext cx="457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039685" y="4812322"/>
            <a:ext cx="457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3130907" y="4908626"/>
            <a:ext cx="861133" cy="769441"/>
          </a:xfrm>
          <a:prstGeom prst="rect">
            <a:avLst/>
          </a:prstGeom>
          <a:noFill/>
        </p:spPr>
        <p:txBody>
          <a:bodyPr wrap="none" rtlCol="0">
            <a:spAutoFit/>
          </a:bodyPr>
          <a:lstStyle/>
          <a:p>
            <a:r>
              <a:rPr lang="en-US" altLang="zh-CN" sz="4400" dirty="0">
                <a:solidFill>
                  <a:schemeClr val="accent1"/>
                </a:solidFill>
                <a:cs typeface="+mn-ea"/>
                <a:sym typeface="+mn-lt"/>
              </a:rPr>
              <a:t>01</a:t>
            </a:r>
            <a:endParaRPr lang="zh-CN" altLang="en-US" sz="4400" dirty="0">
              <a:solidFill>
                <a:schemeClr val="accent1"/>
              </a:solidFill>
              <a:cs typeface="+mn-ea"/>
              <a:sym typeface="+mn-lt"/>
            </a:endParaRPr>
          </a:p>
        </p:txBody>
      </p:sp>
      <p:sp>
        <p:nvSpPr>
          <p:cNvPr id="37" name="文本框 36"/>
          <p:cNvSpPr txBox="1"/>
          <p:nvPr/>
        </p:nvSpPr>
        <p:spPr>
          <a:xfrm>
            <a:off x="6529426" y="4908626"/>
            <a:ext cx="861133" cy="769441"/>
          </a:xfrm>
          <a:prstGeom prst="rect">
            <a:avLst/>
          </a:prstGeom>
          <a:noFill/>
        </p:spPr>
        <p:txBody>
          <a:bodyPr wrap="none" rtlCol="0">
            <a:spAutoFit/>
          </a:bodyPr>
          <a:lstStyle/>
          <a:p>
            <a:r>
              <a:rPr lang="en-US" altLang="zh-CN" sz="4400" dirty="0">
                <a:solidFill>
                  <a:schemeClr val="accent1"/>
                </a:solidFill>
                <a:cs typeface="+mn-ea"/>
                <a:sym typeface="+mn-lt"/>
              </a:rPr>
              <a:t>02</a:t>
            </a:r>
            <a:endParaRPr lang="zh-CN" altLang="en-US" sz="4400" dirty="0">
              <a:solidFill>
                <a:schemeClr val="accent1"/>
              </a:solidFill>
              <a:cs typeface="+mn-ea"/>
              <a:sym typeface="+mn-lt"/>
            </a:endParaRPr>
          </a:p>
        </p:txBody>
      </p:sp>
      <p:sp>
        <p:nvSpPr>
          <p:cNvPr id="38" name="文本框 37"/>
          <p:cNvSpPr txBox="1"/>
          <p:nvPr/>
        </p:nvSpPr>
        <p:spPr>
          <a:xfrm>
            <a:off x="9927945" y="4908626"/>
            <a:ext cx="861133" cy="769441"/>
          </a:xfrm>
          <a:prstGeom prst="rect">
            <a:avLst/>
          </a:prstGeom>
          <a:noFill/>
        </p:spPr>
        <p:txBody>
          <a:bodyPr wrap="none" rtlCol="0">
            <a:spAutoFit/>
          </a:bodyPr>
          <a:lstStyle/>
          <a:p>
            <a:r>
              <a:rPr lang="en-US" altLang="zh-CN" sz="4400" dirty="0">
                <a:solidFill>
                  <a:schemeClr val="accent1"/>
                </a:solidFill>
                <a:cs typeface="+mn-ea"/>
                <a:sym typeface="+mn-lt"/>
              </a:rPr>
              <a:t>03</a:t>
            </a:r>
            <a:endParaRPr lang="zh-CN" altLang="en-US" sz="4400" dirty="0">
              <a:solidFill>
                <a:schemeClr val="accent1"/>
              </a:solidFill>
              <a:cs typeface="+mn-ea"/>
              <a:sym typeface="+mn-lt"/>
            </a:endParaRPr>
          </a:p>
        </p:txBody>
      </p:sp>
      <p:sp>
        <p:nvSpPr>
          <p:cNvPr id="13" name="文本框 12"/>
          <p:cNvSpPr txBox="1"/>
          <p:nvPr/>
        </p:nvSpPr>
        <p:spPr>
          <a:xfrm>
            <a:off x="8389619" y="2540958"/>
            <a:ext cx="2209800" cy="1834926"/>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solidFill>
                  <a:schemeClr val="accent1">
                    <a:lumMod val="75000"/>
                  </a:schemeClr>
                </a:solidFill>
                <a:latin typeface="+mn-lt"/>
                <a:cs typeface="+mn-ea"/>
                <a:sym typeface="+mn-lt"/>
              </a:rPr>
              <a:t>８月１日凌晨２时，周恩来、朱德、贺龙、叶挺、刘伯承等指挥各路起义军向驻守南昌的国民党军队发动进攻，经过四个多小时的激战，歼敌３０００余人，缴获枪支５０００余支，子弹１００万余发，大炮数门，占领了南昌城</a:t>
            </a:r>
            <a:endParaRPr lang="zh-CN" altLang="en-US" dirty="0">
              <a:solidFill>
                <a:schemeClr val="accent1">
                  <a:lumMod val="75000"/>
                </a:schemeClr>
              </a:solidFill>
              <a:latin typeface="+mn-lt"/>
              <a:cs typeface="+mn-ea"/>
              <a:sym typeface="+mn-lt"/>
            </a:endParaRPr>
          </a:p>
        </p:txBody>
      </p:sp>
      <p:sp>
        <p:nvSpPr>
          <p:cNvPr id="15" name="文本框 14"/>
          <p:cNvSpPr txBox="1"/>
          <p:nvPr/>
        </p:nvSpPr>
        <p:spPr>
          <a:xfrm>
            <a:off x="1592581" y="2540958"/>
            <a:ext cx="2209800" cy="1834926"/>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solidFill>
                  <a:schemeClr val="accent1">
                    <a:lumMod val="75000"/>
                  </a:schemeClr>
                </a:solidFill>
                <a:latin typeface="+mn-lt"/>
                <a:cs typeface="+mn-ea"/>
                <a:sym typeface="+mn-lt"/>
              </a:rPr>
              <a:t>起义部队于</a:t>
            </a:r>
            <a:r>
              <a:rPr lang="en-US" altLang="zh-CN" dirty="0">
                <a:solidFill>
                  <a:schemeClr val="accent1">
                    <a:lumMod val="75000"/>
                  </a:schemeClr>
                </a:solidFill>
                <a:latin typeface="+mn-lt"/>
                <a:cs typeface="+mn-ea"/>
                <a:sym typeface="+mn-lt"/>
              </a:rPr>
              <a:t>1928</a:t>
            </a:r>
            <a:r>
              <a:rPr lang="zh-CN" altLang="zh-CN" dirty="0">
                <a:solidFill>
                  <a:schemeClr val="accent1">
                    <a:lumMod val="75000"/>
                  </a:schemeClr>
                </a:solidFill>
                <a:latin typeface="+mn-lt"/>
                <a:cs typeface="+mn-ea"/>
                <a:sym typeface="+mn-lt"/>
              </a:rPr>
              <a:t>年</a:t>
            </a:r>
            <a:r>
              <a:rPr lang="en-US" altLang="zh-CN" dirty="0">
                <a:solidFill>
                  <a:schemeClr val="accent1">
                    <a:lumMod val="75000"/>
                  </a:schemeClr>
                </a:solidFill>
                <a:latin typeface="+mn-lt"/>
                <a:cs typeface="+mn-ea"/>
                <a:sym typeface="+mn-lt"/>
              </a:rPr>
              <a:t>4</a:t>
            </a:r>
            <a:r>
              <a:rPr lang="zh-CN" altLang="zh-CN" dirty="0">
                <a:solidFill>
                  <a:schemeClr val="accent1">
                    <a:lumMod val="75000"/>
                  </a:schemeClr>
                </a:solidFill>
                <a:latin typeface="+mn-lt"/>
                <a:cs typeface="+mn-ea"/>
                <a:sym typeface="+mn-lt"/>
              </a:rPr>
              <a:t>月到达井冈山，和毛泽东领导的部队胜利会师，组成了中国工农红军，从此建立了在中国工产党领导下的属于中国人民的革命军队，并逐步发展壮大，成为今天的中国人民解放军。所以，</a:t>
            </a:r>
            <a:r>
              <a:rPr lang="en-US" altLang="zh-CN" dirty="0">
                <a:solidFill>
                  <a:schemeClr val="accent1">
                    <a:lumMod val="75000"/>
                  </a:schemeClr>
                </a:solidFill>
                <a:latin typeface="+mn-lt"/>
                <a:cs typeface="+mn-ea"/>
                <a:sym typeface="+mn-lt"/>
              </a:rPr>
              <a:t>8</a:t>
            </a:r>
            <a:r>
              <a:rPr lang="zh-CN" altLang="zh-CN" dirty="0">
                <a:solidFill>
                  <a:schemeClr val="accent1">
                    <a:lumMod val="75000"/>
                  </a:schemeClr>
                </a:solidFill>
                <a:latin typeface="+mn-lt"/>
                <a:cs typeface="+mn-ea"/>
                <a:sym typeface="+mn-lt"/>
              </a:rPr>
              <a:t>月</a:t>
            </a:r>
            <a:r>
              <a:rPr lang="en-US" altLang="zh-CN" dirty="0">
                <a:solidFill>
                  <a:schemeClr val="accent1">
                    <a:lumMod val="75000"/>
                  </a:schemeClr>
                </a:solidFill>
                <a:latin typeface="+mn-lt"/>
                <a:cs typeface="+mn-ea"/>
                <a:sym typeface="+mn-lt"/>
              </a:rPr>
              <a:t>1</a:t>
            </a:r>
            <a:r>
              <a:rPr lang="zh-CN" altLang="zh-CN" dirty="0">
                <a:solidFill>
                  <a:schemeClr val="accent1">
                    <a:lumMod val="75000"/>
                  </a:schemeClr>
                </a:solidFill>
                <a:latin typeface="+mn-lt"/>
                <a:cs typeface="+mn-ea"/>
                <a:sym typeface="+mn-lt"/>
              </a:rPr>
              <a:t>日这一天被规定为建军节</a:t>
            </a:r>
            <a:endParaRPr lang="zh-CN" altLang="en-US" dirty="0">
              <a:solidFill>
                <a:schemeClr val="accent1">
                  <a:lumMod val="75000"/>
                </a:schemeClr>
              </a:solidFill>
              <a:latin typeface="+mn-lt"/>
              <a:cs typeface="+mn-ea"/>
              <a:sym typeface="+mn-lt"/>
            </a:endParaRPr>
          </a:p>
        </p:txBody>
      </p:sp>
      <p:sp>
        <p:nvSpPr>
          <p:cNvPr id="17" name="文本框 16"/>
          <p:cNvSpPr txBox="1"/>
          <p:nvPr/>
        </p:nvSpPr>
        <p:spPr>
          <a:xfrm>
            <a:off x="4991100" y="2714737"/>
            <a:ext cx="2209800" cy="1834926"/>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en-US" altLang="zh-CN" dirty="0">
                <a:solidFill>
                  <a:schemeClr val="accent1">
                    <a:lumMod val="75000"/>
                  </a:schemeClr>
                </a:solidFill>
                <a:latin typeface="+mn-lt"/>
                <a:cs typeface="+mn-ea"/>
                <a:sym typeface="+mn-lt"/>
              </a:rPr>
              <a:t>1949</a:t>
            </a:r>
            <a:r>
              <a:rPr lang="zh-CN" altLang="zh-CN" dirty="0">
                <a:solidFill>
                  <a:schemeClr val="accent1">
                    <a:lumMod val="75000"/>
                  </a:schemeClr>
                </a:solidFill>
                <a:latin typeface="+mn-lt"/>
                <a:cs typeface="+mn-ea"/>
                <a:sym typeface="+mn-lt"/>
              </a:rPr>
              <a:t>年６月１５日，中国人民革命军事委员会发布命令，规定以</a:t>
            </a:r>
            <a:r>
              <a:rPr lang="en-US" altLang="zh-CN" dirty="0">
                <a:solidFill>
                  <a:schemeClr val="accent1">
                    <a:lumMod val="75000"/>
                  </a:schemeClr>
                </a:solidFill>
                <a:latin typeface="+mn-lt"/>
                <a:cs typeface="+mn-ea"/>
                <a:sym typeface="+mn-lt"/>
              </a:rPr>
              <a:t>“</a:t>
            </a:r>
            <a:r>
              <a:rPr lang="zh-CN" altLang="zh-CN" dirty="0">
                <a:solidFill>
                  <a:schemeClr val="accent1">
                    <a:lumMod val="75000"/>
                  </a:schemeClr>
                </a:solidFill>
                <a:latin typeface="+mn-lt"/>
                <a:cs typeface="+mn-ea"/>
                <a:sym typeface="+mn-lt"/>
              </a:rPr>
              <a:t>八一</a:t>
            </a:r>
            <a:r>
              <a:rPr lang="en-US" altLang="zh-CN" dirty="0">
                <a:solidFill>
                  <a:schemeClr val="accent1">
                    <a:lumMod val="75000"/>
                  </a:schemeClr>
                </a:solidFill>
                <a:latin typeface="+mn-lt"/>
                <a:cs typeface="+mn-ea"/>
                <a:sym typeface="+mn-lt"/>
              </a:rPr>
              <a:t>”</a:t>
            </a:r>
            <a:r>
              <a:rPr lang="zh-CN" altLang="zh-CN" dirty="0">
                <a:solidFill>
                  <a:schemeClr val="accent1">
                    <a:lumMod val="75000"/>
                  </a:schemeClr>
                </a:solidFill>
                <a:latin typeface="+mn-lt"/>
                <a:cs typeface="+mn-ea"/>
                <a:sym typeface="+mn-lt"/>
              </a:rPr>
              <a:t>两字作为中国人民解放军军旗和军徽的主要标志</a:t>
            </a:r>
            <a:r>
              <a:rPr lang="zh-CN" altLang="en-US" dirty="0">
                <a:solidFill>
                  <a:schemeClr val="accent1">
                    <a:lumMod val="75000"/>
                  </a:schemeClr>
                </a:solidFill>
                <a:latin typeface="+mn-lt"/>
                <a:cs typeface="+mn-ea"/>
                <a:sym typeface="+mn-lt"/>
              </a:rPr>
              <a:t>中国人民解放军建军纪念日，俗称“八一”建军节、中国人民解放军建军节。日期为每年的</a:t>
            </a:r>
            <a:r>
              <a:rPr lang="en-US" altLang="zh-CN" dirty="0">
                <a:solidFill>
                  <a:schemeClr val="accent1">
                    <a:lumMod val="75000"/>
                  </a:schemeClr>
                </a:solidFill>
                <a:latin typeface="+mn-lt"/>
                <a:cs typeface="+mn-ea"/>
                <a:sym typeface="+mn-lt"/>
              </a:rPr>
              <a:t>8</a:t>
            </a:r>
            <a:r>
              <a:rPr lang="zh-CN" altLang="en-US" dirty="0">
                <a:solidFill>
                  <a:schemeClr val="accent1">
                    <a:lumMod val="75000"/>
                  </a:schemeClr>
                </a:solidFill>
                <a:latin typeface="+mn-lt"/>
                <a:cs typeface="+mn-ea"/>
                <a:sym typeface="+mn-lt"/>
              </a:rPr>
              <a:t>月</a:t>
            </a:r>
            <a:r>
              <a:rPr lang="en-US" altLang="zh-CN" dirty="0">
                <a:solidFill>
                  <a:schemeClr val="accent1">
                    <a:lumMod val="75000"/>
                  </a:schemeClr>
                </a:solidFill>
                <a:latin typeface="+mn-lt"/>
                <a:cs typeface="+mn-ea"/>
                <a:sym typeface="+mn-lt"/>
              </a:rPr>
              <a:t>1</a:t>
            </a:r>
            <a:r>
              <a:rPr lang="zh-CN" altLang="en-US" dirty="0">
                <a:solidFill>
                  <a:schemeClr val="accent1">
                    <a:lumMod val="75000"/>
                  </a:schemeClr>
                </a:solidFill>
                <a:latin typeface="+mn-lt"/>
                <a:cs typeface="+mn-ea"/>
                <a:sym typeface="+mn-lt"/>
              </a:rPr>
              <a:t>日</a:t>
            </a:r>
          </a:p>
          <a:p>
            <a:endParaRPr lang="zh-CN" altLang="en-US" dirty="0">
              <a:solidFill>
                <a:schemeClr val="accent1">
                  <a:lumMod val="75000"/>
                </a:schemeClr>
              </a:solidFill>
              <a:latin typeface="+mn-lt"/>
              <a:cs typeface="+mn-ea"/>
              <a:sym typeface="+mn-lt"/>
            </a:endParaRPr>
          </a:p>
        </p:txBody>
      </p:sp>
      <p:sp>
        <p:nvSpPr>
          <p:cNvPr id="48" name="文本框 47"/>
          <p:cNvSpPr txBox="1"/>
          <p:nvPr/>
        </p:nvSpPr>
        <p:spPr>
          <a:xfrm>
            <a:off x="31163138" y="-13570207"/>
            <a:ext cx="2122170" cy="1518173"/>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ctr"/>
            <a:r>
              <a:rPr lang="zh-CN" altLang="zh-CN" sz="900" dirty="0">
                <a:latin typeface="+mn-lt"/>
                <a:cs typeface="+mn-ea"/>
                <a:sym typeface="+mn-lt"/>
              </a:rPr>
              <a:t>中国人民解放军由陆军、海军、空军、第二炮兵部队组成。陆军是中国人民解放军的主要军种之一，是陆地作战的主力，是人民解放军各军兵种中历史最久，在新中国建立前后的历次作战中发挥最出色的，也是社会主义现代化建设和各种抢险救灾中的中坚力量</a:t>
            </a:r>
            <a:endParaRPr lang="zh-CN" altLang="en-US" sz="900" dirty="0">
              <a:latin typeface="+mn-lt"/>
              <a:cs typeface="+mn-ea"/>
              <a:sym typeface="+mn-lt"/>
            </a:endParaRPr>
          </a:p>
        </p:txBody>
      </p:sp>
      <p:sp>
        <p:nvSpPr>
          <p:cNvPr id="50" name="文本框 49"/>
          <p:cNvSpPr txBox="1"/>
          <p:nvPr/>
        </p:nvSpPr>
        <p:spPr>
          <a:xfrm>
            <a:off x="30656529" y="10038827"/>
            <a:ext cx="2122170" cy="1518173"/>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ctr"/>
            <a:r>
              <a:rPr lang="zh-CN" altLang="zh-CN" sz="900" dirty="0">
                <a:latin typeface="+mn-lt"/>
                <a:cs typeface="+mn-ea"/>
                <a:sym typeface="+mn-lt"/>
              </a:rPr>
              <a:t>海军中国人民解放军海军于</a:t>
            </a:r>
            <a:r>
              <a:rPr lang="en-US" altLang="zh-CN" sz="900" dirty="0">
                <a:latin typeface="+mn-lt"/>
                <a:cs typeface="+mn-ea"/>
                <a:sym typeface="+mn-lt"/>
              </a:rPr>
              <a:t>1949</a:t>
            </a:r>
            <a:r>
              <a:rPr lang="zh-CN" altLang="zh-CN" sz="900" dirty="0">
                <a:latin typeface="+mn-lt"/>
                <a:cs typeface="+mn-ea"/>
                <a:sym typeface="+mn-lt"/>
              </a:rPr>
              <a:t>年</a:t>
            </a:r>
            <a:r>
              <a:rPr lang="en-US" altLang="zh-CN" sz="900" dirty="0">
                <a:latin typeface="+mn-lt"/>
                <a:cs typeface="+mn-ea"/>
                <a:sym typeface="+mn-lt"/>
              </a:rPr>
              <a:t>4</a:t>
            </a:r>
            <a:r>
              <a:rPr lang="zh-CN" altLang="zh-CN" sz="900" dirty="0">
                <a:latin typeface="+mn-lt"/>
                <a:cs typeface="+mn-ea"/>
                <a:sym typeface="+mn-lt"/>
              </a:rPr>
              <a:t>月</a:t>
            </a:r>
            <a:r>
              <a:rPr lang="en-US" altLang="zh-CN" sz="900" dirty="0">
                <a:latin typeface="+mn-lt"/>
                <a:cs typeface="+mn-ea"/>
                <a:sym typeface="+mn-lt"/>
              </a:rPr>
              <a:t>23</a:t>
            </a:r>
            <a:r>
              <a:rPr lang="zh-CN" altLang="zh-CN" sz="900" dirty="0">
                <a:latin typeface="+mn-lt"/>
                <a:cs typeface="+mn-ea"/>
                <a:sym typeface="+mn-lt"/>
              </a:rPr>
              <a:t>日正式成立。主要任务是独立地或协同陆军、空军防御敌人从海上入侵，保卫领海主权，维护海洋权益。空军中国人民解放军空军于</a:t>
            </a:r>
            <a:r>
              <a:rPr lang="en-US" altLang="zh-CN" sz="900" dirty="0">
                <a:latin typeface="+mn-lt"/>
                <a:cs typeface="+mn-ea"/>
                <a:sym typeface="+mn-lt"/>
              </a:rPr>
              <a:t>1949</a:t>
            </a:r>
            <a:r>
              <a:rPr lang="zh-CN" altLang="zh-CN" sz="900" dirty="0">
                <a:latin typeface="+mn-lt"/>
                <a:cs typeface="+mn-ea"/>
                <a:sym typeface="+mn-lt"/>
              </a:rPr>
              <a:t>年</a:t>
            </a:r>
            <a:r>
              <a:rPr lang="en-US" altLang="zh-CN" sz="900" dirty="0">
                <a:latin typeface="+mn-lt"/>
                <a:cs typeface="+mn-ea"/>
                <a:sym typeface="+mn-lt"/>
              </a:rPr>
              <a:t>11</a:t>
            </a:r>
            <a:r>
              <a:rPr lang="zh-CN" altLang="zh-CN" sz="900" dirty="0">
                <a:latin typeface="+mn-lt"/>
                <a:cs typeface="+mn-ea"/>
                <a:sym typeface="+mn-lt"/>
              </a:rPr>
              <a:t>月</a:t>
            </a:r>
            <a:r>
              <a:rPr lang="en-US" altLang="zh-CN" sz="900" dirty="0">
                <a:latin typeface="+mn-lt"/>
                <a:cs typeface="+mn-ea"/>
                <a:sym typeface="+mn-lt"/>
              </a:rPr>
              <a:t>11</a:t>
            </a:r>
            <a:r>
              <a:rPr lang="zh-CN" altLang="zh-CN" sz="900" dirty="0">
                <a:latin typeface="+mn-lt"/>
                <a:cs typeface="+mn-ea"/>
                <a:sym typeface="+mn-lt"/>
              </a:rPr>
              <a:t>日正式成立。主要任务是担负国土防空，支援陆、海军作战，对敌后方实施空袭，进行空运和航空侦察</a:t>
            </a:r>
            <a:endParaRPr lang="zh-CN" altLang="en-US" sz="900" dirty="0">
              <a:latin typeface="+mn-lt"/>
              <a:cs typeface="+mn-ea"/>
              <a:sym typeface="+mn-lt"/>
            </a:endParaRPr>
          </a:p>
        </p:txBody>
      </p:sp>
      <p:sp>
        <p:nvSpPr>
          <p:cNvPr id="52" name="文本框 51"/>
          <p:cNvSpPr txBox="1"/>
          <p:nvPr/>
        </p:nvSpPr>
        <p:spPr>
          <a:xfrm>
            <a:off x="29665929" y="-11578822"/>
            <a:ext cx="2122170" cy="1698222"/>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sz="900" dirty="0">
                <a:latin typeface="+mn-lt"/>
                <a:cs typeface="+mn-ea"/>
                <a:sym typeface="+mn-lt"/>
              </a:rPr>
              <a:t>第二炮兵 中国人民解放军装备地地战略导弹武器系统，遂行战略核反击任务的部队，组建于</a:t>
            </a:r>
            <a:r>
              <a:rPr lang="en-US" altLang="zh-CN" sz="900" dirty="0">
                <a:latin typeface="+mn-lt"/>
                <a:cs typeface="+mn-ea"/>
                <a:sym typeface="+mn-lt"/>
              </a:rPr>
              <a:t>1966</a:t>
            </a:r>
            <a:r>
              <a:rPr lang="zh-CN" altLang="zh-CN" sz="900" dirty="0">
                <a:latin typeface="+mn-lt"/>
                <a:cs typeface="+mn-ea"/>
                <a:sym typeface="+mn-lt"/>
              </a:rPr>
              <a:t>年</a:t>
            </a:r>
            <a:r>
              <a:rPr lang="en-US" altLang="zh-CN" sz="900" dirty="0">
                <a:latin typeface="+mn-lt"/>
                <a:cs typeface="+mn-ea"/>
                <a:sym typeface="+mn-lt"/>
              </a:rPr>
              <a:t>7</a:t>
            </a:r>
            <a:r>
              <a:rPr lang="zh-CN" altLang="zh-CN" sz="900" dirty="0">
                <a:latin typeface="+mn-lt"/>
                <a:cs typeface="+mn-ea"/>
                <a:sym typeface="+mn-lt"/>
              </a:rPr>
              <a:t>月</a:t>
            </a:r>
            <a:r>
              <a:rPr lang="en-US" altLang="zh-CN" sz="900" dirty="0">
                <a:latin typeface="+mn-lt"/>
                <a:cs typeface="+mn-ea"/>
                <a:sym typeface="+mn-lt"/>
              </a:rPr>
              <a:t>1</a:t>
            </a:r>
            <a:r>
              <a:rPr lang="zh-CN" altLang="zh-CN" sz="900" dirty="0">
                <a:latin typeface="+mn-lt"/>
                <a:cs typeface="+mn-ea"/>
                <a:sym typeface="+mn-lt"/>
              </a:rPr>
              <a:t>日。主要任务是遏制敌人对中国使用核武器，在敌人对中国发动核袭击时遵照统帅部的命令，独立地或联合其他军种的战略核部队对敌人实施有限而有效的自卫反击，打击敌人的重要战略目标。中国政府一再郑重声明</a:t>
            </a:r>
            <a:endParaRPr lang="zh-CN" altLang="en-US" sz="900" dirty="0">
              <a:latin typeface="+mn-lt"/>
              <a:cs typeface="+mn-ea"/>
              <a:sym typeface="+mn-lt"/>
            </a:endParaRPr>
          </a:p>
        </p:txBody>
      </p:sp>
      <p:sp>
        <p:nvSpPr>
          <p:cNvPr id="54" name="文本框 53"/>
          <p:cNvSpPr txBox="1"/>
          <p:nvPr/>
        </p:nvSpPr>
        <p:spPr>
          <a:xfrm>
            <a:off x="27430729" y="-10325225"/>
            <a:ext cx="2122170" cy="992579"/>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ctr"/>
            <a:r>
              <a:rPr lang="zh-CN" altLang="zh-CN" sz="900" dirty="0">
                <a:latin typeface="+mn-lt"/>
                <a:cs typeface="+mn-ea"/>
                <a:sym typeface="+mn-lt"/>
              </a:rPr>
              <a:t>中国在任何时候、任何情况下，都不会首先使用核武器，不对无核武器国家和无核武器地区使用核武器。但是，如果遭到核袭击，将毫不犹豫地实施核反击，进行有限而有效的核报复</a:t>
            </a:r>
            <a:endParaRPr lang="zh-CN" altLang="en-US" sz="900" dirty="0">
              <a:latin typeface="+mn-lt"/>
              <a:cs typeface="+mn-ea"/>
              <a:sym typeface="+mn-lt"/>
            </a:endParaRPr>
          </a:p>
        </p:txBody>
      </p:sp>
      <p:sp>
        <p:nvSpPr>
          <p:cNvPr id="56" name="任意多边形: 形状 55"/>
          <p:cNvSpPr/>
          <p:nvPr/>
        </p:nvSpPr>
        <p:spPr>
          <a:xfrm flipV="1">
            <a:off x="15481300" y="8343657"/>
            <a:ext cx="12192000" cy="1536943"/>
          </a:xfrm>
          <a:custGeom>
            <a:avLst/>
            <a:gdLst>
              <a:gd name="connsiteX0" fmla="*/ 497687 w 12192000"/>
              <a:gd name="connsiteY0" fmla="*/ 1535605 h 1536943"/>
              <a:gd name="connsiteX1" fmla="*/ 6102096 w 12192000"/>
              <a:gd name="connsiteY1" fmla="*/ 1373989 h 1536943"/>
              <a:gd name="connsiteX2" fmla="*/ 12192000 w 12192000"/>
              <a:gd name="connsiteY2" fmla="*/ 1513533 h 1536943"/>
              <a:gd name="connsiteX3" fmla="*/ 12192000 w 12192000"/>
              <a:gd name="connsiteY3" fmla="*/ 971671 h 1536943"/>
              <a:gd name="connsiteX4" fmla="*/ 12192000 w 12192000"/>
              <a:gd name="connsiteY4" fmla="*/ 778907 h 1536943"/>
              <a:gd name="connsiteX5" fmla="*/ 12192000 w 12192000"/>
              <a:gd name="connsiteY5" fmla="*/ 758036 h 1536943"/>
              <a:gd name="connsiteX6" fmla="*/ 12192000 w 12192000"/>
              <a:gd name="connsiteY6" fmla="*/ 457107 h 1536943"/>
              <a:gd name="connsiteX7" fmla="*/ 12192000 w 12192000"/>
              <a:gd name="connsiteY7" fmla="*/ 23410 h 1536943"/>
              <a:gd name="connsiteX8" fmla="*/ 6102096 w 12192000"/>
              <a:gd name="connsiteY8" fmla="*/ 162954 h 1536943"/>
              <a:gd name="connsiteX9" fmla="*/ 0 w 12192000"/>
              <a:gd name="connsiteY9" fmla="*/ 23410 h 1536943"/>
              <a:gd name="connsiteX10" fmla="*/ 0 w 12192000"/>
              <a:gd name="connsiteY10" fmla="*/ 457107 h 1536943"/>
              <a:gd name="connsiteX11" fmla="*/ 0 w 12192000"/>
              <a:gd name="connsiteY11" fmla="*/ 758036 h 1536943"/>
              <a:gd name="connsiteX12" fmla="*/ 0 w 12192000"/>
              <a:gd name="connsiteY12" fmla="*/ 778907 h 1536943"/>
              <a:gd name="connsiteX13" fmla="*/ 0 w 12192000"/>
              <a:gd name="connsiteY13" fmla="*/ 971671 h 1536943"/>
              <a:gd name="connsiteX14" fmla="*/ 0 w 12192000"/>
              <a:gd name="connsiteY14" fmla="*/ 1513533 h 1536943"/>
              <a:gd name="connsiteX15" fmla="*/ 497687 w 12192000"/>
              <a:gd name="connsiteY15" fmla="*/ 1535605 h 153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536943">
                <a:moveTo>
                  <a:pt x="497687" y="1535605"/>
                </a:moveTo>
                <a:cubicBezTo>
                  <a:pt x="1907461" y="1554588"/>
                  <a:pt x="4896613" y="1365292"/>
                  <a:pt x="6102096" y="1373989"/>
                </a:cubicBezTo>
                <a:cubicBezTo>
                  <a:pt x="7479792" y="1383928"/>
                  <a:pt x="10162032" y="1467018"/>
                  <a:pt x="12192000" y="1513533"/>
                </a:cubicBezTo>
                <a:lnTo>
                  <a:pt x="12192000" y="971671"/>
                </a:lnTo>
                <a:lnTo>
                  <a:pt x="12192000" y="778907"/>
                </a:lnTo>
                <a:lnTo>
                  <a:pt x="12192000" y="758036"/>
                </a:lnTo>
                <a:lnTo>
                  <a:pt x="12192000" y="457107"/>
                </a:lnTo>
                <a:lnTo>
                  <a:pt x="12192000" y="23410"/>
                </a:lnTo>
                <a:cubicBezTo>
                  <a:pt x="10162032" y="69925"/>
                  <a:pt x="7479792" y="153015"/>
                  <a:pt x="6102096" y="162954"/>
                </a:cubicBezTo>
                <a:cubicBezTo>
                  <a:pt x="4724400" y="172893"/>
                  <a:pt x="1017016" y="-75770"/>
                  <a:pt x="0" y="23410"/>
                </a:cubicBezTo>
                <a:lnTo>
                  <a:pt x="0" y="457107"/>
                </a:lnTo>
                <a:lnTo>
                  <a:pt x="0" y="758036"/>
                </a:lnTo>
                <a:lnTo>
                  <a:pt x="0" y="778907"/>
                </a:lnTo>
                <a:lnTo>
                  <a:pt x="0" y="971671"/>
                </a:lnTo>
                <a:lnTo>
                  <a:pt x="0" y="1513533"/>
                </a:lnTo>
                <a:cubicBezTo>
                  <a:pt x="127127" y="1525931"/>
                  <a:pt x="296291" y="1532893"/>
                  <a:pt x="497687" y="1535605"/>
                </a:cubicBezTo>
                <a:close/>
              </a:path>
            </a:pathLst>
          </a:custGeom>
          <a:gradFill>
            <a:gsLst>
              <a:gs pos="0">
                <a:schemeClr val="accent2">
                  <a:lumMod val="40000"/>
                  <a:lumOff val="60000"/>
                  <a:alpha val="0"/>
                </a:schemeClr>
              </a:gs>
              <a:gs pos="52000">
                <a:schemeClr val="accent2">
                  <a:lumMod val="40000"/>
                  <a:lumOff val="60000"/>
                </a:schemeClr>
              </a:gs>
              <a:gs pos="100000">
                <a:schemeClr val="accent2">
                  <a:lumMod val="40000"/>
                  <a:lumOff val="6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8" name="椭圆 57"/>
          <p:cNvSpPr/>
          <p:nvPr/>
        </p:nvSpPr>
        <p:spPr>
          <a:xfrm>
            <a:off x="25854416" y="3337316"/>
            <a:ext cx="1628384" cy="1628384"/>
          </a:xfrm>
          <a:prstGeom prst="ellipse">
            <a:avLst/>
          </a:prstGeom>
          <a:solidFill>
            <a:schemeClr val="bg1"/>
          </a:solidFill>
          <a:ln>
            <a:noFill/>
          </a:ln>
          <a:effectLst>
            <a:outerShdw blurRad="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60" name="椭圆 59"/>
          <p:cNvSpPr/>
          <p:nvPr/>
        </p:nvSpPr>
        <p:spPr>
          <a:xfrm>
            <a:off x="26743416" y="-4485884"/>
            <a:ext cx="1628384" cy="1628384"/>
          </a:xfrm>
          <a:prstGeom prst="ellipse">
            <a:avLst/>
          </a:prstGeom>
          <a:solidFill>
            <a:schemeClr val="bg1"/>
          </a:solidFill>
          <a:ln>
            <a:noFill/>
          </a:ln>
          <a:effectLst>
            <a:outerShdw blurRad="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62" name="椭圆 61"/>
          <p:cNvSpPr/>
          <p:nvPr/>
        </p:nvSpPr>
        <p:spPr>
          <a:xfrm>
            <a:off x="30235916" y="-14023584"/>
            <a:ext cx="1628384" cy="1628384"/>
          </a:xfrm>
          <a:prstGeom prst="ellipse">
            <a:avLst/>
          </a:prstGeom>
          <a:solidFill>
            <a:schemeClr val="bg1"/>
          </a:solidFill>
          <a:ln>
            <a:noFill/>
          </a:ln>
          <a:effectLst>
            <a:outerShdw blurRad="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64" name="椭圆 63"/>
          <p:cNvSpPr/>
          <p:nvPr/>
        </p:nvSpPr>
        <p:spPr>
          <a:xfrm>
            <a:off x="30413716" y="9941316"/>
            <a:ext cx="1628384" cy="1628384"/>
          </a:xfrm>
          <a:prstGeom prst="ellipse">
            <a:avLst/>
          </a:prstGeom>
          <a:solidFill>
            <a:schemeClr val="bg1"/>
          </a:solidFill>
          <a:ln>
            <a:noFill/>
          </a:ln>
          <a:effectLst>
            <a:outerShdw blurRad="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pic>
        <p:nvPicPr>
          <p:cNvPr id="66" name="图形 65"/>
          <p:cNvPicPr>
            <a:picLocks noChangeAspect="1"/>
          </p:cNvPicPr>
          <p:nvPr/>
        </p:nvPicPr>
        <p:blipFill>
          <a:blip r:embed="rId5" cstate="screen">
            <a:extLst>
              <a:ext uri="{96DAC541-7B7A-43D3-8B79-37D633B846F1}">
                <asvg:svgBlip xmlns="" xmlns:asvg="http://schemas.microsoft.com/office/drawing/2016/SVG/main" r:embed="rId6"/>
              </a:ext>
            </a:extLst>
          </a:blip>
          <a:stretch>
            <a:fillRect/>
          </a:stretch>
        </p:blipFill>
        <p:spPr>
          <a:xfrm>
            <a:off x="28467050" y="6242050"/>
            <a:ext cx="857250" cy="857250"/>
          </a:xfrm>
          <a:prstGeom prst="rect">
            <a:avLst/>
          </a:prstGeom>
        </p:spPr>
      </p:pic>
      <p:pic>
        <p:nvPicPr>
          <p:cNvPr id="68" name="图形 67"/>
          <p:cNvPicPr>
            <a:picLocks noChangeAspect="1"/>
          </p:cNvPicPr>
          <p:nvPr/>
        </p:nvPicPr>
        <p:blipFill>
          <a:blip r:embed="rId7" cstate="screen">
            <a:extLst>
              <a:ext uri="{96DAC541-7B7A-43D3-8B79-37D633B846F1}">
                <asvg:svgBlip xmlns="" xmlns:asvg="http://schemas.microsoft.com/office/drawing/2016/SVG/main" r:embed="rId8"/>
              </a:ext>
            </a:extLst>
          </a:blip>
          <a:stretch>
            <a:fillRect/>
          </a:stretch>
        </p:blipFill>
        <p:spPr>
          <a:xfrm>
            <a:off x="27590750" y="1885950"/>
            <a:ext cx="857250" cy="857250"/>
          </a:xfrm>
          <a:prstGeom prst="rect">
            <a:avLst/>
          </a:prstGeom>
        </p:spPr>
      </p:pic>
      <p:pic>
        <p:nvPicPr>
          <p:cNvPr id="70" name="图形 69"/>
          <p:cNvPicPr>
            <a:picLocks noChangeAspect="1"/>
          </p:cNvPicPr>
          <p:nvPr/>
        </p:nvPicPr>
        <p:blipFill>
          <a:blip r:embed="rId9" cstate="screen">
            <a:extLst>
              <a:ext uri="{96DAC541-7B7A-43D3-8B79-37D633B846F1}">
                <asvg:svgBlip xmlns="" xmlns:asvg="http://schemas.microsoft.com/office/drawing/2016/SVG/main" r:embed="rId10"/>
              </a:ext>
            </a:extLst>
          </a:blip>
          <a:stretch>
            <a:fillRect/>
          </a:stretch>
        </p:blipFill>
        <p:spPr>
          <a:xfrm>
            <a:off x="24847550" y="12833350"/>
            <a:ext cx="857250" cy="857250"/>
          </a:xfrm>
          <a:prstGeom prst="rect">
            <a:avLst/>
          </a:prstGeom>
        </p:spPr>
      </p:pic>
      <p:pic>
        <p:nvPicPr>
          <p:cNvPr id="72" name="图形 71"/>
          <p:cNvPicPr>
            <a:picLocks noChangeAspect="1"/>
          </p:cNvPicPr>
          <p:nvPr/>
        </p:nvPicPr>
        <p:blipFill>
          <a:blip r:embed="rId11" cstate="screen">
            <a:extLst>
              <a:ext uri="{96DAC541-7B7A-43D3-8B79-37D633B846F1}">
                <asvg:svgBlip xmlns="" xmlns:asvg="http://schemas.microsoft.com/office/drawing/2016/SVG/main" r:embed="rId12"/>
              </a:ext>
            </a:extLst>
          </a:blip>
          <a:stretch>
            <a:fillRect/>
          </a:stretch>
        </p:blipFill>
        <p:spPr>
          <a:xfrm>
            <a:off x="25406350" y="-15195550"/>
            <a:ext cx="857250" cy="8572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760338" y="4336793"/>
            <a:ext cx="2122170" cy="1518173"/>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ctr"/>
            <a:r>
              <a:rPr lang="zh-CN" altLang="zh-CN" sz="900" dirty="0">
                <a:latin typeface="+mn-lt"/>
                <a:cs typeface="+mn-ea"/>
                <a:sym typeface="+mn-lt"/>
              </a:rPr>
              <a:t>中国人民解放军由陆军、海军、空军、第二炮兵部队组成。陆军是中国人民解放军的主要军种之一，是陆地作战的主力，是人民解放军各军兵种中历史最久，在新中国建立前后的历次作战中发挥最出色的，也是社会主义现代化建设和各种抢险救灾中的中坚力量</a:t>
            </a:r>
            <a:endParaRPr lang="zh-CN" altLang="en-US" sz="900" dirty="0">
              <a:latin typeface="+mn-lt"/>
              <a:cs typeface="+mn-ea"/>
              <a:sym typeface="+mn-lt"/>
            </a:endParaRPr>
          </a:p>
        </p:txBody>
      </p:sp>
      <p:sp>
        <p:nvSpPr>
          <p:cNvPr id="7" name="文本框 6"/>
          <p:cNvSpPr txBox="1"/>
          <p:nvPr/>
        </p:nvSpPr>
        <p:spPr>
          <a:xfrm>
            <a:off x="3781938" y="4156744"/>
            <a:ext cx="2122170" cy="1518173"/>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ctr"/>
            <a:r>
              <a:rPr lang="zh-CN" altLang="zh-CN" sz="900" dirty="0">
                <a:latin typeface="+mn-lt"/>
                <a:cs typeface="+mn-ea"/>
                <a:sym typeface="+mn-lt"/>
              </a:rPr>
              <a:t>海军中国人民解放军海军于</a:t>
            </a:r>
            <a:r>
              <a:rPr lang="en-US" altLang="zh-CN" sz="900" dirty="0">
                <a:latin typeface="+mn-lt"/>
                <a:cs typeface="+mn-ea"/>
                <a:sym typeface="+mn-lt"/>
              </a:rPr>
              <a:t>1949</a:t>
            </a:r>
            <a:r>
              <a:rPr lang="zh-CN" altLang="zh-CN" sz="900" dirty="0">
                <a:latin typeface="+mn-lt"/>
                <a:cs typeface="+mn-ea"/>
                <a:sym typeface="+mn-lt"/>
              </a:rPr>
              <a:t>年</a:t>
            </a:r>
            <a:r>
              <a:rPr lang="en-US" altLang="zh-CN" sz="900" dirty="0">
                <a:latin typeface="+mn-lt"/>
                <a:cs typeface="+mn-ea"/>
                <a:sym typeface="+mn-lt"/>
              </a:rPr>
              <a:t>4</a:t>
            </a:r>
            <a:r>
              <a:rPr lang="zh-CN" altLang="zh-CN" sz="900" dirty="0">
                <a:latin typeface="+mn-lt"/>
                <a:cs typeface="+mn-ea"/>
                <a:sym typeface="+mn-lt"/>
              </a:rPr>
              <a:t>月</a:t>
            </a:r>
            <a:r>
              <a:rPr lang="en-US" altLang="zh-CN" sz="900" dirty="0">
                <a:latin typeface="+mn-lt"/>
                <a:cs typeface="+mn-ea"/>
                <a:sym typeface="+mn-lt"/>
              </a:rPr>
              <a:t>23</a:t>
            </a:r>
            <a:r>
              <a:rPr lang="zh-CN" altLang="zh-CN" sz="900" dirty="0">
                <a:latin typeface="+mn-lt"/>
                <a:cs typeface="+mn-ea"/>
                <a:sym typeface="+mn-lt"/>
              </a:rPr>
              <a:t>日正式成立。主要任务是独立地或协同陆军、空军防御敌人从海上入侵，保卫领海主权，维护海洋权益。空军中国人民解放军空军于</a:t>
            </a:r>
            <a:r>
              <a:rPr lang="en-US" altLang="zh-CN" sz="900" dirty="0">
                <a:latin typeface="+mn-lt"/>
                <a:cs typeface="+mn-ea"/>
                <a:sym typeface="+mn-lt"/>
              </a:rPr>
              <a:t>1949</a:t>
            </a:r>
            <a:r>
              <a:rPr lang="zh-CN" altLang="zh-CN" sz="900" dirty="0">
                <a:latin typeface="+mn-lt"/>
                <a:cs typeface="+mn-ea"/>
                <a:sym typeface="+mn-lt"/>
              </a:rPr>
              <a:t>年</a:t>
            </a:r>
            <a:r>
              <a:rPr lang="en-US" altLang="zh-CN" sz="900" dirty="0">
                <a:latin typeface="+mn-lt"/>
                <a:cs typeface="+mn-ea"/>
                <a:sym typeface="+mn-lt"/>
              </a:rPr>
              <a:t>11</a:t>
            </a:r>
            <a:r>
              <a:rPr lang="zh-CN" altLang="zh-CN" sz="900" dirty="0">
                <a:latin typeface="+mn-lt"/>
                <a:cs typeface="+mn-ea"/>
                <a:sym typeface="+mn-lt"/>
              </a:rPr>
              <a:t>月</a:t>
            </a:r>
            <a:r>
              <a:rPr lang="en-US" altLang="zh-CN" sz="900" dirty="0">
                <a:latin typeface="+mn-lt"/>
                <a:cs typeface="+mn-ea"/>
                <a:sym typeface="+mn-lt"/>
              </a:rPr>
              <a:t>11</a:t>
            </a:r>
            <a:r>
              <a:rPr lang="zh-CN" altLang="zh-CN" sz="900" dirty="0">
                <a:latin typeface="+mn-lt"/>
                <a:cs typeface="+mn-ea"/>
                <a:sym typeface="+mn-lt"/>
              </a:rPr>
              <a:t>日正式成立。主要任务是担负国土防空，支援陆、海军作战，对敌后方实施空袭，进行空运和航空侦察</a:t>
            </a:r>
            <a:endParaRPr lang="zh-CN" altLang="en-US" sz="900" dirty="0">
              <a:latin typeface="+mn-lt"/>
              <a:cs typeface="+mn-ea"/>
              <a:sym typeface="+mn-lt"/>
            </a:endParaRPr>
          </a:p>
        </p:txBody>
      </p:sp>
      <p:sp>
        <p:nvSpPr>
          <p:cNvPr id="9" name="文本框 8"/>
          <p:cNvSpPr txBox="1"/>
          <p:nvPr/>
        </p:nvSpPr>
        <p:spPr>
          <a:xfrm>
            <a:off x="6271138" y="4156744"/>
            <a:ext cx="2122170" cy="1698222"/>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sz="900" dirty="0">
                <a:latin typeface="+mn-lt"/>
                <a:cs typeface="+mn-ea"/>
                <a:sym typeface="+mn-lt"/>
              </a:rPr>
              <a:t>第二炮兵 中国人民解放军装备地地战略导弹武器系统，遂行战略核反击任务的部队，组建于</a:t>
            </a:r>
            <a:r>
              <a:rPr lang="en-US" altLang="zh-CN" sz="900" dirty="0">
                <a:latin typeface="+mn-lt"/>
                <a:cs typeface="+mn-ea"/>
                <a:sym typeface="+mn-lt"/>
              </a:rPr>
              <a:t>1966</a:t>
            </a:r>
            <a:r>
              <a:rPr lang="zh-CN" altLang="zh-CN" sz="900" dirty="0">
                <a:latin typeface="+mn-lt"/>
                <a:cs typeface="+mn-ea"/>
                <a:sym typeface="+mn-lt"/>
              </a:rPr>
              <a:t>年</a:t>
            </a:r>
            <a:r>
              <a:rPr lang="en-US" altLang="zh-CN" sz="900" dirty="0">
                <a:latin typeface="+mn-lt"/>
                <a:cs typeface="+mn-ea"/>
                <a:sym typeface="+mn-lt"/>
              </a:rPr>
              <a:t>7</a:t>
            </a:r>
            <a:r>
              <a:rPr lang="zh-CN" altLang="zh-CN" sz="900" dirty="0">
                <a:latin typeface="+mn-lt"/>
                <a:cs typeface="+mn-ea"/>
                <a:sym typeface="+mn-lt"/>
              </a:rPr>
              <a:t>月</a:t>
            </a:r>
            <a:r>
              <a:rPr lang="en-US" altLang="zh-CN" sz="900" dirty="0">
                <a:latin typeface="+mn-lt"/>
                <a:cs typeface="+mn-ea"/>
                <a:sym typeface="+mn-lt"/>
              </a:rPr>
              <a:t>1</a:t>
            </a:r>
            <a:r>
              <a:rPr lang="zh-CN" altLang="zh-CN" sz="900" dirty="0">
                <a:latin typeface="+mn-lt"/>
                <a:cs typeface="+mn-ea"/>
                <a:sym typeface="+mn-lt"/>
              </a:rPr>
              <a:t>日。主要任务是遏制敌人对中国使用核武器，在敌人对中国发动核袭击时遵照统帅部的命令，独立地或联合其他军种的战略核部队对敌人实施有限而有效的自卫反击，打击敌人的重要战略目标。中国政府一再郑重声明</a:t>
            </a:r>
            <a:endParaRPr lang="zh-CN" altLang="en-US" sz="900" dirty="0">
              <a:latin typeface="+mn-lt"/>
              <a:cs typeface="+mn-ea"/>
              <a:sym typeface="+mn-lt"/>
            </a:endParaRPr>
          </a:p>
        </p:txBody>
      </p:sp>
      <p:sp>
        <p:nvSpPr>
          <p:cNvPr id="11" name="文本框 10"/>
          <p:cNvSpPr txBox="1"/>
          <p:nvPr/>
        </p:nvSpPr>
        <p:spPr>
          <a:xfrm>
            <a:off x="1292738" y="4336793"/>
            <a:ext cx="2122170" cy="992579"/>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ctr"/>
            <a:r>
              <a:rPr lang="zh-CN" altLang="zh-CN" sz="900" dirty="0">
                <a:latin typeface="+mn-lt"/>
                <a:cs typeface="+mn-ea"/>
                <a:sym typeface="+mn-lt"/>
              </a:rPr>
              <a:t>中国在任何时候、任何情况下，都不会首先使用核武器，不对无核武器国家和无核武器地区使用核武器。但是，如果遭到核袭击，将毫不犹豫地实施核反击，进行有限而有效的核报复</a:t>
            </a:r>
            <a:endParaRPr lang="zh-CN" altLang="en-US" sz="900" dirty="0">
              <a:latin typeface="+mn-lt"/>
              <a:cs typeface="+mn-ea"/>
              <a:sym typeface="+mn-lt"/>
            </a:endParaRPr>
          </a:p>
        </p:txBody>
      </p:sp>
      <p:sp>
        <p:nvSpPr>
          <p:cNvPr id="25" name="任意多边形: 形状 24"/>
          <p:cNvSpPr/>
          <p:nvPr/>
        </p:nvSpPr>
        <p:spPr>
          <a:xfrm flipV="1">
            <a:off x="0" y="2330328"/>
            <a:ext cx="12192000" cy="1536943"/>
          </a:xfrm>
          <a:custGeom>
            <a:avLst/>
            <a:gdLst>
              <a:gd name="connsiteX0" fmla="*/ 497687 w 12192000"/>
              <a:gd name="connsiteY0" fmla="*/ 1535605 h 1536943"/>
              <a:gd name="connsiteX1" fmla="*/ 6102096 w 12192000"/>
              <a:gd name="connsiteY1" fmla="*/ 1373989 h 1536943"/>
              <a:gd name="connsiteX2" fmla="*/ 12192000 w 12192000"/>
              <a:gd name="connsiteY2" fmla="*/ 1513533 h 1536943"/>
              <a:gd name="connsiteX3" fmla="*/ 12192000 w 12192000"/>
              <a:gd name="connsiteY3" fmla="*/ 971671 h 1536943"/>
              <a:gd name="connsiteX4" fmla="*/ 12192000 w 12192000"/>
              <a:gd name="connsiteY4" fmla="*/ 778907 h 1536943"/>
              <a:gd name="connsiteX5" fmla="*/ 12192000 w 12192000"/>
              <a:gd name="connsiteY5" fmla="*/ 758036 h 1536943"/>
              <a:gd name="connsiteX6" fmla="*/ 12192000 w 12192000"/>
              <a:gd name="connsiteY6" fmla="*/ 457107 h 1536943"/>
              <a:gd name="connsiteX7" fmla="*/ 12192000 w 12192000"/>
              <a:gd name="connsiteY7" fmla="*/ 23410 h 1536943"/>
              <a:gd name="connsiteX8" fmla="*/ 6102096 w 12192000"/>
              <a:gd name="connsiteY8" fmla="*/ 162954 h 1536943"/>
              <a:gd name="connsiteX9" fmla="*/ 0 w 12192000"/>
              <a:gd name="connsiteY9" fmla="*/ 23410 h 1536943"/>
              <a:gd name="connsiteX10" fmla="*/ 0 w 12192000"/>
              <a:gd name="connsiteY10" fmla="*/ 457107 h 1536943"/>
              <a:gd name="connsiteX11" fmla="*/ 0 w 12192000"/>
              <a:gd name="connsiteY11" fmla="*/ 758036 h 1536943"/>
              <a:gd name="connsiteX12" fmla="*/ 0 w 12192000"/>
              <a:gd name="connsiteY12" fmla="*/ 778907 h 1536943"/>
              <a:gd name="connsiteX13" fmla="*/ 0 w 12192000"/>
              <a:gd name="connsiteY13" fmla="*/ 971671 h 1536943"/>
              <a:gd name="connsiteX14" fmla="*/ 0 w 12192000"/>
              <a:gd name="connsiteY14" fmla="*/ 1513533 h 1536943"/>
              <a:gd name="connsiteX15" fmla="*/ 497687 w 12192000"/>
              <a:gd name="connsiteY15" fmla="*/ 1535605 h 153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536943">
                <a:moveTo>
                  <a:pt x="497687" y="1535605"/>
                </a:moveTo>
                <a:cubicBezTo>
                  <a:pt x="1907461" y="1554588"/>
                  <a:pt x="4896613" y="1365292"/>
                  <a:pt x="6102096" y="1373989"/>
                </a:cubicBezTo>
                <a:cubicBezTo>
                  <a:pt x="7479792" y="1383928"/>
                  <a:pt x="10162032" y="1467018"/>
                  <a:pt x="12192000" y="1513533"/>
                </a:cubicBezTo>
                <a:lnTo>
                  <a:pt x="12192000" y="971671"/>
                </a:lnTo>
                <a:lnTo>
                  <a:pt x="12192000" y="778907"/>
                </a:lnTo>
                <a:lnTo>
                  <a:pt x="12192000" y="758036"/>
                </a:lnTo>
                <a:lnTo>
                  <a:pt x="12192000" y="457107"/>
                </a:lnTo>
                <a:lnTo>
                  <a:pt x="12192000" y="23410"/>
                </a:lnTo>
                <a:cubicBezTo>
                  <a:pt x="10162032" y="69925"/>
                  <a:pt x="7479792" y="153015"/>
                  <a:pt x="6102096" y="162954"/>
                </a:cubicBezTo>
                <a:cubicBezTo>
                  <a:pt x="4724400" y="172893"/>
                  <a:pt x="1017016" y="-75770"/>
                  <a:pt x="0" y="23410"/>
                </a:cubicBezTo>
                <a:lnTo>
                  <a:pt x="0" y="457107"/>
                </a:lnTo>
                <a:lnTo>
                  <a:pt x="0" y="758036"/>
                </a:lnTo>
                <a:lnTo>
                  <a:pt x="0" y="778907"/>
                </a:lnTo>
                <a:lnTo>
                  <a:pt x="0" y="971671"/>
                </a:lnTo>
                <a:lnTo>
                  <a:pt x="0" y="1513533"/>
                </a:lnTo>
                <a:cubicBezTo>
                  <a:pt x="127127" y="1525931"/>
                  <a:pt x="296291" y="1532893"/>
                  <a:pt x="497687" y="1535605"/>
                </a:cubicBezTo>
                <a:close/>
              </a:path>
            </a:pathLst>
          </a:custGeom>
          <a:gradFill>
            <a:gsLst>
              <a:gs pos="0">
                <a:schemeClr val="accent2">
                  <a:lumMod val="40000"/>
                  <a:lumOff val="60000"/>
                  <a:alpha val="0"/>
                </a:schemeClr>
              </a:gs>
              <a:gs pos="52000">
                <a:schemeClr val="accent2">
                  <a:lumMod val="40000"/>
                  <a:lumOff val="60000"/>
                </a:schemeClr>
              </a:gs>
              <a:gs pos="100000">
                <a:schemeClr val="accent2">
                  <a:lumMod val="40000"/>
                  <a:lumOff val="6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6" name="椭圆 25"/>
          <p:cNvSpPr/>
          <p:nvPr/>
        </p:nvSpPr>
        <p:spPr>
          <a:xfrm>
            <a:off x="4028831" y="2228726"/>
            <a:ext cx="1628384" cy="1628384"/>
          </a:xfrm>
          <a:prstGeom prst="ellipse">
            <a:avLst/>
          </a:prstGeom>
          <a:solidFill>
            <a:schemeClr val="bg1"/>
          </a:solidFill>
          <a:ln>
            <a:noFill/>
          </a:ln>
          <a:effectLst>
            <a:outerShdw blurRad="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27" name="椭圆 26"/>
          <p:cNvSpPr/>
          <p:nvPr/>
        </p:nvSpPr>
        <p:spPr>
          <a:xfrm>
            <a:off x="1539631" y="2228726"/>
            <a:ext cx="1628384" cy="1628384"/>
          </a:xfrm>
          <a:prstGeom prst="ellipse">
            <a:avLst/>
          </a:prstGeom>
          <a:solidFill>
            <a:schemeClr val="bg1"/>
          </a:solidFill>
          <a:ln>
            <a:noFill/>
          </a:ln>
          <a:effectLst>
            <a:outerShdw blurRad="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28" name="椭圆 27"/>
          <p:cNvSpPr/>
          <p:nvPr/>
        </p:nvSpPr>
        <p:spPr>
          <a:xfrm>
            <a:off x="9007231" y="2228726"/>
            <a:ext cx="1628384" cy="1628384"/>
          </a:xfrm>
          <a:prstGeom prst="ellipse">
            <a:avLst/>
          </a:prstGeom>
          <a:solidFill>
            <a:schemeClr val="bg1"/>
          </a:solidFill>
          <a:ln>
            <a:noFill/>
          </a:ln>
          <a:effectLst>
            <a:outerShdw blurRad="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29" name="椭圆 28"/>
          <p:cNvSpPr/>
          <p:nvPr/>
        </p:nvSpPr>
        <p:spPr>
          <a:xfrm>
            <a:off x="6518031" y="2228726"/>
            <a:ext cx="1628384" cy="1628384"/>
          </a:xfrm>
          <a:prstGeom prst="ellipse">
            <a:avLst/>
          </a:prstGeom>
          <a:solidFill>
            <a:schemeClr val="bg1"/>
          </a:solidFill>
          <a:ln>
            <a:noFill/>
          </a:ln>
          <a:effectLst>
            <a:outerShdw blurRad="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pic>
        <p:nvPicPr>
          <p:cNvPr id="13" name="图形 12"/>
          <p:cNvPicPr>
            <a:picLocks noChangeAspect="1"/>
          </p:cNvPicPr>
          <p:nvPr/>
        </p:nvPicPr>
        <p:blipFill>
          <a:blip r:embed="rId2" cstate="screen">
            <a:extLst>
              <a:ext uri="{96DAC541-7B7A-43D3-8B79-37D633B846F1}">
                <asvg:svgBlip xmlns="" xmlns:asvg="http://schemas.microsoft.com/office/drawing/2016/SVG/main" r:embed="rId3"/>
              </a:ext>
            </a:extLst>
          </a:blip>
          <a:stretch>
            <a:fillRect/>
          </a:stretch>
        </p:blipFill>
        <p:spPr>
          <a:xfrm>
            <a:off x="6903598" y="2614293"/>
            <a:ext cx="857250" cy="857250"/>
          </a:xfrm>
          <a:prstGeom prst="rect">
            <a:avLst/>
          </a:prstGeom>
        </p:spPr>
      </p:pic>
      <p:pic>
        <p:nvPicPr>
          <p:cNvPr id="15" name="图形 14"/>
          <p:cNvPicPr>
            <a:picLocks noChangeAspect="1"/>
          </p:cNvPicPr>
          <p:nvPr/>
        </p:nvPicPr>
        <p:blipFill>
          <a:blip r:embed="rId4" cstate="screen">
            <a:extLst>
              <a:ext uri="{96DAC541-7B7A-43D3-8B79-37D633B846F1}">
                <asvg:svgBlip xmlns="" xmlns:asvg="http://schemas.microsoft.com/office/drawing/2016/SVG/main" r:embed="rId5"/>
              </a:ext>
            </a:extLst>
          </a:blip>
          <a:stretch>
            <a:fillRect/>
          </a:stretch>
        </p:blipFill>
        <p:spPr>
          <a:xfrm>
            <a:off x="4414398" y="2614293"/>
            <a:ext cx="857250" cy="857250"/>
          </a:xfrm>
          <a:prstGeom prst="rect">
            <a:avLst/>
          </a:prstGeom>
        </p:spPr>
      </p:pic>
      <p:pic>
        <p:nvPicPr>
          <p:cNvPr id="17" name="图形 16"/>
          <p:cNvPicPr>
            <a:picLocks noChangeAspect="1"/>
          </p:cNvPicPr>
          <p:nvPr/>
        </p:nvPicPr>
        <p:blipFill>
          <a:blip r:embed="rId6" cstate="screen">
            <a:extLst>
              <a:ext uri="{96DAC541-7B7A-43D3-8B79-37D633B846F1}">
                <asvg:svgBlip xmlns="" xmlns:asvg="http://schemas.microsoft.com/office/drawing/2016/SVG/main" r:embed="rId7"/>
              </a:ext>
            </a:extLst>
          </a:blip>
          <a:stretch>
            <a:fillRect/>
          </a:stretch>
        </p:blipFill>
        <p:spPr>
          <a:xfrm>
            <a:off x="1925198" y="2670174"/>
            <a:ext cx="857250" cy="857250"/>
          </a:xfrm>
          <a:prstGeom prst="rect">
            <a:avLst/>
          </a:prstGeom>
        </p:spPr>
      </p:pic>
      <p:pic>
        <p:nvPicPr>
          <p:cNvPr id="19" name="图形 18"/>
          <p:cNvPicPr>
            <a:picLocks noChangeAspect="1"/>
          </p:cNvPicPr>
          <p:nvPr/>
        </p:nvPicPr>
        <p:blipFill>
          <a:blip r:embed="rId8" cstate="screen">
            <a:extLst>
              <a:ext uri="{96DAC541-7B7A-43D3-8B79-37D633B846F1}">
                <asvg:svgBlip xmlns="" xmlns:asvg="http://schemas.microsoft.com/office/drawing/2016/SVG/main" r:embed="rId9"/>
              </a:ext>
            </a:extLst>
          </a:blip>
          <a:stretch>
            <a:fillRect/>
          </a:stretch>
        </p:blipFill>
        <p:spPr>
          <a:xfrm>
            <a:off x="9392798" y="2670174"/>
            <a:ext cx="857250" cy="8572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图片 13"/>
          <p:cNvPicPr>
            <a:picLocks noChangeAspect="1"/>
          </p:cNvPicPr>
          <p:nvPr>
            <p:custDataLst>
              <p:tags r:id="rId1"/>
            </p:custDataLst>
          </p:nvPr>
        </p:nvPicPr>
        <p:blipFill>
          <a:blip r:embed="rId30" cstate="screen"/>
          <a:stretch>
            <a:fillRect/>
          </a:stretch>
        </p:blipFill>
        <p:spPr>
          <a:xfrm>
            <a:off x="2412940" y="1376063"/>
            <a:ext cx="7790044" cy="3845506"/>
          </a:xfrm>
          <a:prstGeom prst="rect">
            <a:avLst/>
          </a:prstGeom>
        </p:spPr>
      </p:pic>
      <p:pic>
        <p:nvPicPr>
          <p:cNvPr id="11" name="PA-图片 10" descr="图片包含 动物, 鸟, 游戏机&#10;&#10;描述已自动生成"/>
          <p:cNvPicPr>
            <a:picLocks noChangeAspect="1"/>
          </p:cNvPicPr>
          <p:nvPr>
            <p:custDataLst>
              <p:tags r:id="rId2"/>
            </p:custDataLst>
          </p:nvPr>
        </p:nvPicPr>
        <p:blipFill rotWithShape="1">
          <a:blip r:embed="rId31" cstate="screen"/>
          <a:srcRect/>
          <a:stretch>
            <a:fillRect/>
          </a:stretch>
        </p:blipFill>
        <p:spPr>
          <a:xfrm flipH="1">
            <a:off x="1462406" y="3335553"/>
            <a:ext cx="588311" cy="627478"/>
          </a:xfrm>
          <a:prstGeom prst="rect">
            <a:avLst/>
          </a:prstGeom>
        </p:spPr>
      </p:pic>
      <p:pic>
        <p:nvPicPr>
          <p:cNvPr id="53" name="PA-图片 52" descr="图片包含 动物, 鸟, 游戏机, 飞行&#10;&#10;描述已自动生成"/>
          <p:cNvPicPr>
            <a:picLocks noChangeAspect="1"/>
          </p:cNvPicPr>
          <p:nvPr>
            <p:custDataLst>
              <p:tags r:id="rId3"/>
            </p:custDataLst>
          </p:nvPr>
        </p:nvPicPr>
        <p:blipFill>
          <a:blip r:embed="rId32" cstate="screen"/>
          <a:stretch>
            <a:fillRect/>
          </a:stretch>
        </p:blipFill>
        <p:spPr>
          <a:xfrm>
            <a:off x="9887489" y="2078917"/>
            <a:ext cx="599843" cy="599843"/>
          </a:xfrm>
          <a:prstGeom prst="rect">
            <a:avLst/>
          </a:prstGeom>
        </p:spPr>
      </p:pic>
      <p:grpSp>
        <p:nvGrpSpPr>
          <p:cNvPr id="21" name="PA-组合 20"/>
          <p:cNvGrpSpPr/>
          <p:nvPr>
            <p:custDataLst>
              <p:tags r:id="rId4"/>
            </p:custDataLst>
          </p:nvPr>
        </p:nvGrpSpPr>
        <p:grpSpPr>
          <a:xfrm>
            <a:off x="11071743" y="759750"/>
            <a:ext cx="400110" cy="4586063"/>
            <a:chOff x="11071743" y="1135969"/>
            <a:chExt cx="400110" cy="4586063"/>
          </a:xfrm>
        </p:grpSpPr>
        <p:sp>
          <p:nvSpPr>
            <p:cNvPr id="22" name="PA-文本框 21"/>
            <p:cNvSpPr txBox="1"/>
            <p:nvPr>
              <p:custDataLst>
                <p:tags r:id="rId14"/>
              </p:custDataLst>
            </p:nvPr>
          </p:nvSpPr>
          <p:spPr>
            <a:xfrm>
              <a:off x="11071743" y="1135969"/>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扬</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23" name="PA-文本框 22"/>
            <p:cNvSpPr txBox="1"/>
            <p:nvPr>
              <p:custDataLst>
                <p:tags r:id="rId15"/>
              </p:custDataLst>
            </p:nvPr>
          </p:nvSpPr>
          <p:spPr>
            <a:xfrm>
              <a:off x="11071743" y="1752282"/>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我</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24" name="PA-文本框 23"/>
            <p:cNvSpPr txBox="1"/>
            <p:nvPr>
              <p:custDataLst>
                <p:tags r:id="rId16"/>
              </p:custDataLst>
            </p:nvPr>
          </p:nvSpPr>
          <p:spPr>
            <a:xfrm>
              <a:off x="11071743" y="2368595"/>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军</a:t>
              </a:r>
            </a:p>
          </p:txBody>
        </p:sp>
        <p:sp>
          <p:nvSpPr>
            <p:cNvPr id="25" name="PA-文本框 24"/>
            <p:cNvSpPr txBox="1"/>
            <p:nvPr>
              <p:custDataLst>
                <p:tags r:id="rId17"/>
              </p:custDataLst>
            </p:nvPr>
          </p:nvSpPr>
          <p:spPr>
            <a:xfrm>
              <a:off x="11071743" y="2984908"/>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威</a:t>
              </a:r>
            </a:p>
          </p:txBody>
        </p:sp>
        <p:sp>
          <p:nvSpPr>
            <p:cNvPr id="26" name="PA-文本框 25"/>
            <p:cNvSpPr txBox="1"/>
            <p:nvPr>
              <p:custDataLst>
                <p:tags r:id="rId18"/>
              </p:custDataLst>
            </p:nvPr>
          </p:nvSpPr>
          <p:spPr>
            <a:xfrm>
              <a:off x="11071743" y="3601221"/>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振</a:t>
              </a:r>
            </a:p>
          </p:txBody>
        </p:sp>
        <p:sp>
          <p:nvSpPr>
            <p:cNvPr id="27" name="PA-文本框 26"/>
            <p:cNvSpPr txBox="1"/>
            <p:nvPr>
              <p:custDataLst>
                <p:tags r:id="rId19"/>
              </p:custDataLst>
            </p:nvPr>
          </p:nvSpPr>
          <p:spPr>
            <a:xfrm>
              <a:off x="11071743" y="4217534"/>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兴</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28" name="PA-文本框 27"/>
            <p:cNvSpPr txBox="1"/>
            <p:nvPr>
              <p:custDataLst>
                <p:tags r:id="rId20"/>
              </p:custDataLst>
            </p:nvPr>
          </p:nvSpPr>
          <p:spPr>
            <a:xfrm>
              <a:off x="11071743" y="4833847"/>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中</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29" name="PA-文本框 28"/>
            <p:cNvSpPr txBox="1"/>
            <p:nvPr>
              <p:custDataLst>
                <p:tags r:id="rId21"/>
              </p:custDataLst>
            </p:nvPr>
          </p:nvSpPr>
          <p:spPr>
            <a:xfrm>
              <a:off x="11071743" y="5450163"/>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华</a:t>
              </a:r>
            </a:p>
          </p:txBody>
        </p:sp>
        <p:sp>
          <p:nvSpPr>
            <p:cNvPr id="30" name="PA-5-Point Star 29"/>
            <p:cNvSpPr/>
            <p:nvPr>
              <p:custDataLst>
                <p:tags r:id="rId22"/>
              </p:custDataLst>
            </p:nvPr>
          </p:nvSpPr>
          <p:spPr>
            <a:xfrm>
              <a:off x="11195606" y="1503868"/>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PA-5-Point Star 30"/>
            <p:cNvSpPr/>
            <p:nvPr>
              <p:custDataLst>
                <p:tags r:id="rId23"/>
              </p:custDataLst>
            </p:nvPr>
          </p:nvSpPr>
          <p:spPr>
            <a:xfrm>
              <a:off x="11195606" y="2120181"/>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PA-5-Point Star 31"/>
            <p:cNvSpPr/>
            <p:nvPr>
              <p:custDataLst>
                <p:tags r:id="rId24"/>
              </p:custDataLst>
            </p:nvPr>
          </p:nvSpPr>
          <p:spPr>
            <a:xfrm>
              <a:off x="11195606" y="2736494"/>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PA-5-Point Star 35"/>
            <p:cNvSpPr/>
            <p:nvPr>
              <p:custDataLst>
                <p:tags r:id="rId25"/>
              </p:custDataLst>
            </p:nvPr>
          </p:nvSpPr>
          <p:spPr>
            <a:xfrm>
              <a:off x="11195606" y="3352807"/>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PA-5-Point Star 39"/>
            <p:cNvSpPr/>
            <p:nvPr>
              <p:custDataLst>
                <p:tags r:id="rId26"/>
              </p:custDataLst>
            </p:nvPr>
          </p:nvSpPr>
          <p:spPr>
            <a:xfrm>
              <a:off x="11195606" y="3969120"/>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PA-5-Point Star 40"/>
            <p:cNvSpPr/>
            <p:nvPr>
              <p:custDataLst>
                <p:tags r:id="rId27"/>
              </p:custDataLst>
            </p:nvPr>
          </p:nvSpPr>
          <p:spPr>
            <a:xfrm>
              <a:off x="11195606" y="4585433"/>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PA-5-Point Star 44"/>
            <p:cNvSpPr/>
            <p:nvPr>
              <p:custDataLst>
                <p:tags r:id="rId28"/>
              </p:custDataLst>
            </p:nvPr>
          </p:nvSpPr>
          <p:spPr>
            <a:xfrm>
              <a:off x="11195606" y="5201746"/>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9" name="PA-组合 48"/>
          <p:cNvGrpSpPr/>
          <p:nvPr>
            <p:custDataLst>
              <p:tags r:id="rId5"/>
            </p:custDataLst>
          </p:nvPr>
        </p:nvGrpSpPr>
        <p:grpSpPr>
          <a:xfrm>
            <a:off x="108301" y="231848"/>
            <a:ext cx="1615404" cy="3938668"/>
            <a:chOff x="286290" y="1777840"/>
            <a:chExt cx="1615404" cy="3938668"/>
          </a:xfrm>
        </p:grpSpPr>
        <p:pic>
          <p:nvPicPr>
            <p:cNvPr id="50" name="PA-图片 49" descr="图片包含 游戏机&#10;&#10;描述已自动生成"/>
            <p:cNvPicPr>
              <a:picLocks noChangeAspect="1"/>
            </p:cNvPicPr>
            <p:nvPr>
              <p:custDataLst>
                <p:tags r:id="rId10"/>
              </p:custDataLst>
            </p:nvPr>
          </p:nvPicPr>
          <p:blipFill rotWithShape="1">
            <a:blip r:embed="rId33" cstate="screen"/>
            <a:srcRect l="-4"/>
            <a:stretch>
              <a:fillRect/>
            </a:stretch>
          </p:blipFill>
          <p:spPr>
            <a:xfrm>
              <a:off x="286290" y="1777840"/>
              <a:ext cx="1615404" cy="1055804"/>
            </a:xfrm>
            <a:prstGeom prst="rect">
              <a:avLst/>
            </a:prstGeom>
          </p:spPr>
        </p:pic>
        <p:sp>
          <p:nvSpPr>
            <p:cNvPr id="52" name="PA-文本框 51"/>
            <p:cNvSpPr txBox="1"/>
            <p:nvPr>
              <p:custDataLst>
                <p:tags r:id="rId11"/>
              </p:custDataLst>
            </p:nvPr>
          </p:nvSpPr>
          <p:spPr>
            <a:xfrm>
              <a:off x="741225" y="2905482"/>
              <a:ext cx="353943" cy="2811026"/>
            </a:xfrm>
            <a:prstGeom prst="rect">
              <a:avLst/>
            </a:prstGeom>
            <a:noFill/>
          </p:spPr>
          <p:txBody>
            <a:bodyPr vert="eaVert" wrap="none" rtlCol="0">
              <a:spAutoFit/>
            </a:bodyPr>
            <a:lstStyle/>
            <a:p>
              <a:r>
                <a:rPr lang="zh-CN" altLang="en-US" sz="1100" spc="600" dirty="0">
                  <a:solidFill>
                    <a:schemeClr val="bg1"/>
                  </a:solidFill>
                  <a:cs typeface="+mn-ea"/>
                  <a:sym typeface="+mn-lt"/>
                </a:rPr>
                <a:t>热烈庆祝建军节成立</a:t>
              </a:r>
              <a:r>
                <a:rPr lang="en-US" altLang="zh-CN" sz="1100" spc="600" dirty="0">
                  <a:solidFill>
                    <a:schemeClr val="bg1"/>
                  </a:solidFill>
                  <a:cs typeface="+mn-ea"/>
                  <a:sym typeface="+mn-lt"/>
                </a:rPr>
                <a:t>93</a:t>
              </a:r>
              <a:r>
                <a:rPr lang="zh-CN" altLang="en-US" sz="1100" spc="600" dirty="0">
                  <a:solidFill>
                    <a:schemeClr val="bg1"/>
                  </a:solidFill>
                  <a:cs typeface="+mn-ea"/>
                  <a:sym typeface="+mn-lt"/>
                </a:rPr>
                <a:t>周年</a:t>
              </a:r>
            </a:p>
          </p:txBody>
        </p:sp>
        <p:sp>
          <p:nvSpPr>
            <p:cNvPr id="54" name="PA-文本框 53"/>
            <p:cNvSpPr txBox="1"/>
            <p:nvPr>
              <p:custDataLst>
                <p:tags r:id="rId12"/>
              </p:custDataLst>
            </p:nvPr>
          </p:nvSpPr>
          <p:spPr>
            <a:xfrm>
              <a:off x="652766" y="2558343"/>
              <a:ext cx="989374" cy="276999"/>
            </a:xfrm>
            <a:prstGeom prst="rect">
              <a:avLst/>
            </a:prstGeom>
            <a:noFill/>
          </p:spPr>
          <p:txBody>
            <a:bodyPr wrap="none" rtlCol="0">
              <a:spAutoFit/>
            </a:bodyPr>
            <a:lstStyle/>
            <a:p>
              <a:pPr algn="ctr"/>
              <a:r>
                <a:rPr lang="en-US" altLang="zh-CN" sz="1200" dirty="0" smtClean="0">
                  <a:solidFill>
                    <a:schemeClr val="bg1"/>
                  </a:solidFill>
                  <a:cs typeface="+mn-ea"/>
                  <a:sym typeface="+mn-lt"/>
                </a:rPr>
                <a:t>1927-20XX</a:t>
              </a:r>
              <a:endParaRPr lang="zh-CN" altLang="en-US" sz="1200" dirty="0">
                <a:solidFill>
                  <a:schemeClr val="bg1"/>
                </a:solidFill>
                <a:cs typeface="+mn-ea"/>
                <a:sym typeface="+mn-lt"/>
              </a:endParaRPr>
            </a:p>
          </p:txBody>
        </p:sp>
        <p:sp>
          <p:nvSpPr>
            <p:cNvPr id="55" name="PA-文本框 54"/>
            <p:cNvSpPr txBox="1"/>
            <p:nvPr>
              <p:custDataLst>
                <p:tags r:id="rId13"/>
              </p:custDataLst>
            </p:nvPr>
          </p:nvSpPr>
          <p:spPr>
            <a:xfrm>
              <a:off x="1073515" y="2905482"/>
              <a:ext cx="461665" cy="1438855"/>
            </a:xfrm>
            <a:prstGeom prst="rect">
              <a:avLst/>
            </a:prstGeom>
            <a:noFill/>
          </p:spPr>
          <p:txBody>
            <a:bodyPr vert="eaVert" wrap="none" rtlCol="0">
              <a:spAutoFit/>
            </a:bodyPr>
            <a:lstStyle/>
            <a:p>
              <a:r>
                <a:rPr lang="zh-CN" altLang="en-US" spc="300" dirty="0">
                  <a:solidFill>
                    <a:schemeClr val="bg1"/>
                  </a:solidFill>
                  <a:cs typeface="+mn-ea"/>
                  <a:sym typeface="+mn-lt"/>
                </a:rPr>
                <a:t>八一建军节</a:t>
              </a:r>
            </a:p>
          </p:txBody>
        </p:sp>
      </p:grpSp>
      <p:sp>
        <p:nvSpPr>
          <p:cNvPr id="56" name="PA-文本框 55"/>
          <p:cNvSpPr txBox="1"/>
          <p:nvPr>
            <p:custDataLst>
              <p:tags r:id="rId6"/>
            </p:custDataLst>
          </p:nvPr>
        </p:nvSpPr>
        <p:spPr>
          <a:xfrm>
            <a:off x="492410" y="6133298"/>
            <a:ext cx="11207180" cy="215444"/>
          </a:xfrm>
          <a:prstGeom prst="rect">
            <a:avLst/>
          </a:prstGeom>
          <a:noFill/>
        </p:spPr>
        <p:txBody>
          <a:bodyPr wrap="square" rtlCol="0">
            <a:spAutoFit/>
          </a:bodyPr>
          <a:lstStyle/>
          <a:p>
            <a:pPr algn="dist"/>
            <a:r>
              <a:rPr lang="en-US" altLang="zh-CN" sz="800" dirty="0">
                <a:solidFill>
                  <a:schemeClr val="bg1"/>
                </a:solidFill>
                <a:cs typeface="+mn-ea"/>
                <a:sym typeface="+mn-lt"/>
              </a:rPr>
              <a:t>HOT BLOODED ARMY SOUL</a:t>
            </a:r>
            <a:endParaRPr lang="zh-CN" altLang="en-US" sz="800" dirty="0">
              <a:solidFill>
                <a:schemeClr val="bg1"/>
              </a:solidFill>
              <a:cs typeface="+mn-ea"/>
              <a:sym typeface="+mn-lt"/>
            </a:endParaRPr>
          </a:p>
        </p:txBody>
      </p:sp>
      <p:sp>
        <p:nvSpPr>
          <p:cNvPr id="13" name="PA-文本框 12"/>
          <p:cNvSpPr txBox="1"/>
          <p:nvPr>
            <p:custDataLst>
              <p:tags r:id="rId7"/>
            </p:custDataLst>
          </p:nvPr>
        </p:nvSpPr>
        <p:spPr>
          <a:xfrm>
            <a:off x="2304511" y="4209214"/>
            <a:ext cx="7582978" cy="308995"/>
          </a:xfrm>
          <a:prstGeom prst="rect">
            <a:avLst/>
          </a:prstGeom>
          <a:noFill/>
        </p:spPr>
        <p:txBody>
          <a:bodyPr wrap="square" rtlCol="0">
            <a:spAutoFit/>
          </a:bodyPr>
          <a:lstStyle/>
          <a:p>
            <a:pPr algn="dist">
              <a:lnSpc>
                <a:spcPct val="130000"/>
              </a:lnSpc>
            </a:pPr>
            <a:r>
              <a:rPr lang="en-US" altLang="zh-CN" sz="1200" dirty="0">
                <a:solidFill>
                  <a:schemeClr val="bg1"/>
                </a:solidFill>
                <a:cs typeface="+mn-ea"/>
                <a:sym typeface="+mn-lt"/>
              </a:rPr>
              <a:t>WARMLY CELEBRATE THE 93RD ANNIVERSARY OF THE FOUNDING OF THE PLA</a:t>
            </a:r>
            <a:endParaRPr lang="zh-CN" altLang="en-US" sz="1200" dirty="0">
              <a:solidFill>
                <a:schemeClr val="bg1"/>
              </a:solidFill>
              <a:cs typeface="+mn-ea"/>
              <a:sym typeface="+mn-lt"/>
            </a:endParaRPr>
          </a:p>
        </p:txBody>
      </p:sp>
      <p:sp>
        <p:nvSpPr>
          <p:cNvPr id="9" name="PA-文本框 8"/>
          <p:cNvSpPr txBox="1"/>
          <p:nvPr>
            <p:custDataLst>
              <p:tags r:id="rId8"/>
            </p:custDataLst>
          </p:nvPr>
        </p:nvSpPr>
        <p:spPr>
          <a:xfrm>
            <a:off x="3131094" y="2286115"/>
            <a:ext cx="5929828" cy="1862048"/>
          </a:xfrm>
          <a:prstGeom prst="rect">
            <a:avLst/>
          </a:prstGeom>
          <a:noFill/>
          <a:scene3d>
            <a:camera prst="orthographicFront"/>
            <a:lightRig rig="morning" dir="t"/>
          </a:scene3d>
          <a:sp3d>
            <a:bevelT prst="angle"/>
          </a:sp3d>
        </p:spPr>
        <p:txBody>
          <a:bodyPr wrap="none" rtlCol="0">
            <a:spAutoFit/>
            <a:sp3d extrusionH="57150" prstMaterial="matte">
              <a:bevelT w="12700" h="38100" prst="angle"/>
            </a:sp3d>
          </a:bodyPr>
          <a:lstStyle>
            <a:defPPr>
              <a:defRPr lang="zh-CN"/>
            </a:defPPr>
            <a:lvl1pPr algn="ctr">
              <a:defRPr sz="11500" spc="-300">
                <a:gradFill>
                  <a:gsLst>
                    <a:gs pos="0">
                      <a:schemeClr val="bg1"/>
                    </a:gs>
                    <a:gs pos="100000">
                      <a:schemeClr val="accent2">
                        <a:lumMod val="60000"/>
                        <a:lumOff val="40000"/>
                      </a:schemeClr>
                    </a:gs>
                  </a:gsLst>
                  <a:lin ang="5400000" scaled="1"/>
                </a:gradFill>
                <a:effectLst>
                  <a:outerShdw blurRad="50800" dist="127000" dir="2700000" algn="tl" rotWithShape="0">
                    <a:prstClr val="black">
                      <a:alpha val="40000"/>
                    </a:prstClr>
                  </a:outerShdw>
                </a:effectLst>
                <a:latin typeface="义启小魏楷" panose="02010601030101010101" pitchFamily="2" charset="-128"/>
                <a:ea typeface="义启小魏楷" panose="02010601030101010101" pitchFamily="2" charset="-128"/>
                <a:cs typeface="+mn-ea"/>
              </a:defRPr>
            </a:lvl1pPr>
          </a:lstStyle>
          <a:p>
            <a:r>
              <a:rPr lang="zh-CN" altLang="en-US" dirty="0">
                <a:sym typeface="+mn-lt"/>
              </a:rPr>
              <a:t>活动策划</a:t>
            </a:r>
          </a:p>
        </p:txBody>
      </p:sp>
      <p:sp>
        <p:nvSpPr>
          <p:cNvPr id="115" name="PA-文本框 5"/>
          <p:cNvSpPr txBox="1"/>
          <p:nvPr>
            <p:custDataLst>
              <p:tags r:id="rId9"/>
            </p:custDataLst>
          </p:nvPr>
        </p:nvSpPr>
        <p:spPr>
          <a:xfrm>
            <a:off x="5290041" y="1231222"/>
            <a:ext cx="1865575" cy="461665"/>
          </a:xfrm>
          <a:prstGeom prst="rect">
            <a:avLst/>
          </a:prstGeom>
          <a:noFill/>
        </p:spPr>
        <p:txBody>
          <a:bodyPr wrap="none" rtlCol="0">
            <a:spAutoFit/>
          </a:bodyPr>
          <a:lstStyle/>
          <a:p>
            <a:r>
              <a:rPr lang="en-US" altLang="zh-CN" sz="2400" dirty="0">
                <a:solidFill>
                  <a:schemeClr val="bg1"/>
                </a:solidFill>
                <a:cs typeface="+mn-ea"/>
                <a:sym typeface="+mn-lt"/>
              </a:rPr>
              <a:t>PART FOUR</a:t>
            </a:r>
            <a:endParaRPr lang="zh-CN" altLang="en-US" sz="2400" dirty="0">
              <a:solidFill>
                <a:schemeClr val="bg1"/>
              </a:solidFill>
              <a:cs typeface="+mn-ea"/>
              <a:sym typeface="+mn-lt"/>
            </a:endParaRPr>
          </a:p>
        </p:txBody>
      </p:sp>
      <p:sp>
        <p:nvSpPr>
          <p:cNvPr id="2" name="矩形 1"/>
          <p:cNvSpPr/>
          <p:nvPr/>
        </p:nvSpPr>
        <p:spPr>
          <a:xfrm rot="6955213">
            <a:off x="-16649700" y="5751830"/>
            <a:ext cx="2552700" cy="36588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rot="6955213">
            <a:off x="-15595600" y="9382126"/>
            <a:ext cx="2552700" cy="117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rot="6955213">
            <a:off x="-21024335" y="7737477"/>
            <a:ext cx="1188716" cy="1188716"/>
          </a:xfrm>
          <a:prstGeom prst="ellipse">
            <a:avLst/>
          </a:prstGeom>
          <a:solidFill>
            <a:schemeClr val="bg1"/>
          </a:solidFill>
          <a:ln>
            <a:noFill/>
          </a:ln>
          <a:effectLst>
            <a:outerShdw blurRad="1651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pic>
        <p:nvPicPr>
          <p:cNvPr id="5" name="图形 4"/>
          <p:cNvPicPr>
            <a:picLocks noChangeAspect="1"/>
          </p:cNvPicPr>
          <p:nvPr/>
        </p:nvPicPr>
        <p:blipFill>
          <a:blip r:embed="rId34" cstate="screen">
            <a:extLst>
              <a:ext uri="{96DAC541-7B7A-43D3-8B79-37D633B846F1}">
                <asvg:svgBlip xmlns="" xmlns:asvg="http://schemas.microsoft.com/office/drawing/2016/SVG/main" r:embed="rId35"/>
              </a:ext>
            </a:extLst>
          </a:blip>
          <a:stretch>
            <a:fillRect/>
          </a:stretch>
        </p:blipFill>
        <p:spPr>
          <a:xfrm rot="6955213">
            <a:off x="-14583090" y="7908611"/>
            <a:ext cx="625789" cy="625789"/>
          </a:xfrm>
          <a:prstGeom prst="rect">
            <a:avLst/>
          </a:prstGeom>
        </p:spPr>
      </p:pic>
      <p:sp>
        <p:nvSpPr>
          <p:cNvPr id="6" name="文本框 5"/>
          <p:cNvSpPr txBox="1"/>
          <p:nvPr/>
        </p:nvSpPr>
        <p:spPr>
          <a:xfrm rot="6955213">
            <a:off x="-15720248" y="7659469"/>
            <a:ext cx="726482" cy="646331"/>
          </a:xfrm>
          <a:prstGeom prst="rect">
            <a:avLst/>
          </a:prstGeom>
          <a:noFill/>
        </p:spPr>
        <p:txBody>
          <a:bodyPr wrap="none" rtlCol="0">
            <a:spAutoFit/>
          </a:bodyPr>
          <a:lstStyle/>
          <a:p>
            <a:pPr algn="ctr"/>
            <a:r>
              <a:rPr lang="en-US" altLang="zh-CN" sz="3600" dirty="0">
                <a:gradFill>
                  <a:gsLst>
                    <a:gs pos="40000">
                      <a:schemeClr val="accent1"/>
                    </a:gs>
                    <a:gs pos="100000">
                      <a:schemeClr val="accent2">
                        <a:lumMod val="40000"/>
                        <a:lumOff val="60000"/>
                        <a:alpha val="0"/>
                      </a:schemeClr>
                    </a:gs>
                  </a:gsLst>
                  <a:lin ang="5400000" scaled="0"/>
                </a:gradFill>
                <a:cs typeface="+mn-ea"/>
                <a:sym typeface="+mn-lt"/>
              </a:rPr>
              <a:t>01</a:t>
            </a:r>
            <a:endParaRPr lang="zh-CN" altLang="en-US" sz="3600" dirty="0">
              <a:gradFill>
                <a:gsLst>
                  <a:gs pos="40000">
                    <a:schemeClr val="accent1"/>
                  </a:gs>
                  <a:gs pos="100000">
                    <a:schemeClr val="accent2">
                      <a:lumMod val="40000"/>
                      <a:lumOff val="60000"/>
                      <a:alpha val="0"/>
                    </a:schemeClr>
                  </a:gs>
                </a:gsLst>
                <a:lin ang="5400000" scaled="0"/>
              </a:gradFill>
              <a:cs typeface="+mn-ea"/>
              <a:sym typeface="+mn-lt"/>
            </a:endParaRPr>
          </a:p>
        </p:txBody>
      </p:sp>
      <p:sp>
        <p:nvSpPr>
          <p:cNvPr id="7" name="文本框 6"/>
          <p:cNvSpPr txBox="1"/>
          <p:nvPr/>
        </p:nvSpPr>
        <p:spPr>
          <a:xfrm rot="6955213">
            <a:off x="-18669000" y="7981331"/>
            <a:ext cx="2019300" cy="752514"/>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ctr"/>
            <a:r>
              <a:rPr lang="zh-CN" altLang="zh-CN" dirty="0">
                <a:solidFill>
                  <a:schemeClr val="accent1">
                    <a:lumMod val="75000"/>
                  </a:schemeClr>
                </a:solidFill>
                <a:latin typeface="+mn-lt"/>
                <a:cs typeface="+mn-ea"/>
                <a:sym typeface="+mn-lt"/>
              </a:rPr>
              <a:t>必须在幼儿主动获得经验的过程及基础上，发展幼儿的各种表现方式</a:t>
            </a:r>
            <a:endParaRPr lang="zh-CN" altLang="en-US" dirty="0">
              <a:solidFill>
                <a:schemeClr val="accent1">
                  <a:lumMod val="75000"/>
                </a:schemeClr>
              </a:solidFill>
              <a:latin typeface="+mn-lt"/>
              <a:cs typeface="+mn-ea"/>
              <a:sym typeface="+mn-lt"/>
            </a:endParaRPr>
          </a:p>
        </p:txBody>
      </p:sp>
      <p:sp>
        <p:nvSpPr>
          <p:cNvPr id="8" name="矩形 7"/>
          <p:cNvSpPr/>
          <p:nvPr/>
        </p:nvSpPr>
        <p:spPr>
          <a:xfrm rot="6955213">
            <a:off x="-20916900" y="5777230"/>
            <a:ext cx="2552700" cy="36588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rot="6955213">
            <a:off x="-16078200" y="8531226"/>
            <a:ext cx="2552700" cy="117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rot="6955213">
            <a:off x="-17360385" y="7737477"/>
            <a:ext cx="1188716" cy="1188716"/>
          </a:xfrm>
          <a:prstGeom prst="ellipse">
            <a:avLst/>
          </a:prstGeom>
          <a:solidFill>
            <a:schemeClr val="bg1"/>
          </a:solidFill>
          <a:ln>
            <a:noFill/>
          </a:ln>
          <a:effectLst>
            <a:outerShdw blurRad="1651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15" name="文本框 14"/>
          <p:cNvSpPr txBox="1"/>
          <p:nvPr/>
        </p:nvSpPr>
        <p:spPr>
          <a:xfrm rot="6955213">
            <a:off x="-13993048" y="8396069"/>
            <a:ext cx="726482" cy="646331"/>
          </a:xfrm>
          <a:prstGeom prst="rect">
            <a:avLst/>
          </a:prstGeom>
          <a:noFill/>
        </p:spPr>
        <p:txBody>
          <a:bodyPr wrap="none" rtlCol="0">
            <a:spAutoFit/>
          </a:bodyPr>
          <a:lstStyle/>
          <a:p>
            <a:pPr algn="ctr"/>
            <a:r>
              <a:rPr lang="en-US" altLang="zh-CN" sz="3600" dirty="0">
                <a:gradFill>
                  <a:gsLst>
                    <a:gs pos="40000">
                      <a:schemeClr val="accent1"/>
                    </a:gs>
                    <a:gs pos="100000">
                      <a:schemeClr val="accent2">
                        <a:lumMod val="40000"/>
                        <a:lumOff val="60000"/>
                        <a:alpha val="0"/>
                      </a:schemeClr>
                    </a:gs>
                  </a:gsLst>
                  <a:lin ang="5400000" scaled="0"/>
                </a:gradFill>
                <a:cs typeface="+mn-ea"/>
                <a:sym typeface="+mn-lt"/>
              </a:rPr>
              <a:t>02</a:t>
            </a:r>
            <a:endParaRPr lang="zh-CN" altLang="en-US" sz="3600" dirty="0">
              <a:gradFill>
                <a:gsLst>
                  <a:gs pos="40000">
                    <a:schemeClr val="accent1"/>
                  </a:gs>
                  <a:gs pos="100000">
                    <a:schemeClr val="accent2">
                      <a:lumMod val="40000"/>
                      <a:lumOff val="60000"/>
                      <a:alpha val="0"/>
                    </a:schemeClr>
                  </a:gs>
                </a:gsLst>
                <a:lin ang="5400000" scaled="0"/>
              </a:gradFill>
              <a:cs typeface="+mn-ea"/>
              <a:sym typeface="+mn-lt"/>
            </a:endParaRPr>
          </a:p>
        </p:txBody>
      </p:sp>
      <p:sp>
        <p:nvSpPr>
          <p:cNvPr id="16" name="矩形 15"/>
          <p:cNvSpPr/>
          <p:nvPr/>
        </p:nvSpPr>
        <p:spPr>
          <a:xfrm rot="6955213">
            <a:off x="-16370300" y="5967730"/>
            <a:ext cx="2552700" cy="36588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rot="6955213">
            <a:off x="-19443700" y="10144126"/>
            <a:ext cx="2552700" cy="117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rot="6955213">
            <a:off x="-14218917" y="7790184"/>
            <a:ext cx="1188716" cy="1188716"/>
          </a:xfrm>
          <a:prstGeom prst="ellipse">
            <a:avLst/>
          </a:prstGeom>
          <a:solidFill>
            <a:schemeClr val="bg1"/>
          </a:solidFill>
          <a:ln>
            <a:noFill/>
          </a:ln>
          <a:effectLst>
            <a:outerShdw blurRad="1651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19" name="文本框 18"/>
          <p:cNvSpPr txBox="1"/>
          <p:nvPr/>
        </p:nvSpPr>
        <p:spPr>
          <a:xfrm rot="6955213">
            <a:off x="-13866048" y="8510369"/>
            <a:ext cx="726482" cy="646331"/>
          </a:xfrm>
          <a:prstGeom prst="rect">
            <a:avLst/>
          </a:prstGeom>
          <a:noFill/>
        </p:spPr>
        <p:txBody>
          <a:bodyPr wrap="none" rtlCol="0">
            <a:spAutoFit/>
          </a:bodyPr>
          <a:lstStyle/>
          <a:p>
            <a:pPr algn="ctr"/>
            <a:r>
              <a:rPr lang="en-US" altLang="zh-CN" sz="3600" dirty="0">
                <a:gradFill>
                  <a:gsLst>
                    <a:gs pos="40000">
                      <a:schemeClr val="accent1"/>
                    </a:gs>
                    <a:gs pos="100000">
                      <a:schemeClr val="accent2">
                        <a:lumMod val="40000"/>
                        <a:lumOff val="60000"/>
                        <a:alpha val="0"/>
                      </a:schemeClr>
                    </a:gs>
                  </a:gsLst>
                  <a:lin ang="5400000" scaled="0"/>
                </a:gradFill>
                <a:cs typeface="+mn-ea"/>
                <a:sym typeface="+mn-lt"/>
              </a:rPr>
              <a:t>03</a:t>
            </a:r>
            <a:endParaRPr lang="zh-CN" altLang="en-US" sz="3600" dirty="0">
              <a:gradFill>
                <a:gsLst>
                  <a:gs pos="40000">
                    <a:schemeClr val="accent1"/>
                  </a:gs>
                  <a:gs pos="100000">
                    <a:schemeClr val="accent2">
                      <a:lumMod val="40000"/>
                      <a:lumOff val="60000"/>
                      <a:alpha val="0"/>
                    </a:schemeClr>
                  </a:gs>
                </a:gsLst>
                <a:lin ang="5400000" scaled="0"/>
              </a:gradFill>
              <a:cs typeface="+mn-ea"/>
              <a:sym typeface="+mn-lt"/>
            </a:endParaRPr>
          </a:p>
        </p:txBody>
      </p:sp>
      <p:pic>
        <p:nvPicPr>
          <p:cNvPr id="20" name="图形 19"/>
          <p:cNvPicPr>
            <a:picLocks noChangeAspect="1"/>
          </p:cNvPicPr>
          <p:nvPr/>
        </p:nvPicPr>
        <p:blipFill>
          <a:blip r:embed="rId36" cstate="screen">
            <a:extLst>
              <a:ext uri="{96DAC541-7B7A-43D3-8B79-37D633B846F1}">
                <asvg:svgBlip xmlns="" xmlns:asvg="http://schemas.microsoft.com/office/drawing/2016/SVG/main" r:embed="rId37"/>
              </a:ext>
            </a:extLst>
          </a:blip>
          <a:stretch>
            <a:fillRect/>
          </a:stretch>
        </p:blipFill>
        <p:spPr>
          <a:xfrm rot="6955213">
            <a:off x="-14227490" y="7756211"/>
            <a:ext cx="625789" cy="625789"/>
          </a:xfrm>
          <a:prstGeom prst="rect">
            <a:avLst/>
          </a:prstGeom>
        </p:spPr>
      </p:pic>
      <p:pic>
        <p:nvPicPr>
          <p:cNvPr id="39" name="图形 38"/>
          <p:cNvPicPr>
            <a:picLocks noChangeAspect="1"/>
          </p:cNvPicPr>
          <p:nvPr/>
        </p:nvPicPr>
        <p:blipFill>
          <a:blip r:embed="rId38" cstate="screen">
            <a:extLst>
              <a:ext uri="{96DAC541-7B7A-43D3-8B79-37D633B846F1}">
                <asvg:svgBlip xmlns="" xmlns:asvg="http://schemas.microsoft.com/office/drawing/2016/SVG/main" r:embed="rId39"/>
              </a:ext>
            </a:extLst>
          </a:blip>
          <a:stretch>
            <a:fillRect/>
          </a:stretch>
        </p:blipFill>
        <p:spPr>
          <a:xfrm rot="6955213">
            <a:off x="-15383190" y="9153211"/>
            <a:ext cx="625789" cy="625789"/>
          </a:xfrm>
          <a:prstGeom prst="rect">
            <a:avLst/>
          </a:prstGeom>
        </p:spPr>
      </p:pic>
      <p:sp>
        <p:nvSpPr>
          <p:cNvPr id="47" name="文本框 46"/>
          <p:cNvSpPr txBox="1"/>
          <p:nvPr/>
        </p:nvSpPr>
        <p:spPr>
          <a:xfrm rot="6955213">
            <a:off x="-15976600" y="8387731"/>
            <a:ext cx="2019300" cy="752514"/>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ctr"/>
            <a:r>
              <a:rPr lang="zh-CN" altLang="zh-CN" dirty="0">
                <a:solidFill>
                  <a:schemeClr val="accent1">
                    <a:lumMod val="75000"/>
                  </a:schemeClr>
                </a:solidFill>
                <a:latin typeface="+mn-lt"/>
                <a:cs typeface="+mn-ea"/>
                <a:sym typeface="+mn-lt"/>
              </a:rPr>
              <a:t>活动各环节内容的生成及活动内容的选择必须根据儿童的兴趣和愿望来实施</a:t>
            </a:r>
            <a:endParaRPr lang="zh-CN" altLang="en-US" dirty="0">
              <a:solidFill>
                <a:schemeClr val="accent1">
                  <a:lumMod val="75000"/>
                </a:schemeClr>
              </a:solidFill>
              <a:latin typeface="+mn-lt"/>
              <a:cs typeface="+mn-ea"/>
              <a:sym typeface="+mn-lt"/>
            </a:endParaRPr>
          </a:p>
        </p:txBody>
      </p:sp>
      <p:sp>
        <p:nvSpPr>
          <p:cNvPr id="63" name="文本框 62"/>
          <p:cNvSpPr txBox="1"/>
          <p:nvPr/>
        </p:nvSpPr>
        <p:spPr>
          <a:xfrm rot="6955213">
            <a:off x="-15976600" y="7930531"/>
            <a:ext cx="2019300" cy="752514"/>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ctr"/>
            <a:r>
              <a:rPr lang="zh-CN" altLang="zh-CN" dirty="0">
                <a:solidFill>
                  <a:schemeClr val="accent1">
                    <a:lumMod val="75000"/>
                  </a:schemeClr>
                </a:solidFill>
                <a:latin typeface="+mn-lt"/>
                <a:cs typeface="+mn-ea"/>
                <a:sym typeface="+mn-lt"/>
              </a:rPr>
              <a:t>充分运用来自活动内容有关的外界条件，互相协作配合，提高对儿童教育的有效性</a:t>
            </a:r>
            <a:endParaRPr lang="zh-CN" altLang="en-US" dirty="0">
              <a:solidFill>
                <a:schemeClr val="accent1">
                  <a:lumMod val="75000"/>
                </a:schemeClr>
              </a:solidFill>
              <a:latin typeface="+mn-lt"/>
              <a:cs typeface="+mn-ea"/>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14:presetBounceEnd="38000">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14:bounceEnd="38000">
                                          <p:cBhvr>
                                            <p:cTn id="7"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14:presetBounceEnd="38000">
                                      <p:stCondLst>
                                        <p:cond delay="0"/>
                                      </p:stCondLst>
                                      <p:childTnLst>
                                        <p:set>
                                          <p:cBhvr>
                                            <p:cTn id="10" dur="1" fill="hold">
                                              <p:stCondLst>
                                                <p:cond delay="0"/>
                                              </p:stCondLst>
                                            </p:cTn>
                                            <p:tgtEl>
                                              <p:spTgt spid="11"/>
                                            </p:tgtEl>
                                            <p:attrNameLst>
                                              <p:attrName>style.visibility</p:attrName>
                                            </p:attrNameLst>
                                          </p:cBhvr>
                                          <p:to>
                                            <p:strVal val="visible"/>
                                          </p:to>
                                        </p:set>
                                        <p:anim to="" calcmode="lin" valueType="num" p14:bounceEnd="38000">
                                          <p:cBhvr>
                                            <p:cTn id="11" dur="2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14:presetBounceEnd="38000">
                                      <p:stCondLst>
                                        <p:cond delay="0"/>
                                      </p:stCondLst>
                                      <p:childTnLst>
                                        <p:set>
                                          <p:cBhvr>
                                            <p:cTn id="14" dur="1" fill="hold">
                                              <p:stCondLst>
                                                <p:cond delay="0"/>
                                              </p:stCondLst>
                                            </p:cTn>
                                            <p:tgtEl>
                                              <p:spTgt spid="53"/>
                                            </p:tgtEl>
                                            <p:attrNameLst>
                                              <p:attrName>style.visibility</p:attrName>
                                            </p:attrNameLst>
                                          </p:cBhvr>
                                          <p:to>
                                            <p:strVal val="visible"/>
                                          </p:to>
                                        </p:set>
                                        <p:anim to="" calcmode="lin" valueType="num" p14:bounceEnd="38000">
                                          <p:cBhvr>
                                            <p:cTn id="15" dur="2000" fill="hold">
                                              <p:stCondLst>
                                                <p:cond delay="0"/>
                                              </p:stCondLst>
                                            </p:cTn>
                                            <p:tgtEl>
                                              <p:spTgt spid="5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5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14:presetBounceEnd="38000">
                                      <p:stCondLst>
                                        <p:cond delay="0"/>
                                      </p:stCondLst>
                                      <p:childTnLst>
                                        <p:set>
                                          <p:cBhvr>
                                            <p:cTn id="18" dur="1" fill="hold">
                                              <p:stCondLst>
                                                <p:cond delay="0"/>
                                              </p:stCondLst>
                                            </p:cTn>
                                            <p:tgtEl>
                                              <p:spTgt spid="21"/>
                                            </p:tgtEl>
                                            <p:attrNameLst>
                                              <p:attrName>style.visibility</p:attrName>
                                            </p:attrNameLst>
                                          </p:cBhvr>
                                          <p:to>
                                            <p:strVal val="visible"/>
                                          </p:to>
                                        </p:set>
                                        <p:anim to="" calcmode="lin" valueType="num" p14:bounceEnd="38000">
                                          <p:cBhvr>
                                            <p:cTn id="19" dur="2000" fill="hold">
                                              <p:stCondLst>
                                                <p:cond delay="0"/>
                                              </p:stCondLst>
                                            </p:cTn>
                                            <p:tgtEl>
                                              <p:spTgt spid="2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2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14:presetBounceEnd="38000">
                                      <p:stCondLst>
                                        <p:cond delay="0"/>
                                      </p:stCondLst>
                                      <p:childTnLst>
                                        <p:set>
                                          <p:cBhvr>
                                            <p:cTn id="22" dur="1" fill="hold">
                                              <p:stCondLst>
                                                <p:cond delay="0"/>
                                              </p:stCondLst>
                                            </p:cTn>
                                            <p:tgtEl>
                                              <p:spTgt spid="49"/>
                                            </p:tgtEl>
                                            <p:attrNameLst>
                                              <p:attrName>style.visibility</p:attrName>
                                            </p:attrNameLst>
                                          </p:cBhvr>
                                          <p:to>
                                            <p:strVal val="visible"/>
                                          </p:to>
                                        </p:set>
                                        <p:anim to="" calcmode="lin" valueType="num" p14:bounceEnd="38000">
                                          <p:cBhvr>
                                            <p:cTn id="23" dur="2000" fill="hold">
                                              <p:stCondLst>
                                                <p:cond delay="0"/>
                                              </p:stCondLst>
                                            </p:cTn>
                                            <p:tgtEl>
                                              <p:spTgt spid="4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4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14:presetBounceEnd="38000">
                                      <p:stCondLst>
                                        <p:cond delay="0"/>
                                      </p:stCondLst>
                                      <p:childTnLst>
                                        <p:set>
                                          <p:cBhvr>
                                            <p:cTn id="26" dur="1" fill="hold">
                                              <p:stCondLst>
                                                <p:cond delay="0"/>
                                              </p:stCondLst>
                                            </p:cTn>
                                            <p:tgtEl>
                                              <p:spTgt spid="56"/>
                                            </p:tgtEl>
                                            <p:attrNameLst>
                                              <p:attrName>style.visibility</p:attrName>
                                            </p:attrNameLst>
                                          </p:cBhvr>
                                          <p:to>
                                            <p:strVal val="visible"/>
                                          </p:to>
                                        </p:set>
                                        <p:anim to="" calcmode="lin" valueType="num" p14:bounceEnd="38000">
                                          <p:cBhvr>
                                            <p:cTn id="27" dur="2000" fill="hold">
                                              <p:stCondLst>
                                                <p:cond delay="0"/>
                                              </p:stCondLst>
                                            </p:cTn>
                                            <p:tgtEl>
                                              <p:spTgt spid="5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5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14:presetBounceEnd="38000">
                                      <p:stCondLst>
                                        <p:cond delay="0"/>
                                      </p:stCondLst>
                                      <p:childTnLst>
                                        <p:set>
                                          <p:cBhvr>
                                            <p:cTn id="30" dur="1" fill="hold">
                                              <p:stCondLst>
                                                <p:cond delay="0"/>
                                              </p:stCondLst>
                                            </p:cTn>
                                            <p:tgtEl>
                                              <p:spTgt spid="13"/>
                                            </p:tgtEl>
                                            <p:attrNameLst>
                                              <p:attrName>style.visibility</p:attrName>
                                            </p:attrNameLst>
                                          </p:cBhvr>
                                          <p:to>
                                            <p:strVal val="visible"/>
                                          </p:to>
                                        </p:set>
                                        <p:anim to="" calcmode="lin" valueType="num" p14:bounceEnd="38000">
                                          <p:cBhvr>
                                            <p:cTn id="31" dur="2000" fill="hold">
                                              <p:stCondLst>
                                                <p:cond delay="0"/>
                                              </p:stCondLst>
                                            </p:cTn>
                                            <p:tgtEl>
                                              <p:spTgt spid="1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1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14:presetBounceEnd="38000">
                                      <p:stCondLst>
                                        <p:cond delay="0"/>
                                      </p:stCondLst>
                                      <p:childTnLst>
                                        <p:set>
                                          <p:cBhvr>
                                            <p:cTn id="34" dur="1" fill="hold">
                                              <p:stCondLst>
                                                <p:cond delay="0"/>
                                              </p:stCondLst>
                                            </p:cTn>
                                            <p:tgtEl>
                                              <p:spTgt spid="9"/>
                                            </p:tgtEl>
                                            <p:attrNameLst>
                                              <p:attrName>style.visibility</p:attrName>
                                            </p:attrNameLst>
                                          </p:cBhvr>
                                          <p:to>
                                            <p:strVal val="visible"/>
                                          </p:to>
                                        </p:set>
                                        <p:anim to="" calcmode="lin" valueType="num" p14:bounceEnd="38000">
                                          <p:cBhvr>
                                            <p:cTn id="35" dur="2000" fill="hold">
                                              <p:stCondLst>
                                                <p:cond delay="0"/>
                                              </p:stCondLst>
                                            </p:cTn>
                                            <p:tgtEl>
                                              <p:spTgt spid="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14:presetBounceEnd="38000">
                                      <p:stCondLst>
                                        <p:cond delay="0"/>
                                      </p:stCondLst>
                                      <p:childTnLst>
                                        <p:set>
                                          <p:cBhvr>
                                            <p:cTn id="38" dur="1" fill="hold">
                                              <p:stCondLst>
                                                <p:cond delay="0"/>
                                              </p:stCondLst>
                                            </p:cTn>
                                            <p:tgtEl>
                                              <p:spTgt spid="115"/>
                                            </p:tgtEl>
                                            <p:attrNameLst>
                                              <p:attrName>style.visibility</p:attrName>
                                            </p:attrNameLst>
                                          </p:cBhvr>
                                          <p:to>
                                            <p:strVal val="visible"/>
                                          </p:to>
                                        </p:set>
                                        <p:anim to="" calcmode="lin" valueType="num" p14:bounceEnd="38000">
                                          <p:cBhvr>
                                            <p:cTn id="39" dur="2000" fill="hold">
                                              <p:stCondLst>
                                                <p:cond delay="0"/>
                                              </p:stCondLst>
                                            </p:cTn>
                                            <p:tgtEl>
                                              <p:spTgt spid="11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0" dur="2000" fill="hold">
                                              <p:stCondLst>
                                                <p:cond delay="0"/>
                                              </p:stCondLst>
                                            </p:cTn>
                                            <p:tgtEl>
                                              <p:spTgt spid="11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13" grpId="0"/>
          <p:bldP spid="9" grpId="0"/>
          <p:bldP spid="1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to="" calcmode="lin" valueType="num">
                                          <p:cBhvr>
                                            <p:cTn id="11" dur="2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to="" calcmode="lin" valueType="num">
                                          <p:cBhvr>
                                            <p:cTn id="15" dur="2000" fill="hold">
                                              <p:stCondLst>
                                                <p:cond delay="0"/>
                                              </p:stCondLst>
                                            </p:cTn>
                                            <p:tgtEl>
                                              <p:spTgt spid="5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5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to="" calcmode="lin" valueType="num">
                                          <p:cBhvr>
                                            <p:cTn id="19" dur="2000" fill="hold">
                                              <p:stCondLst>
                                                <p:cond delay="0"/>
                                              </p:stCondLst>
                                            </p:cTn>
                                            <p:tgtEl>
                                              <p:spTgt spid="2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2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 to="" calcmode="lin" valueType="num">
                                          <p:cBhvr>
                                            <p:cTn id="23" dur="2000" fill="hold">
                                              <p:stCondLst>
                                                <p:cond delay="0"/>
                                              </p:stCondLst>
                                            </p:cTn>
                                            <p:tgtEl>
                                              <p:spTgt spid="4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4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 to="" calcmode="lin" valueType="num">
                                          <p:cBhvr>
                                            <p:cTn id="27" dur="2000" fill="hold">
                                              <p:stCondLst>
                                                <p:cond delay="0"/>
                                              </p:stCondLst>
                                            </p:cTn>
                                            <p:tgtEl>
                                              <p:spTgt spid="5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5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to="" calcmode="lin" valueType="num">
                                          <p:cBhvr>
                                            <p:cTn id="31" dur="2000" fill="hold">
                                              <p:stCondLst>
                                                <p:cond delay="0"/>
                                              </p:stCondLst>
                                            </p:cTn>
                                            <p:tgtEl>
                                              <p:spTgt spid="1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1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to="" calcmode="lin" valueType="num">
                                          <p:cBhvr>
                                            <p:cTn id="35" dur="2000" fill="hold">
                                              <p:stCondLst>
                                                <p:cond delay="0"/>
                                              </p:stCondLst>
                                            </p:cTn>
                                            <p:tgtEl>
                                              <p:spTgt spid="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stCondLst>
                                        <p:cond delay="0"/>
                                      </p:stCondLst>
                                      <p:childTnLst>
                                        <p:set>
                                          <p:cBhvr>
                                            <p:cTn id="38" dur="1" fill="hold">
                                              <p:stCondLst>
                                                <p:cond delay="0"/>
                                              </p:stCondLst>
                                            </p:cTn>
                                            <p:tgtEl>
                                              <p:spTgt spid="115"/>
                                            </p:tgtEl>
                                            <p:attrNameLst>
                                              <p:attrName>style.visibility</p:attrName>
                                            </p:attrNameLst>
                                          </p:cBhvr>
                                          <p:to>
                                            <p:strVal val="visible"/>
                                          </p:to>
                                        </p:set>
                                        <p:anim to="" calcmode="lin" valueType="num">
                                          <p:cBhvr>
                                            <p:cTn id="39" dur="2000" fill="hold">
                                              <p:stCondLst>
                                                <p:cond delay="0"/>
                                              </p:stCondLst>
                                            </p:cTn>
                                            <p:tgtEl>
                                              <p:spTgt spid="11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0" dur="2000" fill="hold">
                                              <p:stCondLst>
                                                <p:cond delay="0"/>
                                              </p:stCondLst>
                                            </p:cTn>
                                            <p:tgtEl>
                                              <p:spTgt spid="11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13" grpId="0"/>
          <p:bldP spid="9" grpId="0"/>
          <p:bldP spid="115"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155700" y="2095842"/>
            <a:ext cx="2552700" cy="36588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1155700" y="5637237"/>
            <a:ext cx="2552700" cy="117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1759465" y="2975319"/>
            <a:ext cx="1188716" cy="1188716"/>
          </a:xfrm>
          <a:prstGeom prst="ellipse">
            <a:avLst/>
          </a:prstGeom>
          <a:solidFill>
            <a:schemeClr val="bg1"/>
          </a:solidFill>
          <a:ln>
            <a:noFill/>
          </a:ln>
          <a:effectLst>
            <a:outerShdw blurRad="1651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pic>
        <p:nvPicPr>
          <p:cNvPr id="16" name="图形 15"/>
          <p:cNvPicPr>
            <a:picLocks noChangeAspect="1"/>
          </p:cNvPicPr>
          <p:nvPr/>
        </p:nvPicPr>
        <p:blipFill>
          <a:blip r:embed="rId2" cstate="screen">
            <a:extLst>
              <a:ext uri="{96DAC541-7B7A-43D3-8B79-37D633B846F1}">
                <asvg:svgBlip xmlns="" xmlns:asvg="http://schemas.microsoft.com/office/drawing/2016/SVG/main" r:embed="rId3"/>
              </a:ext>
            </a:extLst>
          </a:blip>
          <a:stretch>
            <a:fillRect/>
          </a:stretch>
        </p:blipFill>
        <p:spPr>
          <a:xfrm>
            <a:off x="2040929" y="3256783"/>
            <a:ext cx="625789" cy="625789"/>
          </a:xfrm>
          <a:prstGeom prst="rect">
            <a:avLst/>
          </a:prstGeom>
        </p:spPr>
      </p:pic>
      <p:sp>
        <p:nvSpPr>
          <p:cNvPr id="18" name="文本框 17"/>
          <p:cNvSpPr txBox="1"/>
          <p:nvPr/>
        </p:nvSpPr>
        <p:spPr>
          <a:xfrm>
            <a:off x="1990582" y="2493879"/>
            <a:ext cx="726482" cy="646331"/>
          </a:xfrm>
          <a:prstGeom prst="rect">
            <a:avLst/>
          </a:prstGeom>
          <a:noFill/>
        </p:spPr>
        <p:txBody>
          <a:bodyPr wrap="none" rtlCol="0">
            <a:spAutoFit/>
          </a:bodyPr>
          <a:lstStyle/>
          <a:p>
            <a:pPr algn="ctr"/>
            <a:r>
              <a:rPr lang="en-US" altLang="zh-CN" sz="3600" dirty="0">
                <a:gradFill>
                  <a:gsLst>
                    <a:gs pos="40000">
                      <a:schemeClr val="accent1"/>
                    </a:gs>
                    <a:gs pos="100000">
                      <a:schemeClr val="accent2">
                        <a:lumMod val="40000"/>
                        <a:lumOff val="60000"/>
                        <a:alpha val="0"/>
                      </a:schemeClr>
                    </a:gs>
                  </a:gsLst>
                  <a:lin ang="5400000" scaled="0"/>
                </a:gradFill>
                <a:cs typeface="+mn-ea"/>
                <a:sym typeface="+mn-lt"/>
              </a:rPr>
              <a:t>01</a:t>
            </a:r>
            <a:endParaRPr lang="zh-CN" altLang="en-US" sz="3600" dirty="0">
              <a:gradFill>
                <a:gsLst>
                  <a:gs pos="40000">
                    <a:schemeClr val="accent1"/>
                  </a:gs>
                  <a:gs pos="100000">
                    <a:schemeClr val="accent2">
                      <a:lumMod val="40000"/>
                      <a:lumOff val="60000"/>
                      <a:alpha val="0"/>
                    </a:schemeClr>
                  </a:gs>
                </a:gsLst>
                <a:lin ang="5400000" scaled="0"/>
              </a:gradFill>
              <a:cs typeface="+mn-ea"/>
              <a:sym typeface="+mn-lt"/>
            </a:endParaRPr>
          </a:p>
        </p:txBody>
      </p:sp>
      <p:sp>
        <p:nvSpPr>
          <p:cNvPr id="9" name="文本框 8"/>
          <p:cNvSpPr txBox="1"/>
          <p:nvPr/>
        </p:nvSpPr>
        <p:spPr>
          <a:xfrm>
            <a:off x="1344172" y="4411757"/>
            <a:ext cx="2019300" cy="752514"/>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ctr"/>
            <a:r>
              <a:rPr lang="zh-CN" altLang="zh-CN" dirty="0">
                <a:solidFill>
                  <a:schemeClr val="accent1">
                    <a:lumMod val="75000"/>
                  </a:schemeClr>
                </a:solidFill>
                <a:latin typeface="+mn-lt"/>
                <a:cs typeface="+mn-ea"/>
                <a:sym typeface="+mn-lt"/>
              </a:rPr>
              <a:t>必须在幼儿主动获得经验的过程及基础上，发展幼儿的各种表现方式</a:t>
            </a:r>
            <a:endParaRPr lang="zh-CN" altLang="en-US" dirty="0">
              <a:solidFill>
                <a:schemeClr val="accent1">
                  <a:lumMod val="75000"/>
                </a:schemeClr>
              </a:solidFill>
              <a:latin typeface="+mn-lt"/>
              <a:cs typeface="+mn-ea"/>
              <a:sym typeface="+mn-lt"/>
            </a:endParaRPr>
          </a:p>
        </p:txBody>
      </p:sp>
      <p:sp>
        <p:nvSpPr>
          <p:cNvPr id="21" name="矩形 20"/>
          <p:cNvSpPr/>
          <p:nvPr/>
        </p:nvSpPr>
        <p:spPr>
          <a:xfrm>
            <a:off x="4819650" y="2095842"/>
            <a:ext cx="2552700" cy="36588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819650" y="5637237"/>
            <a:ext cx="2552700" cy="117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p:nvSpPr>
        <p:spPr>
          <a:xfrm>
            <a:off x="5423415" y="2975319"/>
            <a:ext cx="1188716" cy="1188716"/>
          </a:xfrm>
          <a:prstGeom prst="ellipse">
            <a:avLst/>
          </a:prstGeom>
          <a:solidFill>
            <a:schemeClr val="bg1"/>
          </a:solidFill>
          <a:ln>
            <a:noFill/>
          </a:ln>
          <a:effectLst>
            <a:outerShdw blurRad="1651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24" name="文本框 23"/>
          <p:cNvSpPr txBox="1"/>
          <p:nvPr/>
        </p:nvSpPr>
        <p:spPr>
          <a:xfrm>
            <a:off x="5654532" y="2493879"/>
            <a:ext cx="726482" cy="646331"/>
          </a:xfrm>
          <a:prstGeom prst="rect">
            <a:avLst/>
          </a:prstGeom>
          <a:noFill/>
        </p:spPr>
        <p:txBody>
          <a:bodyPr wrap="none" rtlCol="0">
            <a:spAutoFit/>
          </a:bodyPr>
          <a:lstStyle/>
          <a:p>
            <a:pPr algn="ctr"/>
            <a:r>
              <a:rPr lang="en-US" altLang="zh-CN" sz="3600" dirty="0">
                <a:gradFill>
                  <a:gsLst>
                    <a:gs pos="40000">
                      <a:schemeClr val="accent1"/>
                    </a:gs>
                    <a:gs pos="100000">
                      <a:schemeClr val="accent2">
                        <a:lumMod val="40000"/>
                        <a:lumOff val="60000"/>
                        <a:alpha val="0"/>
                      </a:schemeClr>
                    </a:gs>
                  </a:gsLst>
                  <a:lin ang="5400000" scaled="0"/>
                </a:gradFill>
                <a:cs typeface="+mn-ea"/>
                <a:sym typeface="+mn-lt"/>
              </a:rPr>
              <a:t>02</a:t>
            </a:r>
            <a:endParaRPr lang="zh-CN" altLang="en-US" sz="3600" dirty="0">
              <a:gradFill>
                <a:gsLst>
                  <a:gs pos="40000">
                    <a:schemeClr val="accent1"/>
                  </a:gs>
                  <a:gs pos="100000">
                    <a:schemeClr val="accent2">
                      <a:lumMod val="40000"/>
                      <a:lumOff val="60000"/>
                      <a:alpha val="0"/>
                    </a:schemeClr>
                  </a:gs>
                </a:gsLst>
                <a:lin ang="5400000" scaled="0"/>
              </a:gradFill>
              <a:cs typeface="+mn-ea"/>
              <a:sym typeface="+mn-lt"/>
            </a:endParaRPr>
          </a:p>
        </p:txBody>
      </p:sp>
      <p:sp>
        <p:nvSpPr>
          <p:cNvPr id="29" name="矩形 28"/>
          <p:cNvSpPr/>
          <p:nvPr/>
        </p:nvSpPr>
        <p:spPr>
          <a:xfrm>
            <a:off x="8483600" y="2095842"/>
            <a:ext cx="2552700" cy="36588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p:cNvSpPr/>
          <p:nvPr/>
        </p:nvSpPr>
        <p:spPr>
          <a:xfrm>
            <a:off x="8483600" y="5637237"/>
            <a:ext cx="2552700" cy="117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p:cNvSpPr/>
          <p:nvPr/>
        </p:nvSpPr>
        <p:spPr>
          <a:xfrm>
            <a:off x="9087365" y="2975319"/>
            <a:ext cx="1188716" cy="1188716"/>
          </a:xfrm>
          <a:prstGeom prst="ellipse">
            <a:avLst/>
          </a:prstGeom>
          <a:solidFill>
            <a:schemeClr val="bg1"/>
          </a:solidFill>
          <a:ln>
            <a:noFill/>
          </a:ln>
          <a:effectLst>
            <a:outerShdw blurRad="1651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32" name="文本框 31"/>
          <p:cNvSpPr txBox="1"/>
          <p:nvPr/>
        </p:nvSpPr>
        <p:spPr>
          <a:xfrm>
            <a:off x="9318482" y="2493879"/>
            <a:ext cx="726482" cy="646331"/>
          </a:xfrm>
          <a:prstGeom prst="rect">
            <a:avLst/>
          </a:prstGeom>
          <a:noFill/>
        </p:spPr>
        <p:txBody>
          <a:bodyPr wrap="none" rtlCol="0">
            <a:spAutoFit/>
          </a:bodyPr>
          <a:lstStyle/>
          <a:p>
            <a:pPr algn="ctr"/>
            <a:r>
              <a:rPr lang="en-US" altLang="zh-CN" sz="3600" dirty="0">
                <a:gradFill>
                  <a:gsLst>
                    <a:gs pos="40000">
                      <a:schemeClr val="accent1"/>
                    </a:gs>
                    <a:gs pos="100000">
                      <a:schemeClr val="accent2">
                        <a:lumMod val="40000"/>
                        <a:lumOff val="60000"/>
                        <a:alpha val="0"/>
                      </a:schemeClr>
                    </a:gs>
                  </a:gsLst>
                  <a:lin ang="5400000" scaled="0"/>
                </a:gradFill>
                <a:cs typeface="+mn-ea"/>
                <a:sym typeface="+mn-lt"/>
              </a:rPr>
              <a:t>03</a:t>
            </a:r>
            <a:endParaRPr lang="zh-CN" altLang="en-US" sz="3600" dirty="0">
              <a:gradFill>
                <a:gsLst>
                  <a:gs pos="40000">
                    <a:schemeClr val="accent1"/>
                  </a:gs>
                  <a:gs pos="100000">
                    <a:schemeClr val="accent2">
                      <a:lumMod val="40000"/>
                      <a:lumOff val="60000"/>
                      <a:alpha val="0"/>
                    </a:schemeClr>
                  </a:gs>
                </a:gsLst>
                <a:lin ang="5400000" scaled="0"/>
              </a:gradFill>
              <a:cs typeface="+mn-ea"/>
              <a:sym typeface="+mn-lt"/>
            </a:endParaRPr>
          </a:p>
        </p:txBody>
      </p:sp>
      <p:pic>
        <p:nvPicPr>
          <p:cNvPr id="37" name="图形 36"/>
          <p:cNvPicPr>
            <a:picLocks noChangeAspect="1"/>
          </p:cNvPicPr>
          <p:nvPr/>
        </p:nvPicPr>
        <p:blipFill>
          <a:blip r:embed="rId4" cstate="screen">
            <a:extLst>
              <a:ext uri="{96DAC541-7B7A-43D3-8B79-37D633B846F1}">
                <asvg:svgBlip xmlns="" xmlns:asvg="http://schemas.microsoft.com/office/drawing/2016/SVG/main" r:embed="rId5"/>
              </a:ext>
            </a:extLst>
          </a:blip>
          <a:stretch>
            <a:fillRect/>
          </a:stretch>
        </p:blipFill>
        <p:spPr>
          <a:xfrm>
            <a:off x="9368829" y="3256783"/>
            <a:ext cx="625789" cy="625789"/>
          </a:xfrm>
          <a:prstGeom prst="rect">
            <a:avLst/>
          </a:prstGeom>
        </p:spPr>
      </p:pic>
      <p:pic>
        <p:nvPicPr>
          <p:cNvPr id="39" name="图形 38"/>
          <p:cNvPicPr>
            <a:picLocks noChangeAspect="1"/>
          </p:cNvPicPr>
          <p:nvPr/>
        </p:nvPicPr>
        <p:blipFill>
          <a:blip r:embed="rId6" cstate="screen">
            <a:extLst>
              <a:ext uri="{96DAC541-7B7A-43D3-8B79-37D633B846F1}">
                <asvg:svgBlip xmlns="" xmlns:asvg="http://schemas.microsoft.com/office/drawing/2016/SVG/main" r:embed="rId7"/>
              </a:ext>
            </a:extLst>
          </a:blip>
          <a:stretch>
            <a:fillRect/>
          </a:stretch>
        </p:blipFill>
        <p:spPr>
          <a:xfrm>
            <a:off x="5704879" y="3256783"/>
            <a:ext cx="625789" cy="625789"/>
          </a:xfrm>
          <a:prstGeom prst="rect">
            <a:avLst/>
          </a:prstGeom>
        </p:spPr>
      </p:pic>
      <p:sp>
        <p:nvSpPr>
          <p:cNvPr id="5" name="文本框 4"/>
          <p:cNvSpPr txBox="1"/>
          <p:nvPr/>
        </p:nvSpPr>
        <p:spPr>
          <a:xfrm>
            <a:off x="5008122" y="4411757"/>
            <a:ext cx="2019300" cy="752514"/>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ctr"/>
            <a:r>
              <a:rPr lang="zh-CN" altLang="zh-CN" dirty="0">
                <a:solidFill>
                  <a:schemeClr val="accent1">
                    <a:lumMod val="75000"/>
                  </a:schemeClr>
                </a:solidFill>
                <a:latin typeface="+mn-lt"/>
                <a:cs typeface="+mn-ea"/>
                <a:sym typeface="+mn-lt"/>
              </a:rPr>
              <a:t>活动各环节内容的生成及活动内容的选择必须根据儿童的兴趣和愿望来实施</a:t>
            </a:r>
            <a:endParaRPr lang="zh-CN" altLang="en-US" dirty="0">
              <a:solidFill>
                <a:schemeClr val="accent1">
                  <a:lumMod val="75000"/>
                </a:schemeClr>
              </a:solidFill>
              <a:latin typeface="+mn-lt"/>
              <a:cs typeface="+mn-ea"/>
              <a:sym typeface="+mn-lt"/>
            </a:endParaRPr>
          </a:p>
        </p:txBody>
      </p:sp>
      <p:sp>
        <p:nvSpPr>
          <p:cNvPr id="7" name="文本框 6"/>
          <p:cNvSpPr txBox="1"/>
          <p:nvPr/>
        </p:nvSpPr>
        <p:spPr>
          <a:xfrm>
            <a:off x="8672072" y="4411757"/>
            <a:ext cx="2019300" cy="752514"/>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ctr"/>
            <a:r>
              <a:rPr lang="zh-CN" altLang="zh-CN" dirty="0">
                <a:solidFill>
                  <a:schemeClr val="accent1">
                    <a:lumMod val="75000"/>
                  </a:schemeClr>
                </a:solidFill>
                <a:latin typeface="+mn-lt"/>
                <a:cs typeface="+mn-ea"/>
                <a:sym typeface="+mn-lt"/>
              </a:rPr>
              <a:t>充分运用来自活动内容有关的外界条件，互相协作配合，提高对儿童教育的有效性</a:t>
            </a:r>
            <a:endParaRPr lang="zh-CN" altLang="en-US" dirty="0">
              <a:solidFill>
                <a:schemeClr val="accent1">
                  <a:lumMod val="75000"/>
                </a:schemeClr>
              </a:solidFill>
              <a:latin typeface="+mn-lt"/>
              <a:cs typeface="+mn-ea"/>
              <a:sym typeface="+mn-lt"/>
            </a:endParaRPr>
          </a:p>
        </p:txBody>
      </p:sp>
      <p:sp>
        <p:nvSpPr>
          <p:cNvPr id="41" name="文本框 40"/>
          <p:cNvSpPr txBox="1"/>
          <p:nvPr/>
        </p:nvSpPr>
        <p:spPr>
          <a:xfrm>
            <a:off x="17489246" y="22345681"/>
            <a:ext cx="2822111" cy="752514"/>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latin typeface="+mn-lt"/>
                <a:cs typeface="+mn-ea"/>
                <a:sym typeface="+mn-lt"/>
              </a:rPr>
              <a:t>在系列探索活动过程中，幼儿逐步产生了</a:t>
            </a:r>
            <a:r>
              <a:rPr lang="zh-CN" altLang="zh-CN">
                <a:latin typeface="+mn-lt"/>
                <a:cs typeface="+mn-ea"/>
                <a:sym typeface="+mn-lt"/>
              </a:rPr>
              <a:t>想了解</a:t>
            </a:r>
            <a:r>
              <a:rPr lang="en-US" altLang="zh-CN" dirty="0">
                <a:latin typeface="+mn-lt"/>
                <a:cs typeface="+mn-ea"/>
                <a:sym typeface="+mn-lt"/>
              </a:rPr>
              <a:t>“</a:t>
            </a:r>
            <a:r>
              <a:rPr lang="zh-CN" altLang="zh-CN" dirty="0">
                <a:latin typeface="+mn-lt"/>
                <a:cs typeface="+mn-ea"/>
                <a:sym typeface="+mn-lt"/>
              </a:rPr>
              <a:t>解放军叔叔平时干</a:t>
            </a:r>
            <a:r>
              <a:rPr lang="zh-CN" altLang="zh-CN">
                <a:latin typeface="+mn-lt"/>
                <a:cs typeface="+mn-ea"/>
                <a:sym typeface="+mn-lt"/>
              </a:rPr>
              <a:t>些什么</a:t>
            </a:r>
            <a:r>
              <a:rPr lang="en-US" altLang="zh-CN" dirty="0">
                <a:latin typeface="+mn-lt"/>
                <a:cs typeface="+mn-ea"/>
                <a:sym typeface="+mn-lt"/>
              </a:rPr>
              <a:t>”</a:t>
            </a:r>
            <a:r>
              <a:rPr lang="zh-CN" altLang="zh-CN" dirty="0">
                <a:latin typeface="+mn-lt"/>
                <a:cs typeface="+mn-ea"/>
                <a:sym typeface="+mn-lt"/>
              </a:rPr>
              <a:t>的愿望，根据幼儿这一兴趣点，开展本次活动</a:t>
            </a:r>
            <a:endParaRPr lang="zh-CN" altLang="en-US" dirty="0">
              <a:latin typeface="+mn-lt"/>
              <a:cs typeface="+mn-ea"/>
              <a:sym typeface="+mn-lt"/>
            </a:endParaRPr>
          </a:p>
        </p:txBody>
      </p:sp>
      <p:sp>
        <p:nvSpPr>
          <p:cNvPr id="43" name="文本框 42"/>
          <p:cNvSpPr txBox="1"/>
          <p:nvPr/>
        </p:nvSpPr>
        <p:spPr>
          <a:xfrm>
            <a:off x="10090858" y="20402336"/>
            <a:ext cx="3180642" cy="511037"/>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r"/>
            <a:r>
              <a:rPr lang="zh-CN" altLang="zh-CN" dirty="0">
                <a:latin typeface="+mn-lt"/>
                <a:cs typeface="+mn-ea"/>
                <a:sym typeface="+mn-lt"/>
              </a:rPr>
              <a:t>喜欢与同伴交谈，有将自己的活动经验与同伴分享交流的愿望</a:t>
            </a:r>
            <a:endParaRPr lang="zh-CN" altLang="en-US" dirty="0">
              <a:latin typeface="+mn-lt"/>
              <a:cs typeface="+mn-ea"/>
              <a:sym typeface="+mn-lt"/>
            </a:endParaRPr>
          </a:p>
        </p:txBody>
      </p:sp>
      <p:sp>
        <p:nvSpPr>
          <p:cNvPr id="45" name="文本框 44"/>
          <p:cNvSpPr txBox="1"/>
          <p:nvPr/>
        </p:nvSpPr>
        <p:spPr>
          <a:xfrm>
            <a:off x="13315186" y="21443736"/>
            <a:ext cx="2369314" cy="511037"/>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r"/>
            <a:r>
              <a:rPr lang="zh-CN" altLang="zh-CN" dirty="0">
                <a:latin typeface="+mn-lt"/>
                <a:cs typeface="+mn-ea"/>
                <a:sym typeface="+mn-lt"/>
              </a:rPr>
              <a:t>尝试用语言较清楚地讲讲和解放军叔叔在一起的事情</a:t>
            </a:r>
            <a:endParaRPr lang="zh-CN" altLang="en-US" dirty="0">
              <a:latin typeface="+mn-lt"/>
              <a:cs typeface="+mn-ea"/>
              <a:sym typeface="+mn-lt"/>
            </a:endParaRPr>
          </a:p>
        </p:txBody>
      </p:sp>
      <p:sp>
        <p:nvSpPr>
          <p:cNvPr id="47" name="文本框 46"/>
          <p:cNvSpPr txBox="1"/>
          <p:nvPr/>
        </p:nvSpPr>
        <p:spPr>
          <a:xfrm>
            <a:off x="6486989" y="19119636"/>
            <a:ext cx="2822111" cy="511037"/>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latin typeface="+mn-lt"/>
                <a:cs typeface="+mn-ea"/>
                <a:sym typeface="+mn-lt"/>
              </a:rPr>
              <a:t>回忆、分享愉快的</a:t>
            </a:r>
            <a:r>
              <a:rPr lang="en-US" altLang="zh-CN" dirty="0">
                <a:latin typeface="+mn-lt"/>
                <a:cs typeface="+mn-ea"/>
                <a:sym typeface="+mn-lt"/>
              </a:rPr>
              <a:t>“</a:t>
            </a:r>
            <a:r>
              <a:rPr lang="zh-CN" altLang="zh-CN" dirty="0">
                <a:latin typeface="+mn-lt"/>
                <a:cs typeface="+mn-ea"/>
                <a:sym typeface="+mn-lt"/>
              </a:rPr>
              <a:t>军营生活</a:t>
            </a:r>
            <a:r>
              <a:rPr lang="en-US" altLang="zh-CN" dirty="0">
                <a:latin typeface="+mn-lt"/>
                <a:cs typeface="+mn-ea"/>
                <a:sym typeface="+mn-lt"/>
              </a:rPr>
              <a:t>”</a:t>
            </a:r>
            <a:r>
              <a:rPr lang="zh-CN" altLang="zh-CN" dirty="0">
                <a:latin typeface="+mn-lt"/>
                <a:cs typeface="+mn-ea"/>
                <a:sym typeface="+mn-lt"/>
              </a:rPr>
              <a:t>，萌发热爱解放军的情感回忆交流愉快的军营生活</a:t>
            </a:r>
            <a:endParaRPr lang="zh-CN" altLang="en-US" dirty="0">
              <a:latin typeface="+mn-lt"/>
              <a:cs typeface="+mn-ea"/>
              <a:sym typeface="+mn-lt"/>
            </a:endParaRPr>
          </a:p>
        </p:txBody>
      </p:sp>
      <p:pic>
        <p:nvPicPr>
          <p:cNvPr id="49" name="图形 48"/>
          <p:cNvPicPr>
            <a:picLocks noChangeAspect="1"/>
          </p:cNvPicPr>
          <p:nvPr/>
        </p:nvPicPr>
        <p:blipFill>
          <a:blip r:embed="rId8" cstate="screen">
            <a:extLst>
              <a:ext uri="{96DAC541-7B7A-43D3-8B79-37D633B846F1}">
                <asvg:svgBlip xmlns="" xmlns:asvg="http://schemas.microsoft.com/office/drawing/2016/SVG/main" r:embed="rId9"/>
              </a:ext>
            </a:extLst>
          </a:blip>
          <a:stretch>
            <a:fillRect/>
          </a:stretch>
        </p:blipFill>
        <p:spPr>
          <a:xfrm>
            <a:off x="13895020" y="21997620"/>
            <a:ext cx="659180" cy="659180"/>
          </a:xfrm>
          <a:prstGeom prst="rect">
            <a:avLst/>
          </a:prstGeom>
        </p:spPr>
      </p:pic>
      <p:pic>
        <p:nvPicPr>
          <p:cNvPr id="51" name="图形 50"/>
          <p:cNvPicPr>
            <a:picLocks noChangeAspect="1"/>
          </p:cNvPicPr>
          <p:nvPr/>
        </p:nvPicPr>
        <p:blipFill>
          <a:blip r:embed="rId10" cstate="screen">
            <a:extLst>
              <a:ext uri="{96DAC541-7B7A-43D3-8B79-37D633B846F1}">
                <asvg:svgBlip xmlns="" xmlns:asvg="http://schemas.microsoft.com/office/drawing/2016/SVG/main" r:embed="rId11"/>
              </a:ext>
            </a:extLst>
          </a:blip>
          <a:stretch>
            <a:fillRect/>
          </a:stretch>
        </p:blipFill>
        <p:spPr>
          <a:xfrm>
            <a:off x="10948620" y="19686220"/>
            <a:ext cx="659180" cy="659180"/>
          </a:xfrm>
          <a:prstGeom prst="rect">
            <a:avLst/>
          </a:prstGeom>
        </p:spPr>
      </p:pic>
      <p:sp>
        <p:nvSpPr>
          <p:cNvPr id="53" name="Freeform 11"/>
          <p:cNvSpPr/>
          <p:nvPr/>
        </p:nvSpPr>
        <p:spPr>
          <a:xfrm>
            <a:off x="1977591" y="21154303"/>
            <a:ext cx="1299009" cy="1400898"/>
          </a:xfrm>
          <a:custGeom>
            <a:avLst/>
            <a:gdLst>
              <a:gd name="connsiteX0" fmla="*/ 1280096 w 1460096"/>
              <a:gd name="connsiteY0" fmla="*/ 1312727 h 1574620"/>
              <a:gd name="connsiteX1" fmla="*/ 910048 w 1460096"/>
              <a:gd name="connsiteY1" fmla="*/ 1526374 h 1574620"/>
              <a:gd name="connsiteX2" fmla="*/ 550048 w 1460096"/>
              <a:gd name="connsiteY2" fmla="*/ 1526374 h 1574620"/>
              <a:gd name="connsiteX3" fmla="*/ 180000 w 1460096"/>
              <a:gd name="connsiteY3" fmla="*/ 1312726 h 1574620"/>
              <a:gd name="connsiteX4" fmla="*/ 0 w 1460096"/>
              <a:gd name="connsiteY4" fmla="*/ 1000957 h 1574620"/>
              <a:gd name="connsiteX5" fmla="*/ 0 w 1460096"/>
              <a:gd name="connsiteY5" fmla="*/ 573663 h 1574620"/>
              <a:gd name="connsiteX6" fmla="*/ 180000 w 1460096"/>
              <a:gd name="connsiteY6" fmla="*/ 261894 h 1574620"/>
              <a:gd name="connsiteX7" fmla="*/ 550048 w 1460096"/>
              <a:gd name="connsiteY7" fmla="*/ 48246 h 1574620"/>
              <a:gd name="connsiteX8" fmla="*/ 910048 w 1460096"/>
              <a:gd name="connsiteY8" fmla="*/ 48246 h 1574620"/>
              <a:gd name="connsiteX9" fmla="*/ 1280096 w 1460096"/>
              <a:gd name="connsiteY9" fmla="*/ 261894 h 1574620"/>
              <a:gd name="connsiteX10" fmla="*/ 1460096 w 1460096"/>
              <a:gd name="connsiteY10" fmla="*/ 573663 h 1574620"/>
              <a:gd name="connsiteX11" fmla="*/ 1460096 w 1460096"/>
              <a:gd name="connsiteY11" fmla="*/ 1000958 h 1574620"/>
              <a:gd name="connsiteX12" fmla="*/ 1280096 w 1460096"/>
              <a:gd name="connsiteY12" fmla="*/ 1312727 h 157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096" h="1574620">
                <a:moveTo>
                  <a:pt x="1280096" y="1312727"/>
                </a:moveTo>
                <a:lnTo>
                  <a:pt x="910048" y="1526374"/>
                </a:lnTo>
                <a:cubicBezTo>
                  <a:pt x="798628" y="1590702"/>
                  <a:pt x="661468" y="1590702"/>
                  <a:pt x="550048" y="1526374"/>
                </a:cubicBezTo>
                <a:lnTo>
                  <a:pt x="180000" y="1312726"/>
                </a:lnTo>
                <a:cubicBezTo>
                  <a:pt x="68580" y="1248398"/>
                  <a:pt x="0" y="1129614"/>
                  <a:pt x="0" y="1000957"/>
                </a:cubicBezTo>
                <a:lnTo>
                  <a:pt x="0" y="573663"/>
                </a:lnTo>
                <a:cubicBezTo>
                  <a:pt x="0" y="445006"/>
                  <a:pt x="68580" y="326222"/>
                  <a:pt x="180000" y="261894"/>
                </a:cubicBezTo>
                <a:lnTo>
                  <a:pt x="550048" y="48246"/>
                </a:lnTo>
                <a:cubicBezTo>
                  <a:pt x="661468" y="-16082"/>
                  <a:pt x="798628" y="-16082"/>
                  <a:pt x="910048" y="48246"/>
                </a:cubicBezTo>
                <a:lnTo>
                  <a:pt x="1280096" y="261894"/>
                </a:lnTo>
                <a:cubicBezTo>
                  <a:pt x="1391516" y="326222"/>
                  <a:pt x="1460096" y="445006"/>
                  <a:pt x="1460096" y="573663"/>
                </a:cubicBezTo>
                <a:lnTo>
                  <a:pt x="1460096" y="1000958"/>
                </a:lnTo>
                <a:cubicBezTo>
                  <a:pt x="1460096" y="1129615"/>
                  <a:pt x="1391516" y="1248399"/>
                  <a:pt x="1280096" y="1312727"/>
                </a:cubicBezTo>
              </a:path>
            </a:pathLst>
          </a:cu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pic>
        <p:nvPicPr>
          <p:cNvPr id="55" name="图形 54"/>
          <p:cNvPicPr>
            <a:picLocks noChangeAspect="1"/>
          </p:cNvPicPr>
          <p:nvPr/>
        </p:nvPicPr>
        <p:blipFill>
          <a:blip r:embed="rId12" cstate="screen">
            <a:extLst>
              <a:ext uri="{96DAC541-7B7A-43D3-8B79-37D633B846F1}">
                <asvg:svgBlip xmlns="" xmlns:asvg="http://schemas.microsoft.com/office/drawing/2016/SVG/main" r:embed="rId13"/>
              </a:ext>
            </a:extLst>
          </a:blip>
          <a:stretch>
            <a:fillRect/>
          </a:stretch>
        </p:blipFill>
        <p:spPr>
          <a:xfrm>
            <a:off x="2998420" y="21413420"/>
            <a:ext cx="659180" cy="659180"/>
          </a:xfrm>
          <a:prstGeom prst="rect">
            <a:avLst/>
          </a:prstGeom>
        </p:spPr>
      </p:pic>
      <p:pic>
        <p:nvPicPr>
          <p:cNvPr id="57" name="图形 56"/>
          <p:cNvPicPr>
            <a:picLocks noChangeAspect="1"/>
          </p:cNvPicPr>
          <p:nvPr/>
        </p:nvPicPr>
        <p:blipFill>
          <a:blip r:embed="rId14" cstate="screen">
            <a:extLst>
              <a:ext uri="{96DAC541-7B7A-43D3-8B79-37D633B846F1}">
                <asvg:svgBlip xmlns="" xmlns:asvg="http://schemas.microsoft.com/office/drawing/2016/SVG/main" r:embed="rId15"/>
              </a:ext>
            </a:extLst>
          </a:blip>
          <a:stretch>
            <a:fillRect/>
          </a:stretch>
        </p:blipFill>
        <p:spPr>
          <a:xfrm>
            <a:off x="1474420" y="19991020"/>
            <a:ext cx="659180" cy="659180"/>
          </a:xfrm>
          <a:prstGeom prst="rect">
            <a:avLst/>
          </a:prstGeom>
        </p:spPr>
      </p:pic>
      <p:sp>
        <p:nvSpPr>
          <p:cNvPr id="59" name="Freeform 11"/>
          <p:cNvSpPr/>
          <p:nvPr/>
        </p:nvSpPr>
        <p:spPr>
          <a:xfrm>
            <a:off x="2422091" y="21649603"/>
            <a:ext cx="1299009" cy="1400898"/>
          </a:xfrm>
          <a:custGeom>
            <a:avLst/>
            <a:gdLst>
              <a:gd name="connsiteX0" fmla="*/ 1280096 w 1460096"/>
              <a:gd name="connsiteY0" fmla="*/ 1312727 h 1574620"/>
              <a:gd name="connsiteX1" fmla="*/ 910048 w 1460096"/>
              <a:gd name="connsiteY1" fmla="*/ 1526374 h 1574620"/>
              <a:gd name="connsiteX2" fmla="*/ 550048 w 1460096"/>
              <a:gd name="connsiteY2" fmla="*/ 1526374 h 1574620"/>
              <a:gd name="connsiteX3" fmla="*/ 180000 w 1460096"/>
              <a:gd name="connsiteY3" fmla="*/ 1312726 h 1574620"/>
              <a:gd name="connsiteX4" fmla="*/ 0 w 1460096"/>
              <a:gd name="connsiteY4" fmla="*/ 1000957 h 1574620"/>
              <a:gd name="connsiteX5" fmla="*/ 0 w 1460096"/>
              <a:gd name="connsiteY5" fmla="*/ 573663 h 1574620"/>
              <a:gd name="connsiteX6" fmla="*/ 180000 w 1460096"/>
              <a:gd name="connsiteY6" fmla="*/ 261894 h 1574620"/>
              <a:gd name="connsiteX7" fmla="*/ 550048 w 1460096"/>
              <a:gd name="connsiteY7" fmla="*/ 48246 h 1574620"/>
              <a:gd name="connsiteX8" fmla="*/ 910048 w 1460096"/>
              <a:gd name="connsiteY8" fmla="*/ 48246 h 1574620"/>
              <a:gd name="connsiteX9" fmla="*/ 1280096 w 1460096"/>
              <a:gd name="connsiteY9" fmla="*/ 261894 h 1574620"/>
              <a:gd name="connsiteX10" fmla="*/ 1460096 w 1460096"/>
              <a:gd name="connsiteY10" fmla="*/ 573663 h 1574620"/>
              <a:gd name="connsiteX11" fmla="*/ 1460096 w 1460096"/>
              <a:gd name="connsiteY11" fmla="*/ 1000958 h 1574620"/>
              <a:gd name="connsiteX12" fmla="*/ 1280096 w 1460096"/>
              <a:gd name="connsiteY12" fmla="*/ 1312727 h 157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096" h="1574620">
                <a:moveTo>
                  <a:pt x="1280096" y="1312727"/>
                </a:moveTo>
                <a:lnTo>
                  <a:pt x="910048" y="1526374"/>
                </a:lnTo>
                <a:cubicBezTo>
                  <a:pt x="798628" y="1590702"/>
                  <a:pt x="661468" y="1590702"/>
                  <a:pt x="550048" y="1526374"/>
                </a:cubicBezTo>
                <a:lnTo>
                  <a:pt x="180000" y="1312726"/>
                </a:lnTo>
                <a:cubicBezTo>
                  <a:pt x="68580" y="1248398"/>
                  <a:pt x="0" y="1129614"/>
                  <a:pt x="0" y="1000957"/>
                </a:cubicBezTo>
                <a:lnTo>
                  <a:pt x="0" y="573663"/>
                </a:lnTo>
                <a:cubicBezTo>
                  <a:pt x="0" y="445006"/>
                  <a:pt x="68580" y="326222"/>
                  <a:pt x="180000" y="261894"/>
                </a:cubicBezTo>
                <a:lnTo>
                  <a:pt x="550048" y="48246"/>
                </a:lnTo>
                <a:cubicBezTo>
                  <a:pt x="661468" y="-16082"/>
                  <a:pt x="798628" y="-16082"/>
                  <a:pt x="910048" y="48246"/>
                </a:cubicBezTo>
                <a:lnTo>
                  <a:pt x="1280096" y="261894"/>
                </a:lnTo>
                <a:cubicBezTo>
                  <a:pt x="1391516" y="326222"/>
                  <a:pt x="1460096" y="445006"/>
                  <a:pt x="1460096" y="573663"/>
                </a:cubicBezTo>
                <a:lnTo>
                  <a:pt x="1460096" y="1000958"/>
                </a:lnTo>
                <a:cubicBezTo>
                  <a:pt x="1460096" y="1129615"/>
                  <a:pt x="1391516" y="1248399"/>
                  <a:pt x="1280096" y="1312727"/>
                </a:cubicBezTo>
              </a:path>
            </a:pathLst>
          </a:cu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61" name="Freeform 11"/>
          <p:cNvSpPr/>
          <p:nvPr/>
        </p:nvSpPr>
        <p:spPr>
          <a:xfrm>
            <a:off x="1037791" y="18487303"/>
            <a:ext cx="1299009" cy="1400898"/>
          </a:xfrm>
          <a:custGeom>
            <a:avLst/>
            <a:gdLst>
              <a:gd name="connsiteX0" fmla="*/ 1280096 w 1460096"/>
              <a:gd name="connsiteY0" fmla="*/ 1312727 h 1574620"/>
              <a:gd name="connsiteX1" fmla="*/ 910048 w 1460096"/>
              <a:gd name="connsiteY1" fmla="*/ 1526374 h 1574620"/>
              <a:gd name="connsiteX2" fmla="*/ 550048 w 1460096"/>
              <a:gd name="connsiteY2" fmla="*/ 1526374 h 1574620"/>
              <a:gd name="connsiteX3" fmla="*/ 180000 w 1460096"/>
              <a:gd name="connsiteY3" fmla="*/ 1312726 h 1574620"/>
              <a:gd name="connsiteX4" fmla="*/ 0 w 1460096"/>
              <a:gd name="connsiteY4" fmla="*/ 1000957 h 1574620"/>
              <a:gd name="connsiteX5" fmla="*/ 0 w 1460096"/>
              <a:gd name="connsiteY5" fmla="*/ 573663 h 1574620"/>
              <a:gd name="connsiteX6" fmla="*/ 180000 w 1460096"/>
              <a:gd name="connsiteY6" fmla="*/ 261894 h 1574620"/>
              <a:gd name="connsiteX7" fmla="*/ 550048 w 1460096"/>
              <a:gd name="connsiteY7" fmla="*/ 48246 h 1574620"/>
              <a:gd name="connsiteX8" fmla="*/ 910048 w 1460096"/>
              <a:gd name="connsiteY8" fmla="*/ 48246 h 1574620"/>
              <a:gd name="connsiteX9" fmla="*/ 1280096 w 1460096"/>
              <a:gd name="connsiteY9" fmla="*/ 261894 h 1574620"/>
              <a:gd name="connsiteX10" fmla="*/ 1460096 w 1460096"/>
              <a:gd name="connsiteY10" fmla="*/ 573663 h 1574620"/>
              <a:gd name="connsiteX11" fmla="*/ 1460096 w 1460096"/>
              <a:gd name="connsiteY11" fmla="*/ 1000958 h 1574620"/>
              <a:gd name="connsiteX12" fmla="*/ 1280096 w 1460096"/>
              <a:gd name="connsiteY12" fmla="*/ 1312727 h 157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096" h="1574620">
                <a:moveTo>
                  <a:pt x="1280096" y="1312727"/>
                </a:moveTo>
                <a:lnTo>
                  <a:pt x="910048" y="1526374"/>
                </a:lnTo>
                <a:cubicBezTo>
                  <a:pt x="798628" y="1590702"/>
                  <a:pt x="661468" y="1590702"/>
                  <a:pt x="550048" y="1526374"/>
                </a:cubicBezTo>
                <a:lnTo>
                  <a:pt x="180000" y="1312726"/>
                </a:lnTo>
                <a:cubicBezTo>
                  <a:pt x="68580" y="1248398"/>
                  <a:pt x="0" y="1129614"/>
                  <a:pt x="0" y="1000957"/>
                </a:cubicBezTo>
                <a:lnTo>
                  <a:pt x="0" y="573663"/>
                </a:lnTo>
                <a:cubicBezTo>
                  <a:pt x="0" y="445006"/>
                  <a:pt x="68580" y="326222"/>
                  <a:pt x="180000" y="261894"/>
                </a:cubicBezTo>
                <a:lnTo>
                  <a:pt x="550048" y="48246"/>
                </a:lnTo>
                <a:cubicBezTo>
                  <a:pt x="661468" y="-16082"/>
                  <a:pt x="798628" y="-16082"/>
                  <a:pt x="910048" y="48246"/>
                </a:cubicBezTo>
                <a:lnTo>
                  <a:pt x="1280096" y="261894"/>
                </a:lnTo>
                <a:cubicBezTo>
                  <a:pt x="1391516" y="326222"/>
                  <a:pt x="1460096" y="445006"/>
                  <a:pt x="1460096" y="573663"/>
                </a:cubicBezTo>
                <a:lnTo>
                  <a:pt x="1460096" y="1000958"/>
                </a:lnTo>
                <a:cubicBezTo>
                  <a:pt x="1460096" y="1129615"/>
                  <a:pt x="1391516" y="1248399"/>
                  <a:pt x="1280096" y="1312727"/>
                </a:cubicBezTo>
              </a:path>
            </a:pathLst>
          </a:cu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63" name="Freeform 11"/>
          <p:cNvSpPr/>
          <p:nvPr/>
        </p:nvSpPr>
        <p:spPr>
          <a:xfrm>
            <a:off x="2917391" y="18500003"/>
            <a:ext cx="1299009" cy="1400898"/>
          </a:xfrm>
          <a:custGeom>
            <a:avLst/>
            <a:gdLst>
              <a:gd name="connsiteX0" fmla="*/ 1280096 w 1460096"/>
              <a:gd name="connsiteY0" fmla="*/ 1312727 h 1574620"/>
              <a:gd name="connsiteX1" fmla="*/ 910048 w 1460096"/>
              <a:gd name="connsiteY1" fmla="*/ 1526374 h 1574620"/>
              <a:gd name="connsiteX2" fmla="*/ 550048 w 1460096"/>
              <a:gd name="connsiteY2" fmla="*/ 1526374 h 1574620"/>
              <a:gd name="connsiteX3" fmla="*/ 180000 w 1460096"/>
              <a:gd name="connsiteY3" fmla="*/ 1312726 h 1574620"/>
              <a:gd name="connsiteX4" fmla="*/ 0 w 1460096"/>
              <a:gd name="connsiteY4" fmla="*/ 1000957 h 1574620"/>
              <a:gd name="connsiteX5" fmla="*/ 0 w 1460096"/>
              <a:gd name="connsiteY5" fmla="*/ 573663 h 1574620"/>
              <a:gd name="connsiteX6" fmla="*/ 180000 w 1460096"/>
              <a:gd name="connsiteY6" fmla="*/ 261894 h 1574620"/>
              <a:gd name="connsiteX7" fmla="*/ 550048 w 1460096"/>
              <a:gd name="connsiteY7" fmla="*/ 48246 h 1574620"/>
              <a:gd name="connsiteX8" fmla="*/ 910048 w 1460096"/>
              <a:gd name="connsiteY8" fmla="*/ 48246 h 1574620"/>
              <a:gd name="connsiteX9" fmla="*/ 1280096 w 1460096"/>
              <a:gd name="connsiteY9" fmla="*/ 261894 h 1574620"/>
              <a:gd name="connsiteX10" fmla="*/ 1460096 w 1460096"/>
              <a:gd name="connsiteY10" fmla="*/ 573663 h 1574620"/>
              <a:gd name="connsiteX11" fmla="*/ 1460096 w 1460096"/>
              <a:gd name="connsiteY11" fmla="*/ 1000958 h 1574620"/>
              <a:gd name="connsiteX12" fmla="*/ 1280096 w 1460096"/>
              <a:gd name="connsiteY12" fmla="*/ 1312727 h 157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096" h="1574620">
                <a:moveTo>
                  <a:pt x="1280096" y="1312727"/>
                </a:moveTo>
                <a:lnTo>
                  <a:pt x="910048" y="1526374"/>
                </a:lnTo>
                <a:cubicBezTo>
                  <a:pt x="798628" y="1590702"/>
                  <a:pt x="661468" y="1590702"/>
                  <a:pt x="550048" y="1526374"/>
                </a:cubicBezTo>
                <a:lnTo>
                  <a:pt x="180000" y="1312726"/>
                </a:lnTo>
                <a:cubicBezTo>
                  <a:pt x="68580" y="1248398"/>
                  <a:pt x="0" y="1129614"/>
                  <a:pt x="0" y="1000957"/>
                </a:cubicBezTo>
                <a:lnTo>
                  <a:pt x="0" y="573663"/>
                </a:lnTo>
                <a:cubicBezTo>
                  <a:pt x="0" y="445006"/>
                  <a:pt x="68580" y="326222"/>
                  <a:pt x="180000" y="261894"/>
                </a:cubicBezTo>
                <a:lnTo>
                  <a:pt x="550048" y="48246"/>
                </a:lnTo>
                <a:cubicBezTo>
                  <a:pt x="661468" y="-16082"/>
                  <a:pt x="798628" y="-16082"/>
                  <a:pt x="910048" y="48246"/>
                </a:cubicBezTo>
                <a:lnTo>
                  <a:pt x="1280096" y="261894"/>
                </a:lnTo>
                <a:cubicBezTo>
                  <a:pt x="1391516" y="326222"/>
                  <a:pt x="1460096" y="445006"/>
                  <a:pt x="1460096" y="573663"/>
                </a:cubicBezTo>
                <a:lnTo>
                  <a:pt x="1460096" y="1000958"/>
                </a:lnTo>
                <a:cubicBezTo>
                  <a:pt x="1460096" y="1129615"/>
                  <a:pt x="1391516" y="1248399"/>
                  <a:pt x="1280096" y="1312727"/>
                </a:cubicBezTo>
              </a:path>
            </a:pathLst>
          </a:cu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65" name="文本框 64"/>
          <p:cNvSpPr txBox="1"/>
          <p:nvPr/>
        </p:nvSpPr>
        <p:spPr>
          <a:xfrm>
            <a:off x="2900941" y="18806629"/>
            <a:ext cx="2441694" cy="769441"/>
          </a:xfrm>
          <a:prstGeom prst="rect">
            <a:avLst/>
          </a:prstGeom>
          <a:noFill/>
        </p:spPr>
        <p:txBody>
          <a:bodyPr wrap="none" rtlCol="0">
            <a:spAutoFit/>
          </a:bodyPr>
          <a:lstStyle/>
          <a:p>
            <a:r>
              <a:rPr lang="zh-CN" altLang="en-US" sz="4400" dirty="0">
                <a:solidFill>
                  <a:schemeClr val="accent2">
                    <a:lumMod val="40000"/>
                    <a:lumOff val="60000"/>
                  </a:schemeClr>
                </a:solidFill>
                <a:cs typeface="+mn-ea"/>
                <a:sym typeface="+mn-lt"/>
              </a:rPr>
              <a:t>活动策划</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338258" y="4651634"/>
            <a:ext cx="2822111" cy="752514"/>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latin typeface="+mn-lt"/>
                <a:cs typeface="+mn-ea"/>
                <a:sym typeface="+mn-lt"/>
              </a:rPr>
              <a:t>在系列探索活动过程中，幼儿逐步产生了</a:t>
            </a:r>
            <a:r>
              <a:rPr lang="zh-CN" altLang="zh-CN">
                <a:latin typeface="+mn-lt"/>
                <a:cs typeface="+mn-ea"/>
                <a:sym typeface="+mn-lt"/>
              </a:rPr>
              <a:t>想了解</a:t>
            </a:r>
            <a:r>
              <a:rPr lang="en-US" altLang="zh-CN" dirty="0">
                <a:latin typeface="+mn-lt"/>
                <a:cs typeface="+mn-ea"/>
                <a:sym typeface="+mn-lt"/>
              </a:rPr>
              <a:t>“</a:t>
            </a:r>
            <a:r>
              <a:rPr lang="zh-CN" altLang="zh-CN" dirty="0">
                <a:latin typeface="+mn-lt"/>
                <a:cs typeface="+mn-ea"/>
                <a:sym typeface="+mn-lt"/>
              </a:rPr>
              <a:t>解放军叔叔平时干</a:t>
            </a:r>
            <a:r>
              <a:rPr lang="zh-CN" altLang="zh-CN">
                <a:latin typeface="+mn-lt"/>
                <a:cs typeface="+mn-ea"/>
                <a:sym typeface="+mn-lt"/>
              </a:rPr>
              <a:t>些什么</a:t>
            </a:r>
            <a:r>
              <a:rPr lang="en-US" altLang="zh-CN" dirty="0">
                <a:latin typeface="+mn-lt"/>
                <a:cs typeface="+mn-ea"/>
                <a:sym typeface="+mn-lt"/>
              </a:rPr>
              <a:t>”</a:t>
            </a:r>
            <a:r>
              <a:rPr lang="zh-CN" altLang="zh-CN" dirty="0">
                <a:latin typeface="+mn-lt"/>
                <a:cs typeface="+mn-ea"/>
                <a:sym typeface="+mn-lt"/>
              </a:rPr>
              <a:t>的愿望，根据幼儿这一兴趣点，开展本次活动</a:t>
            </a:r>
            <a:endParaRPr lang="zh-CN" altLang="en-US" dirty="0">
              <a:latin typeface="+mn-lt"/>
              <a:cs typeface="+mn-ea"/>
              <a:sym typeface="+mn-lt"/>
            </a:endParaRPr>
          </a:p>
        </p:txBody>
      </p:sp>
      <p:sp>
        <p:nvSpPr>
          <p:cNvPr id="7" name="文本框 6"/>
          <p:cNvSpPr txBox="1"/>
          <p:nvPr/>
        </p:nvSpPr>
        <p:spPr>
          <a:xfrm>
            <a:off x="1698257" y="4867199"/>
            <a:ext cx="3180642" cy="511037"/>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r"/>
            <a:r>
              <a:rPr lang="zh-CN" altLang="zh-CN" dirty="0">
                <a:latin typeface="+mn-lt"/>
                <a:cs typeface="+mn-ea"/>
                <a:sym typeface="+mn-lt"/>
              </a:rPr>
              <a:t>喜欢与同伴交谈，有将自己的活动经验与同伴分享交流的愿望</a:t>
            </a:r>
            <a:endParaRPr lang="zh-CN" altLang="en-US" dirty="0">
              <a:latin typeface="+mn-lt"/>
              <a:cs typeface="+mn-ea"/>
              <a:sym typeface="+mn-lt"/>
            </a:endParaRPr>
          </a:p>
        </p:txBody>
      </p:sp>
      <p:sp>
        <p:nvSpPr>
          <p:cNvPr id="9" name="文本框 8"/>
          <p:cNvSpPr txBox="1"/>
          <p:nvPr/>
        </p:nvSpPr>
        <p:spPr>
          <a:xfrm>
            <a:off x="1590651" y="3459820"/>
            <a:ext cx="2369314" cy="511037"/>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r"/>
            <a:r>
              <a:rPr lang="zh-CN" altLang="zh-CN" dirty="0">
                <a:latin typeface="+mn-lt"/>
                <a:cs typeface="+mn-ea"/>
                <a:sym typeface="+mn-lt"/>
              </a:rPr>
              <a:t>尝试用语言较清楚地讲讲和解放军叔叔在一起的事情</a:t>
            </a:r>
            <a:endParaRPr lang="zh-CN" altLang="en-US" dirty="0">
              <a:latin typeface="+mn-lt"/>
              <a:cs typeface="+mn-ea"/>
              <a:sym typeface="+mn-lt"/>
            </a:endParaRPr>
          </a:p>
        </p:txBody>
      </p:sp>
      <p:sp>
        <p:nvSpPr>
          <p:cNvPr id="11" name="文本框 10"/>
          <p:cNvSpPr txBox="1"/>
          <p:nvPr/>
        </p:nvSpPr>
        <p:spPr>
          <a:xfrm>
            <a:off x="7420707" y="3246710"/>
            <a:ext cx="2822111" cy="511037"/>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latin typeface="+mn-lt"/>
                <a:cs typeface="+mn-ea"/>
                <a:sym typeface="+mn-lt"/>
              </a:rPr>
              <a:t>回忆、分享愉快的</a:t>
            </a:r>
            <a:r>
              <a:rPr lang="en-US" altLang="zh-CN" dirty="0">
                <a:latin typeface="+mn-lt"/>
                <a:cs typeface="+mn-ea"/>
                <a:sym typeface="+mn-lt"/>
              </a:rPr>
              <a:t>“</a:t>
            </a:r>
            <a:r>
              <a:rPr lang="zh-CN" altLang="zh-CN" dirty="0">
                <a:latin typeface="+mn-lt"/>
                <a:cs typeface="+mn-ea"/>
                <a:sym typeface="+mn-lt"/>
              </a:rPr>
              <a:t>军营生活</a:t>
            </a:r>
            <a:r>
              <a:rPr lang="en-US" altLang="zh-CN" dirty="0">
                <a:latin typeface="+mn-lt"/>
                <a:cs typeface="+mn-ea"/>
                <a:sym typeface="+mn-lt"/>
              </a:rPr>
              <a:t>”</a:t>
            </a:r>
            <a:r>
              <a:rPr lang="zh-CN" altLang="zh-CN" dirty="0">
                <a:latin typeface="+mn-lt"/>
                <a:cs typeface="+mn-ea"/>
                <a:sym typeface="+mn-lt"/>
              </a:rPr>
              <a:t>，萌发热爱解放军的情感回忆交流愉快的军营生活</a:t>
            </a:r>
            <a:endParaRPr lang="zh-CN" altLang="en-US" dirty="0">
              <a:latin typeface="+mn-lt"/>
              <a:cs typeface="+mn-ea"/>
              <a:sym typeface="+mn-lt"/>
            </a:endParaRPr>
          </a:p>
        </p:txBody>
      </p:sp>
      <p:pic>
        <p:nvPicPr>
          <p:cNvPr id="19" name="图形 18"/>
          <p:cNvPicPr>
            <a:picLocks noChangeAspect="1"/>
          </p:cNvPicPr>
          <p:nvPr/>
        </p:nvPicPr>
        <p:blipFill>
          <a:blip r:embed="rId2" cstate="screen">
            <a:extLst>
              <a:ext uri="{96DAC541-7B7A-43D3-8B79-37D633B846F1}">
                <asvg:svgBlip xmlns="" xmlns:asvg="http://schemas.microsoft.com/office/drawing/2016/SVG/main" r:embed="rId3"/>
              </a:ext>
            </a:extLst>
          </a:blip>
          <a:stretch>
            <a:fillRect/>
          </a:stretch>
        </p:blipFill>
        <p:spPr>
          <a:xfrm>
            <a:off x="7091117" y="4722583"/>
            <a:ext cx="659180" cy="659180"/>
          </a:xfrm>
          <a:prstGeom prst="rect">
            <a:avLst/>
          </a:prstGeom>
        </p:spPr>
      </p:pic>
      <p:pic>
        <p:nvPicPr>
          <p:cNvPr id="21" name="图形 20"/>
          <p:cNvPicPr>
            <a:picLocks noChangeAspect="1"/>
          </p:cNvPicPr>
          <p:nvPr/>
        </p:nvPicPr>
        <p:blipFill>
          <a:blip r:embed="rId4" cstate="screen">
            <a:extLst>
              <a:ext uri="{96DAC541-7B7A-43D3-8B79-37D633B846F1}">
                <asvg:svgBlip xmlns="" xmlns:asvg="http://schemas.microsoft.com/office/drawing/2016/SVG/main" r:embed="rId5"/>
              </a:ext>
            </a:extLst>
          </a:blip>
          <a:stretch>
            <a:fillRect/>
          </a:stretch>
        </p:blipFill>
        <p:spPr>
          <a:xfrm>
            <a:off x="6157133" y="3327537"/>
            <a:ext cx="659180" cy="659180"/>
          </a:xfrm>
          <a:prstGeom prst="rect">
            <a:avLst/>
          </a:prstGeom>
        </p:spPr>
      </p:pic>
      <p:sp>
        <p:nvSpPr>
          <p:cNvPr id="13" name="Freeform 11"/>
          <p:cNvSpPr/>
          <p:nvPr/>
        </p:nvSpPr>
        <p:spPr>
          <a:xfrm>
            <a:off x="4102204" y="2946662"/>
            <a:ext cx="1299009" cy="1400898"/>
          </a:xfrm>
          <a:custGeom>
            <a:avLst/>
            <a:gdLst>
              <a:gd name="connsiteX0" fmla="*/ 1280096 w 1460096"/>
              <a:gd name="connsiteY0" fmla="*/ 1312727 h 1574620"/>
              <a:gd name="connsiteX1" fmla="*/ 910048 w 1460096"/>
              <a:gd name="connsiteY1" fmla="*/ 1526374 h 1574620"/>
              <a:gd name="connsiteX2" fmla="*/ 550048 w 1460096"/>
              <a:gd name="connsiteY2" fmla="*/ 1526374 h 1574620"/>
              <a:gd name="connsiteX3" fmla="*/ 180000 w 1460096"/>
              <a:gd name="connsiteY3" fmla="*/ 1312726 h 1574620"/>
              <a:gd name="connsiteX4" fmla="*/ 0 w 1460096"/>
              <a:gd name="connsiteY4" fmla="*/ 1000957 h 1574620"/>
              <a:gd name="connsiteX5" fmla="*/ 0 w 1460096"/>
              <a:gd name="connsiteY5" fmla="*/ 573663 h 1574620"/>
              <a:gd name="connsiteX6" fmla="*/ 180000 w 1460096"/>
              <a:gd name="connsiteY6" fmla="*/ 261894 h 1574620"/>
              <a:gd name="connsiteX7" fmla="*/ 550048 w 1460096"/>
              <a:gd name="connsiteY7" fmla="*/ 48246 h 1574620"/>
              <a:gd name="connsiteX8" fmla="*/ 910048 w 1460096"/>
              <a:gd name="connsiteY8" fmla="*/ 48246 h 1574620"/>
              <a:gd name="connsiteX9" fmla="*/ 1280096 w 1460096"/>
              <a:gd name="connsiteY9" fmla="*/ 261894 h 1574620"/>
              <a:gd name="connsiteX10" fmla="*/ 1460096 w 1460096"/>
              <a:gd name="connsiteY10" fmla="*/ 573663 h 1574620"/>
              <a:gd name="connsiteX11" fmla="*/ 1460096 w 1460096"/>
              <a:gd name="connsiteY11" fmla="*/ 1000958 h 1574620"/>
              <a:gd name="connsiteX12" fmla="*/ 1280096 w 1460096"/>
              <a:gd name="connsiteY12" fmla="*/ 1312727 h 157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096" h="1574620">
                <a:moveTo>
                  <a:pt x="1280096" y="1312727"/>
                </a:moveTo>
                <a:lnTo>
                  <a:pt x="910048" y="1526374"/>
                </a:lnTo>
                <a:cubicBezTo>
                  <a:pt x="798628" y="1590702"/>
                  <a:pt x="661468" y="1590702"/>
                  <a:pt x="550048" y="1526374"/>
                </a:cubicBezTo>
                <a:lnTo>
                  <a:pt x="180000" y="1312726"/>
                </a:lnTo>
                <a:cubicBezTo>
                  <a:pt x="68580" y="1248398"/>
                  <a:pt x="0" y="1129614"/>
                  <a:pt x="0" y="1000957"/>
                </a:cubicBezTo>
                <a:lnTo>
                  <a:pt x="0" y="573663"/>
                </a:lnTo>
                <a:cubicBezTo>
                  <a:pt x="0" y="445006"/>
                  <a:pt x="68580" y="326222"/>
                  <a:pt x="180000" y="261894"/>
                </a:cubicBezTo>
                <a:lnTo>
                  <a:pt x="550048" y="48246"/>
                </a:lnTo>
                <a:cubicBezTo>
                  <a:pt x="661468" y="-16082"/>
                  <a:pt x="798628" y="-16082"/>
                  <a:pt x="910048" y="48246"/>
                </a:cubicBezTo>
                <a:lnTo>
                  <a:pt x="1280096" y="261894"/>
                </a:lnTo>
                <a:cubicBezTo>
                  <a:pt x="1391516" y="326222"/>
                  <a:pt x="1460096" y="445006"/>
                  <a:pt x="1460096" y="573663"/>
                </a:cubicBezTo>
                <a:lnTo>
                  <a:pt x="1460096" y="1000958"/>
                </a:lnTo>
                <a:cubicBezTo>
                  <a:pt x="1460096" y="1129615"/>
                  <a:pt x="1391516" y="1248399"/>
                  <a:pt x="1280096" y="1312727"/>
                </a:cubicBezTo>
              </a:path>
            </a:pathLst>
          </a:cu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pic>
        <p:nvPicPr>
          <p:cNvPr id="23" name="图形 22"/>
          <p:cNvPicPr>
            <a:picLocks noChangeAspect="1"/>
          </p:cNvPicPr>
          <p:nvPr/>
        </p:nvPicPr>
        <p:blipFill>
          <a:blip r:embed="rId6" cstate="screen">
            <a:extLst>
              <a:ext uri="{96DAC541-7B7A-43D3-8B79-37D633B846F1}">
                <asvg:svgBlip xmlns="" xmlns:asvg="http://schemas.microsoft.com/office/drawing/2016/SVG/main" r:embed="rId7"/>
              </a:ext>
            </a:extLst>
          </a:blip>
          <a:stretch>
            <a:fillRect/>
          </a:stretch>
        </p:blipFill>
        <p:spPr>
          <a:xfrm>
            <a:off x="4422118" y="3327537"/>
            <a:ext cx="659180" cy="659180"/>
          </a:xfrm>
          <a:prstGeom prst="rect">
            <a:avLst/>
          </a:prstGeom>
        </p:spPr>
      </p:pic>
      <p:pic>
        <p:nvPicPr>
          <p:cNvPr id="25" name="图形 24"/>
          <p:cNvPicPr>
            <a:picLocks noChangeAspect="1"/>
          </p:cNvPicPr>
          <p:nvPr/>
        </p:nvPicPr>
        <p:blipFill>
          <a:blip r:embed="rId8" cstate="screen">
            <a:extLst>
              <a:ext uri="{96DAC541-7B7A-43D3-8B79-37D633B846F1}">
                <asvg:svgBlip xmlns="" xmlns:asvg="http://schemas.microsoft.com/office/drawing/2016/SVG/main" r:embed="rId9"/>
              </a:ext>
            </a:extLst>
          </a:blip>
          <a:stretch>
            <a:fillRect/>
          </a:stretch>
        </p:blipFill>
        <p:spPr>
          <a:xfrm>
            <a:off x="5356102" y="4722583"/>
            <a:ext cx="659180" cy="659180"/>
          </a:xfrm>
          <a:prstGeom prst="rect">
            <a:avLst/>
          </a:prstGeom>
        </p:spPr>
      </p:pic>
      <p:sp>
        <p:nvSpPr>
          <p:cNvPr id="28" name="Freeform 11"/>
          <p:cNvSpPr/>
          <p:nvPr/>
        </p:nvSpPr>
        <p:spPr>
          <a:xfrm>
            <a:off x="5837219" y="2946662"/>
            <a:ext cx="1299009" cy="1400898"/>
          </a:xfrm>
          <a:custGeom>
            <a:avLst/>
            <a:gdLst>
              <a:gd name="connsiteX0" fmla="*/ 1280096 w 1460096"/>
              <a:gd name="connsiteY0" fmla="*/ 1312727 h 1574620"/>
              <a:gd name="connsiteX1" fmla="*/ 910048 w 1460096"/>
              <a:gd name="connsiteY1" fmla="*/ 1526374 h 1574620"/>
              <a:gd name="connsiteX2" fmla="*/ 550048 w 1460096"/>
              <a:gd name="connsiteY2" fmla="*/ 1526374 h 1574620"/>
              <a:gd name="connsiteX3" fmla="*/ 180000 w 1460096"/>
              <a:gd name="connsiteY3" fmla="*/ 1312726 h 1574620"/>
              <a:gd name="connsiteX4" fmla="*/ 0 w 1460096"/>
              <a:gd name="connsiteY4" fmla="*/ 1000957 h 1574620"/>
              <a:gd name="connsiteX5" fmla="*/ 0 w 1460096"/>
              <a:gd name="connsiteY5" fmla="*/ 573663 h 1574620"/>
              <a:gd name="connsiteX6" fmla="*/ 180000 w 1460096"/>
              <a:gd name="connsiteY6" fmla="*/ 261894 h 1574620"/>
              <a:gd name="connsiteX7" fmla="*/ 550048 w 1460096"/>
              <a:gd name="connsiteY7" fmla="*/ 48246 h 1574620"/>
              <a:gd name="connsiteX8" fmla="*/ 910048 w 1460096"/>
              <a:gd name="connsiteY8" fmla="*/ 48246 h 1574620"/>
              <a:gd name="connsiteX9" fmla="*/ 1280096 w 1460096"/>
              <a:gd name="connsiteY9" fmla="*/ 261894 h 1574620"/>
              <a:gd name="connsiteX10" fmla="*/ 1460096 w 1460096"/>
              <a:gd name="connsiteY10" fmla="*/ 573663 h 1574620"/>
              <a:gd name="connsiteX11" fmla="*/ 1460096 w 1460096"/>
              <a:gd name="connsiteY11" fmla="*/ 1000958 h 1574620"/>
              <a:gd name="connsiteX12" fmla="*/ 1280096 w 1460096"/>
              <a:gd name="connsiteY12" fmla="*/ 1312727 h 157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096" h="1574620">
                <a:moveTo>
                  <a:pt x="1280096" y="1312727"/>
                </a:moveTo>
                <a:lnTo>
                  <a:pt x="910048" y="1526374"/>
                </a:lnTo>
                <a:cubicBezTo>
                  <a:pt x="798628" y="1590702"/>
                  <a:pt x="661468" y="1590702"/>
                  <a:pt x="550048" y="1526374"/>
                </a:cubicBezTo>
                <a:lnTo>
                  <a:pt x="180000" y="1312726"/>
                </a:lnTo>
                <a:cubicBezTo>
                  <a:pt x="68580" y="1248398"/>
                  <a:pt x="0" y="1129614"/>
                  <a:pt x="0" y="1000957"/>
                </a:cubicBezTo>
                <a:lnTo>
                  <a:pt x="0" y="573663"/>
                </a:lnTo>
                <a:cubicBezTo>
                  <a:pt x="0" y="445006"/>
                  <a:pt x="68580" y="326222"/>
                  <a:pt x="180000" y="261894"/>
                </a:cubicBezTo>
                <a:lnTo>
                  <a:pt x="550048" y="48246"/>
                </a:lnTo>
                <a:cubicBezTo>
                  <a:pt x="661468" y="-16082"/>
                  <a:pt x="798628" y="-16082"/>
                  <a:pt x="910048" y="48246"/>
                </a:cubicBezTo>
                <a:lnTo>
                  <a:pt x="1280096" y="261894"/>
                </a:lnTo>
                <a:cubicBezTo>
                  <a:pt x="1391516" y="326222"/>
                  <a:pt x="1460096" y="445006"/>
                  <a:pt x="1460096" y="573663"/>
                </a:cubicBezTo>
                <a:lnTo>
                  <a:pt x="1460096" y="1000958"/>
                </a:lnTo>
                <a:cubicBezTo>
                  <a:pt x="1460096" y="1129615"/>
                  <a:pt x="1391516" y="1248399"/>
                  <a:pt x="1280096" y="1312727"/>
                </a:cubicBezTo>
              </a:path>
            </a:pathLst>
          </a:cu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1" name="Freeform 11"/>
          <p:cNvSpPr/>
          <p:nvPr/>
        </p:nvSpPr>
        <p:spPr>
          <a:xfrm>
            <a:off x="5036188" y="4341708"/>
            <a:ext cx="1299009" cy="1400898"/>
          </a:xfrm>
          <a:custGeom>
            <a:avLst/>
            <a:gdLst>
              <a:gd name="connsiteX0" fmla="*/ 1280096 w 1460096"/>
              <a:gd name="connsiteY0" fmla="*/ 1312727 h 1574620"/>
              <a:gd name="connsiteX1" fmla="*/ 910048 w 1460096"/>
              <a:gd name="connsiteY1" fmla="*/ 1526374 h 1574620"/>
              <a:gd name="connsiteX2" fmla="*/ 550048 w 1460096"/>
              <a:gd name="connsiteY2" fmla="*/ 1526374 h 1574620"/>
              <a:gd name="connsiteX3" fmla="*/ 180000 w 1460096"/>
              <a:gd name="connsiteY3" fmla="*/ 1312726 h 1574620"/>
              <a:gd name="connsiteX4" fmla="*/ 0 w 1460096"/>
              <a:gd name="connsiteY4" fmla="*/ 1000957 h 1574620"/>
              <a:gd name="connsiteX5" fmla="*/ 0 w 1460096"/>
              <a:gd name="connsiteY5" fmla="*/ 573663 h 1574620"/>
              <a:gd name="connsiteX6" fmla="*/ 180000 w 1460096"/>
              <a:gd name="connsiteY6" fmla="*/ 261894 h 1574620"/>
              <a:gd name="connsiteX7" fmla="*/ 550048 w 1460096"/>
              <a:gd name="connsiteY7" fmla="*/ 48246 h 1574620"/>
              <a:gd name="connsiteX8" fmla="*/ 910048 w 1460096"/>
              <a:gd name="connsiteY8" fmla="*/ 48246 h 1574620"/>
              <a:gd name="connsiteX9" fmla="*/ 1280096 w 1460096"/>
              <a:gd name="connsiteY9" fmla="*/ 261894 h 1574620"/>
              <a:gd name="connsiteX10" fmla="*/ 1460096 w 1460096"/>
              <a:gd name="connsiteY10" fmla="*/ 573663 h 1574620"/>
              <a:gd name="connsiteX11" fmla="*/ 1460096 w 1460096"/>
              <a:gd name="connsiteY11" fmla="*/ 1000958 h 1574620"/>
              <a:gd name="connsiteX12" fmla="*/ 1280096 w 1460096"/>
              <a:gd name="connsiteY12" fmla="*/ 1312727 h 157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096" h="1574620">
                <a:moveTo>
                  <a:pt x="1280096" y="1312727"/>
                </a:moveTo>
                <a:lnTo>
                  <a:pt x="910048" y="1526374"/>
                </a:lnTo>
                <a:cubicBezTo>
                  <a:pt x="798628" y="1590702"/>
                  <a:pt x="661468" y="1590702"/>
                  <a:pt x="550048" y="1526374"/>
                </a:cubicBezTo>
                <a:lnTo>
                  <a:pt x="180000" y="1312726"/>
                </a:lnTo>
                <a:cubicBezTo>
                  <a:pt x="68580" y="1248398"/>
                  <a:pt x="0" y="1129614"/>
                  <a:pt x="0" y="1000957"/>
                </a:cubicBezTo>
                <a:lnTo>
                  <a:pt x="0" y="573663"/>
                </a:lnTo>
                <a:cubicBezTo>
                  <a:pt x="0" y="445006"/>
                  <a:pt x="68580" y="326222"/>
                  <a:pt x="180000" y="261894"/>
                </a:cubicBezTo>
                <a:lnTo>
                  <a:pt x="550048" y="48246"/>
                </a:lnTo>
                <a:cubicBezTo>
                  <a:pt x="661468" y="-16082"/>
                  <a:pt x="798628" y="-16082"/>
                  <a:pt x="910048" y="48246"/>
                </a:cubicBezTo>
                <a:lnTo>
                  <a:pt x="1280096" y="261894"/>
                </a:lnTo>
                <a:cubicBezTo>
                  <a:pt x="1391516" y="326222"/>
                  <a:pt x="1460096" y="445006"/>
                  <a:pt x="1460096" y="573663"/>
                </a:cubicBezTo>
                <a:lnTo>
                  <a:pt x="1460096" y="1000958"/>
                </a:lnTo>
                <a:cubicBezTo>
                  <a:pt x="1460096" y="1129615"/>
                  <a:pt x="1391516" y="1248399"/>
                  <a:pt x="1280096" y="1312727"/>
                </a:cubicBezTo>
              </a:path>
            </a:pathLst>
          </a:cu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4" name="Freeform 11"/>
          <p:cNvSpPr/>
          <p:nvPr/>
        </p:nvSpPr>
        <p:spPr>
          <a:xfrm>
            <a:off x="6771203" y="4341708"/>
            <a:ext cx="1299009" cy="1400898"/>
          </a:xfrm>
          <a:custGeom>
            <a:avLst/>
            <a:gdLst>
              <a:gd name="connsiteX0" fmla="*/ 1280096 w 1460096"/>
              <a:gd name="connsiteY0" fmla="*/ 1312727 h 1574620"/>
              <a:gd name="connsiteX1" fmla="*/ 910048 w 1460096"/>
              <a:gd name="connsiteY1" fmla="*/ 1526374 h 1574620"/>
              <a:gd name="connsiteX2" fmla="*/ 550048 w 1460096"/>
              <a:gd name="connsiteY2" fmla="*/ 1526374 h 1574620"/>
              <a:gd name="connsiteX3" fmla="*/ 180000 w 1460096"/>
              <a:gd name="connsiteY3" fmla="*/ 1312726 h 1574620"/>
              <a:gd name="connsiteX4" fmla="*/ 0 w 1460096"/>
              <a:gd name="connsiteY4" fmla="*/ 1000957 h 1574620"/>
              <a:gd name="connsiteX5" fmla="*/ 0 w 1460096"/>
              <a:gd name="connsiteY5" fmla="*/ 573663 h 1574620"/>
              <a:gd name="connsiteX6" fmla="*/ 180000 w 1460096"/>
              <a:gd name="connsiteY6" fmla="*/ 261894 h 1574620"/>
              <a:gd name="connsiteX7" fmla="*/ 550048 w 1460096"/>
              <a:gd name="connsiteY7" fmla="*/ 48246 h 1574620"/>
              <a:gd name="connsiteX8" fmla="*/ 910048 w 1460096"/>
              <a:gd name="connsiteY8" fmla="*/ 48246 h 1574620"/>
              <a:gd name="connsiteX9" fmla="*/ 1280096 w 1460096"/>
              <a:gd name="connsiteY9" fmla="*/ 261894 h 1574620"/>
              <a:gd name="connsiteX10" fmla="*/ 1460096 w 1460096"/>
              <a:gd name="connsiteY10" fmla="*/ 573663 h 1574620"/>
              <a:gd name="connsiteX11" fmla="*/ 1460096 w 1460096"/>
              <a:gd name="connsiteY11" fmla="*/ 1000958 h 1574620"/>
              <a:gd name="connsiteX12" fmla="*/ 1280096 w 1460096"/>
              <a:gd name="connsiteY12" fmla="*/ 1312727 h 157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096" h="1574620">
                <a:moveTo>
                  <a:pt x="1280096" y="1312727"/>
                </a:moveTo>
                <a:lnTo>
                  <a:pt x="910048" y="1526374"/>
                </a:lnTo>
                <a:cubicBezTo>
                  <a:pt x="798628" y="1590702"/>
                  <a:pt x="661468" y="1590702"/>
                  <a:pt x="550048" y="1526374"/>
                </a:cubicBezTo>
                <a:lnTo>
                  <a:pt x="180000" y="1312726"/>
                </a:lnTo>
                <a:cubicBezTo>
                  <a:pt x="68580" y="1248398"/>
                  <a:pt x="0" y="1129614"/>
                  <a:pt x="0" y="1000957"/>
                </a:cubicBezTo>
                <a:lnTo>
                  <a:pt x="0" y="573663"/>
                </a:lnTo>
                <a:cubicBezTo>
                  <a:pt x="0" y="445006"/>
                  <a:pt x="68580" y="326222"/>
                  <a:pt x="180000" y="261894"/>
                </a:cubicBezTo>
                <a:lnTo>
                  <a:pt x="550048" y="48246"/>
                </a:lnTo>
                <a:cubicBezTo>
                  <a:pt x="661468" y="-16082"/>
                  <a:pt x="798628" y="-16082"/>
                  <a:pt x="910048" y="48246"/>
                </a:cubicBezTo>
                <a:lnTo>
                  <a:pt x="1280096" y="261894"/>
                </a:lnTo>
                <a:cubicBezTo>
                  <a:pt x="1391516" y="326222"/>
                  <a:pt x="1460096" y="445006"/>
                  <a:pt x="1460096" y="573663"/>
                </a:cubicBezTo>
                <a:lnTo>
                  <a:pt x="1460096" y="1000958"/>
                </a:lnTo>
                <a:cubicBezTo>
                  <a:pt x="1460096" y="1129615"/>
                  <a:pt x="1391516" y="1248399"/>
                  <a:pt x="1280096" y="1312727"/>
                </a:cubicBezTo>
              </a:path>
            </a:pathLst>
          </a:cu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6" name="文本框 35"/>
          <p:cNvSpPr txBox="1"/>
          <p:nvPr/>
        </p:nvSpPr>
        <p:spPr>
          <a:xfrm>
            <a:off x="4875153" y="1585429"/>
            <a:ext cx="2441694" cy="769441"/>
          </a:xfrm>
          <a:prstGeom prst="rect">
            <a:avLst/>
          </a:prstGeom>
          <a:noFill/>
        </p:spPr>
        <p:txBody>
          <a:bodyPr wrap="none" rtlCol="0">
            <a:spAutoFit/>
          </a:bodyPr>
          <a:lstStyle/>
          <a:p>
            <a:r>
              <a:rPr lang="zh-CN" altLang="en-US" sz="4400" dirty="0">
                <a:solidFill>
                  <a:schemeClr val="accent2">
                    <a:lumMod val="40000"/>
                    <a:lumOff val="60000"/>
                  </a:schemeClr>
                </a:solidFill>
                <a:cs typeface="+mn-ea"/>
                <a:sym typeface="+mn-lt"/>
              </a:rPr>
              <a:t>活动策划</a:t>
            </a:r>
          </a:p>
        </p:txBody>
      </p:sp>
      <p:sp>
        <p:nvSpPr>
          <p:cNvPr id="37" name="文本框 36"/>
          <p:cNvSpPr txBox="1"/>
          <p:nvPr/>
        </p:nvSpPr>
        <p:spPr>
          <a:xfrm>
            <a:off x="-11933799" y="19860859"/>
            <a:ext cx="1890530" cy="511037"/>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ctr"/>
            <a:r>
              <a:rPr lang="zh-CN" altLang="zh-CN" dirty="0">
                <a:latin typeface="+mn-lt"/>
                <a:cs typeface="+mn-ea"/>
                <a:sym typeface="+mn-lt"/>
              </a:rPr>
              <a:t>全班幼儿，已分别体验过不同内容的军营生活</a:t>
            </a:r>
            <a:endParaRPr lang="zh-CN" altLang="en-US" dirty="0">
              <a:latin typeface="+mn-lt"/>
              <a:cs typeface="+mn-ea"/>
              <a:sym typeface="+mn-lt"/>
            </a:endParaRPr>
          </a:p>
        </p:txBody>
      </p:sp>
      <p:sp>
        <p:nvSpPr>
          <p:cNvPr id="38" name="文本框 37"/>
          <p:cNvSpPr txBox="1"/>
          <p:nvPr/>
        </p:nvSpPr>
        <p:spPr>
          <a:xfrm>
            <a:off x="-9904230" y="20542036"/>
            <a:ext cx="1890530" cy="511037"/>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ctr"/>
            <a:r>
              <a:rPr lang="zh-CN" altLang="zh-CN" dirty="0">
                <a:latin typeface="+mn-lt"/>
                <a:cs typeface="+mn-ea"/>
                <a:sym typeface="+mn-lt"/>
              </a:rPr>
              <a:t>军营生活录像、照片图片、图画等</a:t>
            </a:r>
            <a:endParaRPr lang="zh-CN" altLang="en-US" dirty="0">
              <a:latin typeface="+mn-lt"/>
              <a:cs typeface="+mn-ea"/>
              <a:sym typeface="+mn-lt"/>
            </a:endParaRPr>
          </a:p>
        </p:txBody>
      </p:sp>
      <p:sp>
        <p:nvSpPr>
          <p:cNvPr id="39" name="文本框 38"/>
          <p:cNvSpPr txBox="1"/>
          <p:nvPr/>
        </p:nvSpPr>
        <p:spPr>
          <a:xfrm>
            <a:off x="-10666230" y="20596995"/>
            <a:ext cx="1890530" cy="290977"/>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ctr"/>
            <a:r>
              <a:rPr lang="zh-CN" altLang="zh-CN" dirty="0">
                <a:latin typeface="+mn-lt"/>
                <a:cs typeface="+mn-ea"/>
                <a:sym typeface="+mn-lt"/>
              </a:rPr>
              <a:t>教学媒体积，自由看看讲讲</a:t>
            </a:r>
            <a:endParaRPr lang="zh-CN" altLang="en-US" dirty="0">
              <a:latin typeface="+mn-lt"/>
              <a:cs typeface="+mn-ea"/>
              <a:sym typeface="+mn-lt"/>
            </a:endParaRPr>
          </a:p>
        </p:txBody>
      </p:sp>
      <p:grpSp>
        <p:nvGrpSpPr>
          <p:cNvPr id="40" name="组合 39"/>
          <p:cNvGrpSpPr/>
          <p:nvPr/>
        </p:nvGrpSpPr>
        <p:grpSpPr>
          <a:xfrm>
            <a:off x="-7296626" y="17353530"/>
            <a:ext cx="2597626" cy="2801370"/>
            <a:chOff x="6018312" y="2611125"/>
            <a:chExt cx="1683750" cy="1815814"/>
          </a:xfrm>
        </p:grpSpPr>
        <p:pic>
          <p:nvPicPr>
            <p:cNvPr id="41" name="图片 40" descr="一群人站在一起合影的黑白照&#10;&#10;描述已自动生成"/>
            <p:cNvPicPr>
              <a:picLocks noChangeAspect="1"/>
            </p:cNvPicPr>
            <p:nvPr/>
          </p:nvPicPr>
          <p:blipFill rotWithShape="1">
            <a:blip r:embed="rId10" cstate="screen"/>
            <a:srcRect l="24119" t="9566" r="24156" b="6759"/>
            <a:stretch>
              <a:fillRect/>
            </a:stretch>
          </p:blipFill>
          <p:spPr>
            <a:xfrm>
              <a:off x="6210683" y="2818583"/>
              <a:ext cx="1299009" cy="1400898"/>
            </a:xfrm>
            <a:custGeom>
              <a:avLst/>
              <a:gdLst>
                <a:gd name="connsiteX0" fmla="*/ 649505 w 1299009"/>
                <a:gd name="connsiteY0" fmla="*/ 0 h 1400898"/>
                <a:gd name="connsiteX1" fmla="*/ 809646 w 1299009"/>
                <a:gd name="connsiteY1" fmla="*/ 42923 h 1400898"/>
                <a:gd name="connsiteX2" fmla="*/ 1138868 w 1299009"/>
                <a:gd name="connsiteY2" fmla="*/ 233000 h 1400898"/>
                <a:gd name="connsiteX3" fmla="*/ 1299009 w 1299009"/>
                <a:gd name="connsiteY3" fmla="*/ 510373 h 1400898"/>
                <a:gd name="connsiteX4" fmla="*/ 1299009 w 1299009"/>
                <a:gd name="connsiteY4" fmla="*/ 890526 h 1400898"/>
                <a:gd name="connsiteX5" fmla="*/ 1138868 w 1299009"/>
                <a:gd name="connsiteY5" fmla="*/ 1167899 h 1400898"/>
                <a:gd name="connsiteX6" fmla="*/ 809646 w 1299009"/>
                <a:gd name="connsiteY6" fmla="*/ 1357975 h 1400898"/>
                <a:gd name="connsiteX7" fmla="*/ 489363 w 1299009"/>
                <a:gd name="connsiteY7" fmla="*/ 1357975 h 1400898"/>
                <a:gd name="connsiteX8" fmla="*/ 160142 w 1299009"/>
                <a:gd name="connsiteY8" fmla="*/ 1167898 h 1400898"/>
                <a:gd name="connsiteX9" fmla="*/ 0 w 1299009"/>
                <a:gd name="connsiteY9" fmla="*/ 890525 h 1400898"/>
                <a:gd name="connsiteX10" fmla="*/ 0 w 1299009"/>
                <a:gd name="connsiteY10" fmla="*/ 510373 h 1400898"/>
                <a:gd name="connsiteX11" fmla="*/ 160142 w 1299009"/>
                <a:gd name="connsiteY11" fmla="*/ 233000 h 1400898"/>
                <a:gd name="connsiteX12" fmla="*/ 489363 w 1299009"/>
                <a:gd name="connsiteY12" fmla="*/ 42923 h 1400898"/>
                <a:gd name="connsiteX13" fmla="*/ 649505 w 1299009"/>
                <a:gd name="connsiteY13" fmla="*/ 0 h 14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9009" h="1400898">
                  <a:moveTo>
                    <a:pt x="649505" y="0"/>
                  </a:moveTo>
                  <a:cubicBezTo>
                    <a:pt x="704794" y="0"/>
                    <a:pt x="760083" y="14308"/>
                    <a:pt x="809646" y="42923"/>
                  </a:cubicBezTo>
                  <a:lnTo>
                    <a:pt x="1138868" y="233000"/>
                  </a:lnTo>
                  <a:cubicBezTo>
                    <a:pt x="1237995" y="290231"/>
                    <a:pt x="1299009" y="395910"/>
                    <a:pt x="1299009" y="510373"/>
                  </a:cubicBezTo>
                  <a:lnTo>
                    <a:pt x="1299009" y="890526"/>
                  </a:lnTo>
                  <a:cubicBezTo>
                    <a:pt x="1299009" y="1004989"/>
                    <a:pt x="1237995" y="1110668"/>
                    <a:pt x="1138868" y="1167899"/>
                  </a:cubicBezTo>
                  <a:lnTo>
                    <a:pt x="809646" y="1357975"/>
                  </a:lnTo>
                  <a:cubicBezTo>
                    <a:pt x="710519" y="1415206"/>
                    <a:pt x="588491" y="1415206"/>
                    <a:pt x="489363" y="1357975"/>
                  </a:cubicBezTo>
                  <a:lnTo>
                    <a:pt x="160142" y="1167898"/>
                  </a:lnTo>
                  <a:cubicBezTo>
                    <a:pt x="61014" y="1110667"/>
                    <a:pt x="0" y="1004988"/>
                    <a:pt x="0" y="890525"/>
                  </a:cubicBezTo>
                  <a:lnTo>
                    <a:pt x="0" y="510373"/>
                  </a:lnTo>
                  <a:cubicBezTo>
                    <a:pt x="0" y="395910"/>
                    <a:pt x="61014" y="290231"/>
                    <a:pt x="160142" y="233000"/>
                  </a:cubicBezTo>
                  <a:lnTo>
                    <a:pt x="489363" y="42923"/>
                  </a:lnTo>
                  <a:cubicBezTo>
                    <a:pt x="538927" y="14308"/>
                    <a:pt x="594216" y="0"/>
                    <a:pt x="649505" y="0"/>
                  </a:cubicBezTo>
                  <a:close/>
                </a:path>
              </a:pathLst>
            </a:custGeom>
          </p:spPr>
        </p:pic>
        <p:grpSp>
          <p:nvGrpSpPr>
            <p:cNvPr id="42" name="组合 41"/>
            <p:cNvGrpSpPr/>
            <p:nvPr/>
          </p:nvGrpSpPr>
          <p:grpSpPr>
            <a:xfrm>
              <a:off x="6018312" y="2611125"/>
              <a:ext cx="1683750" cy="1815814"/>
              <a:chOff x="6018312" y="2611125"/>
              <a:chExt cx="1683750" cy="1815814"/>
            </a:xfrm>
          </p:grpSpPr>
          <p:sp>
            <p:nvSpPr>
              <p:cNvPr id="43" name="Freeform 11"/>
              <p:cNvSpPr/>
              <p:nvPr/>
            </p:nvSpPr>
            <p:spPr>
              <a:xfrm>
                <a:off x="6100373" y="2699622"/>
                <a:ext cx="1519628" cy="1638820"/>
              </a:xfrm>
              <a:custGeom>
                <a:avLst/>
                <a:gdLst>
                  <a:gd name="connsiteX0" fmla="*/ 1280096 w 1460096"/>
                  <a:gd name="connsiteY0" fmla="*/ 1312727 h 1574620"/>
                  <a:gd name="connsiteX1" fmla="*/ 910048 w 1460096"/>
                  <a:gd name="connsiteY1" fmla="*/ 1526374 h 1574620"/>
                  <a:gd name="connsiteX2" fmla="*/ 550048 w 1460096"/>
                  <a:gd name="connsiteY2" fmla="*/ 1526374 h 1574620"/>
                  <a:gd name="connsiteX3" fmla="*/ 180000 w 1460096"/>
                  <a:gd name="connsiteY3" fmla="*/ 1312726 h 1574620"/>
                  <a:gd name="connsiteX4" fmla="*/ 0 w 1460096"/>
                  <a:gd name="connsiteY4" fmla="*/ 1000957 h 1574620"/>
                  <a:gd name="connsiteX5" fmla="*/ 0 w 1460096"/>
                  <a:gd name="connsiteY5" fmla="*/ 573663 h 1574620"/>
                  <a:gd name="connsiteX6" fmla="*/ 180000 w 1460096"/>
                  <a:gd name="connsiteY6" fmla="*/ 261894 h 1574620"/>
                  <a:gd name="connsiteX7" fmla="*/ 550048 w 1460096"/>
                  <a:gd name="connsiteY7" fmla="*/ 48246 h 1574620"/>
                  <a:gd name="connsiteX8" fmla="*/ 910048 w 1460096"/>
                  <a:gd name="connsiteY8" fmla="*/ 48246 h 1574620"/>
                  <a:gd name="connsiteX9" fmla="*/ 1280096 w 1460096"/>
                  <a:gd name="connsiteY9" fmla="*/ 261894 h 1574620"/>
                  <a:gd name="connsiteX10" fmla="*/ 1460096 w 1460096"/>
                  <a:gd name="connsiteY10" fmla="*/ 573663 h 1574620"/>
                  <a:gd name="connsiteX11" fmla="*/ 1460096 w 1460096"/>
                  <a:gd name="connsiteY11" fmla="*/ 1000958 h 1574620"/>
                  <a:gd name="connsiteX12" fmla="*/ 1280096 w 1460096"/>
                  <a:gd name="connsiteY12" fmla="*/ 1312727 h 157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096" h="1574620">
                    <a:moveTo>
                      <a:pt x="1280096" y="1312727"/>
                    </a:moveTo>
                    <a:lnTo>
                      <a:pt x="910048" y="1526374"/>
                    </a:lnTo>
                    <a:cubicBezTo>
                      <a:pt x="798628" y="1590702"/>
                      <a:pt x="661468" y="1590702"/>
                      <a:pt x="550048" y="1526374"/>
                    </a:cubicBezTo>
                    <a:lnTo>
                      <a:pt x="180000" y="1312726"/>
                    </a:lnTo>
                    <a:cubicBezTo>
                      <a:pt x="68580" y="1248398"/>
                      <a:pt x="0" y="1129614"/>
                      <a:pt x="0" y="1000957"/>
                    </a:cubicBezTo>
                    <a:lnTo>
                      <a:pt x="0" y="573663"/>
                    </a:lnTo>
                    <a:cubicBezTo>
                      <a:pt x="0" y="445006"/>
                      <a:pt x="68580" y="326222"/>
                      <a:pt x="180000" y="261894"/>
                    </a:cubicBezTo>
                    <a:lnTo>
                      <a:pt x="550048" y="48246"/>
                    </a:lnTo>
                    <a:cubicBezTo>
                      <a:pt x="661468" y="-16082"/>
                      <a:pt x="798628" y="-16082"/>
                      <a:pt x="910048" y="48246"/>
                    </a:cubicBezTo>
                    <a:lnTo>
                      <a:pt x="1280096" y="261894"/>
                    </a:lnTo>
                    <a:cubicBezTo>
                      <a:pt x="1391516" y="326222"/>
                      <a:pt x="1460096" y="445006"/>
                      <a:pt x="1460096" y="573663"/>
                    </a:cubicBezTo>
                    <a:lnTo>
                      <a:pt x="1460096" y="1000958"/>
                    </a:lnTo>
                    <a:cubicBezTo>
                      <a:pt x="1460096" y="1129615"/>
                      <a:pt x="1391516" y="1248399"/>
                      <a:pt x="1280096" y="1312727"/>
                    </a:cubicBezTo>
                  </a:path>
                </a:pathLst>
              </a:custGeom>
              <a:noFill/>
              <a:ln>
                <a:gradFill>
                  <a:gsLst>
                    <a:gs pos="11000">
                      <a:schemeClr val="accent2">
                        <a:lumMod val="40000"/>
                        <a:lumOff val="60000"/>
                      </a:schemeClr>
                    </a:gs>
                    <a:gs pos="46000">
                      <a:schemeClr val="accent2">
                        <a:lumMod val="40000"/>
                        <a:lumOff val="6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44" name="Freeform 11"/>
              <p:cNvSpPr/>
              <p:nvPr/>
            </p:nvSpPr>
            <p:spPr>
              <a:xfrm>
                <a:off x="6018312" y="2611125"/>
                <a:ext cx="1683750" cy="1815814"/>
              </a:xfrm>
              <a:custGeom>
                <a:avLst/>
                <a:gdLst>
                  <a:gd name="connsiteX0" fmla="*/ 1280096 w 1460096"/>
                  <a:gd name="connsiteY0" fmla="*/ 1312727 h 1574620"/>
                  <a:gd name="connsiteX1" fmla="*/ 910048 w 1460096"/>
                  <a:gd name="connsiteY1" fmla="*/ 1526374 h 1574620"/>
                  <a:gd name="connsiteX2" fmla="*/ 550048 w 1460096"/>
                  <a:gd name="connsiteY2" fmla="*/ 1526374 h 1574620"/>
                  <a:gd name="connsiteX3" fmla="*/ 180000 w 1460096"/>
                  <a:gd name="connsiteY3" fmla="*/ 1312726 h 1574620"/>
                  <a:gd name="connsiteX4" fmla="*/ 0 w 1460096"/>
                  <a:gd name="connsiteY4" fmla="*/ 1000957 h 1574620"/>
                  <a:gd name="connsiteX5" fmla="*/ 0 w 1460096"/>
                  <a:gd name="connsiteY5" fmla="*/ 573663 h 1574620"/>
                  <a:gd name="connsiteX6" fmla="*/ 180000 w 1460096"/>
                  <a:gd name="connsiteY6" fmla="*/ 261894 h 1574620"/>
                  <a:gd name="connsiteX7" fmla="*/ 550048 w 1460096"/>
                  <a:gd name="connsiteY7" fmla="*/ 48246 h 1574620"/>
                  <a:gd name="connsiteX8" fmla="*/ 910048 w 1460096"/>
                  <a:gd name="connsiteY8" fmla="*/ 48246 h 1574620"/>
                  <a:gd name="connsiteX9" fmla="*/ 1280096 w 1460096"/>
                  <a:gd name="connsiteY9" fmla="*/ 261894 h 1574620"/>
                  <a:gd name="connsiteX10" fmla="*/ 1460096 w 1460096"/>
                  <a:gd name="connsiteY10" fmla="*/ 573663 h 1574620"/>
                  <a:gd name="connsiteX11" fmla="*/ 1460096 w 1460096"/>
                  <a:gd name="connsiteY11" fmla="*/ 1000958 h 1574620"/>
                  <a:gd name="connsiteX12" fmla="*/ 1280096 w 1460096"/>
                  <a:gd name="connsiteY12" fmla="*/ 1312727 h 157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096" h="1574620">
                    <a:moveTo>
                      <a:pt x="1280096" y="1312727"/>
                    </a:moveTo>
                    <a:lnTo>
                      <a:pt x="910048" y="1526374"/>
                    </a:lnTo>
                    <a:cubicBezTo>
                      <a:pt x="798628" y="1590702"/>
                      <a:pt x="661468" y="1590702"/>
                      <a:pt x="550048" y="1526374"/>
                    </a:cubicBezTo>
                    <a:lnTo>
                      <a:pt x="180000" y="1312726"/>
                    </a:lnTo>
                    <a:cubicBezTo>
                      <a:pt x="68580" y="1248398"/>
                      <a:pt x="0" y="1129614"/>
                      <a:pt x="0" y="1000957"/>
                    </a:cubicBezTo>
                    <a:lnTo>
                      <a:pt x="0" y="573663"/>
                    </a:lnTo>
                    <a:cubicBezTo>
                      <a:pt x="0" y="445006"/>
                      <a:pt x="68580" y="326222"/>
                      <a:pt x="180000" y="261894"/>
                    </a:cubicBezTo>
                    <a:lnTo>
                      <a:pt x="550048" y="48246"/>
                    </a:lnTo>
                    <a:cubicBezTo>
                      <a:pt x="661468" y="-16082"/>
                      <a:pt x="798628" y="-16082"/>
                      <a:pt x="910048" y="48246"/>
                    </a:cubicBezTo>
                    <a:lnTo>
                      <a:pt x="1280096" y="261894"/>
                    </a:lnTo>
                    <a:cubicBezTo>
                      <a:pt x="1391516" y="326222"/>
                      <a:pt x="1460096" y="445006"/>
                      <a:pt x="1460096" y="573663"/>
                    </a:cubicBezTo>
                    <a:lnTo>
                      <a:pt x="1460096" y="1000958"/>
                    </a:lnTo>
                    <a:cubicBezTo>
                      <a:pt x="1460096" y="1129615"/>
                      <a:pt x="1391516" y="1248399"/>
                      <a:pt x="1280096" y="1312727"/>
                    </a:cubicBezTo>
                  </a:path>
                </a:pathLst>
              </a:custGeom>
              <a:noFill/>
              <a:ln>
                <a:gradFill>
                  <a:gsLst>
                    <a:gs pos="0">
                      <a:schemeClr val="accent2">
                        <a:lumMod val="40000"/>
                        <a:lumOff val="60000"/>
                      </a:schemeClr>
                    </a:gs>
                    <a:gs pos="25000">
                      <a:schemeClr val="accent2">
                        <a:lumMod val="40000"/>
                        <a:lumOff val="6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grpSp>
      </p:grpSp>
      <p:grpSp>
        <p:nvGrpSpPr>
          <p:cNvPr id="45" name="组合 44"/>
          <p:cNvGrpSpPr/>
          <p:nvPr/>
        </p:nvGrpSpPr>
        <p:grpSpPr>
          <a:xfrm>
            <a:off x="-9341326" y="18026630"/>
            <a:ext cx="2597626" cy="2801370"/>
            <a:chOff x="6145033" y="6019625"/>
            <a:chExt cx="1683750" cy="1815814"/>
          </a:xfrm>
        </p:grpSpPr>
        <p:pic>
          <p:nvPicPr>
            <p:cNvPr id="46" name="图片 45" descr="图片包含 熊, 小, 棕色, 站&#10;&#10;描述已自动生成"/>
            <p:cNvPicPr>
              <a:picLocks noChangeAspect="1"/>
            </p:cNvPicPr>
            <p:nvPr/>
          </p:nvPicPr>
          <p:blipFill rotWithShape="1">
            <a:blip r:embed="rId11" cstate="screen"/>
            <a:srcRect/>
            <a:stretch>
              <a:fillRect/>
            </a:stretch>
          </p:blipFill>
          <p:spPr>
            <a:xfrm>
              <a:off x="6337404" y="6222105"/>
              <a:ext cx="1299009" cy="1400898"/>
            </a:xfrm>
            <a:custGeom>
              <a:avLst/>
              <a:gdLst>
                <a:gd name="connsiteX0" fmla="*/ 649505 w 1299009"/>
                <a:gd name="connsiteY0" fmla="*/ 0 h 1400898"/>
                <a:gd name="connsiteX1" fmla="*/ 809646 w 1299009"/>
                <a:gd name="connsiteY1" fmla="*/ 42923 h 1400898"/>
                <a:gd name="connsiteX2" fmla="*/ 1138868 w 1299009"/>
                <a:gd name="connsiteY2" fmla="*/ 233000 h 1400898"/>
                <a:gd name="connsiteX3" fmla="*/ 1299009 w 1299009"/>
                <a:gd name="connsiteY3" fmla="*/ 510373 h 1400898"/>
                <a:gd name="connsiteX4" fmla="*/ 1299009 w 1299009"/>
                <a:gd name="connsiteY4" fmla="*/ 890526 h 1400898"/>
                <a:gd name="connsiteX5" fmla="*/ 1138868 w 1299009"/>
                <a:gd name="connsiteY5" fmla="*/ 1167899 h 1400898"/>
                <a:gd name="connsiteX6" fmla="*/ 809646 w 1299009"/>
                <a:gd name="connsiteY6" fmla="*/ 1357975 h 1400898"/>
                <a:gd name="connsiteX7" fmla="*/ 489363 w 1299009"/>
                <a:gd name="connsiteY7" fmla="*/ 1357975 h 1400898"/>
                <a:gd name="connsiteX8" fmla="*/ 160142 w 1299009"/>
                <a:gd name="connsiteY8" fmla="*/ 1167898 h 1400898"/>
                <a:gd name="connsiteX9" fmla="*/ 0 w 1299009"/>
                <a:gd name="connsiteY9" fmla="*/ 890525 h 1400898"/>
                <a:gd name="connsiteX10" fmla="*/ 0 w 1299009"/>
                <a:gd name="connsiteY10" fmla="*/ 510373 h 1400898"/>
                <a:gd name="connsiteX11" fmla="*/ 160142 w 1299009"/>
                <a:gd name="connsiteY11" fmla="*/ 233000 h 1400898"/>
                <a:gd name="connsiteX12" fmla="*/ 489363 w 1299009"/>
                <a:gd name="connsiteY12" fmla="*/ 42923 h 1400898"/>
                <a:gd name="connsiteX13" fmla="*/ 649505 w 1299009"/>
                <a:gd name="connsiteY13" fmla="*/ 0 h 14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9009" h="1400898">
                  <a:moveTo>
                    <a:pt x="649505" y="0"/>
                  </a:moveTo>
                  <a:cubicBezTo>
                    <a:pt x="704794" y="0"/>
                    <a:pt x="760083" y="14308"/>
                    <a:pt x="809646" y="42923"/>
                  </a:cubicBezTo>
                  <a:lnTo>
                    <a:pt x="1138868" y="233000"/>
                  </a:lnTo>
                  <a:cubicBezTo>
                    <a:pt x="1237995" y="290231"/>
                    <a:pt x="1299009" y="395910"/>
                    <a:pt x="1299009" y="510373"/>
                  </a:cubicBezTo>
                  <a:lnTo>
                    <a:pt x="1299009" y="890526"/>
                  </a:lnTo>
                  <a:cubicBezTo>
                    <a:pt x="1299009" y="1004989"/>
                    <a:pt x="1237995" y="1110668"/>
                    <a:pt x="1138868" y="1167899"/>
                  </a:cubicBezTo>
                  <a:lnTo>
                    <a:pt x="809646" y="1357975"/>
                  </a:lnTo>
                  <a:cubicBezTo>
                    <a:pt x="710519" y="1415206"/>
                    <a:pt x="588491" y="1415206"/>
                    <a:pt x="489363" y="1357975"/>
                  </a:cubicBezTo>
                  <a:lnTo>
                    <a:pt x="160142" y="1167898"/>
                  </a:lnTo>
                  <a:cubicBezTo>
                    <a:pt x="61014" y="1110667"/>
                    <a:pt x="0" y="1004988"/>
                    <a:pt x="0" y="890525"/>
                  </a:cubicBezTo>
                  <a:lnTo>
                    <a:pt x="0" y="510373"/>
                  </a:lnTo>
                  <a:cubicBezTo>
                    <a:pt x="0" y="395910"/>
                    <a:pt x="61014" y="290231"/>
                    <a:pt x="160142" y="233000"/>
                  </a:cubicBezTo>
                  <a:lnTo>
                    <a:pt x="489363" y="42923"/>
                  </a:lnTo>
                  <a:cubicBezTo>
                    <a:pt x="538927" y="14308"/>
                    <a:pt x="594216" y="0"/>
                    <a:pt x="649505" y="0"/>
                  </a:cubicBezTo>
                  <a:close/>
                </a:path>
              </a:pathLst>
            </a:custGeom>
          </p:spPr>
        </p:pic>
        <p:grpSp>
          <p:nvGrpSpPr>
            <p:cNvPr id="47" name="组合 46"/>
            <p:cNvGrpSpPr/>
            <p:nvPr/>
          </p:nvGrpSpPr>
          <p:grpSpPr>
            <a:xfrm>
              <a:off x="6145033" y="6019625"/>
              <a:ext cx="1683750" cy="1815814"/>
              <a:chOff x="6018312" y="2611125"/>
              <a:chExt cx="1683750" cy="1815814"/>
            </a:xfrm>
          </p:grpSpPr>
          <p:sp>
            <p:nvSpPr>
              <p:cNvPr id="48" name="Freeform 11"/>
              <p:cNvSpPr/>
              <p:nvPr/>
            </p:nvSpPr>
            <p:spPr>
              <a:xfrm>
                <a:off x="6100373" y="2699622"/>
                <a:ext cx="1519628" cy="1638820"/>
              </a:xfrm>
              <a:custGeom>
                <a:avLst/>
                <a:gdLst>
                  <a:gd name="connsiteX0" fmla="*/ 1280096 w 1460096"/>
                  <a:gd name="connsiteY0" fmla="*/ 1312727 h 1574620"/>
                  <a:gd name="connsiteX1" fmla="*/ 910048 w 1460096"/>
                  <a:gd name="connsiteY1" fmla="*/ 1526374 h 1574620"/>
                  <a:gd name="connsiteX2" fmla="*/ 550048 w 1460096"/>
                  <a:gd name="connsiteY2" fmla="*/ 1526374 h 1574620"/>
                  <a:gd name="connsiteX3" fmla="*/ 180000 w 1460096"/>
                  <a:gd name="connsiteY3" fmla="*/ 1312726 h 1574620"/>
                  <a:gd name="connsiteX4" fmla="*/ 0 w 1460096"/>
                  <a:gd name="connsiteY4" fmla="*/ 1000957 h 1574620"/>
                  <a:gd name="connsiteX5" fmla="*/ 0 w 1460096"/>
                  <a:gd name="connsiteY5" fmla="*/ 573663 h 1574620"/>
                  <a:gd name="connsiteX6" fmla="*/ 180000 w 1460096"/>
                  <a:gd name="connsiteY6" fmla="*/ 261894 h 1574620"/>
                  <a:gd name="connsiteX7" fmla="*/ 550048 w 1460096"/>
                  <a:gd name="connsiteY7" fmla="*/ 48246 h 1574620"/>
                  <a:gd name="connsiteX8" fmla="*/ 910048 w 1460096"/>
                  <a:gd name="connsiteY8" fmla="*/ 48246 h 1574620"/>
                  <a:gd name="connsiteX9" fmla="*/ 1280096 w 1460096"/>
                  <a:gd name="connsiteY9" fmla="*/ 261894 h 1574620"/>
                  <a:gd name="connsiteX10" fmla="*/ 1460096 w 1460096"/>
                  <a:gd name="connsiteY10" fmla="*/ 573663 h 1574620"/>
                  <a:gd name="connsiteX11" fmla="*/ 1460096 w 1460096"/>
                  <a:gd name="connsiteY11" fmla="*/ 1000958 h 1574620"/>
                  <a:gd name="connsiteX12" fmla="*/ 1280096 w 1460096"/>
                  <a:gd name="connsiteY12" fmla="*/ 1312727 h 157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096" h="1574620">
                    <a:moveTo>
                      <a:pt x="1280096" y="1312727"/>
                    </a:moveTo>
                    <a:lnTo>
                      <a:pt x="910048" y="1526374"/>
                    </a:lnTo>
                    <a:cubicBezTo>
                      <a:pt x="798628" y="1590702"/>
                      <a:pt x="661468" y="1590702"/>
                      <a:pt x="550048" y="1526374"/>
                    </a:cubicBezTo>
                    <a:lnTo>
                      <a:pt x="180000" y="1312726"/>
                    </a:lnTo>
                    <a:cubicBezTo>
                      <a:pt x="68580" y="1248398"/>
                      <a:pt x="0" y="1129614"/>
                      <a:pt x="0" y="1000957"/>
                    </a:cubicBezTo>
                    <a:lnTo>
                      <a:pt x="0" y="573663"/>
                    </a:lnTo>
                    <a:cubicBezTo>
                      <a:pt x="0" y="445006"/>
                      <a:pt x="68580" y="326222"/>
                      <a:pt x="180000" y="261894"/>
                    </a:cubicBezTo>
                    <a:lnTo>
                      <a:pt x="550048" y="48246"/>
                    </a:lnTo>
                    <a:cubicBezTo>
                      <a:pt x="661468" y="-16082"/>
                      <a:pt x="798628" y="-16082"/>
                      <a:pt x="910048" y="48246"/>
                    </a:cubicBezTo>
                    <a:lnTo>
                      <a:pt x="1280096" y="261894"/>
                    </a:lnTo>
                    <a:cubicBezTo>
                      <a:pt x="1391516" y="326222"/>
                      <a:pt x="1460096" y="445006"/>
                      <a:pt x="1460096" y="573663"/>
                    </a:cubicBezTo>
                    <a:lnTo>
                      <a:pt x="1460096" y="1000958"/>
                    </a:lnTo>
                    <a:cubicBezTo>
                      <a:pt x="1460096" y="1129615"/>
                      <a:pt x="1391516" y="1248399"/>
                      <a:pt x="1280096" y="1312727"/>
                    </a:cubicBezTo>
                  </a:path>
                </a:pathLst>
              </a:custGeom>
              <a:noFill/>
              <a:ln>
                <a:gradFill>
                  <a:gsLst>
                    <a:gs pos="11000">
                      <a:schemeClr val="accent2">
                        <a:lumMod val="40000"/>
                        <a:lumOff val="60000"/>
                      </a:schemeClr>
                    </a:gs>
                    <a:gs pos="46000">
                      <a:schemeClr val="accent2">
                        <a:lumMod val="40000"/>
                        <a:lumOff val="6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49" name="Freeform 11"/>
              <p:cNvSpPr/>
              <p:nvPr/>
            </p:nvSpPr>
            <p:spPr>
              <a:xfrm>
                <a:off x="6018312" y="2611125"/>
                <a:ext cx="1683750" cy="1815814"/>
              </a:xfrm>
              <a:custGeom>
                <a:avLst/>
                <a:gdLst>
                  <a:gd name="connsiteX0" fmla="*/ 1280096 w 1460096"/>
                  <a:gd name="connsiteY0" fmla="*/ 1312727 h 1574620"/>
                  <a:gd name="connsiteX1" fmla="*/ 910048 w 1460096"/>
                  <a:gd name="connsiteY1" fmla="*/ 1526374 h 1574620"/>
                  <a:gd name="connsiteX2" fmla="*/ 550048 w 1460096"/>
                  <a:gd name="connsiteY2" fmla="*/ 1526374 h 1574620"/>
                  <a:gd name="connsiteX3" fmla="*/ 180000 w 1460096"/>
                  <a:gd name="connsiteY3" fmla="*/ 1312726 h 1574620"/>
                  <a:gd name="connsiteX4" fmla="*/ 0 w 1460096"/>
                  <a:gd name="connsiteY4" fmla="*/ 1000957 h 1574620"/>
                  <a:gd name="connsiteX5" fmla="*/ 0 w 1460096"/>
                  <a:gd name="connsiteY5" fmla="*/ 573663 h 1574620"/>
                  <a:gd name="connsiteX6" fmla="*/ 180000 w 1460096"/>
                  <a:gd name="connsiteY6" fmla="*/ 261894 h 1574620"/>
                  <a:gd name="connsiteX7" fmla="*/ 550048 w 1460096"/>
                  <a:gd name="connsiteY7" fmla="*/ 48246 h 1574620"/>
                  <a:gd name="connsiteX8" fmla="*/ 910048 w 1460096"/>
                  <a:gd name="connsiteY8" fmla="*/ 48246 h 1574620"/>
                  <a:gd name="connsiteX9" fmla="*/ 1280096 w 1460096"/>
                  <a:gd name="connsiteY9" fmla="*/ 261894 h 1574620"/>
                  <a:gd name="connsiteX10" fmla="*/ 1460096 w 1460096"/>
                  <a:gd name="connsiteY10" fmla="*/ 573663 h 1574620"/>
                  <a:gd name="connsiteX11" fmla="*/ 1460096 w 1460096"/>
                  <a:gd name="connsiteY11" fmla="*/ 1000958 h 1574620"/>
                  <a:gd name="connsiteX12" fmla="*/ 1280096 w 1460096"/>
                  <a:gd name="connsiteY12" fmla="*/ 1312727 h 157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096" h="1574620">
                    <a:moveTo>
                      <a:pt x="1280096" y="1312727"/>
                    </a:moveTo>
                    <a:lnTo>
                      <a:pt x="910048" y="1526374"/>
                    </a:lnTo>
                    <a:cubicBezTo>
                      <a:pt x="798628" y="1590702"/>
                      <a:pt x="661468" y="1590702"/>
                      <a:pt x="550048" y="1526374"/>
                    </a:cubicBezTo>
                    <a:lnTo>
                      <a:pt x="180000" y="1312726"/>
                    </a:lnTo>
                    <a:cubicBezTo>
                      <a:pt x="68580" y="1248398"/>
                      <a:pt x="0" y="1129614"/>
                      <a:pt x="0" y="1000957"/>
                    </a:cubicBezTo>
                    <a:lnTo>
                      <a:pt x="0" y="573663"/>
                    </a:lnTo>
                    <a:cubicBezTo>
                      <a:pt x="0" y="445006"/>
                      <a:pt x="68580" y="326222"/>
                      <a:pt x="180000" y="261894"/>
                    </a:cubicBezTo>
                    <a:lnTo>
                      <a:pt x="550048" y="48246"/>
                    </a:lnTo>
                    <a:cubicBezTo>
                      <a:pt x="661468" y="-16082"/>
                      <a:pt x="798628" y="-16082"/>
                      <a:pt x="910048" y="48246"/>
                    </a:cubicBezTo>
                    <a:lnTo>
                      <a:pt x="1280096" y="261894"/>
                    </a:lnTo>
                    <a:cubicBezTo>
                      <a:pt x="1391516" y="326222"/>
                      <a:pt x="1460096" y="445006"/>
                      <a:pt x="1460096" y="573663"/>
                    </a:cubicBezTo>
                    <a:lnTo>
                      <a:pt x="1460096" y="1000958"/>
                    </a:lnTo>
                    <a:cubicBezTo>
                      <a:pt x="1460096" y="1129615"/>
                      <a:pt x="1391516" y="1248399"/>
                      <a:pt x="1280096" y="1312727"/>
                    </a:cubicBezTo>
                  </a:path>
                </a:pathLst>
              </a:custGeom>
              <a:noFill/>
              <a:ln>
                <a:gradFill>
                  <a:gsLst>
                    <a:gs pos="0">
                      <a:schemeClr val="accent2">
                        <a:lumMod val="40000"/>
                        <a:lumOff val="60000"/>
                      </a:schemeClr>
                    </a:gs>
                    <a:gs pos="25000">
                      <a:schemeClr val="accent2">
                        <a:lumMod val="40000"/>
                        <a:lumOff val="6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grpSp>
      </p:grpSp>
      <p:grpSp>
        <p:nvGrpSpPr>
          <p:cNvPr id="50" name="组合 49"/>
          <p:cNvGrpSpPr/>
          <p:nvPr/>
        </p:nvGrpSpPr>
        <p:grpSpPr>
          <a:xfrm>
            <a:off x="-12230582" y="17072080"/>
            <a:ext cx="2597626" cy="2801370"/>
            <a:chOff x="6145033" y="4406291"/>
            <a:chExt cx="1683750" cy="1815814"/>
          </a:xfrm>
        </p:grpSpPr>
        <p:pic>
          <p:nvPicPr>
            <p:cNvPr id="51" name="图片 50" descr="图片包含 户外, 岩石, 草, 熊&#10;&#10;描述已自动生成"/>
            <p:cNvPicPr>
              <a:picLocks noChangeAspect="1"/>
            </p:cNvPicPr>
            <p:nvPr/>
          </p:nvPicPr>
          <p:blipFill rotWithShape="1">
            <a:blip r:embed="rId12" cstate="screen"/>
            <a:srcRect/>
            <a:stretch>
              <a:fillRect/>
            </a:stretch>
          </p:blipFill>
          <p:spPr>
            <a:xfrm>
              <a:off x="6337404" y="4614876"/>
              <a:ext cx="1299009" cy="1400898"/>
            </a:xfrm>
            <a:custGeom>
              <a:avLst/>
              <a:gdLst>
                <a:gd name="connsiteX0" fmla="*/ 649505 w 1299009"/>
                <a:gd name="connsiteY0" fmla="*/ 0 h 1400898"/>
                <a:gd name="connsiteX1" fmla="*/ 809646 w 1299009"/>
                <a:gd name="connsiteY1" fmla="*/ 42923 h 1400898"/>
                <a:gd name="connsiteX2" fmla="*/ 1138868 w 1299009"/>
                <a:gd name="connsiteY2" fmla="*/ 233000 h 1400898"/>
                <a:gd name="connsiteX3" fmla="*/ 1299009 w 1299009"/>
                <a:gd name="connsiteY3" fmla="*/ 510373 h 1400898"/>
                <a:gd name="connsiteX4" fmla="*/ 1299009 w 1299009"/>
                <a:gd name="connsiteY4" fmla="*/ 890526 h 1400898"/>
                <a:gd name="connsiteX5" fmla="*/ 1138868 w 1299009"/>
                <a:gd name="connsiteY5" fmla="*/ 1167899 h 1400898"/>
                <a:gd name="connsiteX6" fmla="*/ 809646 w 1299009"/>
                <a:gd name="connsiteY6" fmla="*/ 1357975 h 1400898"/>
                <a:gd name="connsiteX7" fmla="*/ 489363 w 1299009"/>
                <a:gd name="connsiteY7" fmla="*/ 1357975 h 1400898"/>
                <a:gd name="connsiteX8" fmla="*/ 160142 w 1299009"/>
                <a:gd name="connsiteY8" fmla="*/ 1167898 h 1400898"/>
                <a:gd name="connsiteX9" fmla="*/ 0 w 1299009"/>
                <a:gd name="connsiteY9" fmla="*/ 890525 h 1400898"/>
                <a:gd name="connsiteX10" fmla="*/ 0 w 1299009"/>
                <a:gd name="connsiteY10" fmla="*/ 510373 h 1400898"/>
                <a:gd name="connsiteX11" fmla="*/ 160142 w 1299009"/>
                <a:gd name="connsiteY11" fmla="*/ 233000 h 1400898"/>
                <a:gd name="connsiteX12" fmla="*/ 489363 w 1299009"/>
                <a:gd name="connsiteY12" fmla="*/ 42923 h 1400898"/>
                <a:gd name="connsiteX13" fmla="*/ 649505 w 1299009"/>
                <a:gd name="connsiteY13" fmla="*/ 0 h 14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9009" h="1400898">
                  <a:moveTo>
                    <a:pt x="649505" y="0"/>
                  </a:moveTo>
                  <a:cubicBezTo>
                    <a:pt x="704794" y="0"/>
                    <a:pt x="760083" y="14308"/>
                    <a:pt x="809646" y="42923"/>
                  </a:cubicBezTo>
                  <a:lnTo>
                    <a:pt x="1138868" y="233000"/>
                  </a:lnTo>
                  <a:cubicBezTo>
                    <a:pt x="1237995" y="290231"/>
                    <a:pt x="1299009" y="395910"/>
                    <a:pt x="1299009" y="510373"/>
                  </a:cubicBezTo>
                  <a:lnTo>
                    <a:pt x="1299009" y="890526"/>
                  </a:lnTo>
                  <a:cubicBezTo>
                    <a:pt x="1299009" y="1004989"/>
                    <a:pt x="1237995" y="1110668"/>
                    <a:pt x="1138868" y="1167899"/>
                  </a:cubicBezTo>
                  <a:lnTo>
                    <a:pt x="809646" y="1357975"/>
                  </a:lnTo>
                  <a:cubicBezTo>
                    <a:pt x="710519" y="1415206"/>
                    <a:pt x="588491" y="1415206"/>
                    <a:pt x="489363" y="1357975"/>
                  </a:cubicBezTo>
                  <a:lnTo>
                    <a:pt x="160142" y="1167898"/>
                  </a:lnTo>
                  <a:cubicBezTo>
                    <a:pt x="61014" y="1110667"/>
                    <a:pt x="0" y="1004988"/>
                    <a:pt x="0" y="890525"/>
                  </a:cubicBezTo>
                  <a:lnTo>
                    <a:pt x="0" y="510373"/>
                  </a:lnTo>
                  <a:cubicBezTo>
                    <a:pt x="0" y="395910"/>
                    <a:pt x="61014" y="290231"/>
                    <a:pt x="160142" y="233000"/>
                  </a:cubicBezTo>
                  <a:lnTo>
                    <a:pt x="489363" y="42923"/>
                  </a:lnTo>
                  <a:cubicBezTo>
                    <a:pt x="538927" y="14308"/>
                    <a:pt x="594216" y="0"/>
                    <a:pt x="649505" y="0"/>
                  </a:cubicBezTo>
                  <a:close/>
                </a:path>
              </a:pathLst>
            </a:custGeom>
          </p:spPr>
        </p:pic>
        <p:grpSp>
          <p:nvGrpSpPr>
            <p:cNvPr id="52" name="组合 51"/>
            <p:cNvGrpSpPr/>
            <p:nvPr/>
          </p:nvGrpSpPr>
          <p:grpSpPr>
            <a:xfrm>
              <a:off x="6145033" y="4406291"/>
              <a:ext cx="1683750" cy="1815814"/>
              <a:chOff x="6018312" y="2611125"/>
              <a:chExt cx="1683750" cy="1815814"/>
            </a:xfrm>
          </p:grpSpPr>
          <p:sp>
            <p:nvSpPr>
              <p:cNvPr id="53" name="Freeform 11"/>
              <p:cNvSpPr/>
              <p:nvPr/>
            </p:nvSpPr>
            <p:spPr>
              <a:xfrm>
                <a:off x="6100373" y="2699622"/>
                <a:ext cx="1519628" cy="1638820"/>
              </a:xfrm>
              <a:custGeom>
                <a:avLst/>
                <a:gdLst>
                  <a:gd name="connsiteX0" fmla="*/ 1280096 w 1460096"/>
                  <a:gd name="connsiteY0" fmla="*/ 1312727 h 1574620"/>
                  <a:gd name="connsiteX1" fmla="*/ 910048 w 1460096"/>
                  <a:gd name="connsiteY1" fmla="*/ 1526374 h 1574620"/>
                  <a:gd name="connsiteX2" fmla="*/ 550048 w 1460096"/>
                  <a:gd name="connsiteY2" fmla="*/ 1526374 h 1574620"/>
                  <a:gd name="connsiteX3" fmla="*/ 180000 w 1460096"/>
                  <a:gd name="connsiteY3" fmla="*/ 1312726 h 1574620"/>
                  <a:gd name="connsiteX4" fmla="*/ 0 w 1460096"/>
                  <a:gd name="connsiteY4" fmla="*/ 1000957 h 1574620"/>
                  <a:gd name="connsiteX5" fmla="*/ 0 w 1460096"/>
                  <a:gd name="connsiteY5" fmla="*/ 573663 h 1574620"/>
                  <a:gd name="connsiteX6" fmla="*/ 180000 w 1460096"/>
                  <a:gd name="connsiteY6" fmla="*/ 261894 h 1574620"/>
                  <a:gd name="connsiteX7" fmla="*/ 550048 w 1460096"/>
                  <a:gd name="connsiteY7" fmla="*/ 48246 h 1574620"/>
                  <a:gd name="connsiteX8" fmla="*/ 910048 w 1460096"/>
                  <a:gd name="connsiteY8" fmla="*/ 48246 h 1574620"/>
                  <a:gd name="connsiteX9" fmla="*/ 1280096 w 1460096"/>
                  <a:gd name="connsiteY9" fmla="*/ 261894 h 1574620"/>
                  <a:gd name="connsiteX10" fmla="*/ 1460096 w 1460096"/>
                  <a:gd name="connsiteY10" fmla="*/ 573663 h 1574620"/>
                  <a:gd name="connsiteX11" fmla="*/ 1460096 w 1460096"/>
                  <a:gd name="connsiteY11" fmla="*/ 1000958 h 1574620"/>
                  <a:gd name="connsiteX12" fmla="*/ 1280096 w 1460096"/>
                  <a:gd name="connsiteY12" fmla="*/ 1312727 h 157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096" h="1574620">
                    <a:moveTo>
                      <a:pt x="1280096" y="1312727"/>
                    </a:moveTo>
                    <a:lnTo>
                      <a:pt x="910048" y="1526374"/>
                    </a:lnTo>
                    <a:cubicBezTo>
                      <a:pt x="798628" y="1590702"/>
                      <a:pt x="661468" y="1590702"/>
                      <a:pt x="550048" y="1526374"/>
                    </a:cubicBezTo>
                    <a:lnTo>
                      <a:pt x="180000" y="1312726"/>
                    </a:lnTo>
                    <a:cubicBezTo>
                      <a:pt x="68580" y="1248398"/>
                      <a:pt x="0" y="1129614"/>
                      <a:pt x="0" y="1000957"/>
                    </a:cubicBezTo>
                    <a:lnTo>
                      <a:pt x="0" y="573663"/>
                    </a:lnTo>
                    <a:cubicBezTo>
                      <a:pt x="0" y="445006"/>
                      <a:pt x="68580" y="326222"/>
                      <a:pt x="180000" y="261894"/>
                    </a:cubicBezTo>
                    <a:lnTo>
                      <a:pt x="550048" y="48246"/>
                    </a:lnTo>
                    <a:cubicBezTo>
                      <a:pt x="661468" y="-16082"/>
                      <a:pt x="798628" y="-16082"/>
                      <a:pt x="910048" y="48246"/>
                    </a:cubicBezTo>
                    <a:lnTo>
                      <a:pt x="1280096" y="261894"/>
                    </a:lnTo>
                    <a:cubicBezTo>
                      <a:pt x="1391516" y="326222"/>
                      <a:pt x="1460096" y="445006"/>
                      <a:pt x="1460096" y="573663"/>
                    </a:cubicBezTo>
                    <a:lnTo>
                      <a:pt x="1460096" y="1000958"/>
                    </a:lnTo>
                    <a:cubicBezTo>
                      <a:pt x="1460096" y="1129615"/>
                      <a:pt x="1391516" y="1248399"/>
                      <a:pt x="1280096" y="1312727"/>
                    </a:cubicBezTo>
                  </a:path>
                </a:pathLst>
              </a:custGeom>
              <a:noFill/>
              <a:ln>
                <a:gradFill>
                  <a:gsLst>
                    <a:gs pos="11000">
                      <a:schemeClr val="accent2">
                        <a:lumMod val="40000"/>
                        <a:lumOff val="60000"/>
                      </a:schemeClr>
                    </a:gs>
                    <a:gs pos="46000">
                      <a:schemeClr val="accent2">
                        <a:lumMod val="40000"/>
                        <a:lumOff val="6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54" name="Freeform 11"/>
              <p:cNvSpPr/>
              <p:nvPr/>
            </p:nvSpPr>
            <p:spPr>
              <a:xfrm>
                <a:off x="6018312" y="2611125"/>
                <a:ext cx="1683750" cy="1815814"/>
              </a:xfrm>
              <a:custGeom>
                <a:avLst/>
                <a:gdLst>
                  <a:gd name="connsiteX0" fmla="*/ 1280096 w 1460096"/>
                  <a:gd name="connsiteY0" fmla="*/ 1312727 h 1574620"/>
                  <a:gd name="connsiteX1" fmla="*/ 910048 w 1460096"/>
                  <a:gd name="connsiteY1" fmla="*/ 1526374 h 1574620"/>
                  <a:gd name="connsiteX2" fmla="*/ 550048 w 1460096"/>
                  <a:gd name="connsiteY2" fmla="*/ 1526374 h 1574620"/>
                  <a:gd name="connsiteX3" fmla="*/ 180000 w 1460096"/>
                  <a:gd name="connsiteY3" fmla="*/ 1312726 h 1574620"/>
                  <a:gd name="connsiteX4" fmla="*/ 0 w 1460096"/>
                  <a:gd name="connsiteY4" fmla="*/ 1000957 h 1574620"/>
                  <a:gd name="connsiteX5" fmla="*/ 0 w 1460096"/>
                  <a:gd name="connsiteY5" fmla="*/ 573663 h 1574620"/>
                  <a:gd name="connsiteX6" fmla="*/ 180000 w 1460096"/>
                  <a:gd name="connsiteY6" fmla="*/ 261894 h 1574620"/>
                  <a:gd name="connsiteX7" fmla="*/ 550048 w 1460096"/>
                  <a:gd name="connsiteY7" fmla="*/ 48246 h 1574620"/>
                  <a:gd name="connsiteX8" fmla="*/ 910048 w 1460096"/>
                  <a:gd name="connsiteY8" fmla="*/ 48246 h 1574620"/>
                  <a:gd name="connsiteX9" fmla="*/ 1280096 w 1460096"/>
                  <a:gd name="connsiteY9" fmla="*/ 261894 h 1574620"/>
                  <a:gd name="connsiteX10" fmla="*/ 1460096 w 1460096"/>
                  <a:gd name="connsiteY10" fmla="*/ 573663 h 1574620"/>
                  <a:gd name="connsiteX11" fmla="*/ 1460096 w 1460096"/>
                  <a:gd name="connsiteY11" fmla="*/ 1000958 h 1574620"/>
                  <a:gd name="connsiteX12" fmla="*/ 1280096 w 1460096"/>
                  <a:gd name="connsiteY12" fmla="*/ 1312727 h 157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096" h="1574620">
                    <a:moveTo>
                      <a:pt x="1280096" y="1312727"/>
                    </a:moveTo>
                    <a:lnTo>
                      <a:pt x="910048" y="1526374"/>
                    </a:lnTo>
                    <a:cubicBezTo>
                      <a:pt x="798628" y="1590702"/>
                      <a:pt x="661468" y="1590702"/>
                      <a:pt x="550048" y="1526374"/>
                    </a:cubicBezTo>
                    <a:lnTo>
                      <a:pt x="180000" y="1312726"/>
                    </a:lnTo>
                    <a:cubicBezTo>
                      <a:pt x="68580" y="1248398"/>
                      <a:pt x="0" y="1129614"/>
                      <a:pt x="0" y="1000957"/>
                    </a:cubicBezTo>
                    <a:lnTo>
                      <a:pt x="0" y="573663"/>
                    </a:lnTo>
                    <a:cubicBezTo>
                      <a:pt x="0" y="445006"/>
                      <a:pt x="68580" y="326222"/>
                      <a:pt x="180000" y="261894"/>
                    </a:cubicBezTo>
                    <a:lnTo>
                      <a:pt x="550048" y="48246"/>
                    </a:lnTo>
                    <a:cubicBezTo>
                      <a:pt x="661468" y="-16082"/>
                      <a:pt x="798628" y="-16082"/>
                      <a:pt x="910048" y="48246"/>
                    </a:cubicBezTo>
                    <a:lnTo>
                      <a:pt x="1280096" y="261894"/>
                    </a:lnTo>
                    <a:cubicBezTo>
                      <a:pt x="1391516" y="326222"/>
                      <a:pt x="1460096" y="445006"/>
                      <a:pt x="1460096" y="573663"/>
                    </a:cubicBezTo>
                    <a:lnTo>
                      <a:pt x="1460096" y="1000958"/>
                    </a:lnTo>
                    <a:cubicBezTo>
                      <a:pt x="1460096" y="1129615"/>
                      <a:pt x="1391516" y="1248399"/>
                      <a:pt x="1280096" y="1312727"/>
                    </a:cubicBezTo>
                  </a:path>
                </a:pathLst>
              </a:custGeom>
              <a:noFill/>
              <a:ln>
                <a:gradFill>
                  <a:gsLst>
                    <a:gs pos="0">
                      <a:schemeClr val="accent2">
                        <a:lumMod val="40000"/>
                        <a:lumOff val="60000"/>
                      </a:schemeClr>
                    </a:gs>
                    <a:gs pos="25000">
                      <a:schemeClr val="accent2">
                        <a:lumMod val="40000"/>
                        <a:lumOff val="6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grpSp>
      </p:grpSp>
      <p:sp>
        <p:nvSpPr>
          <p:cNvPr id="55" name="文本框 54"/>
          <p:cNvSpPr txBox="1"/>
          <p:nvPr/>
        </p:nvSpPr>
        <p:spPr>
          <a:xfrm>
            <a:off x="-14513246" y="16425749"/>
            <a:ext cx="739306" cy="646331"/>
          </a:xfrm>
          <a:prstGeom prst="rect">
            <a:avLst/>
          </a:prstGeom>
          <a:noFill/>
        </p:spPr>
        <p:txBody>
          <a:bodyPr wrap="none" rtlCol="0">
            <a:spAutoFit/>
          </a:bodyPr>
          <a:lstStyle/>
          <a:p>
            <a:pPr algn="ctr"/>
            <a:r>
              <a:rPr lang="en-US" altLang="zh-CN" sz="3600" dirty="0">
                <a:solidFill>
                  <a:schemeClr val="accent2">
                    <a:lumMod val="40000"/>
                    <a:lumOff val="60000"/>
                  </a:schemeClr>
                </a:solidFill>
                <a:cs typeface="+mn-ea"/>
                <a:sym typeface="+mn-lt"/>
              </a:rPr>
              <a:t>01</a:t>
            </a:r>
            <a:endParaRPr lang="zh-CN" altLang="en-US" sz="3600" dirty="0">
              <a:solidFill>
                <a:schemeClr val="accent2">
                  <a:lumMod val="40000"/>
                  <a:lumOff val="60000"/>
                </a:schemeClr>
              </a:solidFill>
              <a:cs typeface="+mn-ea"/>
              <a:sym typeface="+mn-lt"/>
            </a:endParaRPr>
          </a:p>
        </p:txBody>
      </p:sp>
      <p:sp>
        <p:nvSpPr>
          <p:cNvPr id="56" name="文本框 55"/>
          <p:cNvSpPr txBox="1"/>
          <p:nvPr/>
        </p:nvSpPr>
        <p:spPr>
          <a:xfrm>
            <a:off x="-11301421" y="16425749"/>
            <a:ext cx="739305" cy="646331"/>
          </a:xfrm>
          <a:prstGeom prst="rect">
            <a:avLst/>
          </a:prstGeom>
          <a:noFill/>
        </p:spPr>
        <p:txBody>
          <a:bodyPr wrap="none" rtlCol="0">
            <a:spAutoFit/>
          </a:bodyPr>
          <a:lstStyle/>
          <a:p>
            <a:pPr algn="ctr"/>
            <a:r>
              <a:rPr lang="en-US" altLang="zh-CN" sz="3600" dirty="0">
                <a:solidFill>
                  <a:schemeClr val="accent2">
                    <a:lumMod val="40000"/>
                    <a:lumOff val="60000"/>
                  </a:schemeClr>
                </a:solidFill>
                <a:cs typeface="+mn-ea"/>
                <a:sym typeface="+mn-lt"/>
              </a:rPr>
              <a:t>02</a:t>
            </a:r>
            <a:endParaRPr lang="zh-CN" altLang="en-US" sz="3600" dirty="0">
              <a:solidFill>
                <a:schemeClr val="accent2">
                  <a:lumMod val="40000"/>
                  <a:lumOff val="60000"/>
                </a:schemeClr>
              </a:solidFill>
              <a:cs typeface="+mn-ea"/>
              <a:sym typeface="+mn-lt"/>
            </a:endParaRPr>
          </a:p>
        </p:txBody>
      </p:sp>
      <p:sp>
        <p:nvSpPr>
          <p:cNvPr id="57" name="文本框 56"/>
          <p:cNvSpPr txBox="1"/>
          <p:nvPr/>
        </p:nvSpPr>
        <p:spPr>
          <a:xfrm>
            <a:off x="-8089598" y="16425749"/>
            <a:ext cx="739306" cy="646331"/>
          </a:xfrm>
          <a:prstGeom prst="rect">
            <a:avLst/>
          </a:prstGeom>
          <a:noFill/>
        </p:spPr>
        <p:txBody>
          <a:bodyPr wrap="none" rtlCol="0">
            <a:spAutoFit/>
          </a:bodyPr>
          <a:lstStyle/>
          <a:p>
            <a:pPr algn="ctr"/>
            <a:r>
              <a:rPr lang="en-US" altLang="zh-CN" sz="3600" dirty="0">
                <a:solidFill>
                  <a:schemeClr val="accent2">
                    <a:lumMod val="40000"/>
                    <a:lumOff val="60000"/>
                  </a:schemeClr>
                </a:solidFill>
                <a:cs typeface="+mn-ea"/>
                <a:sym typeface="+mn-lt"/>
              </a:rPr>
              <a:t>03</a:t>
            </a:r>
            <a:endParaRPr lang="zh-CN" altLang="en-US" sz="3600" dirty="0">
              <a:solidFill>
                <a:schemeClr val="accent2">
                  <a:lumMod val="40000"/>
                  <a:lumOff val="60000"/>
                </a:schemeClr>
              </a:solidFill>
              <a:cs typeface="+mn-ea"/>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38688" y="927806"/>
            <a:ext cx="1107996" cy="1200329"/>
          </a:xfrm>
          <a:prstGeom prst="rect">
            <a:avLst/>
          </a:prstGeom>
          <a:noFill/>
        </p:spPr>
        <p:txBody>
          <a:bodyPr wrap="none" rtlCol="0">
            <a:spAutoFit/>
            <a:scene3d>
              <a:camera prst="orthographicFront">
                <a:rot lat="0" lon="0" rev="0"/>
              </a:camera>
              <a:lightRig rig="flood" dir="t">
                <a:rot lat="0" lon="0" rev="2400000"/>
              </a:lightRig>
            </a:scene3d>
            <a:sp3d extrusionH="57150">
              <a:bevelT w="88900" h="31750" prst="riblet"/>
            </a:sp3d>
          </a:bodyPr>
          <a:lstStyle/>
          <a:p>
            <a:r>
              <a:rPr lang="zh-CN" altLang="en-US" sz="7200" b="1" dirty="0">
                <a:solidFill>
                  <a:schemeClr val="accent2">
                    <a:lumMod val="60000"/>
                    <a:lumOff val="40000"/>
                  </a:schemeClr>
                </a:solidFill>
                <a:effectLst>
                  <a:outerShdw blurRad="50800" dist="38100" dir="2700000" algn="tl" rotWithShape="0">
                    <a:prstClr val="black">
                      <a:alpha val="40000"/>
                    </a:prstClr>
                  </a:outerShdw>
                </a:effectLst>
                <a:latin typeface="义启小魏楷" panose="02010601030101010101" pitchFamily="2" charset="-128"/>
                <a:ea typeface="义启小魏楷" panose="02010601030101010101" pitchFamily="2" charset="-128"/>
                <a:cs typeface="+mn-ea"/>
                <a:sym typeface="+mn-lt"/>
              </a:rPr>
              <a:t>目</a:t>
            </a:r>
          </a:p>
        </p:txBody>
      </p:sp>
      <p:sp>
        <p:nvSpPr>
          <p:cNvPr id="5" name="文本框 4"/>
          <p:cNvSpPr txBox="1"/>
          <p:nvPr/>
        </p:nvSpPr>
        <p:spPr>
          <a:xfrm>
            <a:off x="5946684" y="927806"/>
            <a:ext cx="1107996" cy="1200329"/>
          </a:xfrm>
          <a:prstGeom prst="rect">
            <a:avLst/>
          </a:prstGeom>
          <a:noFill/>
        </p:spPr>
        <p:txBody>
          <a:bodyPr wrap="none" rtlCol="0">
            <a:spAutoFit/>
            <a:scene3d>
              <a:camera prst="orthographicFront">
                <a:rot lat="0" lon="0" rev="0"/>
              </a:camera>
              <a:lightRig rig="flood" dir="t">
                <a:rot lat="0" lon="0" rev="2400000"/>
              </a:lightRig>
            </a:scene3d>
            <a:sp3d extrusionH="57150">
              <a:bevelT w="88900" h="31750" prst="riblet"/>
            </a:sp3d>
          </a:bodyPr>
          <a:lstStyle/>
          <a:p>
            <a:r>
              <a:rPr lang="zh-CN" altLang="en-US" sz="7200" b="1" dirty="0">
                <a:solidFill>
                  <a:schemeClr val="accent2">
                    <a:lumMod val="60000"/>
                    <a:lumOff val="40000"/>
                  </a:schemeClr>
                </a:solidFill>
                <a:effectLst>
                  <a:outerShdw blurRad="50800" dist="38100" dir="2700000" algn="tl" rotWithShape="0">
                    <a:prstClr val="black">
                      <a:alpha val="40000"/>
                    </a:prstClr>
                  </a:outerShdw>
                </a:effectLst>
                <a:latin typeface="义启小魏楷" panose="02010601030101010101" pitchFamily="2" charset="-128"/>
                <a:ea typeface="义启小魏楷" panose="02010601030101010101" pitchFamily="2" charset="-128"/>
                <a:cs typeface="+mn-ea"/>
                <a:sym typeface="+mn-lt"/>
              </a:rPr>
              <a:t>录</a:t>
            </a:r>
          </a:p>
        </p:txBody>
      </p:sp>
      <p:grpSp>
        <p:nvGrpSpPr>
          <p:cNvPr id="2" name="组合 1"/>
          <p:cNvGrpSpPr/>
          <p:nvPr/>
        </p:nvGrpSpPr>
        <p:grpSpPr>
          <a:xfrm>
            <a:off x="1013825" y="2881926"/>
            <a:ext cx="3236684" cy="868790"/>
            <a:chOff x="1013825" y="2881926"/>
            <a:chExt cx="3236684" cy="868790"/>
          </a:xfrm>
        </p:grpSpPr>
        <p:pic>
          <p:nvPicPr>
            <p:cNvPr id="11" name="图片 10" descr="图片包含 动物, 鸟, 游戏机&#10;&#10;描述已自动生成"/>
            <p:cNvPicPr>
              <a:picLocks noChangeAspect="1"/>
            </p:cNvPicPr>
            <p:nvPr/>
          </p:nvPicPr>
          <p:blipFill rotWithShape="1">
            <a:blip r:embed="rId2" cstate="screen"/>
            <a:srcRect/>
            <a:stretch>
              <a:fillRect/>
            </a:stretch>
          </p:blipFill>
          <p:spPr>
            <a:xfrm flipH="1">
              <a:off x="1013825" y="3029852"/>
              <a:ext cx="588311" cy="627478"/>
            </a:xfrm>
            <a:prstGeom prst="rect">
              <a:avLst/>
            </a:prstGeom>
          </p:spPr>
        </p:pic>
        <p:sp>
          <p:nvSpPr>
            <p:cNvPr id="12" name="文本框 11"/>
            <p:cNvSpPr txBox="1"/>
            <p:nvPr/>
          </p:nvSpPr>
          <p:spPr>
            <a:xfrm>
              <a:off x="1724056" y="2881926"/>
              <a:ext cx="1723549" cy="461665"/>
            </a:xfrm>
            <a:prstGeom prst="rect">
              <a:avLst/>
            </a:prstGeom>
            <a:noFill/>
          </p:spPr>
          <p:txBody>
            <a:bodyPr wrap="none" rtlCol="0">
              <a:spAutoFit/>
            </a:bodyPr>
            <a:lstStyle/>
            <a:p>
              <a:r>
                <a:rPr lang="zh-CN" altLang="en-US" sz="2400" dirty="0">
                  <a:solidFill>
                    <a:schemeClr val="accent2">
                      <a:lumMod val="40000"/>
                      <a:lumOff val="60000"/>
                    </a:schemeClr>
                  </a:solidFill>
                  <a:cs typeface="+mn-ea"/>
                  <a:sym typeface="+mn-lt"/>
                </a:rPr>
                <a:t>建军节来历</a:t>
              </a:r>
            </a:p>
          </p:txBody>
        </p:sp>
        <p:sp>
          <p:nvSpPr>
            <p:cNvPr id="13" name="文本框 12"/>
            <p:cNvSpPr txBox="1"/>
            <p:nvPr/>
          </p:nvSpPr>
          <p:spPr>
            <a:xfrm>
              <a:off x="1724056" y="3338295"/>
              <a:ext cx="2526453" cy="412421"/>
            </a:xfrm>
            <a:prstGeom prst="rect">
              <a:avLst/>
            </a:prstGeom>
            <a:noFill/>
          </p:spPr>
          <p:txBody>
            <a:bodyPr wrap="square" rtlCol="0">
              <a:spAutoFit/>
            </a:bodyPr>
            <a:lstStyle/>
            <a:p>
              <a:pPr>
                <a:lnSpc>
                  <a:spcPct val="130000"/>
                </a:lnSpc>
              </a:pPr>
              <a:r>
                <a:rPr lang="en-US" altLang="zh-CN" sz="800" dirty="0">
                  <a:solidFill>
                    <a:schemeClr val="bg1"/>
                  </a:solidFill>
                  <a:cs typeface="+mn-ea"/>
                  <a:sym typeface="+mn-lt"/>
                </a:rPr>
                <a:t>WARMLY CELEBRATE THE 93RD ANNIVERSARY OF THE FOUNDING OF THE PLA</a:t>
              </a:r>
              <a:endParaRPr lang="zh-CN" altLang="en-US" sz="800" dirty="0">
                <a:solidFill>
                  <a:schemeClr val="bg1"/>
                </a:solidFill>
                <a:cs typeface="+mn-ea"/>
                <a:sym typeface="+mn-lt"/>
              </a:endParaRPr>
            </a:p>
          </p:txBody>
        </p:sp>
      </p:grpSp>
      <p:grpSp>
        <p:nvGrpSpPr>
          <p:cNvPr id="6" name="组合 5"/>
          <p:cNvGrpSpPr/>
          <p:nvPr/>
        </p:nvGrpSpPr>
        <p:grpSpPr>
          <a:xfrm>
            <a:off x="7941491" y="2881926"/>
            <a:ext cx="3236684" cy="868790"/>
            <a:chOff x="7941491" y="2881926"/>
            <a:chExt cx="3236684" cy="868790"/>
          </a:xfrm>
        </p:grpSpPr>
        <p:pic>
          <p:nvPicPr>
            <p:cNvPr id="33" name="图片 32" descr="图片包含 动物, 鸟, 游戏机&#10;&#10;描述已自动生成"/>
            <p:cNvPicPr>
              <a:picLocks noChangeAspect="1"/>
            </p:cNvPicPr>
            <p:nvPr/>
          </p:nvPicPr>
          <p:blipFill rotWithShape="1">
            <a:blip r:embed="rId2" cstate="screen"/>
            <a:srcRect/>
            <a:stretch>
              <a:fillRect/>
            </a:stretch>
          </p:blipFill>
          <p:spPr>
            <a:xfrm flipH="1">
              <a:off x="7941491" y="3029852"/>
              <a:ext cx="588311" cy="627478"/>
            </a:xfrm>
            <a:prstGeom prst="rect">
              <a:avLst/>
            </a:prstGeom>
          </p:spPr>
        </p:pic>
        <p:sp>
          <p:nvSpPr>
            <p:cNvPr id="34" name="文本框 33"/>
            <p:cNvSpPr txBox="1"/>
            <p:nvPr/>
          </p:nvSpPr>
          <p:spPr>
            <a:xfrm>
              <a:off x="8651722" y="2881926"/>
              <a:ext cx="1723549" cy="461665"/>
            </a:xfrm>
            <a:prstGeom prst="rect">
              <a:avLst/>
            </a:prstGeom>
            <a:noFill/>
          </p:spPr>
          <p:txBody>
            <a:bodyPr wrap="none" rtlCol="0">
              <a:spAutoFit/>
            </a:bodyPr>
            <a:lstStyle/>
            <a:p>
              <a:r>
                <a:rPr lang="zh-CN" altLang="en-US" sz="2400" dirty="0">
                  <a:solidFill>
                    <a:schemeClr val="accent2">
                      <a:lumMod val="40000"/>
                      <a:lumOff val="60000"/>
                    </a:schemeClr>
                  </a:solidFill>
                  <a:cs typeface="+mn-ea"/>
                  <a:sym typeface="+mn-lt"/>
                </a:rPr>
                <a:t>建军节知识</a:t>
              </a:r>
            </a:p>
          </p:txBody>
        </p:sp>
        <p:sp>
          <p:nvSpPr>
            <p:cNvPr id="35" name="文本框 34"/>
            <p:cNvSpPr txBox="1"/>
            <p:nvPr/>
          </p:nvSpPr>
          <p:spPr>
            <a:xfrm>
              <a:off x="8651722" y="3338295"/>
              <a:ext cx="2526453" cy="412421"/>
            </a:xfrm>
            <a:prstGeom prst="rect">
              <a:avLst/>
            </a:prstGeom>
            <a:noFill/>
          </p:spPr>
          <p:txBody>
            <a:bodyPr wrap="square" rtlCol="0">
              <a:spAutoFit/>
            </a:bodyPr>
            <a:lstStyle/>
            <a:p>
              <a:pPr>
                <a:lnSpc>
                  <a:spcPct val="130000"/>
                </a:lnSpc>
              </a:pPr>
              <a:r>
                <a:rPr lang="en-US" altLang="zh-CN" sz="800" dirty="0">
                  <a:solidFill>
                    <a:schemeClr val="bg1"/>
                  </a:solidFill>
                  <a:cs typeface="+mn-ea"/>
                  <a:sym typeface="+mn-lt"/>
                </a:rPr>
                <a:t>WARMLY CELEBRATE THE 93RD ANNIVERSARY OF THE FOUNDING OF THE PLA</a:t>
              </a:r>
              <a:endParaRPr lang="zh-CN" altLang="en-US" sz="800" dirty="0">
                <a:solidFill>
                  <a:schemeClr val="bg1"/>
                </a:solidFill>
                <a:cs typeface="+mn-ea"/>
                <a:sym typeface="+mn-lt"/>
              </a:endParaRPr>
            </a:p>
          </p:txBody>
        </p:sp>
      </p:grpSp>
      <p:grpSp>
        <p:nvGrpSpPr>
          <p:cNvPr id="3" name="组合 2"/>
          <p:cNvGrpSpPr/>
          <p:nvPr/>
        </p:nvGrpSpPr>
        <p:grpSpPr>
          <a:xfrm>
            <a:off x="4477658" y="2881926"/>
            <a:ext cx="3236684" cy="868790"/>
            <a:chOff x="4477658" y="2881926"/>
            <a:chExt cx="3236684" cy="868790"/>
          </a:xfrm>
        </p:grpSpPr>
        <p:pic>
          <p:nvPicPr>
            <p:cNvPr id="37" name="图片 36" descr="图片包含 动物, 鸟, 游戏机&#10;&#10;描述已自动生成"/>
            <p:cNvPicPr>
              <a:picLocks noChangeAspect="1"/>
            </p:cNvPicPr>
            <p:nvPr/>
          </p:nvPicPr>
          <p:blipFill rotWithShape="1">
            <a:blip r:embed="rId2" cstate="screen"/>
            <a:srcRect/>
            <a:stretch>
              <a:fillRect/>
            </a:stretch>
          </p:blipFill>
          <p:spPr>
            <a:xfrm flipH="1">
              <a:off x="4477658" y="3029852"/>
              <a:ext cx="588311" cy="627478"/>
            </a:xfrm>
            <a:prstGeom prst="rect">
              <a:avLst/>
            </a:prstGeom>
          </p:spPr>
        </p:pic>
        <p:sp>
          <p:nvSpPr>
            <p:cNvPr id="38" name="文本框 37"/>
            <p:cNvSpPr txBox="1"/>
            <p:nvPr/>
          </p:nvSpPr>
          <p:spPr>
            <a:xfrm>
              <a:off x="5187889" y="2881926"/>
              <a:ext cx="1723549" cy="461665"/>
            </a:xfrm>
            <a:prstGeom prst="rect">
              <a:avLst/>
            </a:prstGeom>
            <a:noFill/>
          </p:spPr>
          <p:txBody>
            <a:bodyPr wrap="none" rtlCol="0">
              <a:spAutoFit/>
            </a:bodyPr>
            <a:lstStyle/>
            <a:p>
              <a:r>
                <a:rPr lang="zh-CN" altLang="en-US" sz="2400" dirty="0">
                  <a:solidFill>
                    <a:schemeClr val="accent2">
                      <a:lumMod val="40000"/>
                      <a:lumOff val="60000"/>
                    </a:schemeClr>
                  </a:solidFill>
                  <a:cs typeface="+mn-ea"/>
                  <a:sym typeface="+mn-lt"/>
                </a:rPr>
                <a:t>建军节意义</a:t>
              </a:r>
            </a:p>
          </p:txBody>
        </p:sp>
        <p:sp>
          <p:nvSpPr>
            <p:cNvPr id="39" name="文本框 38"/>
            <p:cNvSpPr txBox="1"/>
            <p:nvPr/>
          </p:nvSpPr>
          <p:spPr>
            <a:xfrm>
              <a:off x="5187889" y="3338295"/>
              <a:ext cx="2526453" cy="412421"/>
            </a:xfrm>
            <a:prstGeom prst="rect">
              <a:avLst/>
            </a:prstGeom>
            <a:noFill/>
          </p:spPr>
          <p:txBody>
            <a:bodyPr wrap="square" rtlCol="0">
              <a:spAutoFit/>
            </a:bodyPr>
            <a:lstStyle/>
            <a:p>
              <a:pPr>
                <a:lnSpc>
                  <a:spcPct val="130000"/>
                </a:lnSpc>
              </a:pPr>
              <a:r>
                <a:rPr lang="en-US" altLang="zh-CN" sz="800" dirty="0">
                  <a:solidFill>
                    <a:schemeClr val="bg1"/>
                  </a:solidFill>
                  <a:cs typeface="+mn-ea"/>
                  <a:sym typeface="+mn-lt"/>
                </a:rPr>
                <a:t>WARMLY CELEBRATE THE 93RD ANNIVERSARY OF THE FOUNDING OF THE PLA</a:t>
              </a:r>
              <a:endParaRPr lang="zh-CN" altLang="en-US" sz="800" dirty="0">
                <a:solidFill>
                  <a:schemeClr val="bg1"/>
                </a:solidFill>
                <a:cs typeface="+mn-ea"/>
                <a:sym typeface="+mn-lt"/>
              </a:endParaRPr>
            </a:p>
          </p:txBody>
        </p:sp>
      </p:grpSp>
      <p:grpSp>
        <p:nvGrpSpPr>
          <p:cNvPr id="7" name="组合 6"/>
          <p:cNvGrpSpPr/>
          <p:nvPr/>
        </p:nvGrpSpPr>
        <p:grpSpPr>
          <a:xfrm>
            <a:off x="6209575" y="4286707"/>
            <a:ext cx="3236684" cy="868790"/>
            <a:chOff x="6209575" y="4286707"/>
            <a:chExt cx="3236684" cy="868790"/>
          </a:xfrm>
        </p:grpSpPr>
        <p:pic>
          <p:nvPicPr>
            <p:cNvPr id="42" name="图片 41" descr="图片包含 动物, 鸟, 游戏机&#10;&#10;描述已自动生成"/>
            <p:cNvPicPr>
              <a:picLocks noChangeAspect="1"/>
            </p:cNvPicPr>
            <p:nvPr/>
          </p:nvPicPr>
          <p:blipFill rotWithShape="1">
            <a:blip r:embed="rId2" cstate="screen"/>
            <a:srcRect/>
            <a:stretch>
              <a:fillRect/>
            </a:stretch>
          </p:blipFill>
          <p:spPr>
            <a:xfrm flipH="1">
              <a:off x="6209575" y="4434633"/>
              <a:ext cx="588311" cy="627478"/>
            </a:xfrm>
            <a:prstGeom prst="rect">
              <a:avLst/>
            </a:prstGeom>
          </p:spPr>
        </p:pic>
        <p:sp>
          <p:nvSpPr>
            <p:cNvPr id="43" name="文本框 42"/>
            <p:cNvSpPr txBox="1"/>
            <p:nvPr/>
          </p:nvSpPr>
          <p:spPr>
            <a:xfrm>
              <a:off x="6919806" y="4286707"/>
              <a:ext cx="1723549" cy="461665"/>
            </a:xfrm>
            <a:prstGeom prst="rect">
              <a:avLst/>
            </a:prstGeom>
            <a:noFill/>
          </p:spPr>
          <p:txBody>
            <a:bodyPr wrap="none" rtlCol="0">
              <a:spAutoFit/>
            </a:bodyPr>
            <a:lstStyle/>
            <a:p>
              <a:r>
                <a:rPr lang="zh-CN" altLang="en-US" sz="2400" dirty="0">
                  <a:solidFill>
                    <a:schemeClr val="accent2">
                      <a:lumMod val="40000"/>
                      <a:lumOff val="60000"/>
                    </a:schemeClr>
                  </a:solidFill>
                  <a:cs typeface="+mn-ea"/>
                  <a:sym typeface="+mn-lt"/>
                </a:rPr>
                <a:t>建军节诗句</a:t>
              </a:r>
            </a:p>
          </p:txBody>
        </p:sp>
        <p:sp>
          <p:nvSpPr>
            <p:cNvPr id="44" name="文本框 43"/>
            <p:cNvSpPr txBox="1"/>
            <p:nvPr/>
          </p:nvSpPr>
          <p:spPr>
            <a:xfrm>
              <a:off x="6919806" y="4743076"/>
              <a:ext cx="2526453" cy="412421"/>
            </a:xfrm>
            <a:prstGeom prst="rect">
              <a:avLst/>
            </a:prstGeom>
            <a:noFill/>
          </p:spPr>
          <p:txBody>
            <a:bodyPr wrap="square" rtlCol="0">
              <a:spAutoFit/>
            </a:bodyPr>
            <a:lstStyle/>
            <a:p>
              <a:pPr>
                <a:lnSpc>
                  <a:spcPct val="130000"/>
                </a:lnSpc>
              </a:pPr>
              <a:r>
                <a:rPr lang="en-US" altLang="zh-CN" sz="800" dirty="0">
                  <a:solidFill>
                    <a:schemeClr val="bg1"/>
                  </a:solidFill>
                  <a:cs typeface="+mn-ea"/>
                  <a:sym typeface="+mn-lt"/>
                </a:rPr>
                <a:t>WARMLY CELEBRATE THE 93RD ANNIVERSARY OF THE FOUNDING OF THE PLA</a:t>
              </a:r>
              <a:endParaRPr lang="zh-CN" altLang="en-US" sz="800" dirty="0">
                <a:solidFill>
                  <a:schemeClr val="bg1"/>
                </a:solidFill>
                <a:cs typeface="+mn-ea"/>
                <a:sym typeface="+mn-lt"/>
              </a:endParaRPr>
            </a:p>
          </p:txBody>
        </p:sp>
      </p:grpSp>
      <p:grpSp>
        <p:nvGrpSpPr>
          <p:cNvPr id="8" name="组合 7"/>
          <p:cNvGrpSpPr/>
          <p:nvPr/>
        </p:nvGrpSpPr>
        <p:grpSpPr>
          <a:xfrm>
            <a:off x="2745742" y="4286707"/>
            <a:ext cx="3236684" cy="868790"/>
            <a:chOff x="2745742" y="4286707"/>
            <a:chExt cx="3236684" cy="868790"/>
          </a:xfrm>
        </p:grpSpPr>
        <p:pic>
          <p:nvPicPr>
            <p:cNvPr id="46" name="图片 45" descr="图片包含 动物, 鸟, 游戏机&#10;&#10;描述已自动生成"/>
            <p:cNvPicPr>
              <a:picLocks noChangeAspect="1"/>
            </p:cNvPicPr>
            <p:nvPr/>
          </p:nvPicPr>
          <p:blipFill rotWithShape="1">
            <a:blip r:embed="rId2" cstate="screen"/>
            <a:srcRect/>
            <a:stretch>
              <a:fillRect/>
            </a:stretch>
          </p:blipFill>
          <p:spPr>
            <a:xfrm flipH="1">
              <a:off x="2745742" y="4434633"/>
              <a:ext cx="588311" cy="627478"/>
            </a:xfrm>
            <a:prstGeom prst="rect">
              <a:avLst/>
            </a:prstGeom>
          </p:spPr>
        </p:pic>
        <p:sp>
          <p:nvSpPr>
            <p:cNvPr id="47" name="文本框 46"/>
            <p:cNvSpPr txBox="1"/>
            <p:nvPr/>
          </p:nvSpPr>
          <p:spPr>
            <a:xfrm>
              <a:off x="3455973" y="4286707"/>
              <a:ext cx="2339102" cy="461665"/>
            </a:xfrm>
            <a:prstGeom prst="rect">
              <a:avLst/>
            </a:prstGeom>
            <a:noFill/>
          </p:spPr>
          <p:txBody>
            <a:bodyPr wrap="none" rtlCol="0">
              <a:spAutoFit/>
            </a:bodyPr>
            <a:lstStyle/>
            <a:p>
              <a:r>
                <a:rPr lang="zh-CN" altLang="en-US" sz="2400" dirty="0">
                  <a:solidFill>
                    <a:schemeClr val="accent2">
                      <a:lumMod val="40000"/>
                      <a:lumOff val="60000"/>
                    </a:schemeClr>
                  </a:solidFill>
                  <a:cs typeface="+mn-ea"/>
                  <a:sym typeface="+mn-lt"/>
                </a:rPr>
                <a:t>建军节活动策划</a:t>
              </a:r>
            </a:p>
          </p:txBody>
        </p:sp>
        <p:sp>
          <p:nvSpPr>
            <p:cNvPr id="48" name="文本框 47"/>
            <p:cNvSpPr txBox="1"/>
            <p:nvPr/>
          </p:nvSpPr>
          <p:spPr>
            <a:xfrm>
              <a:off x="3455973" y="4743076"/>
              <a:ext cx="2526453" cy="412421"/>
            </a:xfrm>
            <a:prstGeom prst="rect">
              <a:avLst/>
            </a:prstGeom>
            <a:noFill/>
          </p:spPr>
          <p:txBody>
            <a:bodyPr wrap="square" rtlCol="0">
              <a:spAutoFit/>
            </a:bodyPr>
            <a:lstStyle/>
            <a:p>
              <a:pPr>
                <a:lnSpc>
                  <a:spcPct val="130000"/>
                </a:lnSpc>
              </a:pPr>
              <a:r>
                <a:rPr lang="en-US" altLang="zh-CN" sz="800" dirty="0">
                  <a:solidFill>
                    <a:schemeClr val="bg1"/>
                  </a:solidFill>
                  <a:cs typeface="+mn-ea"/>
                  <a:sym typeface="+mn-lt"/>
                </a:rPr>
                <a:t>WARMLY CELEBRATE THE 93RD ANNIVERSARY OF THE FOUNDING OF THE PLA</a:t>
              </a:r>
              <a:endParaRPr lang="zh-CN" altLang="en-US" sz="800" dirty="0">
                <a:solidFill>
                  <a:schemeClr val="bg1"/>
                </a:solidFill>
                <a:cs typeface="+mn-ea"/>
                <a:sym typeface="+mn-lt"/>
              </a:endParaRPr>
            </a:p>
          </p:txBody>
        </p:sp>
      </p:grpSp>
      <p:pic>
        <p:nvPicPr>
          <p:cNvPr id="53" name="图片 52" descr="图片包含 动物, 鸟, 游戏机, 飞行&#10;&#10;描述已自动生成"/>
          <p:cNvPicPr>
            <a:picLocks noChangeAspect="1"/>
          </p:cNvPicPr>
          <p:nvPr/>
        </p:nvPicPr>
        <p:blipFill>
          <a:blip r:embed="rId3" cstate="screen"/>
          <a:stretch>
            <a:fillRect/>
          </a:stretch>
        </p:blipFill>
        <p:spPr>
          <a:xfrm>
            <a:off x="7675276" y="928127"/>
            <a:ext cx="599843" cy="599843"/>
          </a:xfrm>
          <a:prstGeom prst="rect">
            <a:avLst/>
          </a:prstGeom>
        </p:spPr>
      </p:pic>
      <p:grpSp>
        <p:nvGrpSpPr>
          <p:cNvPr id="21" name="组合 20"/>
          <p:cNvGrpSpPr/>
          <p:nvPr/>
        </p:nvGrpSpPr>
        <p:grpSpPr>
          <a:xfrm>
            <a:off x="11071743" y="759750"/>
            <a:ext cx="400110" cy="4586063"/>
            <a:chOff x="11071743" y="1135969"/>
            <a:chExt cx="400110" cy="4586063"/>
          </a:xfrm>
        </p:grpSpPr>
        <p:sp>
          <p:nvSpPr>
            <p:cNvPr id="22" name="文本框 21"/>
            <p:cNvSpPr txBox="1"/>
            <p:nvPr/>
          </p:nvSpPr>
          <p:spPr>
            <a:xfrm>
              <a:off x="11071743" y="1135969"/>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扬</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23" name="文本框 22"/>
            <p:cNvSpPr txBox="1"/>
            <p:nvPr/>
          </p:nvSpPr>
          <p:spPr>
            <a:xfrm>
              <a:off x="11071743" y="1752282"/>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我</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24" name="文本框 23"/>
            <p:cNvSpPr txBox="1"/>
            <p:nvPr/>
          </p:nvSpPr>
          <p:spPr>
            <a:xfrm>
              <a:off x="11071743" y="2368595"/>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军</a:t>
              </a:r>
            </a:p>
          </p:txBody>
        </p:sp>
        <p:sp>
          <p:nvSpPr>
            <p:cNvPr id="25" name="文本框 24"/>
            <p:cNvSpPr txBox="1"/>
            <p:nvPr/>
          </p:nvSpPr>
          <p:spPr>
            <a:xfrm>
              <a:off x="11071743" y="2984908"/>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威</a:t>
              </a:r>
            </a:p>
          </p:txBody>
        </p:sp>
        <p:sp>
          <p:nvSpPr>
            <p:cNvPr id="26" name="文本框 25"/>
            <p:cNvSpPr txBox="1"/>
            <p:nvPr/>
          </p:nvSpPr>
          <p:spPr>
            <a:xfrm>
              <a:off x="11071743" y="3601221"/>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振</a:t>
              </a:r>
            </a:p>
          </p:txBody>
        </p:sp>
        <p:sp>
          <p:nvSpPr>
            <p:cNvPr id="27" name="文本框 26"/>
            <p:cNvSpPr txBox="1"/>
            <p:nvPr/>
          </p:nvSpPr>
          <p:spPr>
            <a:xfrm>
              <a:off x="11071743" y="4217534"/>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兴</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28" name="文本框 27"/>
            <p:cNvSpPr txBox="1"/>
            <p:nvPr/>
          </p:nvSpPr>
          <p:spPr>
            <a:xfrm>
              <a:off x="11071743" y="4833847"/>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中</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29" name="文本框 28"/>
            <p:cNvSpPr txBox="1"/>
            <p:nvPr/>
          </p:nvSpPr>
          <p:spPr>
            <a:xfrm>
              <a:off x="11071743" y="5450163"/>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华</a:t>
              </a:r>
            </a:p>
          </p:txBody>
        </p:sp>
        <p:sp>
          <p:nvSpPr>
            <p:cNvPr id="30" name="星形: 五角 29"/>
            <p:cNvSpPr/>
            <p:nvPr/>
          </p:nvSpPr>
          <p:spPr>
            <a:xfrm>
              <a:off x="11195606" y="1503868"/>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星形: 五角 30"/>
            <p:cNvSpPr/>
            <p:nvPr/>
          </p:nvSpPr>
          <p:spPr>
            <a:xfrm>
              <a:off x="11195606" y="2120181"/>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星形: 五角 31"/>
            <p:cNvSpPr/>
            <p:nvPr/>
          </p:nvSpPr>
          <p:spPr>
            <a:xfrm>
              <a:off x="11195606" y="2736494"/>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星形: 五角 35"/>
            <p:cNvSpPr/>
            <p:nvPr/>
          </p:nvSpPr>
          <p:spPr>
            <a:xfrm>
              <a:off x="11195606" y="3352807"/>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星形: 五角 39"/>
            <p:cNvSpPr/>
            <p:nvPr/>
          </p:nvSpPr>
          <p:spPr>
            <a:xfrm>
              <a:off x="11195606" y="3969120"/>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星形: 五角 40"/>
            <p:cNvSpPr/>
            <p:nvPr/>
          </p:nvSpPr>
          <p:spPr>
            <a:xfrm>
              <a:off x="11195606" y="4585433"/>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星形: 五角 44"/>
            <p:cNvSpPr/>
            <p:nvPr/>
          </p:nvSpPr>
          <p:spPr>
            <a:xfrm>
              <a:off x="11195606" y="5201746"/>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9" name="组合 48"/>
          <p:cNvGrpSpPr/>
          <p:nvPr/>
        </p:nvGrpSpPr>
        <p:grpSpPr>
          <a:xfrm>
            <a:off x="108301" y="231848"/>
            <a:ext cx="1615404" cy="3938668"/>
            <a:chOff x="286290" y="1777840"/>
            <a:chExt cx="1615404" cy="3938668"/>
          </a:xfrm>
        </p:grpSpPr>
        <p:pic>
          <p:nvPicPr>
            <p:cNvPr id="50" name="图片 49" descr="图片包含 游戏机&#10;&#10;描述已自动生成"/>
            <p:cNvPicPr>
              <a:picLocks noChangeAspect="1"/>
            </p:cNvPicPr>
            <p:nvPr/>
          </p:nvPicPr>
          <p:blipFill rotWithShape="1">
            <a:blip r:embed="rId4" cstate="screen"/>
            <a:srcRect l="-4"/>
            <a:stretch>
              <a:fillRect/>
            </a:stretch>
          </p:blipFill>
          <p:spPr>
            <a:xfrm>
              <a:off x="286290" y="1777840"/>
              <a:ext cx="1615404" cy="1055804"/>
            </a:xfrm>
            <a:prstGeom prst="rect">
              <a:avLst/>
            </a:prstGeom>
          </p:spPr>
        </p:pic>
        <p:sp>
          <p:nvSpPr>
            <p:cNvPr id="52" name="文本框 51"/>
            <p:cNvSpPr txBox="1"/>
            <p:nvPr/>
          </p:nvSpPr>
          <p:spPr>
            <a:xfrm>
              <a:off x="741225" y="2905482"/>
              <a:ext cx="353943" cy="2811026"/>
            </a:xfrm>
            <a:prstGeom prst="rect">
              <a:avLst/>
            </a:prstGeom>
            <a:noFill/>
          </p:spPr>
          <p:txBody>
            <a:bodyPr vert="eaVert" wrap="none" rtlCol="0">
              <a:spAutoFit/>
            </a:bodyPr>
            <a:lstStyle/>
            <a:p>
              <a:r>
                <a:rPr lang="zh-CN" altLang="en-US" sz="1100" spc="600" dirty="0">
                  <a:solidFill>
                    <a:schemeClr val="bg1"/>
                  </a:solidFill>
                  <a:cs typeface="+mn-ea"/>
                  <a:sym typeface="+mn-lt"/>
                </a:rPr>
                <a:t>热烈庆祝建军节成立</a:t>
              </a:r>
              <a:r>
                <a:rPr lang="en-US" altLang="zh-CN" sz="1100" spc="600" dirty="0">
                  <a:solidFill>
                    <a:schemeClr val="bg1"/>
                  </a:solidFill>
                  <a:cs typeface="+mn-ea"/>
                  <a:sym typeface="+mn-lt"/>
                </a:rPr>
                <a:t>93</a:t>
              </a:r>
              <a:r>
                <a:rPr lang="zh-CN" altLang="en-US" sz="1100" spc="600" dirty="0">
                  <a:solidFill>
                    <a:schemeClr val="bg1"/>
                  </a:solidFill>
                  <a:cs typeface="+mn-ea"/>
                  <a:sym typeface="+mn-lt"/>
                </a:rPr>
                <a:t>周年</a:t>
              </a:r>
            </a:p>
          </p:txBody>
        </p:sp>
        <p:sp>
          <p:nvSpPr>
            <p:cNvPr id="54" name="文本框 53"/>
            <p:cNvSpPr txBox="1"/>
            <p:nvPr/>
          </p:nvSpPr>
          <p:spPr>
            <a:xfrm>
              <a:off x="652766" y="2558343"/>
              <a:ext cx="989374" cy="276999"/>
            </a:xfrm>
            <a:prstGeom prst="rect">
              <a:avLst/>
            </a:prstGeom>
            <a:noFill/>
          </p:spPr>
          <p:txBody>
            <a:bodyPr wrap="none" rtlCol="0">
              <a:spAutoFit/>
            </a:bodyPr>
            <a:lstStyle/>
            <a:p>
              <a:pPr algn="ctr"/>
              <a:r>
                <a:rPr lang="en-US" altLang="zh-CN" sz="1200" dirty="0" smtClean="0">
                  <a:solidFill>
                    <a:schemeClr val="bg1"/>
                  </a:solidFill>
                  <a:cs typeface="+mn-ea"/>
                  <a:sym typeface="+mn-lt"/>
                </a:rPr>
                <a:t>1927-20XX</a:t>
              </a:r>
              <a:endParaRPr lang="zh-CN" altLang="en-US" sz="1200" dirty="0">
                <a:solidFill>
                  <a:schemeClr val="bg1"/>
                </a:solidFill>
                <a:cs typeface="+mn-ea"/>
                <a:sym typeface="+mn-lt"/>
              </a:endParaRPr>
            </a:p>
          </p:txBody>
        </p:sp>
        <p:sp>
          <p:nvSpPr>
            <p:cNvPr id="55" name="文本框 54"/>
            <p:cNvSpPr txBox="1"/>
            <p:nvPr/>
          </p:nvSpPr>
          <p:spPr>
            <a:xfrm>
              <a:off x="1073515" y="2905482"/>
              <a:ext cx="461665" cy="1438855"/>
            </a:xfrm>
            <a:prstGeom prst="rect">
              <a:avLst/>
            </a:prstGeom>
            <a:noFill/>
          </p:spPr>
          <p:txBody>
            <a:bodyPr vert="eaVert" wrap="none" rtlCol="0">
              <a:spAutoFit/>
            </a:bodyPr>
            <a:lstStyle/>
            <a:p>
              <a:r>
                <a:rPr lang="zh-CN" altLang="en-US" spc="300" dirty="0">
                  <a:solidFill>
                    <a:schemeClr val="bg1"/>
                  </a:solidFill>
                  <a:cs typeface="+mn-ea"/>
                  <a:sym typeface="+mn-lt"/>
                </a:rPr>
                <a:t>八一建军节</a:t>
              </a:r>
            </a:p>
          </p:txBody>
        </p:sp>
      </p:grpSp>
      <p:sp>
        <p:nvSpPr>
          <p:cNvPr id="56" name="文本框 55"/>
          <p:cNvSpPr txBox="1"/>
          <p:nvPr/>
        </p:nvSpPr>
        <p:spPr>
          <a:xfrm>
            <a:off x="492410" y="6133298"/>
            <a:ext cx="11207180" cy="215444"/>
          </a:xfrm>
          <a:prstGeom prst="rect">
            <a:avLst/>
          </a:prstGeom>
          <a:noFill/>
        </p:spPr>
        <p:txBody>
          <a:bodyPr wrap="square" rtlCol="0">
            <a:spAutoFit/>
          </a:bodyPr>
          <a:lstStyle/>
          <a:p>
            <a:pPr algn="dist"/>
            <a:r>
              <a:rPr lang="en-US" altLang="zh-CN" sz="800" dirty="0">
                <a:solidFill>
                  <a:schemeClr val="bg1"/>
                </a:solidFill>
                <a:cs typeface="+mn-ea"/>
                <a:sym typeface="+mn-lt"/>
              </a:rPr>
              <a:t>HOT BLOODED ARMY SOUL</a:t>
            </a:r>
            <a:endParaRPr lang="zh-CN" altLang="en-US" sz="800" dirty="0">
              <a:solidFill>
                <a:schemeClr val="bg1"/>
              </a:solidFill>
              <a:cs typeface="+mn-ea"/>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135001" y="5154259"/>
            <a:ext cx="1890530" cy="511037"/>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ctr"/>
            <a:r>
              <a:rPr lang="zh-CN" altLang="zh-CN" dirty="0">
                <a:latin typeface="+mn-lt"/>
                <a:cs typeface="+mn-ea"/>
                <a:sym typeface="+mn-lt"/>
              </a:rPr>
              <a:t>全班幼儿，已分别体验过不同内容的军营生活</a:t>
            </a:r>
            <a:endParaRPr lang="zh-CN" altLang="en-US" dirty="0">
              <a:latin typeface="+mn-lt"/>
              <a:cs typeface="+mn-ea"/>
              <a:sym typeface="+mn-lt"/>
            </a:endParaRPr>
          </a:p>
        </p:txBody>
      </p:sp>
      <p:sp>
        <p:nvSpPr>
          <p:cNvPr id="9" name="文本框 8"/>
          <p:cNvSpPr txBox="1"/>
          <p:nvPr/>
        </p:nvSpPr>
        <p:spPr>
          <a:xfrm>
            <a:off x="1979942" y="5154259"/>
            <a:ext cx="1890530" cy="511037"/>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ctr"/>
            <a:r>
              <a:rPr lang="zh-CN" altLang="zh-CN" dirty="0">
                <a:latin typeface="+mn-lt"/>
                <a:cs typeface="+mn-ea"/>
                <a:sym typeface="+mn-lt"/>
              </a:rPr>
              <a:t>军营生活录像、照片图片、图画等</a:t>
            </a:r>
            <a:endParaRPr lang="zh-CN" altLang="en-US" dirty="0">
              <a:latin typeface="+mn-lt"/>
              <a:cs typeface="+mn-ea"/>
              <a:sym typeface="+mn-lt"/>
            </a:endParaRPr>
          </a:p>
        </p:txBody>
      </p:sp>
      <p:sp>
        <p:nvSpPr>
          <p:cNvPr id="11" name="文本框 10"/>
          <p:cNvSpPr txBox="1"/>
          <p:nvPr/>
        </p:nvSpPr>
        <p:spPr>
          <a:xfrm>
            <a:off x="8403590" y="5154259"/>
            <a:ext cx="1890530" cy="290977"/>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pPr algn="ctr"/>
            <a:r>
              <a:rPr lang="zh-CN" altLang="zh-CN" dirty="0">
                <a:latin typeface="+mn-lt"/>
                <a:cs typeface="+mn-ea"/>
                <a:sym typeface="+mn-lt"/>
              </a:rPr>
              <a:t>教学媒体积，自由看看讲讲</a:t>
            </a:r>
            <a:endParaRPr lang="zh-CN" altLang="en-US" dirty="0">
              <a:latin typeface="+mn-lt"/>
              <a:cs typeface="+mn-ea"/>
              <a:sym typeface="+mn-lt"/>
            </a:endParaRPr>
          </a:p>
        </p:txBody>
      </p:sp>
      <p:grpSp>
        <p:nvGrpSpPr>
          <p:cNvPr id="38" name="组合 37"/>
          <p:cNvGrpSpPr/>
          <p:nvPr/>
        </p:nvGrpSpPr>
        <p:grpSpPr>
          <a:xfrm>
            <a:off x="1626394" y="2365480"/>
            <a:ext cx="2597626" cy="2801370"/>
            <a:chOff x="6018312" y="2611125"/>
            <a:chExt cx="1683750" cy="1815814"/>
          </a:xfrm>
        </p:grpSpPr>
        <p:pic>
          <p:nvPicPr>
            <p:cNvPr id="26" name="图片 25" descr="一群人站在一起合影的黑白照&#10;&#10;描述已自动生成"/>
            <p:cNvPicPr>
              <a:picLocks noChangeAspect="1"/>
            </p:cNvPicPr>
            <p:nvPr/>
          </p:nvPicPr>
          <p:blipFill rotWithShape="1">
            <a:blip r:embed="rId2" cstate="screen"/>
            <a:srcRect l="24119" t="9566" r="24156" b="6759"/>
            <a:stretch>
              <a:fillRect/>
            </a:stretch>
          </p:blipFill>
          <p:spPr>
            <a:xfrm>
              <a:off x="6210683" y="2818583"/>
              <a:ext cx="1299009" cy="1400898"/>
            </a:xfrm>
            <a:custGeom>
              <a:avLst/>
              <a:gdLst>
                <a:gd name="connsiteX0" fmla="*/ 649505 w 1299009"/>
                <a:gd name="connsiteY0" fmla="*/ 0 h 1400898"/>
                <a:gd name="connsiteX1" fmla="*/ 809646 w 1299009"/>
                <a:gd name="connsiteY1" fmla="*/ 42923 h 1400898"/>
                <a:gd name="connsiteX2" fmla="*/ 1138868 w 1299009"/>
                <a:gd name="connsiteY2" fmla="*/ 233000 h 1400898"/>
                <a:gd name="connsiteX3" fmla="*/ 1299009 w 1299009"/>
                <a:gd name="connsiteY3" fmla="*/ 510373 h 1400898"/>
                <a:gd name="connsiteX4" fmla="*/ 1299009 w 1299009"/>
                <a:gd name="connsiteY4" fmla="*/ 890526 h 1400898"/>
                <a:gd name="connsiteX5" fmla="*/ 1138868 w 1299009"/>
                <a:gd name="connsiteY5" fmla="*/ 1167899 h 1400898"/>
                <a:gd name="connsiteX6" fmla="*/ 809646 w 1299009"/>
                <a:gd name="connsiteY6" fmla="*/ 1357975 h 1400898"/>
                <a:gd name="connsiteX7" fmla="*/ 489363 w 1299009"/>
                <a:gd name="connsiteY7" fmla="*/ 1357975 h 1400898"/>
                <a:gd name="connsiteX8" fmla="*/ 160142 w 1299009"/>
                <a:gd name="connsiteY8" fmla="*/ 1167898 h 1400898"/>
                <a:gd name="connsiteX9" fmla="*/ 0 w 1299009"/>
                <a:gd name="connsiteY9" fmla="*/ 890525 h 1400898"/>
                <a:gd name="connsiteX10" fmla="*/ 0 w 1299009"/>
                <a:gd name="connsiteY10" fmla="*/ 510373 h 1400898"/>
                <a:gd name="connsiteX11" fmla="*/ 160142 w 1299009"/>
                <a:gd name="connsiteY11" fmla="*/ 233000 h 1400898"/>
                <a:gd name="connsiteX12" fmla="*/ 489363 w 1299009"/>
                <a:gd name="connsiteY12" fmla="*/ 42923 h 1400898"/>
                <a:gd name="connsiteX13" fmla="*/ 649505 w 1299009"/>
                <a:gd name="connsiteY13" fmla="*/ 0 h 14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9009" h="1400898">
                  <a:moveTo>
                    <a:pt x="649505" y="0"/>
                  </a:moveTo>
                  <a:cubicBezTo>
                    <a:pt x="704794" y="0"/>
                    <a:pt x="760083" y="14308"/>
                    <a:pt x="809646" y="42923"/>
                  </a:cubicBezTo>
                  <a:lnTo>
                    <a:pt x="1138868" y="233000"/>
                  </a:lnTo>
                  <a:cubicBezTo>
                    <a:pt x="1237995" y="290231"/>
                    <a:pt x="1299009" y="395910"/>
                    <a:pt x="1299009" y="510373"/>
                  </a:cubicBezTo>
                  <a:lnTo>
                    <a:pt x="1299009" y="890526"/>
                  </a:lnTo>
                  <a:cubicBezTo>
                    <a:pt x="1299009" y="1004989"/>
                    <a:pt x="1237995" y="1110668"/>
                    <a:pt x="1138868" y="1167899"/>
                  </a:cubicBezTo>
                  <a:lnTo>
                    <a:pt x="809646" y="1357975"/>
                  </a:lnTo>
                  <a:cubicBezTo>
                    <a:pt x="710519" y="1415206"/>
                    <a:pt x="588491" y="1415206"/>
                    <a:pt x="489363" y="1357975"/>
                  </a:cubicBezTo>
                  <a:lnTo>
                    <a:pt x="160142" y="1167898"/>
                  </a:lnTo>
                  <a:cubicBezTo>
                    <a:pt x="61014" y="1110667"/>
                    <a:pt x="0" y="1004988"/>
                    <a:pt x="0" y="890525"/>
                  </a:cubicBezTo>
                  <a:lnTo>
                    <a:pt x="0" y="510373"/>
                  </a:lnTo>
                  <a:cubicBezTo>
                    <a:pt x="0" y="395910"/>
                    <a:pt x="61014" y="290231"/>
                    <a:pt x="160142" y="233000"/>
                  </a:cubicBezTo>
                  <a:lnTo>
                    <a:pt x="489363" y="42923"/>
                  </a:lnTo>
                  <a:cubicBezTo>
                    <a:pt x="538927" y="14308"/>
                    <a:pt x="594216" y="0"/>
                    <a:pt x="649505" y="0"/>
                  </a:cubicBezTo>
                  <a:close/>
                </a:path>
              </a:pathLst>
            </a:custGeom>
          </p:spPr>
        </p:pic>
        <p:grpSp>
          <p:nvGrpSpPr>
            <p:cNvPr id="30" name="组合 29"/>
            <p:cNvGrpSpPr/>
            <p:nvPr/>
          </p:nvGrpSpPr>
          <p:grpSpPr>
            <a:xfrm>
              <a:off x="6018312" y="2611125"/>
              <a:ext cx="1683750" cy="1815814"/>
              <a:chOff x="6018312" y="2611125"/>
              <a:chExt cx="1683750" cy="1815814"/>
            </a:xfrm>
          </p:grpSpPr>
          <p:sp>
            <p:nvSpPr>
              <p:cNvPr id="3" name="Freeform 11"/>
              <p:cNvSpPr/>
              <p:nvPr/>
            </p:nvSpPr>
            <p:spPr>
              <a:xfrm>
                <a:off x="6100373" y="2699622"/>
                <a:ext cx="1519628" cy="1638820"/>
              </a:xfrm>
              <a:custGeom>
                <a:avLst/>
                <a:gdLst>
                  <a:gd name="connsiteX0" fmla="*/ 1280096 w 1460096"/>
                  <a:gd name="connsiteY0" fmla="*/ 1312727 h 1574620"/>
                  <a:gd name="connsiteX1" fmla="*/ 910048 w 1460096"/>
                  <a:gd name="connsiteY1" fmla="*/ 1526374 h 1574620"/>
                  <a:gd name="connsiteX2" fmla="*/ 550048 w 1460096"/>
                  <a:gd name="connsiteY2" fmla="*/ 1526374 h 1574620"/>
                  <a:gd name="connsiteX3" fmla="*/ 180000 w 1460096"/>
                  <a:gd name="connsiteY3" fmla="*/ 1312726 h 1574620"/>
                  <a:gd name="connsiteX4" fmla="*/ 0 w 1460096"/>
                  <a:gd name="connsiteY4" fmla="*/ 1000957 h 1574620"/>
                  <a:gd name="connsiteX5" fmla="*/ 0 w 1460096"/>
                  <a:gd name="connsiteY5" fmla="*/ 573663 h 1574620"/>
                  <a:gd name="connsiteX6" fmla="*/ 180000 w 1460096"/>
                  <a:gd name="connsiteY6" fmla="*/ 261894 h 1574620"/>
                  <a:gd name="connsiteX7" fmla="*/ 550048 w 1460096"/>
                  <a:gd name="connsiteY7" fmla="*/ 48246 h 1574620"/>
                  <a:gd name="connsiteX8" fmla="*/ 910048 w 1460096"/>
                  <a:gd name="connsiteY8" fmla="*/ 48246 h 1574620"/>
                  <a:gd name="connsiteX9" fmla="*/ 1280096 w 1460096"/>
                  <a:gd name="connsiteY9" fmla="*/ 261894 h 1574620"/>
                  <a:gd name="connsiteX10" fmla="*/ 1460096 w 1460096"/>
                  <a:gd name="connsiteY10" fmla="*/ 573663 h 1574620"/>
                  <a:gd name="connsiteX11" fmla="*/ 1460096 w 1460096"/>
                  <a:gd name="connsiteY11" fmla="*/ 1000958 h 1574620"/>
                  <a:gd name="connsiteX12" fmla="*/ 1280096 w 1460096"/>
                  <a:gd name="connsiteY12" fmla="*/ 1312727 h 157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096" h="1574620">
                    <a:moveTo>
                      <a:pt x="1280096" y="1312727"/>
                    </a:moveTo>
                    <a:lnTo>
                      <a:pt x="910048" y="1526374"/>
                    </a:lnTo>
                    <a:cubicBezTo>
                      <a:pt x="798628" y="1590702"/>
                      <a:pt x="661468" y="1590702"/>
                      <a:pt x="550048" y="1526374"/>
                    </a:cubicBezTo>
                    <a:lnTo>
                      <a:pt x="180000" y="1312726"/>
                    </a:lnTo>
                    <a:cubicBezTo>
                      <a:pt x="68580" y="1248398"/>
                      <a:pt x="0" y="1129614"/>
                      <a:pt x="0" y="1000957"/>
                    </a:cubicBezTo>
                    <a:lnTo>
                      <a:pt x="0" y="573663"/>
                    </a:lnTo>
                    <a:cubicBezTo>
                      <a:pt x="0" y="445006"/>
                      <a:pt x="68580" y="326222"/>
                      <a:pt x="180000" y="261894"/>
                    </a:cubicBezTo>
                    <a:lnTo>
                      <a:pt x="550048" y="48246"/>
                    </a:lnTo>
                    <a:cubicBezTo>
                      <a:pt x="661468" y="-16082"/>
                      <a:pt x="798628" y="-16082"/>
                      <a:pt x="910048" y="48246"/>
                    </a:cubicBezTo>
                    <a:lnTo>
                      <a:pt x="1280096" y="261894"/>
                    </a:lnTo>
                    <a:cubicBezTo>
                      <a:pt x="1391516" y="326222"/>
                      <a:pt x="1460096" y="445006"/>
                      <a:pt x="1460096" y="573663"/>
                    </a:cubicBezTo>
                    <a:lnTo>
                      <a:pt x="1460096" y="1000958"/>
                    </a:lnTo>
                    <a:cubicBezTo>
                      <a:pt x="1460096" y="1129615"/>
                      <a:pt x="1391516" y="1248399"/>
                      <a:pt x="1280096" y="1312727"/>
                    </a:cubicBezTo>
                  </a:path>
                </a:pathLst>
              </a:custGeom>
              <a:noFill/>
              <a:ln>
                <a:gradFill>
                  <a:gsLst>
                    <a:gs pos="11000">
                      <a:schemeClr val="accent2">
                        <a:lumMod val="40000"/>
                        <a:lumOff val="60000"/>
                      </a:schemeClr>
                    </a:gs>
                    <a:gs pos="46000">
                      <a:schemeClr val="accent2">
                        <a:lumMod val="40000"/>
                        <a:lumOff val="6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9" name="Freeform 11"/>
              <p:cNvSpPr/>
              <p:nvPr/>
            </p:nvSpPr>
            <p:spPr>
              <a:xfrm>
                <a:off x="6018312" y="2611125"/>
                <a:ext cx="1683750" cy="1815814"/>
              </a:xfrm>
              <a:custGeom>
                <a:avLst/>
                <a:gdLst>
                  <a:gd name="connsiteX0" fmla="*/ 1280096 w 1460096"/>
                  <a:gd name="connsiteY0" fmla="*/ 1312727 h 1574620"/>
                  <a:gd name="connsiteX1" fmla="*/ 910048 w 1460096"/>
                  <a:gd name="connsiteY1" fmla="*/ 1526374 h 1574620"/>
                  <a:gd name="connsiteX2" fmla="*/ 550048 w 1460096"/>
                  <a:gd name="connsiteY2" fmla="*/ 1526374 h 1574620"/>
                  <a:gd name="connsiteX3" fmla="*/ 180000 w 1460096"/>
                  <a:gd name="connsiteY3" fmla="*/ 1312726 h 1574620"/>
                  <a:gd name="connsiteX4" fmla="*/ 0 w 1460096"/>
                  <a:gd name="connsiteY4" fmla="*/ 1000957 h 1574620"/>
                  <a:gd name="connsiteX5" fmla="*/ 0 w 1460096"/>
                  <a:gd name="connsiteY5" fmla="*/ 573663 h 1574620"/>
                  <a:gd name="connsiteX6" fmla="*/ 180000 w 1460096"/>
                  <a:gd name="connsiteY6" fmla="*/ 261894 h 1574620"/>
                  <a:gd name="connsiteX7" fmla="*/ 550048 w 1460096"/>
                  <a:gd name="connsiteY7" fmla="*/ 48246 h 1574620"/>
                  <a:gd name="connsiteX8" fmla="*/ 910048 w 1460096"/>
                  <a:gd name="connsiteY8" fmla="*/ 48246 h 1574620"/>
                  <a:gd name="connsiteX9" fmla="*/ 1280096 w 1460096"/>
                  <a:gd name="connsiteY9" fmla="*/ 261894 h 1574620"/>
                  <a:gd name="connsiteX10" fmla="*/ 1460096 w 1460096"/>
                  <a:gd name="connsiteY10" fmla="*/ 573663 h 1574620"/>
                  <a:gd name="connsiteX11" fmla="*/ 1460096 w 1460096"/>
                  <a:gd name="connsiteY11" fmla="*/ 1000958 h 1574620"/>
                  <a:gd name="connsiteX12" fmla="*/ 1280096 w 1460096"/>
                  <a:gd name="connsiteY12" fmla="*/ 1312727 h 157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096" h="1574620">
                    <a:moveTo>
                      <a:pt x="1280096" y="1312727"/>
                    </a:moveTo>
                    <a:lnTo>
                      <a:pt x="910048" y="1526374"/>
                    </a:lnTo>
                    <a:cubicBezTo>
                      <a:pt x="798628" y="1590702"/>
                      <a:pt x="661468" y="1590702"/>
                      <a:pt x="550048" y="1526374"/>
                    </a:cubicBezTo>
                    <a:lnTo>
                      <a:pt x="180000" y="1312726"/>
                    </a:lnTo>
                    <a:cubicBezTo>
                      <a:pt x="68580" y="1248398"/>
                      <a:pt x="0" y="1129614"/>
                      <a:pt x="0" y="1000957"/>
                    </a:cubicBezTo>
                    <a:lnTo>
                      <a:pt x="0" y="573663"/>
                    </a:lnTo>
                    <a:cubicBezTo>
                      <a:pt x="0" y="445006"/>
                      <a:pt x="68580" y="326222"/>
                      <a:pt x="180000" y="261894"/>
                    </a:cubicBezTo>
                    <a:lnTo>
                      <a:pt x="550048" y="48246"/>
                    </a:lnTo>
                    <a:cubicBezTo>
                      <a:pt x="661468" y="-16082"/>
                      <a:pt x="798628" y="-16082"/>
                      <a:pt x="910048" y="48246"/>
                    </a:cubicBezTo>
                    <a:lnTo>
                      <a:pt x="1280096" y="261894"/>
                    </a:lnTo>
                    <a:cubicBezTo>
                      <a:pt x="1391516" y="326222"/>
                      <a:pt x="1460096" y="445006"/>
                      <a:pt x="1460096" y="573663"/>
                    </a:cubicBezTo>
                    <a:lnTo>
                      <a:pt x="1460096" y="1000958"/>
                    </a:lnTo>
                    <a:cubicBezTo>
                      <a:pt x="1460096" y="1129615"/>
                      <a:pt x="1391516" y="1248399"/>
                      <a:pt x="1280096" y="1312727"/>
                    </a:cubicBezTo>
                  </a:path>
                </a:pathLst>
              </a:custGeom>
              <a:noFill/>
              <a:ln>
                <a:gradFill>
                  <a:gsLst>
                    <a:gs pos="0">
                      <a:schemeClr val="accent2">
                        <a:lumMod val="40000"/>
                        <a:lumOff val="60000"/>
                      </a:schemeClr>
                    </a:gs>
                    <a:gs pos="25000">
                      <a:schemeClr val="accent2">
                        <a:lumMod val="40000"/>
                        <a:lumOff val="6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grpSp>
      </p:grpSp>
      <p:grpSp>
        <p:nvGrpSpPr>
          <p:cNvPr id="39" name="组合 38"/>
          <p:cNvGrpSpPr/>
          <p:nvPr/>
        </p:nvGrpSpPr>
        <p:grpSpPr>
          <a:xfrm>
            <a:off x="8050042" y="2489419"/>
            <a:ext cx="2597626" cy="2801370"/>
            <a:chOff x="6145033" y="6019625"/>
            <a:chExt cx="1683750" cy="1815814"/>
          </a:xfrm>
        </p:grpSpPr>
        <p:pic>
          <p:nvPicPr>
            <p:cNvPr id="28" name="图片 27" descr="图片包含 熊, 小, 棕色, 站&#10;&#10;描述已自动生成"/>
            <p:cNvPicPr>
              <a:picLocks noChangeAspect="1"/>
            </p:cNvPicPr>
            <p:nvPr/>
          </p:nvPicPr>
          <p:blipFill rotWithShape="1">
            <a:blip r:embed="rId3" cstate="screen"/>
            <a:srcRect/>
            <a:stretch>
              <a:fillRect/>
            </a:stretch>
          </p:blipFill>
          <p:spPr>
            <a:xfrm>
              <a:off x="6337404" y="6222105"/>
              <a:ext cx="1299009" cy="1400898"/>
            </a:xfrm>
            <a:custGeom>
              <a:avLst/>
              <a:gdLst>
                <a:gd name="connsiteX0" fmla="*/ 649505 w 1299009"/>
                <a:gd name="connsiteY0" fmla="*/ 0 h 1400898"/>
                <a:gd name="connsiteX1" fmla="*/ 809646 w 1299009"/>
                <a:gd name="connsiteY1" fmla="*/ 42923 h 1400898"/>
                <a:gd name="connsiteX2" fmla="*/ 1138868 w 1299009"/>
                <a:gd name="connsiteY2" fmla="*/ 233000 h 1400898"/>
                <a:gd name="connsiteX3" fmla="*/ 1299009 w 1299009"/>
                <a:gd name="connsiteY3" fmla="*/ 510373 h 1400898"/>
                <a:gd name="connsiteX4" fmla="*/ 1299009 w 1299009"/>
                <a:gd name="connsiteY4" fmla="*/ 890526 h 1400898"/>
                <a:gd name="connsiteX5" fmla="*/ 1138868 w 1299009"/>
                <a:gd name="connsiteY5" fmla="*/ 1167899 h 1400898"/>
                <a:gd name="connsiteX6" fmla="*/ 809646 w 1299009"/>
                <a:gd name="connsiteY6" fmla="*/ 1357975 h 1400898"/>
                <a:gd name="connsiteX7" fmla="*/ 489363 w 1299009"/>
                <a:gd name="connsiteY7" fmla="*/ 1357975 h 1400898"/>
                <a:gd name="connsiteX8" fmla="*/ 160142 w 1299009"/>
                <a:gd name="connsiteY8" fmla="*/ 1167898 h 1400898"/>
                <a:gd name="connsiteX9" fmla="*/ 0 w 1299009"/>
                <a:gd name="connsiteY9" fmla="*/ 890525 h 1400898"/>
                <a:gd name="connsiteX10" fmla="*/ 0 w 1299009"/>
                <a:gd name="connsiteY10" fmla="*/ 510373 h 1400898"/>
                <a:gd name="connsiteX11" fmla="*/ 160142 w 1299009"/>
                <a:gd name="connsiteY11" fmla="*/ 233000 h 1400898"/>
                <a:gd name="connsiteX12" fmla="*/ 489363 w 1299009"/>
                <a:gd name="connsiteY12" fmla="*/ 42923 h 1400898"/>
                <a:gd name="connsiteX13" fmla="*/ 649505 w 1299009"/>
                <a:gd name="connsiteY13" fmla="*/ 0 h 14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9009" h="1400898">
                  <a:moveTo>
                    <a:pt x="649505" y="0"/>
                  </a:moveTo>
                  <a:cubicBezTo>
                    <a:pt x="704794" y="0"/>
                    <a:pt x="760083" y="14308"/>
                    <a:pt x="809646" y="42923"/>
                  </a:cubicBezTo>
                  <a:lnTo>
                    <a:pt x="1138868" y="233000"/>
                  </a:lnTo>
                  <a:cubicBezTo>
                    <a:pt x="1237995" y="290231"/>
                    <a:pt x="1299009" y="395910"/>
                    <a:pt x="1299009" y="510373"/>
                  </a:cubicBezTo>
                  <a:lnTo>
                    <a:pt x="1299009" y="890526"/>
                  </a:lnTo>
                  <a:cubicBezTo>
                    <a:pt x="1299009" y="1004989"/>
                    <a:pt x="1237995" y="1110668"/>
                    <a:pt x="1138868" y="1167899"/>
                  </a:cubicBezTo>
                  <a:lnTo>
                    <a:pt x="809646" y="1357975"/>
                  </a:lnTo>
                  <a:cubicBezTo>
                    <a:pt x="710519" y="1415206"/>
                    <a:pt x="588491" y="1415206"/>
                    <a:pt x="489363" y="1357975"/>
                  </a:cubicBezTo>
                  <a:lnTo>
                    <a:pt x="160142" y="1167898"/>
                  </a:lnTo>
                  <a:cubicBezTo>
                    <a:pt x="61014" y="1110667"/>
                    <a:pt x="0" y="1004988"/>
                    <a:pt x="0" y="890525"/>
                  </a:cubicBezTo>
                  <a:lnTo>
                    <a:pt x="0" y="510373"/>
                  </a:lnTo>
                  <a:cubicBezTo>
                    <a:pt x="0" y="395910"/>
                    <a:pt x="61014" y="290231"/>
                    <a:pt x="160142" y="233000"/>
                  </a:cubicBezTo>
                  <a:lnTo>
                    <a:pt x="489363" y="42923"/>
                  </a:lnTo>
                  <a:cubicBezTo>
                    <a:pt x="538927" y="14308"/>
                    <a:pt x="594216" y="0"/>
                    <a:pt x="649505" y="0"/>
                  </a:cubicBezTo>
                  <a:close/>
                </a:path>
              </a:pathLst>
            </a:custGeom>
          </p:spPr>
        </p:pic>
        <p:grpSp>
          <p:nvGrpSpPr>
            <p:cNvPr id="31" name="组合 30"/>
            <p:cNvGrpSpPr/>
            <p:nvPr/>
          </p:nvGrpSpPr>
          <p:grpSpPr>
            <a:xfrm>
              <a:off x="6145033" y="6019625"/>
              <a:ext cx="1683750" cy="1815814"/>
              <a:chOff x="6018312" y="2611125"/>
              <a:chExt cx="1683750" cy="1815814"/>
            </a:xfrm>
          </p:grpSpPr>
          <p:sp>
            <p:nvSpPr>
              <p:cNvPr id="32" name="Freeform 11"/>
              <p:cNvSpPr/>
              <p:nvPr/>
            </p:nvSpPr>
            <p:spPr>
              <a:xfrm>
                <a:off x="6100373" y="2699622"/>
                <a:ext cx="1519628" cy="1638820"/>
              </a:xfrm>
              <a:custGeom>
                <a:avLst/>
                <a:gdLst>
                  <a:gd name="connsiteX0" fmla="*/ 1280096 w 1460096"/>
                  <a:gd name="connsiteY0" fmla="*/ 1312727 h 1574620"/>
                  <a:gd name="connsiteX1" fmla="*/ 910048 w 1460096"/>
                  <a:gd name="connsiteY1" fmla="*/ 1526374 h 1574620"/>
                  <a:gd name="connsiteX2" fmla="*/ 550048 w 1460096"/>
                  <a:gd name="connsiteY2" fmla="*/ 1526374 h 1574620"/>
                  <a:gd name="connsiteX3" fmla="*/ 180000 w 1460096"/>
                  <a:gd name="connsiteY3" fmla="*/ 1312726 h 1574620"/>
                  <a:gd name="connsiteX4" fmla="*/ 0 w 1460096"/>
                  <a:gd name="connsiteY4" fmla="*/ 1000957 h 1574620"/>
                  <a:gd name="connsiteX5" fmla="*/ 0 w 1460096"/>
                  <a:gd name="connsiteY5" fmla="*/ 573663 h 1574620"/>
                  <a:gd name="connsiteX6" fmla="*/ 180000 w 1460096"/>
                  <a:gd name="connsiteY6" fmla="*/ 261894 h 1574620"/>
                  <a:gd name="connsiteX7" fmla="*/ 550048 w 1460096"/>
                  <a:gd name="connsiteY7" fmla="*/ 48246 h 1574620"/>
                  <a:gd name="connsiteX8" fmla="*/ 910048 w 1460096"/>
                  <a:gd name="connsiteY8" fmla="*/ 48246 h 1574620"/>
                  <a:gd name="connsiteX9" fmla="*/ 1280096 w 1460096"/>
                  <a:gd name="connsiteY9" fmla="*/ 261894 h 1574620"/>
                  <a:gd name="connsiteX10" fmla="*/ 1460096 w 1460096"/>
                  <a:gd name="connsiteY10" fmla="*/ 573663 h 1574620"/>
                  <a:gd name="connsiteX11" fmla="*/ 1460096 w 1460096"/>
                  <a:gd name="connsiteY11" fmla="*/ 1000958 h 1574620"/>
                  <a:gd name="connsiteX12" fmla="*/ 1280096 w 1460096"/>
                  <a:gd name="connsiteY12" fmla="*/ 1312727 h 157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096" h="1574620">
                    <a:moveTo>
                      <a:pt x="1280096" y="1312727"/>
                    </a:moveTo>
                    <a:lnTo>
                      <a:pt x="910048" y="1526374"/>
                    </a:lnTo>
                    <a:cubicBezTo>
                      <a:pt x="798628" y="1590702"/>
                      <a:pt x="661468" y="1590702"/>
                      <a:pt x="550048" y="1526374"/>
                    </a:cubicBezTo>
                    <a:lnTo>
                      <a:pt x="180000" y="1312726"/>
                    </a:lnTo>
                    <a:cubicBezTo>
                      <a:pt x="68580" y="1248398"/>
                      <a:pt x="0" y="1129614"/>
                      <a:pt x="0" y="1000957"/>
                    </a:cubicBezTo>
                    <a:lnTo>
                      <a:pt x="0" y="573663"/>
                    </a:lnTo>
                    <a:cubicBezTo>
                      <a:pt x="0" y="445006"/>
                      <a:pt x="68580" y="326222"/>
                      <a:pt x="180000" y="261894"/>
                    </a:cubicBezTo>
                    <a:lnTo>
                      <a:pt x="550048" y="48246"/>
                    </a:lnTo>
                    <a:cubicBezTo>
                      <a:pt x="661468" y="-16082"/>
                      <a:pt x="798628" y="-16082"/>
                      <a:pt x="910048" y="48246"/>
                    </a:cubicBezTo>
                    <a:lnTo>
                      <a:pt x="1280096" y="261894"/>
                    </a:lnTo>
                    <a:cubicBezTo>
                      <a:pt x="1391516" y="326222"/>
                      <a:pt x="1460096" y="445006"/>
                      <a:pt x="1460096" y="573663"/>
                    </a:cubicBezTo>
                    <a:lnTo>
                      <a:pt x="1460096" y="1000958"/>
                    </a:lnTo>
                    <a:cubicBezTo>
                      <a:pt x="1460096" y="1129615"/>
                      <a:pt x="1391516" y="1248399"/>
                      <a:pt x="1280096" y="1312727"/>
                    </a:cubicBezTo>
                  </a:path>
                </a:pathLst>
              </a:custGeom>
              <a:noFill/>
              <a:ln>
                <a:gradFill>
                  <a:gsLst>
                    <a:gs pos="11000">
                      <a:schemeClr val="accent2">
                        <a:lumMod val="40000"/>
                        <a:lumOff val="60000"/>
                      </a:schemeClr>
                    </a:gs>
                    <a:gs pos="46000">
                      <a:schemeClr val="accent2">
                        <a:lumMod val="40000"/>
                        <a:lumOff val="6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3" name="Freeform 11"/>
              <p:cNvSpPr/>
              <p:nvPr/>
            </p:nvSpPr>
            <p:spPr>
              <a:xfrm>
                <a:off x="6018312" y="2611125"/>
                <a:ext cx="1683750" cy="1815814"/>
              </a:xfrm>
              <a:custGeom>
                <a:avLst/>
                <a:gdLst>
                  <a:gd name="connsiteX0" fmla="*/ 1280096 w 1460096"/>
                  <a:gd name="connsiteY0" fmla="*/ 1312727 h 1574620"/>
                  <a:gd name="connsiteX1" fmla="*/ 910048 w 1460096"/>
                  <a:gd name="connsiteY1" fmla="*/ 1526374 h 1574620"/>
                  <a:gd name="connsiteX2" fmla="*/ 550048 w 1460096"/>
                  <a:gd name="connsiteY2" fmla="*/ 1526374 h 1574620"/>
                  <a:gd name="connsiteX3" fmla="*/ 180000 w 1460096"/>
                  <a:gd name="connsiteY3" fmla="*/ 1312726 h 1574620"/>
                  <a:gd name="connsiteX4" fmla="*/ 0 w 1460096"/>
                  <a:gd name="connsiteY4" fmla="*/ 1000957 h 1574620"/>
                  <a:gd name="connsiteX5" fmla="*/ 0 w 1460096"/>
                  <a:gd name="connsiteY5" fmla="*/ 573663 h 1574620"/>
                  <a:gd name="connsiteX6" fmla="*/ 180000 w 1460096"/>
                  <a:gd name="connsiteY6" fmla="*/ 261894 h 1574620"/>
                  <a:gd name="connsiteX7" fmla="*/ 550048 w 1460096"/>
                  <a:gd name="connsiteY7" fmla="*/ 48246 h 1574620"/>
                  <a:gd name="connsiteX8" fmla="*/ 910048 w 1460096"/>
                  <a:gd name="connsiteY8" fmla="*/ 48246 h 1574620"/>
                  <a:gd name="connsiteX9" fmla="*/ 1280096 w 1460096"/>
                  <a:gd name="connsiteY9" fmla="*/ 261894 h 1574620"/>
                  <a:gd name="connsiteX10" fmla="*/ 1460096 w 1460096"/>
                  <a:gd name="connsiteY10" fmla="*/ 573663 h 1574620"/>
                  <a:gd name="connsiteX11" fmla="*/ 1460096 w 1460096"/>
                  <a:gd name="connsiteY11" fmla="*/ 1000958 h 1574620"/>
                  <a:gd name="connsiteX12" fmla="*/ 1280096 w 1460096"/>
                  <a:gd name="connsiteY12" fmla="*/ 1312727 h 157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096" h="1574620">
                    <a:moveTo>
                      <a:pt x="1280096" y="1312727"/>
                    </a:moveTo>
                    <a:lnTo>
                      <a:pt x="910048" y="1526374"/>
                    </a:lnTo>
                    <a:cubicBezTo>
                      <a:pt x="798628" y="1590702"/>
                      <a:pt x="661468" y="1590702"/>
                      <a:pt x="550048" y="1526374"/>
                    </a:cubicBezTo>
                    <a:lnTo>
                      <a:pt x="180000" y="1312726"/>
                    </a:lnTo>
                    <a:cubicBezTo>
                      <a:pt x="68580" y="1248398"/>
                      <a:pt x="0" y="1129614"/>
                      <a:pt x="0" y="1000957"/>
                    </a:cubicBezTo>
                    <a:lnTo>
                      <a:pt x="0" y="573663"/>
                    </a:lnTo>
                    <a:cubicBezTo>
                      <a:pt x="0" y="445006"/>
                      <a:pt x="68580" y="326222"/>
                      <a:pt x="180000" y="261894"/>
                    </a:cubicBezTo>
                    <a:lnTo>
                      <a:pt x="550048" y="48246"/>
                    </a:lnTo>
                    <a:cubicBezTo>
                      <a:pt x="661468" y="-16082"/>
                      <a:pt x="798628" y="-16082"/>
                      <a:pt x="910048" y="48246"/>
                    </a:cubicBezTo>
                    <a:lnTo>
                      <a:pt x="1280096" y="261894"/>
                    </a:lnTo>
                    <a:cubicBezTo>
                      <a:pt x="1391516" y="326222"/>
                      <a:pt x="1460096" y="445006"/>
                      <a:pt x="1460096" y="573663"/>
                    </a:cubicBezTo>
                    <a:lnTo>
                      <a:pt x="1460096" y="1000958"/>
                    </a:lnTo>
                    <a:cubicBezTo>
                      <a:pt x="1460096" y="1129615"/>
                      <a:pt x="1391516" y="1248399"/>
                      <a:pt x="1280096" y="1312727"/>
                    </a:cubicBezTo>
                  </a:path>
                </a:pathLst>
              </a:custGeom>
              <a:noFill/>
              <a:ln>
                <a:gradFill>
                  <a:gsLst>
                    <a:gs pos="0">
                      <a:schemeClr val="accent2">
                        <a:lumMod val="40000"/>
                        <a:lumOff val="60000"/>
                      </a:schemeClr>
                    </a:gs>
                    <a:gs pos="25000">
                      <a:schemeClr val="accent2">
                        <a:lumMod val="40000"/>
                        <a:lumOff val="6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grpSp>
      </p:grpSp>
      <p:grpSp>
        <p:nvGrpSpPr>
          <p:cNvPr id="37" name="组合 36"/>
          <p:cNvGrpSpPr/>
          <p:nvPr/>
        </p:nvGrpSpPr>
        <p:grpSpPr>
          <a:xfrm>
            <a:off x="4838218" y="2365480"/>
            <a:ext cx="2597626" cy="2801370"/>
            <a:chOff x="6145033" y="4406291"/>
            <a:chExt cx="1683750" cy="1815814"/>
          </a:xfrm>
        </p:grpSpPr>
        <p:pic>
          <p:nvPicPr>
            <p:cNvPr id="27" name="图片 26" descr="图片包含 户外, 岩石, 草, 熊&#10;&#10;描述已自动生成"/>
            <p:cNvPicPr>
              <a:picLocks noChangeAspect="1"/>
            </p:cNvPicPr>
            <p:nvPr/>
          </p:nvPicPr>
          <p:blipFill rotWithShape="1">
            <a:blip r:embed="rId4" cstate="screen"/>
            <a:srcRect/>
            <a:stretch>
              <a:fillRect/>
            </a:stretch>
          </p:blipFill>
          <p:spPr>
            <a:xfrm>
              <a:off x="6337404" y="4614876"/>
              <a:ext cx="1299009" cy="1400898"/>
            </a:xfrm>
            <a:custGeom>
              <a:avLst/>
              <a:gdLst>
                <a:gd name="connsiteX0" fmla="*/ 649505 w 1299009"/>
                <a:gd name="connsiteY0" fmla="*/ 0 h 1400898"/>
                <a:gd name="connsiteX1" fmla="*/ 809646 w 1299009"/>
                <a:gd name="connsiteY1" fmla="*/ 42923 h 1400898"/>
                <a:gd name="connsiteX2" fmla="*/ 1138868 w 1299009"/>
                <a:gd name="connsiteY2" fmla="*/ 233000 h 1400898"/>
                <a:gd name="connsiteX3" fmla="*/ 1299009 w 1299009"/>
                <a:gd name="connsiteY3" fmla="*/ 510373 h 1400898"/>
                <a:gd name="connsiteX4" fmla="*/ 1299009 w 1299009"/>
                <a:gd name="connsiteY4" fmla="*/ 890526 h 1400898"/>
                <a:gd name="connsiteX5" fmla="*/ 1138868 w 1299009"/>
                <a:gd name="connsiteY5" fmla="*/ 1167899 h 1400898"/>
                <a:gd name="connsiteX6" fmla="*/ 809646 w 1299009"/>
                <a:gd name="connsiteY6" fmla="*/ 1357975 h 1400898"/>
                <a:gd name="connsiteX7" fmla="*/ 489363 w 1299009"/>
                <a:gd name="connsiteY7" fmla="*/ 1357975 h 1400898"/>
                <a:gd name="connsiteX8" fmla="*/ 160142 w 1299009"/>
                <a:gd name="connsiteY8" fmla="*/ 1167898 h 1400898"/>
                <a:gd name="connsiteX9" fmla="*/ 0 w 1299009"/>
                <a:gd name="connsiteY9" fmla="*/ 890525 h 1400898"/>
                <a:gd name="connsiteX10" fmla="*/ 0 w 1299009"/>
                <a:gd name="connsiteY10" fmla="*/ 510373 h 1400898"/>
                <a:gd name="connsiteX11" fmla="*/ 160142 w 1299009"/>
                <a:gd name="connsiteY11" fmla="*/ 233000 h 1400898"/>
                <a:gd name="connsiteX12" fmla="*/ 489363 w 1299009"/>
                <a:gd name="connsiteY12" fmla="*/ 42923 h 1400898"/>
                <a:gd name="connsiteX13" fmla="*/ 649505 w 1299009"/>
                <a:gd name="connsiteY13" fmla="*/ 0 h 14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9009" h="1400898">
                  <a:moveTo>
                    <a:pt x="649505" y="0"/>
                  </a:moveTo>
                  <a:cubicBezTo>
                    <a:pt x="704794" y="0"/>
                    <a:pt x="760083" y="14308"/>
                    <a:pt x="809646" y="42923"/>
                  </a:cubicBezTo>
                  <a:lnTo>
                    <a:pt x="1138868" y="233000"/>
                  </a:lnTo>
                  <a:cubicBezTo>
                    <a:pt x="1237995" y="290231"/>
                    <a:pt x="1299009" y="395910"/>
                    <a:pt x="1299009" y="510373"/>
                  </a:cubicBezTo>
                  <a:lnTo>
                    <a:pt x="1299009" y="890526"/>
                  </a:lnTo>
                  <a:cubicBezTo>
                    <a:pt x="1299009" y="1004989"/>
                    <a:pt x="1237995" y="1110668"/>
                    <a:pt x="1138868" y="1167899"/>
                  </a:cubicBezTo>
                  <a:lnTo>
                    <a:pt x="809646" y="1357975"/>
                  </a:lnTo>
                  <a:cubicBezTo>
                    <a:pt x="710519" y="1415206"/>
                    <a:pt x="588491" y="1415206"/>
                    <a:pt x="489363" y="1357975"/>
                  </a:cubicBezTo>
                  <a:lnTo>
                    <a:pt x="160142" y="1167898"/>
                  </a:lnTo>
                  <a:cubicBezTo>
                    <a:pt x="61014" y="1110667"/>
                    <a:pt x="0" y="1004988"/>
                    <a:pt x="0" y="890525"/>
                  </a:cubicBezTo>
                  <a:lnTo>
                    <a:pt x="0" y="510373"/>
                  </a:lnTo>
                  <a:cubicBezTo>
                    <a:pt x="0" y="395910"/>
                    <a:pt x="61014" y="290231"/>
                    <a:pt x="160142" y="233000"/>
                  </a:cubicBezTo>
                  <a:lnTo>
                    <a:pt x="489363" y="42923"/>
                  </a:lnTo>
                  <a:cubicBezTo>
                    <a:pt x="538927" y="14308"/>
                    <a:pt x="594216" y="0"/>
                    <a:pt x="649505" y="0"/>
                  </a:cubicBezTo>
                  <a:close/>
                </a:path>
              </a:pathLst>
            </a:custGeom>
          </p:spPr>
        </p:pic>
        <p:grpSp>
          <p:nvGrpSpPr>
            <p:cNvPr id="34" name="组合 33"/>
            <p:cNvGrpSpPr/>
            <p:nvPr/>
          </p:nvGrpSpPr>
          <p:grpSpPr>
            <a:xfrm>
              <a:off x="6145033" y="4406291"/>
              <a:ext cx="1683750" cy="1815814"/>
              <a:chOff x="6018312" y="2611125"/>
              <a:chExt cx="1683750" cy="1815814"/>
            </a:xfrm>
          </p:grpSpPr>
          <p:sp>
            <p:nvSpPr>
              <p:cNvPr id="35" name="Freeform 11"/>
              <p:cNvSpPr/>
              <p:nvPr/>
            </p:nvSpPr>
            <p:spPr>
              <a:xfrm>
                <a:off x="6100373" y="2699622"/>
                <a:ext cx="1519628" cy="1638820"/>
              </a:xfrm>
              <a:custGeom>
                <a:avLst/>
                <a:gdLst>
                  <a:gd name="connsiteX0" fmla="*/ 1280096 w 1460096"/>
                  <a:gd name="connsiteY0" fmla="*/ 1312727 h 1574620"/>
                  <a:gd name="connsiteX1" fmla="*/ 910048 w 1460096"/>
                  <a:gd name="connsiteY1" fmla="*/ 1526374 h 1574620"/>
                  <a:gd name="connsiteX2" fmla="*/ 550048 w 1460096"/>
                  <a:gd name="connsiteY2" fmla="*/ 1526374 h 1574620"/>
                  <a:gd name="connsiteX3" fmla="*/ 180000 w 1460096"/>
                  <a:gd name="connsiteY3" fmla="*/ 1312726 h 1574620"/>
                  <a:gd name="connsiteX4" fmla="*/ 0 w 1460096"/>
                  <a:gd name="connsiteY4" fmla="*/ 1000957 h 1574620"/>
                  <a:gd name="connsiteX5" fmla="*/ 0 w 1460096"/>
                  <a:gd name="connsiteY5" fmla="*/ 573663 h 1574620"/>
                  <a:gd name="connsiteX6" fmla="*/ 180000 w 1460096"/>
                  <a:gd name="connsiteY6" fmla="*/ 261894 h 1574620"/>
                  <a:gd name="connsiteX7" fmla="*/ 550048 w 1460096"/>
                  <a:gd name="connsiteY7" fmla="*/ 48246 h 1574620"/>
                  <a:gd name="connsiteX8" fmla="*/ 910048 w 1460096"/>
                  <a:gd name="connsiteY8" fmla="*/ 48246 h 1574620"/>
                  <a:gd name="connsiteX9" fmla="*/ 1280096 w 1460096"/>
                  <a:gd name="connsiteY9" fmla="*/ 261894 h 1574620"/>
                  <a:gd name="connsiteX10" fmla="*/ 1460096 w 1460096"/>
                  <a:gd name="connsiteY10" fmla="*/ 573663 h 1574620"/>
                  <a:gd name="connsiteX11" fmla="*/ 1460096 w 1460096"/>
                  <a:gd name="connsiteY11" fmla="*/ 1000958 h 1574620"/>
                  <a:gd name="connsiteX12" fmla="*/ 1280096 w 1460096"/>
                  <a:gd name="connsiteY12" fmla="*/ 1312727 h 157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096" h="1574620">
                    <a:moveTo>
                      <a:pt x="1280096" y="1312727"/>
                    </a:moveTo>
                    <a:lnTo>
                      <a:pt x="910048" y="1526374"/>
                    </a:lnTo>
                    <a:cubicBezTo>
                      <a:pt x="798628" y="1590702"/>
                      <a:pt x="661468" y="1590702"/>
                      <a:pt x="550048" y="1526374"/>
                    </a:cubicBezTo>
                    <a:lnTo>
                      <a:pt x="180000" y="1312726"/>
                    </a:lnTo>
                    <a:cubicBezTo>
                      <a:pt x="68580" y="1248398"/>
                      <a:pt x="0" y="1129614"/>
                      <a:pt x="0" y="1000957"/>
                    </a:cubicBezTo>
                    <a:lnTo>
                      <a:pt x="0" y="573663"/>
                    </a:lnTo>
                    <a:cubicBezTo>
                      <a:pt x="0" y="445006"/>
                      <a:pt x="68580" y="326222"/>
                      <a:pt x="180000" y="261894"/>
                    </a:cubicBezTo>
                    <a:lnTo>
                      <a:pt x="550048" y="48246"/>
                    </a:lnTo>
                    <a:cubicBezTo>
                      <a:pt x="661468" y="-16082"/>
                      <a:pt x="798628" y="-16082"/>
                      <a:pt x="910048" y="48246"/>
                    </a:cubicBezTo>
                    <a:lnTo>
                      <a:pt x="1280096" y="261894"/>
                    </a:lnTo>
                    <a:cubicBezTo>
                      <a:pt x="1391516" y="326222"/>
                      <a:pt x="1460096" y="445006"/>
                      <a:pt x="1460096" y="573663"/>
                    </a:cubicBezTo>
                    <a:lnTo>
                      <a:pt x="1460096" y="1000958"/>
                    </a:lnTo>
                    <a:cubicBezTo>
                      <a:pt x="1460096" y="1129615"/>
                      <a:pt x="1391516" y="1248399"/>
                      <a:pt x="1280096" y="1312727"/>
                    </a:cubicBezTo>
                  </a:path>
                </a:pathLst>
              </a:custGeom>
              <a:noFill/>
              <a:ln>
                <a:gradFill>
                  <a:gsLst>
                    <a:gs pos="11000">
                      <a:schemeClr val="accent2">
                        <a:lumMod val="40000"/>
                        <a:lumOff val="60000"/>
                      </a:schemeClr>
                    </a:gs>
                    <a:gs pos="46000">
                      <a:schemeClr val="accent2">
                        <a:lumMod val="40000"/>
                        <a:lumOff val="6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6" name="Freeform 11"/>
              <p:cNvSpPr/>
              <p:nvPr/>
            </p:nvSpPr>
            <p:spPr>
              <a:xfrm>
                <a:off x="6018312" y="2611125"/>
                <a:ext cx="1683750" cy="1815814"/>
              </a:xfrm>
              <a:custGeom>
                <a:avLst/>
                <a:gdLst>
                  <a:gd name="connsiteX0" fmla="*/ 1280096 w 1460096"/>
                  <a:gd name="connsiteY0" fmla="*/ 1312727 h 1574620"/>
                  <a:gd name="connsiteX1" fmla="*/ 910048 w 1460096"/>
                  <a:gd name="connsiteY1" fmla="*/ 1526374 h 1574620"/>
                  <a:gd name="connsiteX2" fmla="*/ 550048 w 1460096"/>
                  <a:gd name="connsiteY2" fmla="*/ 1526374 h 1574620"/>
                  <a:gd name="connsiteX3" fmla="*/ 180000 w 1460096"/>
                  <a:gd name="connsiteY3" fmla="*/ 1312726 h 1574620"/>
                  <a:gd name="connsiteX4" fmla="*/ 0 w 1460096"/>
                  <a:gd name="connsiteY4" fmla="*/ 1000957 h 1574620"/>
                  <a:gd name="connsiteX5" fmla="*/ 0 w 1460096"/>
                  <a:gd name="connsiteY5" fmla="*/ 573663 h 1574620"/>
                  <a:gd name="connsiteX6" fmla="*/ 180000 w 1460096"/>
                  <a:gd name="connsiteY6" fmla="*/ 261894 h 1574620"/>
                  <a:gd name="connsiteX7" fmla="*/ 550048 w 1460096"/>
                  <a:gd name="connsiteY7" fmla="*/ 48246 h 1574620"/>
                  <a:gd name="connsiteX8" fmla="*/ 910048 w 1460096"/>
                  <a:gd name="connsiteY8" fmla="*/ 48246 h 1574620"/>
                  <a:gd name="connsiteX9" fmla="*/ 1280096 w 1460096"/>
                  <a:gd name="connsiteY9" fmla="*/ 261894 h 1574620"/>
                  <a:gd name="connsiteX10" fmla="*/ 1460096 w 1460096"/>
                  <a:gd name="connsiteY10" fmla="*/ 573663 h 1574620"/>
                  <a:gd name="connsiteX11" fmla="*/ 1460096 w 1460096"/>
                  <a:gd name="connsiteY11" fmla="*/ 1000958 h 1574620"/>
                  <a:gd name="connsiteX12" fmla="*/ 1280096 w 1460096"/>
                  <a:gd name="connsiteY12" fmla="*/ 1312727 h 157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096" h="1574620">
                    <a:moveTo>
                      <a:pt x="1280096" y="1312727"/>
                    </a:moveTo>
                    <a:lnTo>
                      <a:pt x="910048" y="1526374"/>
                    </a:lnTo>
                    <a:cubicBezTo>
                      <a:pt x="798628" y="1590702"/>
                      <a:pt x="661468" y="1590702"/>
                      <a:pt x="550048" y="1526374"/>
                    </a:cubicBezTo>
                    <a:lnTo>
                      <a:pt x="180000" y="1312726"/>
                    </a:lnTo>
                    <a:cubicBezTo>
                      <a:pt x="68580" y="1248398"/>
                      <a:pt x="0" y="1129614"/>
                      <a:pt x="0" y="1000957"/>
                    </a:cubicBezTo>
                    <a:lnTo>
                      <a:pt x="0" y="573663"/>
                    </a:lnTo>
                    <a:cubicBezTo>
                      <a:pt x="0" y="445006"/>
                      <a:pt x="68580" y="326222"/>
                      <a:pt x="180000" y="261894"/>
                    </a:cubicBezTo>
                    <a:lnTo>
                      <a:pt x="550048" y="48246"/>
                    </a:lnTo>
                    <a:cubicBezTo>
                      <a:pt x="661468" y="-16082"/>
                      <a:pt x="798628" y="-16082"/>
                      <a:pt x="910048" y="48246"/>
                    </a:cubicBezTo>
                    <a:lnTo>
                      <a:pt x="1280096" y="261894"/>
                    </a:lnTo>
                    <a:cubicBezTo>
                      <a:pt x="1391516" y="326222"/>
                      <a:pt x="1460096" y="445006"/>
                      <a:pt x="1460096" y="573663"/>
                    </a:cubicBezTo>
                    <a:lnTo>
                      <a:pt x="1460096" y="1000958"/>
                    </a:lnTo>
                    <a:cubicBezTo>
                      <a:pt x="1460096" y="1129615"/>
                      <a:pt x="1391516" y="1248399"/>
                      <a:pt x="1280096" y="1312727"/>
                    </a:cubicBezTo>
                  </a:path>
                </a:pathLst>
              </a:custGeom>
              <a:noFill/>
              <a:ln>
                <a:gradFill>
                  <a:gsLst>
                    <a:gs pos="0">
                      <a:schemeClr val="accent2">
                        <a:lumMod val="40000"/>
                        <a:lumOff val="60000"/>
                      </a:schemeClr>
                    </a:gs>
                    <a:gs pos="25000">
                      <a:schemeClr val="accent2">
                        <a:lumMod val="40000"/>
                        <a:lumOff val="6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grpSp>
      </p:grpSp>
      <p:sp>
        <p:nvSpPr>
          <p:cNvPr id="40" name="文本框 39"/>
          <p:cNvSpPr txBox="1"/>
          <p:nvPr/>
        </p:nvSpPr>
        <p:spPr>
          <a:xfrm>
            <a:off x="2555554" y="1719149"/>
            <a:ext cx="739306" cy="646331"/>
          </a:xfrm>
          <a:prstGeom prst="rect">
            <a:avLst/>
          </a:prstGeom>
          <a:noFill/>
        </p:spPr>
        <p:txBody>
          <a:bodyPr wrap="none" rtlCol="0">
            <a:spAutoFit/>
          </a:bodyPr>
          <a:lstStyle/>
          <a:p>
            <a:pPr algn="ctr"/>
            <a:r>
              <a:rPr lang="en-US" altLang="zh-CN" sz="3600" dirty="0">
                <a:solidFill>
                  <a:schemeClr val="accent2">
                    <a:lumMod val="40000"/>
                    <a:lumOff val="60000"/>
                  </a:schemeClr>
                </a:solidFill>
                <a:cs typeface="+mn-ea"/>
                <a:sym typeface="+mn-lt"/>
              </a:rPr>
              <a:t>01</a:t>
            </a:r>
            <a:endParaRPr lang="zh-CN" altLang="en-US" sz="3600" dirty="0">
              <a:solidFill>
                <a:schemeClr val="accent2">
                  <a:lumMod val="40000"/>
                  <a:lumOff val="60000"/>
                </a:schemeClr>
              </a:solidFill>
              <a:cs typeface="+mn-ea"/>
              <a:sym typeface="+mn-lt"/>
            </a:endParaRPr>
          </a:p>
        </p:txBody>
      </p:sp>
      <p:sp>
        <p:nvSpPr>
          <p:cNvPr id="41" name="文本框 40"/>
          <p:cNvSpPr txBox="1"/>
          <p:nvPr/>
        </p:nvSpPr>
        <p:spPr>
          <a:xfrm>
            <a:off x="5767379" y="1719149"/>
            <a:ext cx="739305" cy="646331"/>
          </a:xfrm>
          <a:prstGeom prst="rect">
            <a:avLst/>
          </a:prstGeom>
          <a:noFill/>
        </p:spPr>
        <p:txBody>
          <a:bodyPr wrap="none" rtlCol="0">
            <a:spAutoFit/>
          </a:bodyPr>
          <a:lstStyle/>
          <a:p>
            <a:pPr algn="ctr"/>
            <a:r>
              <a:rPr lang="en-US" altLang="zh-CN" sz="3600" dirty="0">
                <a:solidFill>
                  <a:schemeClr val="accent2">
                    <a:lumMod val="40000"/>
                    <a:lumOff val="60000"/>
                  </a:schemeClr>
                </a:solidFill>
                <a:cs typeface="+mn-ea"/>
                <a:sym typeface="+mn-lt"/>
              </a:rPr>
              <a:t>02</a:t>
            </a:r>
            <a:endParaRPr lang="zh-CN" altLang="en-US" sz="3600" dirty="0">
              <a:solidFill>
                <a:schemeClr val="accent2">
                  <a:lumMod val="40000"/>
                  <a:lumOff val="60000"/>
                </a:schemeClr>
              </a:solidFill>
              <a:cs typeface="+mn-ea"/>
              <a:sym typeface="+mn-lt"/>
            </a:endParaRPr>
          </a:p>
        </p:txBody>
      </p:sp>
      <p:sp>
        <p:nvSpPr>
          <p:cNvPr id="42" name="文本框 41"/>
          <p:cNvSpPr txBox="1"/>
          <p:nvPr/>
        </p:nvSpPr>
        <p:spPr>
          <a:xfrm>
            <a:off x="8979202" y="1719149"/>
            <a:ext cx="739306" cy="646331"/>
          </a:xfrm>
          <a:prstGeom prst="rect">
            <a:avLst/>
          </a:prstGeom>
          <a:noFill/>
        </p:spPr>
        <p:txBody>
          <a:bodyPr wrap="none" rtlCol="0">
            <a:spAutoFit/>
          </a:bodyPr>
          <a:lstStyle/>
          <a:p>
            <a:pPr algn="ctr"/>
            <a:r>
              <a:rPr lang="en-US" altLang="zh-CN" sz="3600" dirty="0">
                <a:solidFill>
                  <a:schemeClr val="accent2">
                    <a:lumMod val="40000"/>
                    <a:lumOff val="60000"/>
                  </a:schemeClr>
                </a:solidFill>
                <a:cs typeface="+mn-ea"/>
                <a:sym typeface="+mn-lt"/>
              </a:rPr>
              <a:t>03</a:t>
            </a:r>
            <a:endParaRPr lang="zh-CN" altLang="en-US" sz="3600" dirty="0">
              <a:solidFill>
                <a:schemeClr val="accent2">
                  <a:lumMod val="40000"/>
                  <a:lumOff val="60000"/>
                </a:schemeClr>
              </a:solidFill>
              <a:cs typeface="+mn-ea"/>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图片 13"/>
          <p:cNvPicPr>
            <a:picLocks noChangeAspect="1"/>
          </p:cNvPicPr>
          <p:nvPr>
            <p:custDataLst>
              <p:tags r:id="rId1"/>
            </p:custDataLst>
          </p:nvPr>
        </p:nvPicPr>
        <p:blipFill>
          <a:blip r:embed="rId30" cstate="screen"/>
          <a:stretch>
            <a:fillRect/>
          </a:stretch>
        </p:blipFill>
        <p:spPr>
          <a:xfrm>
            <a:off x="2412940" y="1376063"/>
            <a:ext cx="7790044" cy="3845506"/>
          </a:xfrm>
          <a:prstGeom prst="rect">
            <a:avLst/>
          </a:prstGeom>
        </p:spPr>
      </p:pic>
      <p:pic>
        <p:nvPicPr>
          <p:cNvPr id="11" name="PA-图片 10" descr="图片包含 动物, 鸟, 游戏机&#10;&#10;描述已自动生成"/>
          <p:cNvPicPr>
            <a:picLocks noChangeAspect="1"/>
          </p:cNvPicPr>
          <p:nvPr>
            <p:custDataLst>
              <p:tags r:id="rId2"/>
            </p:custDataLst>
          </p:nvPr>
        </p:nvPicPr>
        <p:blipFill rotWithShape="1">
          <a:blip r:embed="rId31" cstate="screen"/>
          <a:srcRect/>
          <a:stretch>
            <a:fillRect/>
          </a:stretch>
        </p:blipFill>
        <p:spPr>
          <a:xfrm flipH="1">
            <a:off x="1462406" y="3335553"/>
            <a:ext cx="588311" cy="627478"/>
          </a:xfrm>
          <a:prstGeom prst="rect">
            <a:avLst/>
          </a:prstGeom>
        </p:spPr>
      </p:pic>
      <p:pic>
        <p:nvPicPr>
          <p:cNvPr id="53" name="PA-图片 52" descr="图片包含 动物, 鸟, 游戏机, 飞行&#10;&#10;描述已自动生成"/>
          <p:cNvPicPr>
            <a:picLocks noChangeAspect="1"/>
          </p:cNvPicPr>
          <p:nvPr>
            <p:custDataLst>
              <p:tags r:id="rId3"/>
            </p:custDataLst>
          </p:nvPr>
        </p:nvPicPr>
        <p:blipFill>
          <a:blip r:embed="rId32" cstate="screen"/>
          <a:stretch>
            <a:fillRect/>
          </a:stretch>
        </p:blipFill>
        <p:spPr>
          <a:xfrm>
            <a:off x="9887489" y="2078917"/>
            <a:ext cx="599843" cy="599843"/>
          </a:xfrm>
          <a:prstGeom prst="rect">
            <a:avLst/>
          </a:prstGeom>
        </p:spPr>
      </p:pic>
      <p:grpSp>
        <p:nvGrpSpPr>
          <p:cNvPr id="21" name="PA-组合 20"/>
          <p:cNvGrpSpPr/>
          <p:nvPr>
            <p:custDataLst>
              <p:tags r:id="rId4"/>
            </p:custDataLst>
          </p:nvPr>
        </p:nvGrpSpPr>
        <p:grpSpPr>
          <a:xfrm>
            <a:off x="11071743" y="759750"/>
            <a:ext cx="400110" cy="4586063"/>
            <a:chOff x="11071743" y="1135969"/>
            <a:chExt cx="400110" cy="4586063"/>
          </a:xfrm>
        </p:grpSpPr>
        <p:sp>
          <p:nvSpPr>
            <p:cNvPr id="22" name="PA-文本框 21"/>
            <p:cNvSpPr txBox="1"/>
            <p:nvPr>
              <p:custDataLst>
                <p:tags r:id="rId14"/>
              </p:custDataLst>
            </p:nvPr>
          </p:nvSpPr>
          <p:spPr>
            <a:xfrm>
              <a:off x="11071743" y="1135969"/>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扬</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23" name="PA-文本框 22"/>
            <p:cNvSpPr txBox="1"/>
            <p:nvPr>
              <p:custDataLst>
                <p:tags r:id="rId15"/>
              </p:custDataLst>
            </p:nvPr>
          </p:nvSpPr>
          <p:spPr>
            <a:xfrm>
              <a:off x="11071743" y="1752282"/>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我</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24" name="PA-文本框 23"/>
            <p:cNvSpPr txBox="1"/>
            <p:nvPr>
              <p:custDataLst>
                <p:tags r:id="rId16"/>
              </p:custDataLst>
            </p:nvPr>
          </p:nvSpPr>
          <p:spPr>
            <a:xfrm>
              <a:off x="11071743" y="2368595"/>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军</a:t>
              </a:r>
            </a:p>
          </p:txBody>
        </p:sp>
        <p:sp>
          <p:nvSpPr>
            <p:cNvPr id="25" name="PA-文本框 24"/>
            <p:cNvSpPr txBox="1"/>
            <p:nvPr>
              <p:custDataLst>
                <p:tags r:id="rId17"/>
              </p:custDataLst>
            </p:nvPr>
          </p:nvSpPr>
          <p:spPr>
            <a:xfrm>
              <a:off x="11071743" y="2984908"/>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威</a:t>
              </a:r>
            </a:p>
          </p:txBody>
        </p:sp>
        <p:sp>
          <p:nvSpPr>
            <p:cNvPr id="26" name="PA-文本框 25"/>
            <p:cNvSpPr txBox="1"/>
            <p:nvPr>
              <p:custDataLst>
                <p:tags r:id="rId18"/>
              </p:custDataLst>
            </p:nvPr>
          </p:nvSpPr>
          <p:spPr>
            <a:xfrm>
              <a:off x="11071743" y="3601221"/>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振</a:t>
              </a:r>
            </a:p>
          </p:txBody>
        </p:sp>
        <p:sp>
          <p:nvSpPr>
            <p:cNvPr id="27" name="PA-文本框 26"/>
            <p:cNvSpPr txBox="1"/>
            <p:nvPr>
              <p:custDataLst>
                <p:tags r:id="rId19"/>
              </p:custDataLst>
            </p:nvPr>
          </p:nvSpPr>
          <p:spPr>
            <a:xfrm>
              <a:off x="11071743" y="4217534"/>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兴</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28" name="PA-文本框 27"/>
            <p:cNvSpPr txBox="1"/>
            <p:nvPr>
              <p:custDataLst>
                <p:tags r:id="rId20"/>
              </p:custDataLst>
            </p:nvPr>
          </p:nvSpPr>
          <p:spPr>
            <a:xfrm>
              <a:off x="11071743" y="4833847"/>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中</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29" name="PA-文本框 28"/>
            <p:cNvSpPr txBox="1"/>
            <p:nvPr>
              <p:custDataLst>
                <p:tags r:id="rId21"/>
              </p:custDataLst>
            </p:nvPr>
          </p:nvSpPr>
          <p:spPr>
            <a:xfrm>
              <a:off x="11071743" y="5450163"/>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华</a:t>
              </a:r>
            </a:p>
          </p:txBody>
        </p:sp>
        <p:sp>
          <p:nvSpPr>
            <p:cNvPr id="30" name="PA-5-Point Star 29"/>
            <p:cNvSpPr/>
            <p:nvPr>
              <p:custDataLst>
                <p:tags r:id="rId22"/>
              </p:custDataLst>
            </p:nvPr>
          </p:nvSpPr>
          <p:spPr>
            <a:xfrm>
              <a:off x="11195606" y="1503868"/>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PA-5-Point Star 30"/>
            <p:cNvSpPr/>
            <p:nvPr>
              <p:custDataLst>
                <p:tags r:id="rId23"/>
              </p:custDataLst>
            </p:nvPr>
          </p:nvSpPr>
          <p:spPr>
            <a:xfrm>
              <a:off x="11195606" y="2120181"/>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PA-5-Point Star 31"/>
            <p:cNvSpPr/>
            <p:nvPr>
              <p:custDataLst>
                <p:tags r:id="rId24"/>
              </p:custDataLst>
            </p:nvPr>
          </p:nvSpPr>
          <p:spPr>
            <a:xfrm>
              <a:off x="11195606" y="2736494"/>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PA-5-Point Star 35"/>
            <p:cNvSpPr/>
            <p:nvPr>
              <p:custDataLst>
                <p:tags r:id="rId25"/>
              </p:custDataLst>
            </p:nvPr>
          </p:nvSpPr>
          <p:spPr>
            <a:xfrm>
              <a:off x="11195606" y="3352807"/>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PA-5-Point Star 39"/>
            <p:cNvSpPr/>
            <p:nvPr>
              <p:custDataLst>
                <p:tags r:id="rId26"/>
              </p:custDataLst>
            </p:nvPr>
          </p:nvSpPr>
          <p:spPr>
            <a:xfrm>
              <a:off x="11195606" y="3969120"/>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PA-5-Point Star 40"/>
            <p:cNvSpPr/>
            <p:nvPr>
              <p:custDataLst>
                <p:tags r:id="rId27"/>
              </p:custDataLst>
            </p:nvPr>
          </p:nvSpPr>
          <p:spPr>
            <a:xfrm>
              <a:off x="11195606" y="4585433"/>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PA-5-Point Star 44"/>
            <p:cNvSpPr/>
            <p:nvPr>
              <p:custDataLst>
                <p:tags r:id="rId28"/>
              </p:custDataLst>
            </p:nvPr>
          </p:nvSpPr>
          <p:spPr>
            <a:xfrm>
              <a:off x="11195606" y="5201746"/>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9" name="PA-组合 48"/>
          <p:cNvGrpSpPr/>
          <p:nvPr>
            <p:custDataLst>
              <p:tags r:id="rId5"/>
            </p:custDataLst>
          </p:nvPr>
        </p:nvGrpSpPr>
        <p:grpSpPr>
          <a:xfrm>
            <a:off x="108301" y="231848"/>
            <a:ext cx="1615404" cy="3938668"/>
            <a:chOff x="286290" y="1777840"/>
            <a:chExt cx="1615404" cy="3938668"/>
          </a:xfrm>
        </p:grpSpPr>
        <p:pic>
          <p:nvPicPr>
            <p:cNvPr id="50" name="PA-图片 49" descr="图片包含 游戏机&#10;&#10;描述已自动生成"/>
            <p:cNvPicPr>
              <a:picLocks noChangeAspect="1"/>
            </p:cNvPicPr>
            <p:nvPr>
              <p:custDataLst>
                <p:tags r:id="rId10"/>
              </p:custDataLst>
            </p:nvPr>
          </p:nvPicPr>
          <p:blipFill rotWithShape="1">
            <a:blip r:embed="rId33" cstate="screen"/>
            <a:srcRect l="-4"/>
            <a:stretch>
              <a:fillRect/>
            </a:stretch>
          </p:blipFill>
          <p:spPr>
            <a:xfrm>
              <a:off x="286290" y="1777840"/>
              <a:ext cx="1615404" cy="1055804"/>
            </a:xfrm>
            <a:prstGeom prst="rect">
              <a:avLst/>
            </a:prstGeom>
          </p:spPr>
        </p:pic>
        <p:sp>
          <p:nvSpPr>
            <p:cNvPr id="52" name="PA-文本框 51"/>
            <p:cNvSpPr txBox="1"/>
            <p:nvPr>
              <p:custDataLst>
                <p:tags r:id="rId11"/>
              </p:custDataLst>
            </p:nvPr>
          </p:nvSpPr>
          <p:spPr>
            <a:xfrm>
              <a:off x="741225" y="2905482"/>
              <a:ext cx="353943" cy="2811026"/>
            </a:xfrm>
            <a:prstGeom prst="rect">
              <a:avLst/>
            </a:prstGeom>
            <a:noFill/>
          </p:spPr>
          <p:txBody>
            <a:bodyPr vert="eaVert" wrap="none" rtlCol="0">
              <a:spAutoFit/>
            </a:bodyPr>
            <a:lstStyle/>
            <a:p>
              <a:r>
                <a:rPr lang="zh-CN" altLang="en-US" sz="1100" spc="600" dirty="0">
                  <a:solidFill>
                    <a:schemeClr val="bg1"/>
                  </a:solidFill>
                  <a:cs typeface="+mn-ea"/>
                  <a:sym typeface="+mn-lt"/>
                </a:rPr>
                <a:t>热烈庆祝建军节成立</a:t>
              </a:r>
              <a:r>
                <a:rPr lang="en-US" altLang="zh-CN" sz="1100" spc="600" dirty="0">
                  <a:solidFill>
                    <a:schemeClr val="bg1"/>
                  </a:solidFill>
                  <a:cs typeface="+mn-ea"/>
                  <a:sym typeface="+mn-lt"/>
                </a:rPr>
                <a:t>93</a:t>
              </a:r>
              <a:r>
                <a:rPr lang="zh-CN" altLang="en-US" sz="1100" spc="600" dirty="0">
                  <a:solidFill>
                    <a:schemeClr val="bg1"/>
                  </a:solidFill>
                  <a:cs typeface="+mn-ea"/>
                  <a:sym typeface="+mn-lt"/>
                </a:rPr>
                <a:t>周年</a:t>
              </a:r>
            </a:p>
          </p:txBody>
        </p:sp>
        <p:sp>
          <p:nvSpPr>
            <p:cNvPr id="54" name="PA-文本框 53"/>
            <p:cNvSpPr txBox="1"/>
            <p:nvPr>
              <p:custDataLst>
                <p:tags r:id="rId12"/>
              </p:custDataLst>
            </p:nvPr>
          </p:nvSpPr>
          <p:spPr>
            <a:xfrm>
              <a:off x="652766" y="2558343"/>
              <a:ext cx="989374" cy="276999"/>
            </a:xfrm>
            <a:prstGeom prst="rect">
              <a:avLst/>
            </a:prstGeom>
            <a:noFill/>
          </p:spPr>
          <p:txBody>
            <a:bodyPr wrap="none" rtlCol="0">
              <a:spAutoFit/>
            </a:bodyPr>
            <a:lstStyle/>
            <a:p>
              <a:pPr algn="ctr"/>
              <a:r>
                <a:rPr lang="en-US" altLang="zh-CN" sz="1200" dirty="0" smtClean="0">
                  <a:solidFill>
                    <a:schemeClr val="bg1"/>
                  </a:solidFill>
                  <a:cs typeface="+mn-ea"/>
                  <a:sym typeface="+mn-lt"/>
                </a:rPr>
                <a:t>1927-20XX</a:t>
              </a:r>
              <a:endParaRPr lang="zh-CN" altLang="en-US" sz="1200" dirty="0">
                <a:solidFill>
                  <a:schemeClr val="bg1"/>
                </a:solidFill>
                <a:cs typeface="+mn-ea"/>
                <a:sym typeface="+mn-lt"/>
              </a:endParaRPr>
            </a:p>
          </p:txBody>
        </p:sp>
        <p:sp>
          <p:nvSpPr>
            <p:cNvPr id="55" name="PA-文本框 54"/>
            <p:cNvSpPr txBox="1"/>
            <p:nvPr>
              <p:custDataLst>
                <p:tags r:id="rId13"/>
              </p:custDataLst>
            </p:nvPr>
          </p:nvSpPr>
          <p:spPr>
            <a:xfrm>
              <a:off x="1073515" y="2905482"/>
              <a:ext cx="461665" cy="1438855"/>
            </a:xfrm>
            <a:prstGeom prst="rect">
              <a:avLst/>
            </a:prstGeom>
            <a:noFill/>
          </p:spPr>
          <p:txBody>
            <a:bodyPr vert="eaVert" wrap="none" rtlCol="0">
              <a:spAutoFit/>
            </a:bodyPr>
            <a:lstStyle/>
            <a:p>
              <a:r>
                <a:rPr lang="zh-CN" altLang="en-US" spc="300" dirty="0">
                  <a:solidFill>
                    <a:schemeClr val="bg1"/>
                  </a:solidFill>
                  <a:cs typeface="+mn-ea"/>
                  <a:sym typeface="+mn-lt"/>
                </a:rPr>
                <a:t>八一建军节</a:t>
              </a:r>
            </a:p>
          </p:txBody>
        </p:sp>
      </p:grpSp>
      <p:sp>
        <p:nvSpPr>
          <p:cNvPr id="56" name="PA-文本框 55"/>
          <p:cNvSpPr txBox="1"/>
          <p:nvPr>
            <p:custDataLst>
              <p:tags r:id="rId6"/>
            </p:custDataLst>
          </p:nvPr>
        </p:nvSpPr>
        <p:spPr>
          <a:xfrm>
            <a:off x="492410" y="6133298"/>
            <a:ext cx="11207180" cy="215444"/>
          </a:xfrm>
          <a:prstGeom prst="rect">
            <a:avLst/>
          </a:prstGeom>
          <a:noFill/>
        </p:spPr>
        <p:txBody>
          <a:bodyPr wrap="square" rtlCol="0">
            <a:spAutoFit/>
          </a:bodyPr>
          <a:lstStyle/>
          <a:p>
            <a:pPr algn="dist"/>
            <a:r>
              <a:rPr lang="en-US" altLang="zh-CN" sz="800" dirty="0">
                <a:solidFill>
                  <a:schemeClr val="bg1"/>
                </a:solidFill>
                <a:cs typeface="+mn-ea"/>
                <a:sym typeface="+mn-lt"/>
              </a:rPr>
              <a:t>HOT BLOODED ARMY SOUL</a:t>
            </a:r>
            <a:endParaRPr lang="zh-CN" altLang="en-US" sz="800" dirty="0">
              <a:solidFill>
                <a:schemeClr val="bg1"/>
              </a:solidFill>
              <a:cs typeface="+mn-ea"/>
              <a:sym typeface="+mn-lt"/>
            </a:endParaRPr>
          </a:p>
        </p:txBody>
      </p:sp>
      <p:sp>
        <p:nvSpPr>
          <p:cNvPr id="13" name="PA-文本框 12"/>
          <p:cNvSpPr txBox="1"/>
          <p:nvPr>
            <p:custDataLst>
              <p:tags r:id="rId7"/>
            </p:custDataLst>
          </p:nvPr>
        </p:nvSpPr>
        <p:spPr>
          <a:xfrm>
            <a:off x="2304511" y="4209214"/>
            <a:ext cx="7582978" cy="308995"/>
          </a:xfrm>
          <a:prstGeom prst="rect">
            <a:avLst/>
          </a:prstGeom>
          <a:noFill/>
        </p:spPr>
        <p:txBody>
          <a:bodyPr wrap="square" rtlCol="0">
            <a:spAutoFit/>
          </a:bodyPr>
          <a:lstStyle/>
          <a:p>
            <a:pPr algn="dist">
              <a:lnSpc>
                <a:spcPct val="130000"/>
              </a:lnSpc>
            </a:pPr>
            <a:r>
              <a:rPr lang="en-US" altLang="zh-CN" sz="1200" dirty="0">
                <a:solidFill>
                  <a:schemeClr val="bg1"/>
                </a:solidFill>
                <a:cs typeface="+mn-ea"/>
                <a:sym typeface="+mn-lt"/>
              </a:rPr>
              <a:t>WARMLY CELEBRATE THE 93RD ANNIVERSARY OF THE FOUNDING OF THE PLA</a:t>
            </a:r>
            <a:endParaRPr lang="zh-CN" altLang="en-US" sz="1200" dirty="0">
              <a:solidFill>
                <a:schemeClr val="bg1"/>
              </a:solidFill>
              <a:cs typeface="+mn-ea"/>
              <a:sym typeface="+mn-lt"/>
            </a:endParaRPr>
          </a:p>
        </p:txBody>
      </p:sp>
      <p:sp>
        <p:nvSpPr>
          <p:cNvPr id="9" name="PA-文本框 8"/>
          <p:cNvSpPr txBox="1"/>
          <p:nvPr>
            <p:custDataLst>
              <p:tags r:id="rId8"/>
            </p:custDataLst>
          </p:nvPr>
        </p:nvSpPr>
        <p:spPr>
          <a:xfrm>
            <a:off x="2412949" y="2286115"/>
            <a:ext cx="7366119" cy="1862048"/>
          </a:xfrm>
          <a:prstGeom prst="rect">
            <a:avLst/>
          </a:prstGeom>
          <a:noFill/>
          <a:scene3d>
            <a:camera prst="orthographicFront"/>
            <a:lightRig rig="morning" dir="t"/>
          </a:scene3d>
          <a:sp3d>
            <a:bevelT prst="angle"/>
          </a:sp3d>
        </p:spPr>
        <p:txBody>
          <a:bodyPr wrap="none" rtlCol="0">
            <a:spAutoFit/>
            <a:sp3d extrusionH="57150" prstMaterial="matte">
              <a:bevelT w="12700" h="38100" prst="angle"/>
            </a:sp3d>
          </a:bodyPr>
          <a:lstStyle>
            <a:defPPr>
              <a:defRPr lang="zh-CN"/>
            </a:defPPr>
            <a:lvl1pPr algn="ctr">
              <a:defRPr sz="11500" spc="-300">
                <a:gradFill>
                  <a:gsLst>
                    <a:gs pos="0">
                      <a:schemeClr val="bg1"/>
                    </a:gs>
                    <a:gs pos="100000">
                      <a:schemeClr val="accent2">
                        <a:lumMod val="60000"/>
                        <a:lumOff val="40000"/>
                      </a:schemeClr>
                    </a:gs>
                  </a:gsLst>
                  <a:lin ang="5400000" scaled="1"/>
                </a:gradFill>
                <a:effectLst>
                  <a:outerShdw blurRad="50800" dist="127000" dir="2700000" algn="tl" rotWithShape="0">
                    <a:prstClr val="black">
                      <a:alpha val="40000"/>
                    </a:prstClr>
                  </a:outerShdw>
                </a:effectLst>
                <a:latin typeface="义启小魏楷" panose="02010601030101010101" pitchFamily="2" charset="-128"/>
                <a:ea typeface="义启小魏楷" panose="02010601030101010101" pitchFamily="2" charset="-128"/>
                <a:cs typeface="+mn-ea"/>
              </a:defRPr>
            </a:lvl1pPr>
          </a:lstStyle>
          <a:p>
            <a:r>
              <a:rPr lang="zh-CN" altLang="en-US" dirty="0">
                <a:sym typeface="+mn-lt"/>
              </a:rPr>
              <a:t>建军节知识</a:t>
            </a:r>
          </a:p>
        </p:txBody>
      </p:sp>
      <p:sp>
        <p:nvSpPr>
          <p:cNvPr id="115" name="PA-文本框 5"/>
          <p:cNvSpPr txBox="1"/>
          <p:nvPr>
            <p:custDataLst>
              <p:tags r:id="rId9"/>
            </p:custDataLst>
          </p:nvPr>
        </p:nvSpPr>
        <p:spPr>
          <a:xfrm>
            <a:off x="5290041" y="1231222"/>
            <a:ext cx="1653979" cy="461665"/>
          </a:xfrm>
          <a:prstGeom prst="rect">
            <a:avLst/>
          </a:prstGeom>
          <a:noFill/>
        </p:spPr>
        <p:txBody>
          <a:bodyPr wrap="none" rtlCol="0">
            <a:spAutoFit/>
          </a:bodyPr>
          <a:lstStyle/>
          <a:p>
            <a:r>
              <a:rPr lang="en-US" altLang="zh-CN" sz="2400" dirty="0">
                <a:solidFill>
                  <a:schemeClr val="bg1"/>
                </a:solidFill>
                <a:cs typeface="+mn-ea"/>
                <a:sym typeface="+mn-lt"/>
              </a:rPr>
              <a:t>PART FIVE</a:t>
            </a:r>
            <a:endParaRPr lang="zh-CN" altLang="en-US" sz="2400" dirty="0">
              <a:solidFill>
                <a:schemeClr val="bg1"/>
              </a:solidFill>
              <a:cs typeface="+mn-ea"/>
              <a:sym typeface="+mn-lt"/>
            </a:endParaRPr>
          </a:p>
        </p:txBody>
      </p:sp>
      <p:grpSp>
        <p:nvGrpSpPr>
          <p:cNvPr id="64" name="组合 63"/>
          <p:cNvGrpSpPr/>
          <p:nvPr/>
        </p:nvGrpSpPr>
        <p:grpSpPr>
          <a:xfrm rot="3712219">
            <a:off x="13453146" y="13034198"/>
            <a:ext cx="1574757" cy="3866464"/>
            <a:chOff x="1293127" y="2123662"/>
            <a:chExt cx="1574757" cy="3866464"/>
          </a:xfrm>
        </p:grpSpPr>
        <p:sp>
          <p:nvSpPr>
            <p:cNvPr id="65" name="文本框 64"/>
            <p:cNvSpPr txBox="1"/>
            <p:nvPr/>
          </p:nvSpPr>
          <p:spPr>
            <a:xfrm>
              <a:off x="2023037" y="2855182"/>
              <a:ext cx="844847" cy="3134944"/>
            </a:xfrm>
            <a:prstGeom prst="rect">
              <a:avLst/>
            </a:prstGeom>
            <a:noFill/>
          </p:spPr>
          <p:txBody>
            <a:bodyPr vert="eaVert"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latin typeface="+mn-lt"/>
                  <a:cs typeface="+mn-ea"/>
                  <a:sym typeface="+mn-lt"/>
                </a:rPr>
                <a:t>不管股市如何涨跌</a:t>
              </a:r>
              <a:r>
                <a:rPr lang="en-US" altLang="zh-CN" dirty="0">
                  <a:latin typeface="+mn-lt"/>
                  <a:cs typeface="+mn-ea"/>
                  <a:sym typeface="+mn-lt"/>
                </a:rPr>
                <a:t>,</a:t>
              </a:r>
              <a:r>
                <a:rPr lang="zh-CN" altLang="zh-CN" dirty="0">
                  <a:latin typeface="+mn-lt"/>
                  <a:cs typeface="+mn-ea"/>
                  <a:sym typeface="+mn-lt"/>
                </a:rPr>
                <a:t>战友这支股票永远升值</a:t>
              </a:r>
              <a:r>
                <a:rPr lang="en-US" altLang="zh-CN" dirty="0">
                  <a:latin typeface="+mn-lt"/>
                  <a:cs typeface="+mn-ea"/>
                  <a:sym typeface="+mn-lt"/>
                </a:rPr>
                <a:t>;</a:t>
              </a:r>
              <a:r>
                <a:rPr lang="zh-CN" altLang="zh-CN" dirty="0">
                  <a:latin typeface="+mn-lt"/>
                  <a:cs typeface="+mn-ea"/>
                  <a:sym typeface="+mn-lt"/>
                </a:rPr>
                <a:t>无论集结号是否吹响</a:t>
              </a:r>
              <a:r>
                <a:rPr lang="en-US" altLang="zh-CN" dirty="0">
                  <a:latin typeface="+mn-lt"/>
                  <a:cs typeface="+mn-ea"/>
                  <a:sym typeface="+mn-lt"/>
                </a:rPr>
                <a:t>,</a:t>
              </a:r>
              <a:r>
                <a:rPr lang="zh-CN" altLang="zh-CN" dirty="0">
                  <a:latin typeface="+mn-lt"/>
                  <a:cs typeface="+mn-ea"/>
                  <a:sym typeface="+mn-lt"/>
                </a:rPr>
                <a:t>友情这个阵地我们永远坚守</a:t>
              </a:r>
              <a:r>
                <a:rPr lang="en-US" altLang="zh-CN" dirty="0">
                  <a:latin typeface="+mn-lt"/>
                  <a:cs typeface="+mn-ea"/>
                  <a:sym typeface="+mn-lt"/>
                </a:rPr>
                <a:t>;</a:t>
              </a:r>
              <a:r>
                <a:rPr lang="zh-CN" altLang="zh-CN" dirty="0">
                  <a:latin typeface="+mn-lt"/>
                  <a:cs typeface="+mn-ea"/>
                  <a:sym typeface="+mn-lt"/>
                </a:rPr>
                <a:t>任凭世界风云怎样变幻</a:t>
              </a:r>
              <a:r>
                <a:rPr lang="en-US" altLang="zh-CN" dirty="0">
                  <a:latin typeface="+mn-lt"/>
                  <a:cs typeface="+mn-ea"/>
                  <a:sym typeface="+mn-lt"/>
                </a:rPr>
                <a:t>,</a:t>
              </a:r>
              <a:r>
                <a:rPr lang="zh-CN" altLang="zh-CN" dirty="0">
                  <a:latin typeface="+mn-lt"/>
                  <a:cs typeface="+mn-ea"/>
                  <a:sym typeface="+mn-lt"/>
                </a:rPr>
                <a:t>八一军旗是我们永远的眷恋</a:t>
              </a:r>
              <a:r>
                <a:rPr lang="en-US" altLang="zh-CN" dirty="0">
                  <a:latin typeface="+mn-lt"/>
                  <a:cs typeface="+mn-ea"/>
                  <a:sym typeface="+mn-lt"/>
                </a:rPr>
                <a:t>!</a:t>
              </a:r>
              <a:endParaRPr lang="zh-CN" altLang="zh-CN" dirty="0">
                <a:latin typeface="+mn-lt"/>
                <a:cs typeface="+mn-ea"/>
                <a:sym typeface="+mn-lt"/>
              </a:endParaRPr>
            </a:p>
          </p:txBody>
        </p:sp>
        <p:pic>
          <p:nvPicPr>
            <p:cNvPr id="66" name="图片 65" descr="白色的鸟&#10;&#10;描述已自动生成"/>
            <p:cNvPicPr>
              <a:picLocks noChangeAspect="1"/>
            </p:cNvPicPr>
            <p:nvPr/>
          </p:nvPicPr>
          <p:blipFill>
            <a:blip r:embed="rId34" cstate="screen"/>
            <a:stretch>
              <a:fillRect/>
            </a:stretch>
          </p:blipFill>
          <p:spPr>
            <a:xfrm>
              <a:off x="1379133" y="2123662"/>
              <a:ext cx="847687" cy="731520"/>
            </a:xfrm>
            <a:prstGeom prst="rect">
              <a:avLst/>
            </a:prstGeom>
          </p:spPr>
        </p:pic>
        <p:sp>
          <p:nvSpPr>
            <p:cNvPr id="67" name="文本框 66"/>
            <p:cNvSpPr txBox="1"/>
            <p:nvPr/>
          </p:nvSpPr>
          <p:spPr>
            <a:xfrm>
              <a:off x="1293127" y="2855182"/>
              <a:ext cx="678391" cy="584775"/>
            </a:xfrm>
            <a:prstGeom prst="rect">
              <a:avLst/>
            </a:prstGeom>
            <a:noFill/>
          </p:spPr>
          <p:txBody>
            <a:bodyPr wrap="none" rtlCol="0">
              <a:spAutoFit/>
            </a:bodyPr>
            <a:lstStyle/>
            <a:p>
              <a:r>
                <a:rPr lang="en-US" altLang="zh-CN" sz="4800" baseline="-25000" dirty="0">
                  <a:solidFill>
                    <a:schemeClr val="bg1"/>
                  </a:solidFill>
                  <a:cs typeface="+mn-ea"/>
                  <a:sym typeface="+mn-lt"/>
                </a:rPr>
                <a:t>01</a:t>
              </a:r>
              <a:endParaRPr lang="zh-CN" altLang="en-US" sz="4800" baseline="-25000" dirty="0">
                <a:solidFill>
                  <a:schemeClr val="bg1"/>
                </a:solidFill>
                <a:cs typeface="+mn-ea"/>
                <a:sym typeface="+mn-lt"/>
              </a:endParaRPr>
            </a:p>
          </p:txBody>
        </p:sp>
      </p:grpSp>
      <p:grpSp>
        <p:nvGrpSpPr>
          <p:cNvPr id="68" name="组合 67"/>
          <p:cNvGrpSpPr/>
          <p:nvPr/>
        </p:nvGrpSpPr>
        <p:grpSpPr>
          <a:xfrm rot="3712219">
            <a:off x="18470802" y="13062259"/>
            <a:ext cx="1628435" cy="3866464"/>
            <a:chOff x="1239449" y="2123662"/>
            <a:chExt cx="1628435" cy="3866464"/>
          </a:xfrm>
        </p:grpSpPr>
        <p:sp>
          <p:nvSpPr>
            <p:cNvPr id="69" name="文本框 68"/>
            <p:cNvSpPr txBox="1"/>
            <p:nvPr/>
          </p:nvSpPr>
          <p:spPr>
            <a:xfrm>
              <a:off x="1802977" y="2855182"/>
              <a:ext cx="1064907" cy="3134944"/>
            </a:xfrm>
            <a:prstGeom prst="rect">
              <a:avLst/>
            </a:prstGeom>
            <a:noFill/>
          </p:spPr>
          <p:txBody>
            <a:bodyPr vert="eaVert"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en-US" dirty="0">
                  <a:latin typeface="+mn-lt"/>
                  <a:cs typeface="+mn-ea"/>
                  <a:sym typeface="+mn-lt"/>
                </a:rPr>
                <a:t>火红的军旗，绿色的军衣，铁打的营盘，永恒的友谊，军旅之生涯，终生的记忆，亲爱的战友们：在八一建军节到来之际，我向你们致以崇高的军礼！祝你们永远年轻、祝我们友谊长存！</a:t>
              </a:r>
            </a:p>
          </p:txBody>
        </p:sp>
        <p:pic>
          <p:nvPicPr>
            <p:cNvPr id="70" name="图片 69" descr="白色的鸟&#10;&#10;描述已自动生成"/>
            <p:cNvPicPr>
              <a:picLocks noChangeAspect="1"/>
            </p:cNvPicPr>
            <p:nvPr/>
          </p:nvPicPr>
          <p:blipFill>
            <a:blip r:embed="rId34" cstate="screen"/>
            <a:stretch>
              <a:fillRect/>
            </a:stretch>
          </p:blipFill>
          <p:spPr>
            <a:xfrm>
              <a:off x="1379133" y="2123662"/>
              <a:ext cx="847687" cy="731520"/>
            </a:xfrm>
            <a:prstGeom prst="rect">
              <a:avLst/>
            </a:prstGeom>
          </p:spPr>
        </p:pic>
        <p:sp>
          <p:nvSpPr>
            <p:cNvPr id="71" name="文本框 70"/>
            <p:cNvSpPr txBox="1"/>
            <p:nvPr/>
          </p:nvSpPr>
          <p:spPr>
            <a:xfrm>
              <a:off x="1239449" y="2855181"/>
              <a:ext cx="678391" cy="584775"/>
            </a:xfrm>
            <a:prstGeom prst="rect">
              <a:avLst/>
            </a:prstGeom>
            <a:noFill/>
          </p:spPr>
          <p:txBody>
            <a:bodyPr wrap="none" rtlCol="0">
              <a:spAutoFit/>
            </a:bodyPr>
            <a:lstStyle/>
            <a:p>
              <a:r>
                <a:rPr lang="en-US" altLang="zh-CN" sz="4800" baseline="-25000" dirty="0">
                  <a:solidFill>
                    <a:schemeClr val="bg1"/>
                  </a:solidFill>
                  <a:cs typeface="+mn-ea"/>
                  <a:sym typeface="+mn-lt"/>
                </a:rPr>
                <a:t>02</a:t>
              </a:r>
              <a:endParaRPr lang="zh-CN" altLang="en-US" sz="4800" baseline="-25000" dirty="0">
                <a:solidFill>
                  <a:schemeClr val="bg1"/>
                </a:solidFill>
                <a:cs typeface="+mn-ea"/>
                <a:sym typeface="+mn-lt"/>
              </a:endParaRPr>
            </a:p>
          </p:txBody>
        </p:sp>
      </p:grpSp>
      <p:grpSp>
        <p:nvGrpSpPr>
          <p:cNvPr id="72" name="组合 71"/>
          <p:cNvGrpSpPr/>
          <p:nvPr/>
        </p:nvGrpSpPr>
        <p:grpSpPr>
          <a:xfrm rot="3712219">
            <a:off x="19622123" y="12855525"/>
            <a:ext cx="1673031" cy="3866465"/>
            <a:chOff x="1194853" y="2123662"/>
            <a:chExt cx="1673031" cy="3866465"/>
          </a:xfrm>
        </p:grpSpPr>
        <p:sp>
          <p:nvSpPr>
            <p:cNvPr id="73" name="文本框 72"/>
            <p:cNvSpPr txBox="1"/>
            <p:nvPr/>
          </p:nvSpPr>
          <p:spPr>
            <a:xfrm>
              <a:off x="1802977" y="2855183"/>
              <a:ext cx="1064907" cy="3134944"/>
            </a:xfrm>
            <a:prstGeom prst="rect">
              <a:avLst/>
            </a:prstGeom>
            <a:noFill/>
          </p:spPr>
          <p:txBody>
            <a:bodyPr vert="eaVert"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latin typeface="+mn-lt"/>
                  <a:cs typeface="+mn-ea"/>
                  <a:sym typeface="+mn-lt"/>
                </a:rPr>
                <a:t>军人咱当过</a:t>
              </a:r>
              <a:r>
                <a:rPr lang="en-US" altLang="zh-CN" dirty="0">
                  <a:latin typeface="+mn-lt"/>
                  <a:cs typeface="+mn-ea"/>
                  <a:sym typeface="+mn-lt"/>
                </a:rPr>
                <a:t>,</a:t>
              </a:r>
              <a:r>
                <a:rPr lang="zh-CN" altLang="zh-CN" dirty="0">
                  <a:latin typeface="+mn-lt"/>
                  <a:cs typeface="+mn-ea"/>
                  <a:sym typeface="+mn-lt"/>
                </a:rPr>
                <a:t>军营咱呆过</a:t>
              </a:r>
              <a:r>
                <a:rPr lang="en-US" altLang="zh-CN" dirty="0">
                  <a:latin typeface="+mn-lt"/>
                  <a:cs typeface="+mn-ea"/>
                  <a:sym typeface="+mn-lt"/>
                </a:rPr>
                <a:t>,</a:t>
              </a:r>
              <a:r>
                <a:rPr lang="zh-CN" altLang="zh-CN" dirty="0">
                  <a:latin typeface="+mn-lt"/>
                  <a:cs typeface="+mn-ea"/>
                  <a:sym typeface="+mn-lt"/>
                </a:rPr>
                <a:t>军装咱穿过</a:t>
              </a:r>
              <a:r>
                <a:rPr lang="en-US" altLang="zh-CN" dirty="0">
                  <a:latin typeface="+mn-lt"/>
                  <a:cs typeface="+mn-ea"/>
                  <a:sym typeface="+mn-lt"/>
                </a:rPr>
                <a:t>,</a:t>
              </a:r>
              <a:r>
                <a:rPr lang="zh-CN" altLang="zh-CN" dirty="0">
                  <a:latin typeface="+mn-lt"/>
                  <a:cs typeface="+mn-ea"/>
                  <a:sym typeface="+mn-lt"/>
                </a:rPr>
                <a:t>军姿咱站过军饷咱领过</a:t>
              </a:r>
              <a:r>
                <a:rPr lang="en-US" altLang="zh-CN" dirty="0">
                  <a:latin typeface="+mn-lt"/>
                  <a:cs typeface="+mn-ea"/>
                  <a:sym typeface="+mn-lt"/>
                </a:rPr>
                <a:t>,</a:t>
              </a:r>
              <a:r>
                <a:rPr lang="zh-CN" altLang="zh-CN" dirty="0">
                  <a:latin typeface="+mn-lt"/>
                  <a:cs typeface="+mn-ea"/>
                  <a:sym typeface="+mn-lt"/>
                </a:rPr>
                <a:t>军粮咱吃过</a:t>
              </a:r>
              <a:r>
                <a:rPr lang="en-US" altLang="zh-CN" dirty="0">
                  <a:latin typeface="+mn-lt"/>
                  <a:cs typeface="+mn-ea"/>
                  <a:sym typeface="+mn-lt"/>
                </a:rPr>
                <a:t>,</a:t>
              </a:r>
              <a:r>
                <a:rPr lang="zh-CN" altLang="zh-CN" dirty="0">
                  <a:latin typeface="+mn-lt"/>
                  <a:cs typeface="+mn-ea"/>
                  <a:sym typeface="+mn-lt"/>
                </a:rPr>
                <a:t>军歌咱唱过</a:t>
              </a:r>
              <a:r>
                <a:rPr lang="en-US" altLang="zh-CN" dirty="0">
                  <a:latin typeface="+mn-lt"/>
                  <a:cs typeface="+mn-ea"/>
                  <a:sym typeface="+mn-lt"/>
                </a:rPr>
                <a:t>,</a:t>
              </a:r>
              <a:r>
                <a:rPr lang="zh-CN" altLang="zh-CN" dirty="0">
                  <a:latin typeface="+mn-lt"/>
                  <a:cs typeface="+mn-ea"/>
                  <a:sym typeface="+mn-lt"/>
                </a:rPr>
                <a:t>军礼咱敬过</a:t>
              </a:r>
              <a:r>
                <a:rPr lang="en-US" altLang="zh-CN" dirty="0">
                  <a:latin typeface="+mn-lt"/>
                  <a:cs typeface="+mn-ea"/>
                  <a:sym typeface="+mn-lt"/>
                </a:rPr>
                <a:t>,</a:t>
              </a:r>
              <a:r>
                <a:rPr lang="zh-CN" altLang="zh-CN" dirty="0">
                  <a:latin typeface="+mn-lt"/>
                  <a:cs typeface="+mn-ea"/>
                  <a:sym typeface="+mn-lt"/>
                </a:rPr>
                <a:t>军中战友情咱从不曾忘记过</a:t>
              </a:r>
              <a:r>
                <a:rPr lang="en-US" altLang="zh-CN" dirty="0">
                  <a:latin typeface="+mn-lt"/>
                  <a:cs typeface="+mn-ea"/>
                  <a:sym typeface="+mn-lt"/>
                </a:rPr>
                <a:t>!</a:t>
              </a:r>
              <a:r>
                <a:rPr lang="zh-CN" altLang="zh-CN" dirty="0">
                  <a:latin typeface="+mn-lt"/>
                  <a:cs typeface="+mn-ea"/>
                  <a:sym typeface="+mn-lt"/>
                </a:rPr>
                <a:t>祝亲爱的战友八一建军节快乐</a:t>
              </a:r>
              <a:r>
                <a:rPr lang="en-US" altLang="zh-CN" dirty="0">
                  <a:latin typeface="+mn-lt"/>
                  <a:cs typeface="+mn-ea"/>
                  <a:sym typeface="+mn-lt"/>
                </a:rPr>
                <a:t>!</a:t>
              </a:r>
              <a:endParaRPr lang="zh-CN" altLang="zh-CN" dirty="0">
                <a:latin typeface="+mn-lt"/>
                <a:cs typeface="+mn-ea"/>
                <a:sym typeface="+mn-lt"/>
              </a:endParaRPr>
            </a:p>
          </p:txBody>
        </p:sp>
        <p:pic>
          <p:nvPicPr>
            <p:cNvPr id="74" name="图片 73" descr="白色的鸟&#10;&#10;描述已自动生成"/>
            <p:cNvPicPr>
              <a:picLocks noChangeAspect="1"/>
            </p:cNvPicPr>
            <p:nvPr/>
          </p:nvPicPr>
          <p:blipFill>
            <a:blip r:embed="rId34" cstate="screen"/>
            <a:stretch>
              <a:fillRect/>
            </a:stretch>
          </p:blipFill>
          <p:spPr>
            <a:xfrm>
              <a:off x="1379133" y="2123662"/>
              <a:ext cx="847687" cy="731520"/>
            </a:xfrm>
            <a:prstGeom prst="rect">
              <a:avLst/>
            </a:prstGeom>
          </p:spPr>
        </p:pic>
        <p:sp>
          <p:nvSpPr>
            <p:cNvPr id="75" name="文本框 74"/>
            <p:cNvSpPr txBox="1"/>
            <p:nvPr/>
          </p:nvSpPr>
          <p:spPr>
            <a:xfrm>
              <a:off x="1194853" y="2855181"/>
              <a:ext cx="678391" cy="584775"/>
            </a:xfrm>
            <a:prstGeom prst="rect">
              <a:avLst/>
            </a:prstGeom>
            <a:noFill/>
          </p:spPr>
          <p:txBody>
            <a:bodyPr wrap="none" rtlCol="0">
              <a:spAutoFit/>
            </a:bodyPr>
            <a:lstStyle/>
            <a:p>
              <a:r>
                <a:rPr lang="en-US" altLang="zh-CN" sz="4800" baseline="-25000" dirty="0">
                  <a:solidFill>
                    <a:schemeClr val="bg1"/>
                  </a:solidFill>
                  <a:cs typeface="+mn-ea"/>
                  <a:sym typeface="+mn-lt"/>
                </a:rPr>
                <a:t>03</a:t>
              </a:r>
              <a:endParaRPr lang="zh-CN" altLang="en-US" sz="4800" baseline="-25000" dirty="0">
                <a:solidFill>
                  <a:schemeClr val="bg1"/>
                </a:solidFill>
                <a:cs typeface="+mn-ea"/>
                <a:sym typeface="+mn-lt"/>
              </a:endParaRPr>
            </a:p>
          </p:txBody>
        </p:sp>
      </p:grpSp>
      <p:grpSp>
        <p:nvGrpSpPr>
          <p:cNvPr id="76" name="组合 75"/>
          <p:cNvGrpSpPr/>
          <p:nvPr/>
        </p:nvGrpSpPr>
        <p:grpSpPr>
          <a:xfrm rot="3712219">
            <a:off x="21082523" y="12516824"/>
            <a:ext cx="1723509" cy="4231272"/>
            <a:chOff x="1144375" y="2123662"/>
            <a:chExt cx="1723509" cy="4231272"/>
          </a:xfrm>
        </p:grpSpPr>
        <p:sp>
          <p:nvSpPr>
            <p:cNvPr id="77" name="文本框 76"/>
            <p:cNvSpPr txBox="1"/>
            <p:nvPr/>
          </p:nvSpPr>
          <p:spPr>
            <a:xfrm>
              <a:off x="1802977" y="2855181"/>
              <a:ext cx="1064907" cy="3499753"/>
            </a:xfrm>
            <a:prstGeom prst="rect">
              <a:avLst/>
            </a:prstGeom>
            <a:noFill/>
          </p:spPr>
          <p:txBody>
            <a:bodyPr vert="eaVert"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latin typeface="+mn-lt"/>
                  <a:cs typeface="+mn-ea"/>
                  <a:sym typeface="+mn-lt"/>
                </a:rPr>
                <a:t>假如人的一生是一首长诗，军旅生涯就是最壮美的，驰疆场就是最华采的诗行。在八一节到来之际，让我们共同怀念那段难忘的岁月，永远珍惜那身草绿色的军装，永远纪念我们共同的节日吧！</a:t>
              </a:r>
            </a:p>
          </p:txBody>
        </p:sp>
        <p:pic>
          <p:nvPicPr>
            <p:cNvPr id="78" name="图片 77" descr="白色的鸟&#10;&#10;描述已自动生成"/>
            <p:cNvPicPr>
              <a:picLocks noChangeAspect="1"/>
            </p:cNvPicPr>
            <p:nvPr/>
          </p:nvPicPr>
          <p:blipFill>
            <a:blip r:embed="rId34" cstate="screen"/>
            <a:stretch>
              <a:fillRect/>
            </a:stretch>
          </p:blipFill>
          <p:spPr>
            <a:xfrm>
              <a:off x="1379133" y="2123662"/>
              <a:ext cx="847687" cy="731520"/>
            </a:xfrm>
            <a:prstGeom prst="rect">
              <a:avLst/>
            </a:prstGeom>
          </p:spPr>
        </p:pic>
        <p:sp>
          <p:nvSpPr>
            <p:cNvPr id="79" name="文本框 78"/>
            <p:cNvSpPr txBox="1"/>
            <p:nvPr/>
          </p:nvSpPr>
          <p:spPr>
            <a:xfrm>
              <a:off x="1144375" y="2855182"/>
              <a:ext cx="678391" cy="584775"/>
            </a:xfrm>
            <a:prstGeom prst="rect">
              <a:avLst/>
            </a:prstGeom>
            <a:noFill/>
          </p:spPr>
          <p:txBody>
            <a:bodyPr wrap="none" rtlCol="0">
              <a:spAutoFit/>
            </a:bodyPr>
            <a:lstStyle/>
            <a:p>
              <a:r>
                <a:rPr lang="en-US" altLang="zh-CN" sz="4800" baseline="-25000" dirty="0">
                  <a:solidFill>
                    <a:schemeClr val="bg1"/>
                  </a:solidFill>
                  <a:cs typeface="+mn-ea"/>
                  <a:sym typeface="+mn-lt"/>
                </a:rPr>
                <a:t>04</a:t>
              </a:r>
              <a:endParaRPr lang="zh-CN" altLang="en-US" sz="4800" baseline="-25000" dirty="0">
                <a:solidFill>
                  <a:schemeClr val="bg1"/>
                </a:solidFill>
                <a:cs typeface="+mn-ea"/>
                <a:sym typeface="+mn-lt"/>
              </a:endParaRPr>
            </a:p>
          </p:txBody>
        </p:sp>
      </p:grpSp>
      <p:grpSp>
        <p:nvGrpSpPr>
          <p:cNvPr id="80" name="组合 79"/>
          <p:cNvGrpSpPr/>
          <p:nvPr/>
        </p:nvGrpSpPr>
        <p:grpSpPr>
          <a:xfrm rot="3712219">
            <a:off x="22632619" y="13082685"/>
            <a:ext cx="1420271" cy="3866464"/>
            <a:chOff x="1315568" y="2123662"/>
            <a:chExt cx="1420271" cy="3866464"/>
          </a:xfrm>
        </p:grpSpPr>
        <p:sp>
          <p:nvSpPr>
            <p:cNvPr id="81" name="文本框 80"/>
            <p:cNvSpPr txBox="1"/>
            <p:nvPr/>
          </p:nvSpPr>
          <p:spPr>
            <a:xfrm>
              <a:off x="2111053" y="2855182"/>
              <a:ext cx="624786" cy="3134944"/>
            </a:xfrm>
            <a:prstGeom prst="rect">
              <a:avLst/>
            </a:prstGeom>
            <a:noFill/>
          </p:spPr>
          <p:txBody>
            <a:bodyPr vert="eaVert"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latin typeface="+mn-lt"/>
                  <a:cs typeface="+mn-ea"/>
                  <a:sym typeface="+mn-lt"/>
                </a:rPr>
                <a:t>向扛过枪站过岗走过正步阅过兵出过公差抢过险帮过厨房喂过猪的战友们道一声：节日好！</a:t>
              </a:r>
            </a:p>
          </p:txBody>
        </p:sp>
        <p:pic>
          <p:nvPicPr>
            <p:cNvPr id="82" name="图片 81" descr="白色的鸟&#10;&#10;描述已自动生成"/>
            <p:cNvPicPr>
              <a:picLocks noChangeAspect="1"/>
            </p:cNvPicPr>
            <p:nvPr/>
          </p:nvPicPr>
          <p:blipFill>
            <a:blip r:embed="rId34" cstate="screen"/>
            <a:stretch>
              <a:fillRect/>
            </a:stretch>
          </p:blipFill>
          <p:spPr>
            <a:xfrm>
              <a:off x="1379133" y="2123662"/>
              <a:ext cx="847687" cy="731520"/>
            </a:xfrm>
            <a:prstGeom prst="rect">
              <a:avLst/>
            </a:prstGeom>
          </p:spPr>
        </p:pic>
        <p:sp>
          <p:nvSpPr>
            <p:cNvPr id="83" name="文本框 82"/>
            <p:cNvSpPr txBox="1"/>
            <p:nvPr/>
          </p:nvSpPr>
          <p:spPr>
            <a:xfrm>
              <a:off x="1315568" y="2855182"/>
              <a:ext cx="678391" cy="584775"/>
            </a:xfrm>
            <a:prstGeom prst="rect">
              <a:avLst/>
            </a:prstGeom>
            <a:noFill/>
          </p:spPr>
          <p:txBody>
            <a:bodyPr wrap="none" rtlCol="0">
              <a:spAutoFit/>
            </a:bodyPr>
            <a:lstStyle/>
            <a:p>
              <a:r>
                <a:rPr lang="en-US" altLang="zh-CN" sz="4800" baseline="-25000" dirty="0">
                  <a:solidFill>
                    <a:schemeClr val="bg1"/>
                  </a:solidFill>
                  <a:cs typeface="+mn-ea"/>
                  <a:sym typeface="+mn-lt"/>
                </a:rPr>
                <a:t>05</a:t>
              </a:r>
              <a:endParaRPr lang="zh-CN" altLang="en-US" sz="4800" baseline="-25000" dirty="0">
                <a:solidFill>
                  <a:schemeClr val="bg1"/>
                </a:solidFill>
                <a:cs typeface="+mn-ea"/>
                <a:sym typeface="+mn-lt"/>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14:presetBounceEnd="38000">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14:bounceEnd="38000">
                                          <p:cBhvr>
                                            <p:cTn id="7"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14:presetBounceEnd="38000">
                                      <p:stCondLst>
                                        <p:cond delay="0"/>
                                      </p:stCondLst>
                                      <p:childTnLst>
                                        <p:set>
                                          <p:cBhvr>
                                            <p:cTn id="10" dur="1" fill="hold">
                                              <p:stCondLst>
                                                <p:cond delay="0"/>
                                              </p:stCondLst>
                                            </p:cTn>
                                            <p:tgtEl>
                                              <p:spTgt spid="11"/>
                                            </p:tgtEl>
                                            <p:attrNameLst>
                                              <p:attrName>style.visibility</p:attrName>
                                            </p:attrNameLst>
                                          </p:cBhvr>
                                          <p:to>
                                            <p:strVal val="visible"/>
                                          </p:to>
                                        </p:set>
                                        <p:anim to="" calcmode="lin" valueType="num" p14:bounceEnd="38000">
                                          <p:cBhvr>
                                            <p:cTn id="11" dur="2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14:presetBounceEnd="38000">
                                      <p:stCondLst>
                                        <p:cond delay="0"/>
                                      </p:stCondLst>
                                      <p:childTnLst>
                                        <p:set>
                                          <p:cBhvr>
                                            <p:cTn id="14" dur="1" fill="hold">
                                              <p:stCondLst>
                                                <p:cond delay="0"/>
                                              </p:stCondLst>
                                            </p:cTn>
                                            <p:tgtEl>
                                              <p:spTgt spid="53"/>
                                            </p:tgtEl>
                                            <p:attrNameLst>
                                              <p:attrName>style.visibility</p:attrName>
                                            </p:attrNameLst>
                                          </p:cBhvr>
                                          <p:to>
                                            <p:strVal val="visible"/>
                                          </p:to>
                                        </p:set>
                                        <p:anim to="" calcmode="lin" valueType="num" p14:bounceEnd="38000">
                                          <p:cBhvr>
                                            <p:cTn id="15" dur="2000" fill="hold">
                                              <p:stCondLst>
                                                <p:cond delay="0"/>
                                              </p:stCondLst>
                                            </p:cTn>
                                            <p:tgtEl>
                                              <p:spTgt spid="5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5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14:presetBounceEnd="38000">
                                      <p:stCondLst>
                                        <p:cond delay="0"/>
                                      </p:stCondLst>
                                      <p:childTnLst>
                                        <p:set>
                                          <p:cBhvr>
                                            <p:cTn id="18" dur="1" fill="hold">
                                              <p:stCondLst>
                                                <p:cond delay="0"/>
                                              </p:stCondLst>
                                            </p:cTn>
                                            <p:tgtEl>
                                              <p:spTgt spid="21"/>
                                            </p:tgtEl>
                                            <p:attrNameLst>
                                              <p:attrName>style.visibility</p:attrName>
                                            </p:attrNameLst>
                                          </p:cBhvr>
                                          <p:to>
                                            <p:strVal val="visible"/>
                                          </p:to>
                                        </p:set>
                                        <p:anim to="" calcmode="lin" valueType="num" p14:bounceEnd="38000">
                                          <p:cBhvr>
                                            <p:cTn id="19" dur="2000" fill="hold">
                                              <p:stCondLst>
                                                <p:cond delay="0"/>
                                              </p:stCondLst>
                                            </p:cTn>
                                            <p:tgtEl>
                                              <p:spTgt spid="2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2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14:presetBounceEnd="38000">
                                      <p:stCondLst>
                                        <p:cond delay="0"/>
                                      </p:stCondLst>
                                      <p:childTnLst>
                                        <p:set>
                                          <p:cBhvr>
                                            <p:cTn id="22" dur="1" fill="hold">
                                              <p:stCondLst>
                                                <p:cond delay="0"/>
                                              </p:stCondLst>
                                            </p:cTn>
                                            <p:tgtEl>
                                              <p:spTgt spid="49"/>
                                            </p:tgtEl>
                                            <p:attrNameLst>
                                              <p:attrName>style.visibility</p:attrName>
                                            </p:attrNameLst>
                                          </p:cBhvr>
                                          <p:to>
                                            <p:strVal val="visible"/>
                                          </p:to>
                                        </p:set>
                                        <p:anim to="" calcmode="lin" valueType="num" p14:bounceEnd="38000">
                                          <p:cBhvr>
                                            <p:cTn id="23" dur="2000" fill="hold">
                                              <p:stCondLst>
                                                <p:cond delay="0"/>
                                              </p:stCondLst>
                                            </p:cTn>
                                            <p:tgtEl>
                                              <p:spTgt spid="4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4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14:presetBounceEnd="38000">
                                      <p:stCondLst>
                                        <p:cond delay="0"/>
                                      </p:stCondLst>
                                      <p:childTnLst>
                                        <p:set>
                                          <p:cBhvr>
                                            <p:cTn id="26" dur="1" fill="hold">
                                              <p:stCondLst>
                                                <p:cond delay="0"/>
                                              </p:stCondLst>
                                            </p:cTn>
                                            <p:tgtEl>
                                              <p:spTgt spid="56"/>
                                            </p:tgtEl>
                                            <p:attrNameLst>
                                              <p:attrName>style.visibility</p:attrName>
                                            </p:attrNameLst>
                                          </p:cBhvr>
                                          <p:to>
                                            <p:strVal val="visible"/>
                                          </p:to>
                                        </p:set>
                                        <p:anim to="" calcmode="lin" valueType="num" p14:bounceEnd="38000">
                                          <p:cBhvr>
                                            <p:cTn id="27" dur="2000" fill="hold">
                                              <p:stCondLst>
                                                <p:cond delay="0"/>
                                              </p:stCondLst>
                                            </p:cTn>
                                            <p:tgtEl>
                                              <p:spTgt spid="5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5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14:presetBounceEnd="38000">
                                      <p:stCondLst>
                                        <p:cond delay="0"/>
                                      </p:stCondLst>
                                      <p:childTnLst>
                                        <p:set>
                                          <p:cBhvr>
                                            <p:cTn id="30" dur="1" fill="hold">
                                              <p:stCondLst>
                                                <p:cond delay="0"/>
                                              </p:stCondLst>
                                            </p:cTn>
                                            <p:tgtEl>
                                              <p:spTgt spid="13"/>
                                            </p:tgtEl>
                                            <p:attrNameLst>
                                              <p:attrName>style.visibility</p:attrName>
                                            </p:attrNameLst>
                                          </p:cBhvr>
                                          <p:to>
                                            <p:strVal val="visible"/>
                                          </p:to>
                                        </p:set>
                                        <p:anim to="" calcmode="lin" valueType="num" p14:bounceEnd="38000">
                                          <p:cBhvr>
                                            <p:cTn id="31" dur="2000" fill="hold">
                                              <p:stCondLst>
                                                <p:cond delay="0"/>
                                              </p:stCondLst>
                                            </p:cTn>
                                            <p:tgtEl>
                                              <p:spTgt spid="1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1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14:presetBounceEnd="38000">
                                      <p:stCondLst>
                                        <p:cond delay="0"/>
                                      </p:stCondLst>
                                      <p:childTnLst>
                                        <p:set>
                                          <p:cBhvr>
                                            <p:cTn id="34" dur="1" fill="hold">
                                              <p:stCondLst>
                                                <p:cond delay="0"/>
                                              </p:stCondLst>
                                            </p:cTn>
                                            <p:tgtEl>
                                              <p:spTgt spid="9"/>
                                            </p:tgtEl>
                                            <p:attrNameLst>
                                              <p:attrName>style.visibility</p:attrName>
                                            </p:attrNameLst>
                                          </p:cBhvr>
                                          <p:to>
                                            <p:strVal val="visible"/>
                                          </p:to>
                                        </p:set>
                                        <p:anim to="" calcmode="lin" valueType="num" p14:bounceEnd="38000">
                                          <p:cBhvr>
                                            <p:cTn id="35" dur="2000" fill="hold">
                                              <p:stCondLst>
                                                <p:cond delay="0"/>
                                              </p:stCondLst>
                                            </p:cTn>
                                            <p:tgtEl>
                                              <p:spTgt spid="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14:presetBounceEnd="38000">
                                      <p:stCondLst>
                                        <p:cond delay="0"/>
                                      </p:stCondLst>
                                      <p:childTnLst>
                                        <p:set>
                                          <p:cBhvr>
                                            <p:cTn id="38" dur="1" fill="hold">
                                              <p:stCondLst>
                                                <p:cond delay="0"/>
                                              </p:stCondLst>
                                            </p:cTn>
                                            <p:tgtEl>
                                              <p:spTgt spid="115"/>
                                            </p:tgtEl>
                                            <p:attrNameLst>
                                              <p:attrName>style.visibility</p:attrName>
                                            </p:attrNameLst>
                                          </p:cBhvr>
                                          <p:to>
                                            <p:strVal val="visible"/>
                                          </p:to>
                                        </p:set>
                                        <p:anim to="" calcmode="lin" valueType="num" p14:bounceEnd="38000">
                                          <p:cBhvr>
                                            <p:cTn id="39" dur="2000" fill="hold">
                                              <p:stCondLst>
                                                <p:cond delay="0"/>
                                              </p:stCondLst>
                                            </p:cTn>
                                            <p:tgtEl>
                                              <p:spTgt spid="11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0" dur="2000" fill="hold">
                                              <p:stCondLst>
                                                <p:cond delay="0"/>
                                              </p:stCondLst>
                                            </p:cTn>
                                            <p:tgtEl>
                                              <p:spTgt spid="11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13" grpId="0"/>
          <p:bldP spid="9" grpId="0"/>
          <p:bldP spid="1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to="" calcmode="lin" valueType="num">
                                          <p:cBhvr>
                                            <p:cTn id="11" dur="2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to="" calcmode="lin" valueType="num">
                                          <p:cBhvr>
                                            <p:cTn id="15" dur="2000" fill="hold">
                                              <p:stCondLst>
                                                <p:cond delay="0"/>
                                              </p:stCondLst>
                                            </p:cTn>
                                            <p:tgtEl>
                                              <p:spTgt spid="5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5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to="" calcmode="lin" valueType="num">
                                          <p:cBhvr>
                                            <p:cTn id="19" dur="2000" fill="hold">
                                              <p:stCondLst>
                                                <p:cond delay="0"/>
                                              </p:stCondLst>
                                            </p:cTn>
                                            <p:tgtEl>
                                              <p:spTgt spid="2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2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 to="" calcmode="lin" valueType="num">
                                          <p:cBhvr>
                                            <p:cTn id="23" dur="2000" fill="hold">
                                              <p:stCondLst>
                                                <p:cond delay="0"/>
                                              </p:stCondLst>
                                            </p:cTn>
                                            <p:tgtEl>
                                              <p:spTgt spid="4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4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 to="" calcmode="lin" valueType="num">
                                          <p:cBhvr>
                                            <p:cTn id="27" dur="2000" fill="hold">
                                              <p:stCondLst>
                                                <p:cond delay="0"/>
                                              </p:stCondLst>
                                            </p:cTn>
                                            <p:tgtEl>
                                              <p:spTgt spid="5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5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to="" calcmode="lin" valueType="num">
                                          <p:cBhvr>
                                            <p:cTn id="31" dur="2000" fill="hold">
                                              <p:stCondLst>
                                                <p:cond delay="0"/>
                                              </p:stCondLst>
                                            </p:cTn>
                                            <p:tgtEl>
                                              <p:spTgt spid="1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1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to="" calcmode="lin" valueType="num">
                                          <p:cBhvr>
                                            <p:cTn id="35" dur="2000" fill="hold">
                                              <p:stCondLst>
                                                <p:cond delay="0"/>
                                              </p:stCondLst>
                                            </p:cTn>
                                            <p:tgtEl>
                                              <p:spTgt spid="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stCondLst>
                                        <p:cond delay="0"/>
                                      </p:stCondLst>
                                      <p:childTnLst>
                                        <p:set>
                                          <p:cBhvr>
                                            <p:cTn id="38" dur="1" fill="hold">
                                              <p:stCondLst>
                                                <p:cond delay="0"/>
                                              </p:stCondLst>
                                            </p:cTn>
                                            <p:tgtEl>
                                              <p:spTgt spid="115"/>
                                            </p:tgtEl>
                                            <p:attrNameLst>
                                              <p:attrName>style.visibility</p:attrName>
                                            </p:attrNameLst>
                                          </p:cBhvr>
                                          <p:to>
                                            <p:strVal val="visible"/>
                                          </p:to>
                                        </p:set>
                                        <p:anim to="" calcmode="lin" valueType="num">
                                          <p:cBhvr>
                                            <p:cTn id="39" dur="2000" fill="hold">
                                              <p:stCondLst>
                                                <p:cond delay="0"/>
                                              </p:stCondLst>
                                            </p:cTn>
                                            <p:tgtEl>
                                              <p:spTgt spid="11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0" dur="2000" fill="hold">
                                              <p:stCondLst>
                                                <p:cond delay="0"/>
                                              </p:stCondLst>
                                            </p:cTn>
                                            <p:tgtEl>
                                              <p:spTgt spid="11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13" grpId="0"/>
          <p:bldP spid="9" grpId="0"/>
          <p:bldP spid="115"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782374" y="2267636"/>
            <a:ext cx="1516248" cy="3866464"/>
            <a:chOff x="1351636" y="2123662"/>
            <a:chExt cx="1516248" cy="3866464"/>
          </a:xfrm>
        </p:grpSpPr>
        <p:sp>
          <p:nvSpPr>
            <p:cNvPr id="5" name="文本框 4"/>
            <p:cNvSpPr txBox="1"/>
            <p:nvPr/>
          </p:nvSpPr>
          <p:spPr>
            <a:xfrm>
              <a:off x="2023037" y="2855182"/>
              <a:ext cx="844847" cy="3134944"/>
            </a:xfrm>
            <a:prstGeom prst="rect">
              <a:avLst/>
            </a:prstGeom>
            <a:noFill/>
          </p:spPr>
          <p:txBody>
            <a:bodyPr vert="eaVert"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latin typeface="+mn-lt"/>
                  <a:cs typeface="+mn-ea"/>
                  <a:sym typeface="+mn-lt"/>
                </a:rPr>
                <a:t>不管股市如何涨跌</a:t>
              </a:r>
              <a:r>
                <a:rPr lang="en-US" altLang="zh-CN" dirty="0">
                  <a:latin typeface="+mn-lt"/>
                  <a:cs typeface="+mn-ea"/>
                  <a:sym typeface="+mn-lt"/>
                </a:rPr>
                <a:t>,</a:t>
              </a:r>
              <a:r>
                <a:rPr lang="zh-CN" altLang="zh-CN" dirty="0">
                  <a:latin typeface="+mn-lt"/>
                  <a:cs typeface="+mn-ea"/>
                  <a:sym typeface="+mn-lt"/>
                </a:rPr>
                <a:t>战友这支股票永远升值</a:t>
              </a:r>
              <a:r>
                <a:rPr lang="en-US" altLang="zh-CN" dirty="0">
                  <a:latin typeface="+mn-lt"/>
                  <a:cs typeface="+mn-ea"/>
                  <a:sym typeface="+mn-lt"/>
                </a:rPr>
                <a:t>;</a:t>
              </a:r>
              <a:r>
                <a:rPr lang="zh-CN" altLang="zh-CN" dirty="0">
                  <a:latin typeface="+mn-lt"/>
                  <a:cs typeface="+mn-ea"/>
                  <a:sym typeface="+mn-lt"/>
                </a:rPr>
                <a:t>无论集结号是否吹响</a:t>
              </a:r>
              <a:r>
                <a:rPr lang="en-US" altLang="zh-CN" dirty="0">
                  <a:latin typeface="+mn-lt"/>
                  <a:cs typeface="+mn-ea"/>
                  <a:sym typeface="+mn-lt"/>
                </a:rPr>
                <a:t>,</a:t>
              </a:r>
              <a:r>
                <a:rPr lang="zh-CN" altLang="zh-CN" dirty="0">
                  <a:latin typeface="+mn-lt"/>
                  <a:cs typeface="+mn-ea"/>
                  <a:sym typeface="+mn-lt"/>
                </a:rPr>
                <a:t>友情这个阵地我们永远坚守</a:t>
              </a:r>
              <a:r>
                <a:rPr lang="en-US" altLang="zh-CN" dirty="0">
                  <a:latin typeface="+mn-lt"/>
                  <a:cs typeface="+mn-ea"/>
                  <a:sym typeface="+mn-lt"/>
                </a:rPr>
                <a:t>;</a:t>
              </a:r>
              <a:r>
                <a:rPr lang="zh-CN" altLang="zh-CN" dirty="0">
                  <a:latin typeface="+mn-lt"/>
                  <a:cs typeface="+mn-ea"/>
                  <a:sym typeface="+mn-lt"/>
                </a:rPr>
                <a:t>任凭世界风云怎样变幻</a:t>
              </a:r>
              <a:r>
                <a:rPr lang="en-US" altLang="zh-CN" dirty="0">
                  <a:latin typeface="+mn-lt"/>
                  <a:cs typeface="+mn-ea"/>
                  <a:sym typeface="+mn-lt"/>
                </a:rPr>
                <a:t>,</a:t>
              </a:r>
              <a:r>
                <a:rPr lang="zh-CN" altLang="zh-CN" dirty="0">
                  <a:latin typeface="+mn-lt"/>
                  <a:cs typeface="+mn-ea"/>
                  <a:sym typeface="+mn-lt"/>
                </a:rPr>
                <a:t>八一军旗是我们永远的眷恋</a:t>
              </a:r>
              <a:r>
                <a:rPr lang="en-US" altLang="zh-CN" dirty="0">
                  <a:latin typeface="+mn-lt"/>
                  <a:cs typeface="+mn-ea"/>
                  <a:sym typeface="+mn-lt"/>
                </a:rPr>
                <a:t>!</a:t>
              </a:r>
              <a:endParaRPr lang="zh-CN" altLang="zh-CN" dirty="0">
                <a:latin typeface="+mn-lt"/>
                <a:cs typeface="+mn-ea"/>
                <a:sym typeface="+mn-lt"/>
              </a:endParaRPr>
            </a:p>
          </p:txBody>
        </p:sp>
        <p:pic>
          <p:nvPicPr>
            <p:cNvPr id="19" name="图片 18" descr="白色的鸟&#10;&#10;描述已自动生成"/>
            <p:cNvPicPr>
              <a:picLocks noChangeAspect="1"/>
            </p:cNvPicPr>
            <p:nvPr/>
          </p:nvPicPr>
          <p:blipFill>
            <a:blip r:embed="rId2" cstate="screen"/>
            <a:stretch>
              <a:fillRect/>
            </a:stretch>
          </p:blipFill>
          <p:spPr>
            <a:xfrm>
              <a:off x="1379133" y="2123662"/>
              <a:ext cx="847687" cy="731520"/>
            </a:xfrm>
            <a:prstGeom prst="rect">
              <a:avLst/>
            </a:prstGeom>
          </p:spPr>
        </p:pic>
        <p:sp>
          <p:nvSpPr>
            <p:cNvPr id="20" name="文本框 19"/>
            <p:cNvSpPr txBox="1"/>
            <p:nvPr/>
          </p:nvSpPr>
          <p:spPr>
            <a:xfrm>
              <a:off x="1351636" y="2855182"/>
              <a:ext cx="678391" cy="584775"/>
            </a:xfrm>
            <a:prstGeom prst="rect">
              <a:avLst/>
            </a:prstGeom>
            <a:noFill/>
          </p:spPr>
          <p:txBody>
            <a:bodyPr wrap="none" rtlCol="0">
              <a:spAutoFit/>
            </a:bodyPr>
            <a:lstStyle/>
            <a:p>
              <a:r>
                <a:rPr lang="en-US" altLang="zh-CN" sz="4800" baseline="-25000" dirty="0">
                  <a:solidFill>
                    <a:schemeClr val="bg1"/>
                  </a:solidFill>
                  <a:cs typeface="+mn-ea"/>
                  <a:sym typeface="+mn-lt"/>
                </a:rPr>
                <a:t>01</a:t>
              </a:r>
              <a:endParaRPr lang="zh-CN" altLang="en-US" sz="4800" baseline="-25000" dirty="0">
                <a:solidFill>
                  <a:schemeClr val="bg1"/>
                </a:solidFill>
                <a:cs typeface="+mn-ea"/>
                <a:sym typeface="+mn-lt"/>
              </a:endParaRPr>
            </a:p>
          </p:txBody>
        </p:sp>
      </p:grpSp>
      <p:grpSp>
        <p:nvGrpSpPr>
          <p:cNvPr id="22" name="组合 21"/>
          <p:cNvGrpSpPr/>
          <p:nvPr/>
        </p:nvGrpSpPr>
        <p:grpSpPr>
          <a:xfrm>
            <a:off x="2979905" y="1940468"/>
            <a:ext cx="1598780" cy="3866464"/>
            <a:chOff x="1269104" y="2123662"/>
            <a:chExt cx="1598780" cy="3866464"/>
          </a:xfrm>
        </p:grpSpPr>
        <p:sp>
          <p:nvSpPr>
            <p:cNvPr id="23" name="文本框 22"/>
            <p:cNvSpPr txBox="1"/>
            <p:nvPr/>
          </p:nvSpPr>
          <p:spPr>
            <a:xfrm>
              <a:off x="1802977" y="2855182"/>
              <a:ext cx="1064907" cy="3134944"/>
            </a:xfrm>
            <a:prstGeom prst="rect">
              <a:avLst/>
            </a:prstGeom>
            <a:noFill/>
          </p:spPr>
          <p:txBody>
            <a:bodyPr vert="eaVert"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en-US" dirty="0">
                  <a:latin typeface="+mn-lt"/>
                  <a:cs typeface="+mn-ea"/>
                  <a:sym typeface="+mn-lt"/>
                </a:rPr>
                <a:t>火红的军旗，绿色的军衣，铁打的营盘，永恒的友谊，军旅之生涯，终生的记忆，亲爱的战友们：在八一建军节到来之际，我向你们致以崇高的军礼！祝你们永远年轻、祝我们友谊长存！</a:t>
              </a:r>
            </a:p>
          </p:txBody>
        </p:sp>
        <p:pic>
          <p:nvPicPr>
            <p:cNvPr id="24" name="图片 23" descr="白色的鸟&#10;&#10;描述已自动生成"/>
            <p:cNvPicPr>
              <a:picLocks noChangeAspect="1"/>
            </p:cNvPicPr>
            <p:nvPr/>
          </p:nvPicPr>
          <p:blipFill>
            <a:blip r:embed="rId2" cstate="screen"/>
            <a:stretch>
              <a:fillRect/>
            </a:stretch>
          </p:blipFill>
          <p:spPr>
            <a:xfrm>
              <a:off x="1379133" y="2123662"/>
              <a:ext cx="847687" cy="731520"/>
            </a:xfrm>
            <a:prstGeom prst="rect">
              <a:avLst/>
            </a:prstGeom>
          </p:spPr>
        </p:pic>
        <p:sp>
          <p:nvSpPr>
            <p:cNvPr id="25" name="文本框 24"/>
            <p:cNvSpPr txBox="1"/>
            <p:nvPr/>
          </p:nvSpPr>
          <p:spPr>
            <a:xfrm>
              <a:off x="1269104" y="2855182"/>
              <a:ext cx="678391" cy="584775"/>
            </a:xfrm>
            <a:prstGeom prst="rect">
              <a:avLst/>
            </a:prstGeom>
            <a:noFill/>
          </p:spPr>
          <p:txBody>
            <a:bodyPr wrap="none" rtlCol="0">
              <a:spAutoFit/>
            </a:bodyPr>
            <a:lstStyle/>
            <a:p>
              <a:r>
                <a:rPr lang="en-US" altLang="zh-CN" sz="4800" baseline="-25000" dirty="0">
                  <a:solidFill>
                    <a:schemeClr val="bg1"/>
                  </a:solidFill>
                  <a:cs typeface="+mn-ea"/>
                  <a:sym typeface="+mn-lt"/>
                </a:rPr>
                <a:t>02</a:t>
              </a:r>
              <a:endParaRPr lang="zh-CN" altLang="en-US" sz="4800" baseline="-25000" dirty="0">
                <a:solidFill>
                  <a:schemeClr val="bg1"/>
                </a:solidFill>
                <a:cs typeface="+mn-ea"/>
                <a:sym typeface="+mn-lt"/>
              </a:endParaRPr>
            </a:p>
          </p:txBody>
        </p:sp>
      </p:grpSp>
      <p:grpSp>
        <p:nvGrpSpPr>
          <p:cNvPr id="26" name="组合 25"/>
          <p:cNvGrpSpPr/>
          <p:nvPr/>
        </p:nvGrpSpPr>
        <p:grpSpPr>
          <a:xfrm>
            <a:off x="5259968" y="2306228"/>
            <a:ext cx="1635360" cy="3866464"/>
            <a:chOff x="1232524" y="2123662"/>
            <a:chExt cx="1635360" cy="3866464"/>
          </a:xfrm>
        </p:grpSpPr>
        <p:sp>
          <p:nvSpPr>
            <p:cNvPr id="27" name="文本框 26"/>
            <p:cNvSpPr txBox="1"/>
            <p:nvPr/>
          </p:nvSpPr>
          <p:spPr>
            <a:xfrm>
              <a:off x="1802977" y="2855182"/>
              <a:ext cx="1064907" cy="3134944"/>
            </a:xfrm>
            <a:prstGeom prst="rect">
              <a:avLst/>
            </a:prstGeom>
            <a:noFill/>
          </p:spPr>
          <p:txBody>
            <a:bodyPr vert="eaVert"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latin typeface="+mn-lt"/>
                  <a:cs typeface="+mn-ea"/>
                  <a:sym typeface="+mn-lt"/>
                </a:rPr>
                <a:t>军人咱当过</a:t>
              </a:r>
              <a:r>
                <a:rPr lang="en-US" altLang="zh-CN" dirty="0">
                  <a:latin typeface="+mn-lt"/>
                  <a:cs typeface="+mn-ea"/>
                  <a:sym typeface="+mn-lt"/>
                </a:rPr>
                <a:t>,</a:t>
              </a:r>
              <a:r>
                <a:rPr lang="zh-CN" altLang="zh-CN" dirty="0">
                  <a:latin typeface="+mn-lt"/>
                  <a:cs typeface="+mn-ea"/>
                  <a:sym typeface="+mn-lt"/>
                </a:rPr>
                <a:t>军营咱呆过</a:t>
              </a:r>
              <a:r>
                <a:rPr lang="en-US" altLang="zh-CN" dirty="0">
                  <a:latin typeface="+mn-lt"/>
                  <a:cs typeface="+mn-ea"/>
                  <a:sym typeface="+mn-lt"/>
                </a:rPr>
                <a:t>,</a:t>
              </a:r>
              <a:r>
                <a:rPr lang="zh-CN" altLang="zh-CN" dirty="0">
                  <a:latin typeface="+mn-lt"/>
                  <a:cs typeface="+mn-ea"/>
                  <a:sym typeface="+mn-lt"/>
                </a:rPr>
                <a:t>军装咱穿过</a:t>
              </a:r>
              <a:r>
                <a:rPr lang="en-US" altLang="zh-CN" dirty="0">
                  <a:latin typeface="+mn-lt"/>
                  <a:cs typeface="+mn-ea"/>
                  <a:sym typeface="+mn-lt"/>
                </a:rPr>
                <a:t>,</a:t>
              </a:r>
              <a:r>
                <a:rPr lang="zh-CN" altLang="zh-CN" dirty="0">
                  <a:latin typeface="+mn-lt"/>
                  <a:cs typeface="+mn-ea"/>
                  <a:sym typeface="+mn-lt"/>
                </a:rPr>
                <a:t>军姿咱站过军饷咱领过</a:t>
              </a:r>
              <a:r>
                <a:rPr lang="en-US" altLang="zh-CN" dirty="0">
                  <a:latin typeface="+mn-lt"/>
                  <a:cs typeface="+mn-ea"/>
                  <a:sym typeface="+mn-lt"/>
                </a:rPr>
                <a:t>,</a:t>
              </a:r>
              <a:r>
                <a:rPr lang="zh-CN" altLang="zh-CN" dirty="0">
                  <a:latin typeface="+mn-lt"/>
                  <a:cs typeface="+mn-ea"/>
                  <a:sym typeface="+mn-lt"/>
                </a:rPr>
                <a:t>军粮咱吃过</a:t>
              </a:r>
              <a:r>
                <a:rPr lang="en-US" altLang="zh-CN" dirty="0">
                  <a:latin typeface="+mn-lt"/>
                  <a:cs typeface="+mn-ea"/>
                  <a:sym typeface="+mn-lt"/>
                </a:rPr>
                <a:t>,</a:t>
              </a:r>
              <a:r>
                <a:rPr lang="zh-CN" altLang="zh-CN" dirty="0">
                  <a:latin typeface="+mn-lt"/>
                  <a:cs typeface="+mn-ea"/>
                  <a:sym typeface="+mn-lt"/>
                </a:rPr>
                <a:t>军歌咱唱过</a:t>
              </a:r>
              <a:r>
                <a:rPr lang="en-US" altLang="zh-CN" dirty="0">
                  <a:latin typeface="+mn-lt"/>
                  <a:cs typeface="+mn-ea"/>
                  <a:sym typeface="+mn-lt"/>
                </a:rPr>
                <a:t>,</a:t>
              </a:r>
              <a:r>
                <a:rPr lang="zh-CN" altLang="zh-CN" dirty="0">
                  <a:latin typeface="+mn-lt"/>
                  <a:cs typeface="+mn-ea"/>
                  <a:sym typeface="+mn-lt"/>
                </a:rPr>
                <a:t>军礼咱敬过</a:t>
              </a:r>
              <a:r>
                <a:rPr lang="en-US" altLang="zh-CN" dirty="0">
                  <a:latin typeface="+mn-lt"/>
                  <a:cs typeface="+mn-ea"/>
                  <a:sym typeface="+mn-lt"/>
                </a:rPr>
                <a:t>,</a:t>
              </a:r>
              <a:r>
                <a:rPr lang="zh-CN" altLang="zh-CN" dirty="0">
                  <a:latin typeface="+mn-lt"/>
                  <a:cs typeface="+mn-ea"/>
                  <a:sym typeface="+mn-lt"/>
                </a:rPr>
                <a:t>军中战友情咱从不曾忘记过</a:t>
              </a:r>
              <a:r>
                <a:rPr lang="en-US" altLang="zh-CN" dirty="0">
                  <a:latin typeface="+mn-lt"/>
                  <a:cs typeface="+mn-ea"/>
                  <a:sym typeface="+mn-lt"/>
                </a:rPr>
                <a:t>!</a:t>
              </a:r>
              <a:r>
                <a:rPr lang="zh-CN" altLang="zh-CN" dirty="0">
                  <a:latin typeface="+mn-lt"/>
                  <a:cs typeface="+mn-ea"/>
                  <a:sym typeface="+mn-lt"/>
                </a:rPr>
                <a:t>祝亲爱的战友八一建军节快乐</a:t>
              </a:r>
              <a:r>
                <a:rPr lang="en-US" altLang="zh-CN" dirty="0">
                  <a:latin typeface="+mn-lt"/>
                  <a:cs typeface="+mn-ea"/>
                  <a:sym typeface="+mn-lt"/>
                </a:rPr>
                <a:t>!</a:t>
              </a:r>
              <a:endParaRPr lang="zh-CN" altLang="zh-CN" dirty="0">
                <a:latin typeface="+mn-lt"/>
                <a:cs typeface="+mn-ea"/>
                <a:sym typeface="+mn-lt"/>
              </a:endParaRPr>
            </a:p>
          </p:txBody>
        </p:sp>
        <p:pic>
          <p:nvPicPr>
            <p:cNvPr id="28" name="图片 27" descr="白色的鸟&#10;&#10;描述已自动生成"/>
            <p:cNvPicPr>
              <a:picLocks noChangeAspect="1"/>
            </p:cNvPicPr>
            <p:nvPr/>
          </p:nvPicPr>
          <p:blipFill>
            <a:blip r:embed="rId2" cstate="screen"/>
            <a:stretch>
              <a:fillRect/>
            </a:stretch>
          </p:blipFill>
          <p:spPr>
            <a:xfrm>
              <a:off x="1379133" y="2123662"/>
              <a:ext cx="847687" cy="731520"/>
            </a:xfrm>
            <a:prstGeom prst="rect">
              <a:avLst/>
            </a:prstGeom>
          </p:spPr>
        </p:pic>
        <p:sp>
          <p:nvSpPr>
            <p:cNvPr id="29" name="文本框 28"/>
            <p:cNvSpPr txBox="1"/>
            <p:nvPr/>
          </p:nvSpPr>
          <p:spPr>
            <a:xfrm>
              <a:off x="1232524" y="2855182"/>
              <a:ext cx="678391" cy="584775"/>
            </a:xfrm>
            <a:prstGeom prst="rect">
              <a:avLst/>
            </a:prstGeom>
            <a:noFill/>
          </p:spPr>
          <p:txBody>
            <a:bodyPr wrap="none" rtlCol="0">
              <a:spAutoFit/>
            </a:bodyPr>
            <a:lstStyle/>
            <a:p>
              <a:r>
                <a:rPr lang="en-US" altLang="zh-CN" sz="4800" baseline="-25000" dirty="0">
                  <a:solidFill>
                    <a:schemeClr val="bg1"/>
                  </a:solidFill>
                  <a:cs typeface="+mn-ea"/>
                  <a:sym typeface="+mn-lt"/>
                </a:rPr>
                <a:t>03</a:t>
              </a:r>
              <a:endParaRPr lang="zh-CN" altLang="en-US" sz="4800" baseline="-25000" dirty="0">
                <a:solidFill>
                  <a:schemeClr val="bg1"/>
                </a:solidFill>
                <a:cs typeface="+mn-ea"/>
                <a:sym typeface="+mn-lt"/>
              </a:endParaRPr>
            </a:p>
          </p:txBody>
        </p:sp>
      </p:grpSp>
      <p:grpSp>
        <p:nvGrpSpPr>
          <p:cNvPr id="30" name="组合 29"/>
          <p:cNvGrpSpPr/>
          <p:nvPr/>
        </p:nvGrpSpPr>
        <p:grpSpPr>
          <a:xfrm>
            <a:off x="7576611" y="1575659"/>
            <a:ext cx="1687441" cy="4231272"/>
            <a:chOff x="1180443" y="2123662"/>
            <a:chExt cx="1687441" cy="4231272"/>
          </a:xfrm>
        </p:grpSpPr>
        <p:sp>
          <p:nvSpPr>
            <p:cNvPr id="31" name="文本框 30"/>
            <p:cNvSpPr txBox="1"/>
            <p:nvPr/>
          </p:nvSpPr>
          <p:spPr>
            <a:xfrm>
              <a:off x="1802977" y="2855181"/>
              <a:ext cx="1064907" cy="3499753"/>
            </a:xfrm>
            <a:prstGeom prst="rect">
              <a:avLst/>
            </a:prstGeom>
            <a:noFill/>
          </p:spPr>
          <p:txBody>
            <a:bodyPr vert="eaVert"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latin typeface="+mn-lt"/>
                  <a:cs typeface="+mn-ea"/>
                  <a:sym typeface="+mn-lt"/>
                </a:rPr>
                <a:t>假如人的一生是一首长诗，军旅生涯就是最壮美的，驰疆场就是最华采的诗行。在八一节到来之际，让我们共同怀念那段难忘的岁月，永远珍惜那身草绿色的军装，永远纪念我们共同的节日吧！</a:t>
              </a:r>
            </a:p>
          </p:txBody>
        </p:sp>
        <p:pic>
          <p:nvPicPr>
            <p:cNvPr id="32" name="图片 31" descr="白色的鸟&#10;&#10;描述已自动生成"/>
            <p:cNvPicPr>
              <a:picLocks noChangeAspect="1"/>
            </p:cNvPicPr>
            <p:nvPr/>
          </p:nvPicPr>
          <p:blipFill>
            <a:blip r:embed="rId2" cstate="screen"/>
            <a:stretch>
              <a:fillRect/>
            </a:stretch>
          </p:blipFill>
          <p:spPr>
            <a:xfrm>
              <a:off x="1379133" y="2123662"/>
              <a:ext cx="847687" cy="731520"/>
            </a:xfrm>
            <a:prstGeom prst="rect">
              <a:avLst/>
            </a:prstGeom>
          </p:spPr>
        </p:pic>
        <p:sp>
          <p:nvSpPr>
            <p:cNvPr id="33" name="文本框 32"/>
            <p:cNvSpPr txBox="1"/>
            <p:nvPr/>
          </p:nvSpPr>
          <p:spPr>
            <a:xfrm>
              <a:off x="1180443" y="2855182"/>
              <a:ext cx="678391" cy="584775"/>
            </a:xfrm>
            <a:prstGeom prst="rect">
              <a:avLst/>
            </a:prstGeom>
            <a:noFill/>
          </p:spPr>
          <p:txBody>
            <a:bodyPr wrap="none" rtlCol="0">
              <a:spAutoFit/>
            </a:bodyPr>
            <a:lstStyle/>
            <a:p>
              <a:r>
                <a:rPr lang="en-US" altLang="zh-CN" sz="4800" baseline="-25000" dirty="0">
                  <a:solidFill>
                    <a:schemeClr val="bg1"/>
                  </a:solidFill>
                  <a:cs typeface="+mn-ea"/>
                  <a:sym typeface="+mn-lt"/>
                </a:rPr>
                <a:t>04</a:t>
              </a:r>
              <a:endParaRPr lang="zh-CN" altLang="en-US" sz="4800" baseline="-25000" dirty="0">
                <a:solidFill>
                  <a:schemeClr val="bg1"/>
                </a:solidFill>
                <a:cs typeface="+mn-ea"/>
                <a:sym typeface="+mn-lt"/>
              </a:endParaRPr>
            </a:p>
          </p:txBody>
        </p:sp>
      </p:grpSp>
      <p:grpSp>
        <p:nvGrpSpPr>
          <p:cNvPr id="34" name="组合 33"/>
          <p:cNvGrpSpPr/>
          <p:nvPr/>
        </p:nvGrpSpPr>
        <p:grpSpPr>
          <a:xfrm>
            <a:off x="9945336" y="2306228"/>
            <a:ext cx="1384203" cy="3866464"/>
            <a:chOff x="1351636" y="2123662"/>
            <a:chExt cx="1384203" cy="3866464"/>
          </a:xfrm>
        </p:grpSpPr>
        <p:sp>
          <p:nvSpPr>
            <p:cNvPr id="35" name="文本框 34"/>
            <p:cNvSpPr txBox="1"/>
            <p:nvPr/>
          </p:nvSpPr>
          <p:spPr>
            <a:xfrm>
              <a:off x="2111053" y="2855182"/>
              <a:ext cx="624786" cy="3134944"/>
            </a:xfrm>
            <a:prstGeom prst="rect">
              <a:avLst/>
            </a:prstGeom>
            <a:noFill/>
          </p:spPr>
          <p:txBody>
            <a:bodyPr vert="eaVert"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latin typeface="+mn-lt"/>
                  <a:cs typeface="+mn-ea"/>
                  <a:sym typeface="+mn-lt"/>
                </a:rPr>
                <a:t>向扛过枪站过岗走过正步阅过兵出过公差抢过险帮过厨房喂过猪的战友们道一声：节日好！</a:t>
              </a:r>
            </a:p>
          </p:txBody>
        </p:sp>
        <p:pic>
          <p:nvPicPr>
            <p:cNvPr id="36" name="图片 35" descr="白色的鸟&#10;&#10;描述已自动生成"/>
            <p:cNvPicPr>
              <a:picLocks noChangeAspect="1"/>
            </p:cNvPicPr>
            <p:nvPr/>
          </p:nvPicPr>
          <p:blipFill>
            <a:blip r:embed="rId2" cstate="screen"/>
            <a:stretch>
              <a:fillRect/>
            </a:stretch>
          </p:blipFill>
          <p:spPr>
            <a:xfrm>
              <a:off x="1379133" y="2123662"/>
              <a:ext cx="847687" cy="731520"/>
            </a:xfrm>
            <a:prstGeom prst="rect">
              <a:avLst/>
            </a:prstGeom>
          </p:spPr>
        </p:pic>
        <p:sp>
          <p:nvSpPr>
            <p:cNvPr id="37" name="文本框 36"/>
            <p:cNvSpPr txBox="1"/>
            <p:nvPr/>
          </p:nvSpPr>
          <p:spPr>
            <a:xfrm>
              <a:off x="1351636" y="2855182"/>
              <a:ext cx="678391" cy="584775"/>
            </a:xfrm>
            <a:prstGeom prst="rect">
              <a:avLst/>
            </a:prstGeom>
            <a:noFill/>
          </p:spPr>
          <p:txBody>
            <a:bodyPr wrap="none" rtlCol="0">
              <a:spAutoFit/>
            </a:bodyPr>
            <a:lstStyle/>
            <a:p>
              <a:r>
                <a:rPr lang="en-US" altLang="zh-CN" sz="4800" baseline="-25000" dirty="0">
                  <a:solidFill>
                    <a:schemeClr val="bg1"/>
                  </a:solidFill>
                  <a:cs typeface="+mn-ea"/>
                  <a:sym typeface="+mn-lt"/>
                </a:rPr>
                <a:t>05</a:t>
              </a:r>
              <a:endParaRPr lang="zh-CN" altLang="en-US" sz="4800" baseline="-25000" dirty="0">
                <a:solidFill>
                  <a:schemeClr val="bg1"/>
                </a:solidFill>
                <a:cs typeface="+mn-ea"/>
                <a:sym typeface="+mn-lt"/>
              </a:endParaRPr>
            </a:p>
          </p:txBody>
        </p:sp>
      </p:grpSp>
      <p:sp>
        <p:nvSpPr>
          <p:cNvPr id="39" name="矩形: 圆角 38"/>
          <p:cNvSpPr/>
          <p:nvPr/>
        </p:nvSpPr>
        <p:spPr>
          <a:xfrm>
            <a:off x="-28807510" y="17422639"/>
            <a:ext cx="3001110" cy="1906761"/>
          </a:xfrm>
          <a:prstGeom prst="roundRect">
            <a:avLst>
              <a:gd name="adj" fmla="val 7881"/>
            </a:avLst>
          </a:prstGeom>
          <a:gradFill>
            <a:gsLst>
              <a:gs pos="55000">
                <a:schemeClr val="accent2">
                  <a:lumMod val="40000"/>
                  <a:lumOff val="60000"/>
                </a:schemeClr>
              </a:gs>
              <a:gs pos="100000">
                <a:schemeClr val="accent2">
                  <a:lumMod val="40000"/>
                  <a:lumOff val="6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1" name="图片 40" descr="图片包含 动物, 鸟, 游戏机, 飞行&#10;&#10;描述已自动生成"/>
          <p:cNvPicPr>
            <a:picLocks noChangeAspect="1"/>
          </p:cNvPicPr>
          <p:nvPr/>
        </p:nvPicPr>
        <p:blipFill>
          <a:blip r:embed="rId3" cstate="screen"/>
          <a:stretch>
            <a:fillRect/>
          </a:stretch>
        </p:blipFill>
        <p:spPr>
          <a:xfrm flipH="1">
            <a:off x="-23358242" y="18958158"/>
            <a:ext cx="599843" cy="599843"/>
          </a:xfrm>
          <a:prstGeom prst="rect">
            <a:avLst/>
          </a:prstGeom>
        </p:spPr>
      </p:pic>
      <p:sp>
        <p:nvSpPr>
          <p:cNvPr id="43" name="文本框 42"/>
          <p:cNvSpPr txBox="1"/>
          <p:nvPr/>
        </p:nvSpPr>
        <p:spPr>
          <a:xfrm>
            <a:off x="-22486810" y="18163195"/>
            <a:ext cx="2509710" cy="1412694"/>
          </a:xfrm>
          <a:prstGeom prst="rect">
            <a:avLst/>
          </a:prstGeom>
          <a:noFill/>
        </p:spPr>
        <p:txBody>
          <a:bodyPr vert="horz"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solidFill>
                  <a:schemeClr val="accent1">
                    <a:lumMod val="75000"/>
                  </a:schemeClr>
                </a:solidFill>
                <a:latin typeface="+mn-lt"/>
                <a:cs typeface="+mn-ea"/>
                <a:sym typeface="+mn-lt"/>
              </a:rPr>
              <a:t>沸腾的军营那是绿色的海洋，火红的军旗那是用鲜血染成，挥师疆场那是军人的职责，战友情深那是生死的依恋。让我们向军旗敬礼！向战友致敬！为我们那永不后悔的当兵的日子</a:t>
            </a:r>
            <a:r>
              <a:rPr lang="en-US" altLang="zh-CN" dirty="0">
                <a:solidFill>
                  <a:schemeClr val="accent1">
                    <a:lumMod val="75000"/>
                  </a:schemeClr>
                </a:solidFill>
                <a:latin typeface="+mn-lt"/>
                <a:cs typeface="+mn-ea"/>
                <a:sym typeface="+mn-lt"/>
              </a:rPr>
              <a:t>,</a:t>
            </a:r>
            <a:r>
              <a:rPr lang="zh-CN" altLang="zh-CN" dirty="0">
                <a:solidFill>
                  <a:schemeClr val="accent1">
                    <a:lumMod val="75000"/>
                  </a:schemeClr>
                </a:solidFill>
                <a:latin typeface="+mn-lt"/>
                <a:cs typeface="+mn-ea"/>
                <a:sym typeface="+mn-lt"/>
              </a:rPr>
              <a:t>祝八一建军节快乐！</a:t>
            </a:r>
          </a:p>
        </p:txBody>
      </p:sp>
      <p:sp>
        <p:nvSpPr>
          <p:cNvPr id="45" name="矩形: 圆角 44"/>
          <p:cNvSpPr/>
          <p:nvPr/>
        </p:nvSpPr>
        <p:spPr>
          <a:xfrm>
            <a:off x="-21492310" y="16774939"/>
            <a:ext cx="3001110" cy="1906761"/>
          </a:xfrm>
          <a:prstGeom prst="roundRect">
            <a:avLst>
              <a:gd name="adj" fmla="val 7881"/>
            </a:avLst>
          </a:prstGeom>
          <a:gradFill>
            <a:gsLst>
              <a:gs pos="55000">
                <a:schemeClr val="accent2">
                  <a:lumMod val="40000"/>
                  <a:lumOff val="60000"/>
                </a:schemeClr>
              </a:gs>
              <a:gs pos="100000">
                <a:schemeClr val="accent2">
                  <a:lumMod val="40000"/>
                  <a:lumOff val="6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7" name="图片 46" descr="图片包含 动物, 鸟, 游戏机, 飞行&#10;&#10;描述已自动生成"/>
          <p:cNvPicPr>
            <a:picLocks noChangeAspect="1"/>
          </p:cNvPicPr>
          <p:nvPr/>
        </p:nvPicPr>
        <p:blipFill>
          <a:blip r:embed="rId3" cstate="screen"/>
          <a:stretch>
            <a:fillRect/>
          </a:stretch>
        </p:blipFill>
        <p:spPr>
          <a:xfrm flipH="1">
            <a:off x="-22799442" y="18539058"/>
            <a:ext cx="599843" cy="599843"/>
          </a:xfrm>
          <a:prstGeom prst="rect">
            <a:avLst/>
          </a:prstGeom>
        </p:spPr>
      </p:pic>
      <p:sp>
        <p:nvSpPr>
          <p:cNvPr id="49" name="矩形: 圆角 48"/>
          <p:cNvSpPr/>
          <p:nvPr/>
        </p:nvSpPr>
        <p:spPr>
          <a:xfrm>
            <a:off x="-20971610" y="16579359"/>
            <a:ext cx="3001110" cy="1906761"/>
          </a:xfrm>
          <a:prstGeom prst="roundRect">
            <a:avLst>
              <a:gd name="adj" fmla="val 7881"/>
            </a:avLst>
          </a:prstGeom>
          <a:gradFill>
            <a:gsLst>
              <a:gs pos="55000">
                <a:schemeClr val="accent2">
                  <a:lumMod val="40000"/>
                  <a:lumOff val="60000"/>
                </a:schemeClr>
              </a:gs>
              <a:gs pos="100000">
                <a:schemeClr val="accent2">
                  <a:lumMod val="40000"/>
                  <a:lumOff val="6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1" name="图片 50" descr="图片包含 动物, 鸟, 游戏机, 飞行&#10;&#10;描述已自动生成"/>
          <p:cNvPicPr>
            <a:picLocks noChangeAspect="1"/>
          </p:cNvPicPr>
          <p:nvPr/>
        </p:nvPicPr>
        <p:blipFill>
          <a:blip r:embed="rId3" cstate="screen"/>
          <a:stretch>
            <a:fillRect/>
          </a:stretch>
        </p:blipFill>
        <p:spPr>
          <a:xfrm flipH="1">
            <a:off x="-24399642" y="17865958"/>
            <a:ext cx="599843" cy="599843"/>
          </a:xfrm>
          <a:prstGeom prst="rect">
            <a:avLst/>
          </a:prstGeom>
        </p:spPr>
      </p:pic>
      <p:sp>
        <p:nvSpPr>
          <p:cNvPr id="53" name="矩形: 圆角 52"/>
          <p:cNvSpPr/>
          <p:nvPr/>
        </p:nvSpPr>
        <p:spPr>
          <a:xfrm>
            <a:off x="-25911910" y="16889239"/>
            <a:ext cx="3001110" cy="1906761"/>
          </a:xfrm>
          <a:prstGeom prst="roundRect">
            <a:avLst>
              <a:gd name="adj" fmla="val 7881"/>
            </a:avLst>
          </a:prstGeom>
          <a:gradFill>
            <a:gsLst>
              <a:gs pos="55000">
                <a:schemeClr val="accent2">
                  <a:lumMod val="40000"/>
                  <a:lumOff val="60000"/>
                </a:schemeClr>
              </a:gs>
              <a:gs pos="100000">
                <a:schemeClr val="accent2">
                  <a:lumMod val="40000"/>
                  <a:lumOff val="6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5" name="图片 54" descr="图片包含 动物, 鸟, 游戏机, 飞行&#10;&#10;描述已自动生成"/>
          <p:cNvPicPr>
            <a:picLocks noChangeAspect="1"/>
          </p:cNvPicPr>
          <p:nvPr/>
        </p:nvPicPr>
        <p:blipFill>
          <a:blip r:embed="rId3" cstate="screen"/>
          <a:stretch>
            <a:fillRect/>
          </a:stretch>
        </p:blipFill>
        <p:spPr>
          <a:xfrm flipH="1">
            <a:off x="-27018330" y="18230141"/>
            <a:ext cx="599843" cy="599843"/>
          </a:xfrm>
          <a:prstGeom prst="rect">
            <a:avLst/>
          </a:prstGeom>
        </p:spPr>
      </p:pic>
      <p:sp>
        <p:nvSpPr>
          <p:cNvPr id="57" name="矩形: 圆角 56"/>
          <p:cNvSpPr/>
          <p:nvPr/>
        </p:nvSpPr>
        <p:spPr>
          <a:xfrm>
            <a:off x="-28147110" y="17727439"/>
            <a:ext cx="3001110" cy="1906761"/>
          </a:xfrm>
          <a:prstGeom prst="roundRect">
            <a:avLst>
              <a:gd name="adj" fmla="val 7881"/>
            </a:avLst>
          </a:prstGeom>
          <a:gradFill>
            <a:gsLst>
              <a:gs pos="55000">
                <a:schemeClr val="accent2">
                  <a:lumMod val="40000"/>
                  <a:lumOff val="60000"/>
                </a:schemeClr>
              </a:gs>
              <a:gs pos="100000">
                <a:schemeClr val="accent2">
                  <a:lumMod val="40000"/>
                  <a:lumOff val="6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9" name="图片 58" descr="图片包含 动物, 鸟, 游戏机, 飞行&#10;&#10;描述已自动生成"/>
          <p:cNvPicPr>
            <a:picLocks noChangeAspect="1"/>
          </p:cNvPicPr>
          <p:nvPr/>
        </p:nvPicPr>
        <p:blipFill>
          <a:blip r:embed="rId3" cstate="screen"/>
          <a:stretch>
            <a:fillRect/>
          </a:stretch>
        </p:blipFill>
        <p:spPr>
          <a:xfrm flipH="1">
            <a:off x="-23637642" y="18958158"/>
            <a:ext cx="599843" cy="599843"/>
          </a:xfrm>
          <a:prstGeom prst="rect">
            <a:avLst/>
          </a:prstGeom>
        </p:spPr>
      </p:pic>
      <p:sp>
        <p:nvSpPr>
          <p:cNvPr id="61" name="文本框 60"/>
          <p:cNvSpPr txBox="1"/>
          <p:nvPr/>
        </p:nvSpPr>
        <p:spPr>
          <a:xfrm>
            <a:off x="-26627010" y="18518575"/>
            <a:ext cx="2509710" cy="752514"/>
          </a:xfrm>
          <a:prstGeom prst="rect">
            <a:avLst/>
          </a:prstGeom>
          <a:noFill/>
        </p:spPr>
        <p:txBody>
          <a:bodyPr vert="horz"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en-US" dirty="0">
                <a:solidFill>
                  <a:schemeClr val="accent1">
                    <a:lumMod val="75000"/>
                  </a:schemeClr>
                </a:solidFill>
                <a:latin typeface="+mn-lt"/>
                <a:cs typeface="+mn-ea"/>
                <a:sym typeface="+mn-lt"/>
              </a:rPr>
              <a:t>假如人的一生是一首长诗，军旅生涯就是最壮美的篇章，驰骋疆场就是最华采的诗行</a:t>
            </a:r>
            <a:endParaRPr lang="zh-CN" altLang="zh-CN" dirty="0">
              <a:solidFill>
                <a:schemeClr val="accent1">
                  <a:lumMod val="75000"/>
                </a:schemeClr>
              </a:solidFill>
              <a:latin typeface="+mn-lt"/>
              <a:cs typeface="+mn-ea"/>
              <a:sym typeface="+mn-lt"/>
            </a:endParaRPr>
          </a:p>
        </p:txBody>
      </p:sp>
      <p:sp>
        <p:nvSpPr>
          <p:cNvPr id="63" name="文本框 62"/>
          <p:cNvSpPr txBox="1"/>
          <p:nvPr/>
        </p:nvSpPr>
        <p:spPr>
          <a:xfrm>
            <a:off x="-21966110" y="18260416"/>
            <a:ext cx="2509710" cy="972574"/>
          </a:xfrm>
          <a:prstGeom prst="rect">
            <a:avLst/>
          </a:prstGeom>
          <a:noFill/>
        </p:spPr>
        <p:txBody>
          <a:bodyPr vert="horz"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solidFill>
                  <a:schemeClr val="accent1">
                    <a:lumMod val="75000"/>
                  </a:schemeClr>
                </a:solidFill>
                <a:latin typeface="+mn-lt"/>
                <a:cs typeface="+mn-ea"/>
                <a:sym typeface="+mn-lt"/>
              </a:rPr>
              <a:t>战友是琴演奏一生的美妙，战友是茶品味一世的清香，战友是笔写出一生的幸福，战友是歌唱出一辈子的温馨和快乐！福我们共同的八一建军节！</a:t>
            </a:r>
          </a:p>
        </p:txBody>
      </p:sp>
      <p:sp>
        <p:nvSpPr>
          <p:cNvPr id="65" name="文本框 64"/>
          <p:cNvSpPr txBox="1"/>
          <p:nvPr/>
        </p:nvSpPr>
        <p:spPr>
          <a:xfrm>
            <a:off x="-25547510" y="18103855"/>
            <a:ext cx="2509710" cy="1192634"/>
          </a:xfrm>
          <a:prstGeom prst="rect">
            <a:avLst/>
          </a:prstGeom>
          <a:noFill/>
        </p:spPr>
        <p:txBody>
          <a:bodyPr vert="horz"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solidFill>
                  <a:schemeClr val="accent1">
                    <a:lumMod val="75000"/>
                  </a:schemeClr>
                </a:solidFill>
                <a:latin typeface="+mn-lt"/>
                <a:cs typeface="+mn-ea"/>
                <a:sym typeface="+mn-lt"/>
              </a:rPr>
              <a:t>一首军歌情谊悠悠，一段军旅天长地久，一群战友知心牵手，一朝相处情意共有，一个军礼友谊长留，一条短信送去问候，在八一建军节到来之际，向共同走过军旅岁月的老战友们致敬！</a:t>
            </a:r>
          </a:p>
        </p:txBody>
      </p:sp>
      <p:sp>
        <p:nvSpPr>
          <p:cNvPr id="67" name="文本框 66"/>
          <p:cNvSpPr txBox="1"/>
          <p:nvPr/>
        </p:nvSpPr>
        <p:spPr>
          <a:xfrm>
            <a:off x="-24315610" y="17581048"/>
            <a:ext cx="2509710" cy="1189553"/>
          </a:xfrm>
          <a:prstGeom prst="rect">
            <a:avLst/>
          </a:prstGeom>
          <a:noFill/>
        </p:spPr>
        <p:txBody>
          <a:bodyPr vert="horz"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solidFill>
                  <a:schemeClr val="accent1">
                    <a:lumMod val="75000"/>
                  </a:schemeClr>
                </a:solidFill>
                <a:latin typeface="+mn-lt"/>
                <a:cs typeface="+mn-ea"/>
                <a:sym typeface="+mn-lt"/>
              </a:rPr>
              <a:t>战友是梦睡也思念，战友是魂嵌入心田，战友是金沉沉甸甸，战友是缘一世相牵，战友是路越走越宽，战友是福吉祥无边，祝好战友们八一建军节快乐。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p:cNvSpPr/>
          <p:nvPr/>
        </p:nvSpPr>
        <p:spPr>
          <a:xfrm>
            <a:off x="914398" y="2177559"/>
            <a:ext cx="3001110" cy="1906761"/>
          </a:xfrm>
          <a:prstGeom prst="roundRect">
            <a:avLst>
              <a:gd name="adj" fmla="val 7881"/>
            </a:avLst>
          </a:prstGeom>
          <a:gradFill>
            <a:gsLst>
              <a:gs pos="55000">
                <a:schemeClr val="accent2">
                  <a:lumMod val="40000"/>
                  <a:lumOff val="60000"/>
                </a:schemeClr>
              </a:gs>
              <a:gs pos="100000">
                <a:schemeClr val="accent2">
                  <a:lumMod val="40000"/>
                  <a:lumOff val="6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descr="图片包含 动物, 鸟, 游戏机, 飞行&#10;&#10;描述已自动生成"/>
          <p:cNvPicPr>
            <a:picLocks noChangeAspect="1"/>
          </p:cNvPicPr>
          <p:nvPr/>
        </p:nvPicPr>
        <p:blipFill>
          <a:blip r:embed="rId2" cstate="screen"/>
          <a:stretch>
            <a:fillRect/>
          </a:stretch>
        </p:blipFill>
        <p:spPr>
          <a:xfrm flipH="1">
            <a:off x="660400" y="1577716"/>
            <a:ext cx="599843" cy="599843"/>
          </a:xfrm>
          <a:prstGeom prst="rect">
            <a:avLst/>
          </a:prstGeom>
        </p:spPr>
      </p:pic>
      <p:sp>
        <p:nvSpPr>
          <p:cNvPr id="3" name="文本框 2"/>
          <p:cNvSpPr txBox="1"/>
          <p:nvPr/>
        </p:nvSpPr>
        <p:spPr>
          <a:xfrm>
            <a:off x="1160098" y="2433536"/>
            <a:ext cx="2509710" cy="1412694"/>
          </a:xfrm>
          <a:prstGeom prst="rect">
            <a:avLst/>
          </a:prstGeom>
          <a:noFill/>
        </p:spPr>
        <p:txBody>
          <a:bodyPr vert="horz"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solidFill>
                  <a:schemeClr val="accent1">
                    <a:lumMod val="75000"/>
                  </a:schemeClr>
                </a:solidFill>
                <a:latin typeface="+mn-lt"/>
                <a:cs typeface="+mn-ea"/>
                <a:sym typeface="+mn-lt"/>
              </a:rPr>
              <a:t>沸腾的军营那是绿色的海洋，火红的军旗那是用鲜血染成，挥师疆场那是军人的职责，战友情深那是生死的依恋。让我们向军旗敬礼！向战友致敬！为我们那永不后悔的当兵的日子</a:t>
            </a:r>
            <a:r>
              <a:rPr lang="en-US" altLang="zh-CN" dirty="0">
                <a:solidFill>
                  <a:schemeClr val="accent1">
                    <a:lumMod val="75000"/>
                  </a:schemeClr>
                </a:solidFill>
                <a:latin typeface="+mn-lt"/>
                <a:cs typeface="+mn-ea"/>
                <a:sym typeface="+mn-lt"/>
              </a:rPr>
              <a:t>,</a:t>
            </a:r>
            <a:r>
              <a:rPr lang="zh-CN" altLang="zh-CN" dirty="0">
                <a:solidFill>
                  <a:schemeClr val="accent1">
                    <a:lumMod val="75000"/>
                  </a:schemeClr>
                </a:solidFill>
                <a:latin typeface="+mn-lt"/>
                <a:cs typeface="+mn-ea"/>
                <a:sym typeface="+mn-lt"/>
              </a:rPr>
              <a:t>祝八一建军节快乐！</a:t>
            </a:r>
          </a:p>
        </p:txBody>
      </p:sp>
      <p:sp>
        <p:nvSpPr>
          <p:cNvPr id="16" name="矩形: 圆角 15"/>
          <p:cNvSpPr/>
          <p:nvPr/>
        </p:nvSpPr>
        <p:spPr>
          <a:xfrm>
            <a:off x="4722444" y="2177559"/>
            <a:ext cx="3001110" cy="1906761"/>
          </a:xfrm>
          <a:prstGeom prst="roundRect">
            <a:avLst>
              <a:gd name="adj" fmla="val 7881"/>
            </a:avLst>
          </a:prstGeom>
          <a:gradFill>
            <a:gsLst>
              <a:gs pos="55000">
                <a:schemeClr val="accent2">
                  <a:lumMod val="40000"/>
                  <a:lumOff val="60000"/>
                </a:schemeClr>
              </a:gs>
              <a:gs pos="100000">
                <a:schemeClr val="accent2">
                  <a:lumMod val="40000"/>
                  <a:lumOff val="6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 name="图片 16" descr="图片包含 动物, 鸟, 游戏机, 飞行&#10;&#10;描述已自动生成"/>
          <p:cNvPicPr>
            <a:picLocks noChangeAspect="1"/>
          </p:cNvPicPr>
          <p:nvPr/>
        </p:nvPicPr>
        <p:blipFill>
          <a:blip r:embed="rId2" cstate="screen"/>
          <a:stretch>
            <a:fillRect/>
          </a:stretch>
        </p:blipFill>
        <p:spPr>
          <a:xfrm flipH="1">
            <a:off x="4468446" y="1577716"/>
            <a:ext cx="599843" cy="599843"/>
          </a:xfrm>
          <a:prstGeom prst="rect">
            <a:avLst/>
          </a:prstGeom>
        </p:spPr>
      </p:pic>
      <p:sp>
        <p:nvSpPr>
          <p:cNvPr id="20" name="矩形: 圆角 19"/>
          <p:cNvSpPr/>
          <p:nvPr/>
        </p:nvSpPr>
        <p:spPr>
          <a:xfrm>
            <a:off x="8517790" y="2177559"/>
            <a:ext cx="3001110" cy="1906761"/>
          </a:xfrm>
          <a:prstGeom prst="roundRect">
            <a:avLst>
              <a:gd name="adj" fmla="val 7881"/>
            </a:avLst>
          </a:prstGeom>
          <a:gradFill>
            <a:gsLst>
              <a:gs pos="55000">
                <a:schemeClr val="accent2">
                  <a:lumMod val="40000"/>
                  <a:lumOff val="60000"/>
                </a:schemeClr>
              </a:gs>
              <a:gs pos="100000">
                <a:schemeClr val="accent2">
                  <a:lumMod val="40000"/>
                  <a:lumOff val="6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图片 20" descr="图片包含 动物, 鸟, 游戏机, 飞行&#10;&#10;描述已自动生成"/>
          <p:cNvPicPr>
            <a:picLocks noChangeAspect="1"/>
          </p:cNvPicPr>
          <p:nvPr/>
        </p:nvPicPr>
        <p:blipFill>
          <a:blip r:embed="rId2" cstate="screen"/>
          <a:stretch>
            <a:fillRect/>
          </a:stretch>
        </p:blipFill>
        <p:spPr>
          <a:xfrm flipH="1">
            <a:off x="8263792" y="1577716"/>
            <a:ext cx="599843" cy="599843"/>
          </a:xfrm>
          <a:prstGeom prst="rect">
            <a:avLst/>
          </a:prstGeom>
        </p:spPr>
      </p:pic>
      <p:sp>
        <p:nvSpPr>
          <p:cNvPr id="32" name="矩形: 圆角 31"/>
          <p:cNvSpPr/>
          <p:nvPr/>
        </p:nvSpPr>
        <p:spPr>
          <a:xfrm>
            <a:off x="2725068" y="4428184"/>
            <a:ext cx="3001110" cy="1906761"/>
          </a:xfrm>
          <a:prstGeom prst="roundRect">
            <a:avLst>
              <a:gd name="adj" fmla="val 7881"/>
            </a:avLst>
          </a:prstGeom>
          <a:gradFill>
            <a:gsLst>
              <a:gs pos="55000">
                <a:schemeClr val="accent2">
                  <a:lumMod val="40000"/>
                  <a:lumOff val="60000"/>
                </a:schemeClr>
              </a:gs>
              <a:gs pos="100000">
                <a:schemeClr val="accent2">
                  <a:lumMod val="40000"/>
                  <a:lumOff val="6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3" name="图片 32" descr="图片包含 动物, 鸟, 游戏机, 飞行&#10;&#10;描述已自动生成"/>
          <p:cNvPicPr>
            <a:picLocks noChangeAspect="1"/>
          </p:cNvPicPr>
          <p:nvPr/>
        </p:nvPicPr>
        <p:blipFill>
          <a:blip r:embed="rId2" cstate="screen"/>
          <a:stretch>
            <a:fillRect/>
          </a:stretch>
        </p:blipFill>
        <p:spPr>
          <a:xfrm flipH="1">
            <a:off x="2471070" y="3828341"/>
            <a:ext cx="599843" cy="599843"/>
          </a:xfrm>
          <a:prstGeom prst="rect">
            <a:avLst/>
          </a:prstGeom>
        </p:spPr>
      </p:pic>
      <p:sp>
        <p:nvSpPr>
          <p:cNvPr id="36" name="矩形: 圆角 35"/>
          <p:cNvSpPr/>
          <p:nvPr/>
        </p:nvSpPr>
        <p:spPr>
          <a:xfrm>
            <a:off x="6533114" y="4428184"/>
            <a:ext cx="3001110" cy="1906761"/>
          </a:xfrm>
          <a:prstGeom prst="roundRect">
            <a:avLst>
              <a:gd name="adj" fmla="val 7881"/>
            </a:avLst>
          </a:prstGeom>
          <a:gradFill>
            <a:gsLst>
              <a:gs pos="55000">
                <a:schemeClr val="accent2">
                  <a:lumMod val="40000"/>
                  <a:lumOff val="60000"/>
                </a:schemeClr>
              </a:gs>
              <a:gs pos="100000">
                <a:schemeClr val="accent2">
                  <a:lumMod val="40000"/>
                  <a:lumOff val="6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7" name="图片 36" descr="图片包含 动物, 鸟, 游戏机, 飞行&#10;&#10;描述已自动生成"/>
          <p:cNvPicPr>
            <a:picLocks noChangeAspect="1"/>
          </p:cNvPicPr>
          <p:nvPr/>
        </p:nvPicPr>
        <p:blipFill>
          <a:blip r:embed="rId2" cstate="screen"/>
          <a:stretch>
            <a:fillRect/>
          </a:stretch>
        </p:blipFill>
        <p:spPr>
          <a:xfrm flipH="1">
            <a:off x="6279116" y="3828341"/>
            <a:ext cx="599843" cy="599843"/>
          </a:xfrm>
          <a:prstGeom prst="rect">
            <a:avLst/>
          </a:prstGeom>
        </p:spPr>
      </p:pic>
      <p:sp>
        <p:nvSpPr>
          <p:cNvPr id="38" name="文本框 37"/>
          <p:cNvSpPr txBox="1"/>
          <p:nvPr/>
        </p:nvSpPr>
        <p:spPr>
          <a:xfrm>
            <a:off x="6778814" y="4912971"/>
            <a:ext cx="2509710" cy="752514"/>
          </a:xfrm>
          <a:prstGeom prst="rect">
            <a:avLst/>
          </a:prstGeom>
          <a:noFill/>
        </p:spPr>
        <p:txBody>
          <a:bodyPr vert="horz"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en-US" dirty="0">
                <a:solidFill>
                  <a:schemeClr val="accent1">
                    <a:lumMod val="75000"/>
                  </a:schemeClr>
                </a:solidFill>
                <a:latin typeface="+mn-lt"/>
                <a:cs typeface="+mn-ea"/>
                <a:sym typeface="+mn-lt"/>
              </a:rPr>
              <a:t>假如人的一生是一首长诗，军旅生涯就是最壮美的篇章，驰骋疆场就是最华采的诗行</a:t>
            </a:r>
            <a:endParaRPr lang="zh-CN" altLang="zh-CN" dirty="0">
              <a:solidFill>
                <a:schemeClr val="accent1">
                  <a:lumMod val="75000"/>
                </a:schemeClr>
              </a:solidFill>
              <a:latin typeface="+mn-lt"/>
              <a:cs typeface="+mn-ea"/>
              <a:sym typeface="+mn-lt"/>
            </a:endParaRPr>
          </a:p>
        </p:txBody>
      </p:sp>
      <p:sp>
        <p:nvSpPr>
          <p:cNvPr id="5" name="文本框 4"/>
          <p:cNvSpPr txBox="1"/>
          <p:nvPr/>
        </p:nvSpPr>
        <p:spPr>
          <a:xfrm>
            <a:off x="4968144" y="2536162"/>
            <a:ext cx="2509710" cy="972574"/>
          </a:xfrm>
          <a:prstGeom prst="rect">
            <a:avLst/>
          </a:prstGeom>
          <a:noFill/>
        </p:spPr>
        <p:txBody>
          <a:bodyPr vert="horz"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solidFill>
                  <a:schemeClr val="accent1">
                    <a:lumMod val="75000"/>
                  </a:schemeClr>
                </a:solidFill>
                <a:latin typeface="+mn-lt"/>
                <a:cs typeface="+mn-ea"/>
                <a:sym typeface="+mn-lt"/>
              </a:rPr>
              <a:t>战友是琴演奏一生的美妙，战友是茶品味一世的清香，战友是笔写出一生的幸福，战友是歌唱出一辈子的温馨和快乐！福我们共同的八一建军节！</a:t>
            </a:r>
          </a:p>
        </p:txBody>
      </p:sp>
      <p:sp>
        <p:nvSpPr>
          <p:cNvPr id="7" name="文本框 6"/>
          <p:cNvSpPr txBox="1"/>
          <p:nvPr/>
        </p:nvSpPr>
        <p:spPr>
          <a:xfrm>
            <a:off x="2970768" y="4684161"/>
            <a:ext cx="2509710" cy="1192634"/>
          </a:xfrm>
          <a:prstGeom prst="rect">
            <a:avLst/>
          </a:prstGeom>
          <a:noFill/>
        </p:spPr>
        <p:txBody>
          <a:bodyPr vert="horz"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solidFill>
                  <a:schemeClr val="accent1">
                    <a:lumMod val="75000"/>
                  </a:schemeClr>
                </a:solidFill>
                <a:latin typeface="+mn-lt"/>
                <a:cs typeface="+mn-ea"/>
                <a:sym typeface="+mn-lt"/>
              </a:rPr>
              <a:t>一首军歌情谊悠悠，一段军旅天长地久，一群战友知心牵手，一朝相处情意共有，一个军礼友谊长留，一条短信送去问候，在八一建军节到来之际，向共同走过军旅岁月的老战友们致敬！</a:t>
            </a:r>
          </a:p>
        </p:txBody>
      </p:sp>
      <p:sp>
        <p:nvSpPr>
          <p:cNvPr id="9" name="文本框 8"/>
          <p:cNvSpPr txBox="1"/>
          <p:nvPr/>
        </p:nvSpPr>
        <p:spPr>
          <a:xfrm>
            <a:off x="8763490" y="2536162"/>
            <a:ext cx="2509710" cy="1189553"/>
          </a:xfrm>
          <a:prstGeom prst="rect">
            <a:avLst/>
          </a:prstGeom>
          <a:noFill/>
        </p:spPr>
        <p:txBody>
          <a:bodyPr vert="horz"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solidFill>
                  <a:schemeClr val="accent1">
                    <a:lumMod val="75000"/>
                  </a:schemeClr>
                </a:solidFill>
                <a:latin typeface="+mn-lt"/>
                <a:cs typeface="+mn-ea"/>
                <a:sym typeface="+mn-lt"/>
              </a:rPr>
              <a:t>战友是梦睡也思念，战友是魂嵌入心田，战友是金沉沉甸甸，战友是缘一世相牵，战友是路越走越宽，战友是福吉祥无边，祝好战友们八一建军节快乐。 </a:t>
            </a:r>
          </a:p>
        </p:txBody>
      </p:sp>
      <p:sp>
        <p:nvSpPr>
          <p:cNvPr id="40" name="平行四边形 39"/>
          <p:cNvSpPr/>
          <p:nvPr/>
        </p:nvSpPr>
        <p:spPr>
          <a:xfrm flipH="1">
            <a:off x="20725532" y="-3443767"/>
            <a:ext cx="5638799" cy="1072897"/>
          </a:xfrm>
          <a:prstGeom prst="parallelogram">
            <a:avLst>
              <a:gd name="adj" fmla="val 51321"/>
            </a:avLst>
          </a:prstGeom>
          <a:gradFill>
            <a:gsLst>
              <a:gs pos="22000">
                <a:schemeClr val="accent2">
                  <a:lumMod val="60000"/>
                  <a:lumOff val="40000"/>
                  <a:alpha val="50000"/>
                </a:schemeClr>
              </a:gs>
              <a:gs pos="100000">
                <a:schemeClr val="accent2">
                  <a:lumMod val="40000"/>
                  <a:lumOff val="60000"/>
                  <a:alpha val="0"/>
                </a:schemeClr>
              </a:gs>
            </a:gsLst>
            <a:lin ang="10800000" scaled="0"/>
          </a:gradFill>
          <a:ln>
            <a:gradFill>
              <a:gsLst>
                <a:gs pos="0">
                  <a:schemeClr val="accent2">
                    <a:lumMod val="40000"/>
                    <a:lumOff val="60000"/>
                  </a:schemeClr>
                </a:gs>
                <a:gs pos="100000">
                  <a:schemeClr val="accent2">
                    <a:lumMod val="40000"/>
                    <a:lumOff val="60000"/>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2" name="平行四边形 41"/>
          <p:cNvSpPr/>
          <p:nvPr/>
        </p:nvSpPr>
        <p:spPr>
          <a:xfrm flipH="1">
            <a:off x="20382632" y="-3600197"/>
            <a:ext cx="5106268" cy="1072897"/>
          </a:xfrm>
          <a:prstGeom prst="parallelogram">
            <a:avLst>
              <a:gd name="adj" fmla="val 51321"/>
            </a:avLst>
          </a:prstGeom>
          <a:gradFill>
            <a:gsLst>
              <a:gs pos="22000">
                <a:schemeClr val="accent2">
                  <a:lumMod val="60000"/>
                  <a:lumOff val="40000"/>
                  <a:alpha val="50000"/>
                </a:schemeClr>
              </a:gs>
              <a:gs pos="100000">
                <a:schemeClr val="accent2">
                  <a:lumMod val="40000"/>
                  <a:lumOff val="60000"/>
                  <a:alpha val="0"/>
                </a:schemeClr>
              </a:gs>
            </a:gsLst>
            <a:lin ang="10800000" scaled="0"/>
          </a:gradFill>
          <a:ln>
            <a:gradFill>
              <a:gsLst>
                <a:gs pos="0">
                  <a:schemeClr val="accent2">
                    <a:lumMod val="40000"/>
                    <a:lumOff val="60000"/>
                  </a:schemeClr>
                </a:gs>
                <a:gs pos="100000">
                  <a:schemeClr val="accent2">
                    <a:lumMod val="40000"/>
                    <a:lumOff val="60000"/>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4" name="文本框 43"/>
          <p:cNvSpPr txBox="1"/>
          <p:nvPr/>
        </p:nvSpPr>
        <p:spPr>
          <a:xfrm>
            <a:off x="23560322" y="-2411025"/>
            <a:ext cx="3643078" cy="752514"/>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solidFill>
                  <a:schemeClr val="bg1"/>
                </a:solidFill>
                <a:latin typeface="+mn-lt"/>
                <a:cs typeface="+mn-ea"/>
                <a:sym typeface="+mn-lt"/>
              </a:rPr>
              <a:t>当你来到营房，开心围绕在你身旁</a:t>
            </a:r>
            <a:r>
              <a:rPr lang="en-US" altLang="zh-CN" dirty="0">
                <a:solidFill>
                  <a:schemeClr val="bg1"/>
                </a:solidFill>
                <a:latin typeface="+mn-lt"/>
                <a:cs typeface="+mn-ea"/>
                <a:sym typeface="+mn-lt"/>
              </a:rPr>
              <a:t>;</a:t>
            </a:r>
            <a:r>
              <a:rPr lang="zh-CN" altLang="zh-CN" dirty="0">
                <a:solidFill>
                  <a:schemeClr val="bg1"/>
                </a:solidFill>
                <a:latin typeface="+mn-lt"/>
                <a:cs typeface="+mn-ea"/>
                <a:sym typeface="+mn-lt"/>
              </a:rPr>
              <a:t>当你来到哨所，好运盘旋在你右左</a:t>
            </a:r>
            <a:r>
              <a:rPr lang="en-US" altLang="zh-CN" dirty="0">
                <a:solidFill>
                  <a:schemeClr val="bg1"/>
                </a:solidFill>
                <a:latin typeface="+mn-lt"/>
                <a:cs typeface="+mn-ea"/>
                <a:sym typeface="+mn-lt"/>
              </a:rPr>
              <a:t>;</a:t>
            </a:r>
            <a:r>
              <a:rPr lang="zh-CN" altLang="zh-CN" dirty="0">
                <a:solidFill>
                  <a:schemeClr val="bg1"/>
                </a:solidFill>
                <a:latin typeface="+mn-lt"/>
                <a:cs typeface="+mn-ea"/>
                <a:sym typeface="+mn-lt"/>
              </a:rPr>
              <a:t>当你来到靶场，快乐凝聚在你心房。八一建军节到了，祝：节日快乐</a:t>
            </a:r>
            <a:r>
              <a:rPr lang="en-US" altLang="zh-CN" dirty="0">
                <a:solidFill>
                  <a:schemeClr val="bg1"/>
                </a:solidFill>
                <a:latin typeface="+mn-lt"/>
                <a:cs typeface="+mn-ea"/>
                <a:sym typeface="+mn-lt"/>
              </a:rPr>
              <a:t>!</a:t>
            </a:r>
            <a:endParaRPr lang="zh-CN" altLang="zh-CN" dirty="0">
              <a:solidFill>
                <a:schemeClr val="bg1"/>
              </a:solidFill>
              <a:latin typeface="+mn-lt"/>
              <a:cs typeface="+mn-ea"/>
              <a:sym typeface="+mn-lt"/>
            </a:endParaRPr>
          </a:p>
        </p:txBody>
      </p:sp>
      <p:sp>
        <p:nvSpPr>
          <p:cNvPr id="46" name="文本框 45"/>
          <p:cNvSpPr txBox="1"/>
          <p:nvPr/>
        </p:nvSpPr>
        <p:spPr>
          <a:xfrm>
            <a:off x="23763522" y="-2563425"/>
            <a:ext cx="3643078" cy="752514"/>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solidFill>
                  <a:schemeClr val="bg1"/>
                </a:solidFill>
                <a:latin typeface="+mn-lt"/>
                <a:cs typeface="+mn-ea"/>
                <a:sym typeface="+mn-lt"/>
              </a:rPr>
              <a:t>八一建军节，带你回到战火纷飞的年代，手机是你的战斗机，人民币是你的子弹，朋友是你的军火库，快乐是你的大本营，这条祝福就是一枚糖衣炮弹</a:t>
            </a:r>
            <a:r>
              <a:rPr lang="en-US" altLang="zh-CN" dirty="0">
                <a:solidFill>
                  <a:schemeClr val="bg1"/>
                </a:solidFill>
                <a:latin typeface="+mn-lt"/>
                <a:cs typeface="+mn-ea"/>
                <a:sym typeface="+mn-lt"/>
              </a:rPr>
              <a:t>!</a:t>
            </a:r>
            <a:endParaRPr lang="zh-CN" altLang="zh-CN" dirty="0">
              <a:solidFill>
                <a:schemeClr val="bg1"/>
              </a:solidFill>
              <a:latin typeface="+mn-lt"/>
              <a:cs typeface="+mn-ea"/>
              <a:sym typeface="+mn-lt"/>
            </a:endParaRPr>
          </a:p>
        </p:txBody>
      </p:sp>
      <p:sp>
        <p:nvSpPr>
          <p:cNvPr id="48" name="文本框 47"/>
          <p:cNvSpPr txBox="1"/>
          <p:nvPr/>
        </p:nvSpPr>
        <p:spPr>
          <a:xfrm>
            <a:off x="22252222" y="-2512625"/>
            <a:ext cx="3643078" cy="752514"/>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a:solidFill>
                  <a:schemeClr val="bg1"/>
                </a:solidFill>
                <a:latin typeface="+mn-lt"/>
                <a:cs typeface="+mn-ea"/>
                <a:sym typeface="+mn-lt"/>
              </a:rPr>
              <a:t>八一八一，心中</a:t>
            </a:r>
            <a:r>
              <a:rPr lang="en-US" altLang="zh-CN">
                <a:solidFill>
                  <a:schemeClr val="bg1"/>
                </a:solidFill>
                <a:latin typeface="+mn-lt"/>
                <a:cs typeface="+mn-ea"/>
                <a:sym typeface="+mn-lt"/>
              </a:rPr>
              <a:t>“</a:t>
            </a:r>
            <a:r>
              <a:rPr lang="zh-CN" altLang="zh-CN">
                <a:solidFill>
                  <a:schemeClr val="bg1"/>
                </a:solidFill>
                <a:latin typeface="+mn-lt"/>
                <a:cs typeface="+mn-ea"/>
                <a:sym typeface="+mn-lt"/>
              </a:rPr>
              <a:t>八</a:t>
            </a:r>
            <a:r>
              <a:rPr lang="en-US" altLang="zh-CN" dirty="0">
                <a:solidFill>
                  <a:schemeClr val="bg1"/>
                </a:solidFill>
                <a:latin typeface="+mn-lt"/>
                <a:cs typeface="+mn-ea"/>
                <a:sym typeface="+mn-lt"/>
              </a:rPr>
              <a:t>”</a:t>
            </a:r>
            <a:r>
              <a:rPr lang="zh-CN" altLang="zh-CN" dirty="0">
                <a:solidFill>
                  <a:schemeClr val="bg1"/>
                </a:solidFill>
                <a:latin typeface="+mn-lt"/>
                <a:cs typeface="+mn-ea"/>
                <a:sym typeface="+mn-lt"/>
              </a:rPr>
              <a:t>你惦记。</a:t>
            </a:r>
            <a:r>
              <a:rPr lang="zh-CN" altLang="zh-CN">
                <a:solidFill>
                  <a:schemeClr val="bg1"/>
                </a:solidFill>
                <a:latin typeface="+mn-lt"/>
                <a:cs typeface="+mn-ea"/>
                <a:sym typeface="+mn-lt"/>
              </a:rPr>
              <a:t>愿你</a:t>
            </a:r>
            <a:r>
              <a:rPr lang="en-US" altLang="zh-CN">
                <a:solidFill>
                  <a:schemeClr val="bg1"/>
                </a:solidFill>
                <a:latin typeface="+mn-lt"/>
                <a:cs typeface="+mn-ea"/>
                <a:sym typeface="+mn-lt"/>
              </a:rPr>
              <a:t>“</a:t>
            </a:r>
            <a:r>
              <a:rPr lang="zh-CN" altLang="zh-CN">
                <a:solidFill>
                  <a:schemeClr val="bg1"/>
                </a:solidFill>
                <a:latin typeface="+mn-lt"/>
                <a:cs typeface="+mn-ea"/>
                <a:sym typeface="+mn-lt"/>
              </a:rPr>
              <a:t>八</a:t>
            </a:r>
            <a:r>
              <a:rPr lang="en-US" altLang="zh-CN" dirty="0">
                <a:solidFill>
                  <a:schemeClr val="bg1"/>
                </a:solidFill>
                <a:latin typeface="+mn-lt"/>
                <a:cs typeface="+mn-ea"/>
                <a:sym typeface="+mn-lt"/>
              </a:rPr>
              <a:t>”</a:t>
            </a:r>
            <a:r>
              <a:rPr lang="zh-CN" altLang="zh-CN" dirty="0">
                <a:solidFill>
                  <a:schemeClr val="bg1"/>
                </a:solidFill>
                <a:latin typeface="+mn-lt"/>
                <a:cs typeface="+mn-ea"/>
                <a:sym typeface="+mn-lt"/>
              </a:rPr>
              <a:t>财富一并</a:t>
            </a:r>
            <a:r>
              <a:rPr lang="zh-CN" altLang="zh-CN">
                <a:solidFill>
                  <a:schemeClr val="bg1"/>
                </a:solidFill>
                <a:latin typeface="+mn-lt"/>
                <a:cs typeface="+mn-ea"/>
                <a:sym typeface="+mn-lt"/>
              </a:rPr>
              <a:t>拿下，</a:t>
            </a:r>
            <a:r>
              <a:rPr lang="en-US" altLang="zh-CN">
                <a:solidFill>
                  <a:schemeClr val="bg1"/>
                </a:solidFill>
                <a:latin typeface="+mn-lt"/>
                <a:cs typeface="+mn-ea"/>
                <a:sym typeface="+mn-lt"/>
              </a:rPr>
              <a:t>“</a:t>
            </a:r>
            <a:r>
              <a:rPr lang="zh-CN" altLang="zh-CN">
                <a:solidFill>
                  <a:schemeClr val="bg1"/>
                </a:solidFill>
                <a:latin typeface="+mn-lt"/>
                <a:cs typeface="+mn-ea"/>
                <a:sym typeface="+mn-lt"/>
              </a:rPr>
              <a:t>八</a:t>
            </a:r>
            <a:r>
              <a:rPr lang="en-US" altLang="zh-CN" dirty="0">
                <a:solidFill>
                  <a:schemeClr val="bg1"/>
                </a:solidFill>
                <a:latin typeface="+mn-lt"/>
                <a:cs typeface="+mn-ea"/>
                <a:sym typeface="+mn-lt"/>
              </a:rPr>
              <a:t>”</a:t>
            </a:r>
            <a:r>
              <a:rPr lang="zh-CN" altLang="zh-CN" dirty="0">
                <a:solidFill>
                  <a:schemeClr val="bg1"/>
                </a:solidFill>
                <a:latin typeface="+mn-lt"/>
                <a:cs typeface="+mn-ea"/>
                <a:sym typeface="+mn-lt"/>
              </a:rPr>
              <a:t>快乐一起</a:t>
            </a:r>
            <a:r>
              <a:rPr lang="zh-CN" altLang="zh-CN">
                <a:solidFill>
                  <a:schemeClr val="bg1"/>
                </a:solidFill>
                <a:latin typeface="+mn-lt"/>
                <a:cs typeface="+mn-ea"/>
                <a:sym typeface="+mn-lt"/>
              </a:rPr>
              <a:t>放飞，</a:t>
            </a:r>
            <a:r>
              <a:rPr lang="en-US" altLang="zh-CN">
                <a:solidFill>
                  <a:schemeClr val="bg1"/>
                </a:solidFill>
                <a:latin typeface="+mn-lt"/>
                <a:cs typeface="+mn-ea"/>
                <a:sym typeface="+mn-lt"/>
              </a:rPr>
              <a:t>“</a:t>
            </a:r>
            <a:r>
              <a:rPr lang="zh-CN" altLang="zh-CN">
                <a:solidFill>
                  <a:schemeClr val="bg1"/>
                </a:solidFill>
                <a:latin typeface="+mn-lt"/>
                <a:cs typeface="+mn-ea"/>
                <a:sym typeface="+mn-lt"/>
              </a:rPr>
              <a:t>八</a:t>
            </a:r>
            <a:r>
              <a:rPr lang="en-US" altLang="zh-CN" dirty="0">
                <a:solidFill>
                  <a:schemeClr val="bg1"/>
                </a:solidFill>
                <a:latin typeface="+mn-lt"/>
                <a:cs typeface="+mn-ea"/>
                <a:sym typeface="+mn-lt"/>
              </a:rPr>
              <a:t>”</a:t>
            </a:r>
            <a:r>
              <a:rPr lang="zh-CN" altLang="zh-CN" dirty="0">
                <a:solidFill>
                  <a:schemeClr val="bg1"/>
                </a:solidFill>
                <a:latin typeface="+mn-lt"/>
                <a:cs typeface="+mn-ea"/>
                <a:sym typeface="+mn-lt"/>
              </a:rPr>
              <a:t>幸运一气</a:t>
            </a:r>
            <a:r>
              <a:rPr lang="zh-CN" altLang="zh-CN">
                <a:solidFill>
                  <a:schemeClr val="bg1"/>
                </a:solidFill>
                <a:latin typeface="+mn-lt"/>
                <a:cs typeface="+mn-ea"/>
                <a:sym typeface="+mn-lt"/>
              </a:rPr>
              <a:t>占据，</a:t>
            </a:r>
            <a:r>
              <a:rPr lang="en-US" altLang="zh-CN">
                <a:solidFill>
                  <a:schemeClr val="bg1"/>
                </a:solidFill>
                <a:latin typeface="+mn-lt"/>
                <a:cs typeface="+mn-ea"/>
                <a:sym typeface="+mn-lt"/>
              </a:rPr>
              <a:t>“</a:t>
            </a:r>
            <a:r>
              <a:rPr lang="zh-CN" altLang="zh-CN">
                <a:solidFill>
                  <a:schemeClr val="bg1"/>
                </a:solidFill>
                <a:latin typeface="+mn-lt"/>
                <a:cs typeface="+mn-ea"/>
                <a:sym typeface="+mn-lt"/>
              </a:rPr>
              <a:t>八</a:t>
            </a:r>
            <a:r>
              <a:rPr lang="en-US" altLang="zh-CN" dirty="0">
                <a:solidFill>
                  <a:schemeClr val="bg1"/>
                </a:solidFill>
                <a:latin typeface="+mn-lt"/>
                <a:cs typeface="+mn-ea"/>
                <a:sym typeface="+mn-lt"/>
              </a:rPr>
              <a:t>”</a:t>
            </a:r>
            <a:r>
              <a:rPr lang="zh-CN" altLang="zh-CN" dirty="0">
                <a:solidFill>
                  <a:schemeClr val="bg1"/>
                </a:solidFill>
                <a:latin typeface="+mn-lt"/>
                <a:cs typeface="+mn-ea"/>
                <a:sym typeface="+mn-lt"/>
              </a:rPr>
              <a:t>烦恼一举</a:t>
            </a:r>
            <a:r>
              <a:rPr lang="zh-CN" altLang="zh-CN">
                <a:solidFill>
                  <a:schemeClr val="bg1"/>
                </a:solidFill>
                <a:latin typeface="+mn-lt"/>
                <a:cs typeface="+mn-ea"/>
                <a:sym typeface="+mn-lt"/>
              </a:rPr>
              <a:t>消灭，</a:t>
            </a:r>
            <a:r>
              <a:rPr lang="en-US" altLang="zh-CN">
                <a:solidFill>
                  <a:schemeClr val="bg1"/>
                </a:solidFill>
                <a:latin typeface="+mn-lt"/>
                <a:cs typeface="+mn-ea"/>
                <a:sym typeface="+mn-lt"/>
              </a:rPr>
              <a:t>“</a:t>
            </a:r>
            <a:r>
              <a:rPr lang="zh-CN" altLang="zh-CN">
                <a:solidFill>
                  <a:schemeClr val="bg1"/>
                </a:solidFill>
                <a:latin typeface="+mn-lt"/>
                <a:cs typeface="+mn-ea"/>
                <a:sym typeface="+mn-lt"/>
              </a:rPr>
              <a:t>八</a:t>
            </a:r>
            <a:r>
              <a:rPr lang="en-US" altLang="zh-CN" dirty="0">
                <a:solidFill>
                  <a:schemeClr val="bg1"/>
                </a:solidFill>
                <a:latin typeface="+mn-lt"/>
                <a:cs typeface="+mn-ea"/>
                <a:sym typeface="+mn-lt"/>
              </a:rPr>
              <a:t>”</a:t>
            </a:r>
            <a:r>
              <a:rPr lang="zh-CN" altLang="zh-CN" dirty="0">
                <a:solidFill>
                  <a:schemeClr val="bg1"/>
                </a:solidFill>
                <a:latin typeface="+mn-lt"/>
                <a:cs typeface="+mn-ea"/>
                <a:sym typeface="+mn-lt"/>
              </a:rPr>
              <a:t>幸福牢牢掌握</a:t>
            </a:r>
            <a:r>
              <a:rPr lang="zh-CN" altLang="zh-CN">
                <a:solidFill>
                  <a:schemeClr val="bg1"/>
                </a:solidFill>
                <a:latin typeface="+mn-lt"/>
                <a:cs typeface="+mn-ea"/>
                <a:sym typeface="+mn-lt"/>
              </a:rPr>
              <a:t>在手中</a:t>
            </a:r>
            <a:r>
              <a:rPr lang="en-US" altLang="zh-CN">
                <a:solidFill>
                  <a:schemeClr val="bg1"/>
                </a:solidFill>
                <a:latin typeface="+mn-lt"/>
                <a:cs typeface="+mn-ea"/>
                <a:sym typeface="+mn-lt"/>
              </a:rPr>
              <a:t>!</a:t>
            </a:r>
            <a:endParaRPr lang="zh-CN" altLang="zh-CN" dirty="0">
              <a:solidFill>
                <a:schemeClr val="bg1"/>
              </a:solidFill>
              <a:latin typeface="+mn-lt"/>
              <a:cs typeface="+mn-ea"/>
              <a:sym typeface="+mn-lt"/>
            </a:endParaRPr>
          </a:p>
        </p:txBody>
      </p:sp>
      <p:sp>
        <p:nvSpPr>
          <p:cNvPr id="50" name="文本框 49"/>
          <p:cNvSpPr txBox="1"/>
          <p:nvPr/>
        </p:nvSpPr>
        <p:spPr>
          <a:xfrm>
            <a:off x="22988822" y="-3198425"/>
            <a:ext cx="3643078" cy="752514"/>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solidFill>
                  <a:schemeClr val="bg1"/>
                </a:solidFill>
                <a:latin typeface="+mn-lt"/>
                <a:cs typeface="+mn-ea"/>
                <a:sym typeface="+mn-lt"/>
              </a:rPr>
              <a:t>建军节八月一日，水陆空祝福送至。祝你爱情如鱼得水，幸福相随</a:t>
            </a:r>
            <a:r>
              <a:rPr lang="en-US" altLang="zh-CN" dirty="0">
                <a:solidFill>
                  <a:schemeClr val="bg1"/>
                </a:solidFill>
                <a:latin typeface="+mn-lt"/>
                <a:cs typeface="+mn-ea"/>
                <a:sym typeface="+mn-lt"/>
              </a:rPr>
              <a:t>!</a:t>
            </a:r>
            <a:r>
              <a:rPr lang="zh-CN" altLang="zh-CN" dirty="0">
                <a:solidFill>
                  <a:schemeClr val="bg1"/>
                </a:solidFill>
                <a:latin typeface="+mn-lt"/>
                <a:cs typeface="+mn-ea"/>
                <a:sym typeface="+mn-lt"/>
              </a:rPr>
              <a:t>祝你工作迈步前进，平步青云</a:t>
            </a:r>
            <a:r>
              <a:rPr lang="en-US" altLang="zh-CN" dirty="0">
                <a:solidFill>
                  <a:schemeClr val="bg1"/>
                </a:solidFill>
                <a:latin typeface="+mn-lt"/>
                <a:cs typeface="+mn-ea"/>
                <a:sym typeface="+mn-lt"/>
              </a:rPr>
              <a:t>!</a:t>
            </a:r>
            <a:r>
              <a:rPr lang="zh-CN" altLang="zh-CN" dirty="0">
                <a:solidFill>
                  <a:schemeClr val="bg1"/>
                </a:solidFill>
                <a:latin typeface="+mn-lt"/>
                <a:cs typeface="+mn-ea"/>
                <a:sym typeface="+mn-lt"/>
              </a:rPr>
              <a:t>祝你生活腾云驾雾，精彩丰富</a:t>
            </a:r>
            <a:r>
              <a:rPr lang="en-US" altLang="zh-CN" dirty="0">
                <a:solidFill>
                  <a:schemeClr val="bg1"/>
                </a:solidFill>
                <a:latin typeface="+mn-lt"/>
                <a:cs typeface="+mn-ea"/>
                <a:sym typeface="+mn-lt"/>
              </a:rPr>
              <a:t>!</a:t>
            </a:r>
            <a:endParaRPr lang="zh-CN" altLang="zh-CN" dirty="0">
              <a:solidFill>
                <a:schemeClr val="bg1"/>
              </a:solidFill>
              <a:latin typeface="+mn-lt"/>
              <a:cs typeface="+mn-ea"/>
              <a:sym typeface="+mn-lt"/>
            </a:endParaRPr>
          </a:p>
        </p:txBody>
      </p:sp>
      <p:sp>
        <p:nvSpPr>
          <p:cNvPr id="52" name="文本框 51"/>
          <p:cNvSpPr txBox="1"/>
          <p:nvPr/>
        </p:nvSpPr>
        <p:spPr>
          <a:xfrm>
            <a:off x="21723391" y="-3271839"/>
            <a:ext cx="3643078" cy="752514"/>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solidFill>
                  <a:schemeClr val="bg1"/>
                </a:solidFill>
                <a:latin typeface="+mn-lt"/>
                <a:cs typeface="+mn-ea"/>
                <a:sym typeface="+mn-lt"/>
              </a:rPr>
              <a:t>八一吹响集结号，在快乐的前线，幸福的子弹呼啸而过，开心的烟火四处升腾，一不小心，你就会踩到爱情的地雷，掉进甜蜜的炮坑，被幸福俘虏</a:t>
            </a:r>
            <a:r>
              <a:rPr lang="en-US" altLang="zh-CN" dirty="0">
                <a:solidFill>
                  <a:schemeClr val="bg1"/>
                </a:solidFill>
                <a:latin typeface="+mn-lt"/>
                <a:cs typeface="+mn-ea"/>
                <a:sym typeface="+mn-lt"/>
              </a:rPr>
              <a:t>!</a:t>
            </a:r>
            <a:endParaRPr lang="zh-CN" altLang="zh-CN" dirty="0">
              <a:solidFill>
                <a:schemeClr val="bg1"/>
              </a:solidFill>
              <a:latin typeface="+mn-lt"/>
              <a:cs typeface="+mn-ea"/>
              <a:sym typeface="+mn-lt"/>
            </a:endParaRPr>
          </a:p>
        </p:txBody>
      </p:sp>
      <p:sp>
        <p:nvSpPr>
          <p:cNvPr id="54" name="平行四边形 53"/>
          <p:cNvSpPr/>
          <p:nvPr/>
        </p:nvSpPr>
        <p:spPr>
          <a:xfrm flipH="1">
            <a:off x="22401932" y="-2571497"/>
            <a:ext cx="5106268" cy="1072897"/>
          </a:xfrm>
          <a:prstGeom prst="parallelogram">
            <a:avLst>
              <a:gd name="adj" fmla="val 51321"/>
            </a:avLst>
          </a:prstGeom>
          <a:gradFill>
            <a:gsLst>
              <a:gs pos="22000">
                <a:schemeClr val="accent2">
                  <a:lumMod val="60000"/>
                  <a:lumOff val="40000"/>
                  <a:alpha val="50000"/>
                </a:schemeClr>
              </a:gs>
              <a:gs pos="100000">
                <a:schemeClr val="accent2">
                  <a:lumMod val="40000"/>
                  <a:lumOff val="60000"/>
                  <a:alpha val="0"/>
                </a:schemeClr>
              </a:gs>
            </a:gsLst>
            <a:lin ang="10800000" scaled="0"/>
          </a:gradFill>
          <a:ln>
            <a:gradFill>
              <a:gsLst>
                <a:gs pos="0">
                  <a:schemeClr val="accent2">
                    <a:lumMod val="40000"/>
                    <a:lumOff val="60000"/>
                  </a:schemeClr>
                </a:gs>
                <a:gs pos="100000">
                  <a:schemeClr val="accent2">
                    <a:lumMod val="40000"/>
                    <a:lumOff val="60000"/>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6" name="平行四边形 55"/>
          <p:cNvSpPr/>
          <p:nvPr/>
        </p:nvSpPr>
        <p:spPr>
          <a:xfrm flipH="1">
            <a:off x="20382632" y="-3562097"/>
            <a:ext cx="5106268" cy="1072897"/>
          </a:xfrm>
          <a:prstGeom prst="parallelogram">
            <a:avLst>
              <a:gd name="adj" fmla="val 51321"/>
            </a:avLst>
          </a:prstGeom>
          <a:gradFill>
            <a:gsLst>
              <a:gs pos="22000">
                <a:schemeClr val="accent2">
                  <a:lumMod val="60000"/>
                  <a:lumOff val="40000"/>
                  <a:alpha val="50000"/>
                </a:schemeClr>
              </a:gs>
              <a:gs pos="100000">
                <a:schemeClr val="accent2">
                  <a:lumMod val="40000"/>
                  <a:lumOff val="60000"/>
                  <a:alpha val="0"/>
                </a:schemeClr>
              </a:gs>
            </a:gsLst>
            <a:lin ang="10800000" scaled="0"/>
          </a:gradFill>
          <a:ln>
            <a:gradFill>
              <a:gsLst>
                <a:gs pos="0">
                  <a:schemeClr val="accent2">
                    <a:lumMod val="40000"/>
                    <a:lumOff val="60000"/>
                  </a:schemeClr>
                </a:gs>
                <a:gs pos="100000">
                  <a:schemeClr val="accent2">
                    <a:lumMod val="40000"/>
                    <a:lumOff val="60000"/>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8" name="平行四边形 57"/>
          <p:cNvSpPr/>
          <p:nvPr/>
        </p:nvSpPr>
        <p:spPr>
          <a:xfrm flipH="1">
            <a:off x="21373232" y="-3562097"/>
            <a:ext cx="5106268" cy="1072897"/>
          </a:xfrm>
          <a:prstGeom prst="parallelogram">
            <a:avLst>
              <a:gd name="adj" fmla="val 51321"/>
            </a:avLst>
          </a:prstGeom>
          <a:gradFill>
            <a:gsLst>
              <a:gs pos="22000">
                <a:schemeClr val="accent2">
                  <a:lumMod val="60000"/>
                  <a:lumOff val="40000"/>
                  <a:alpha val="50000"/>
                </a:schemeClr>
              </a:gs>
              <a:gs pos="100000">
                <a:schemeClr val="accent2">
                  <a:lumMod val="40000"/>
                  <a:lumOff val="60000"/>
                  <a:alpha val="0"/>
                </a:schemeClr>
              </a:gs>
            </a:gsLst>
            <a:lin ang="10800000" scaled="0"/>
          </a:gradFill>
          <a:ln>
            <a:gradFill>
              <a:gsLst>
                <a:gs pos="0">
                  <a:schemeClr val="accent2">
                    <a:lumMod val="40000"/>
                    <a:lumOff val="60000"/>
                  </a:schemeClr>
                </a:gs>
                <a:gs pos="100000">
                  <a:schemeClr val="accent2">
                    <a:lumMod val="40000"/>
                    <a:lumOff val="60000"/>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平行四边形 10"/>
          <p:cNvSpPr/>
          <p:nvPr/>
        </p:nvSpPr>
        <p:spPr>
          <a:xfrm flipH="1">
            <a:off x="989732" y="2258383"/>
            <a:ext cx="5638799" cy="1072897"/>
          </a:xfrm>
          <a:prstGeom prst="parallelogram">
            <a:avLst>
              <a:gd name="adj" fmla="val 51321"/>
            </a:avLst>
          </a:prstGeom>
          <a:gradFill>
            <a:gsLst>
              <a:gs pos="22000">
                <a:schemeClr val="accent2">
                  <a:lumMod val="60000"/>
                  <a:lumOff val="40000"/>
                  <a:alpha val="50000"/>
                </a:schemeClr>
              </a:gs>
              <a:gs pos="100000">
                <a:schemeClr val="accent2">
                  <a:lumMod val="40000"/>
                  <a:lumOff val="60000"/>
                  <a:alpha val="0"/>
                </a:schemeClr>
              </a:gs>
            </a:gsLst>
            <a:lin ang="10800000" scaled="0"/>
          </a:gradFill>
          <a:ln>
            <a:gradFill>
              <a:gsLst>
                <a:gs pos="0">
                  <a:schemeClr val="accent2">
                    <a:lumMod val="40000"/>
                    <a:lumOff val="60000"/>
                  </a:schemeClr>
                </a:gs>
                <a:gs pos="100000">
                  <a:schemeClr val="accent2">
                    <a:lumMod val="40000"/>
                    <a:lumOff val="60000"/>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平行四边形 11"/>
          <p:cNvSpPr/>
          <p:nvPr/>
        </p:nvSpPr>
        <p:spPr>
          <a:xfrm flipH="1">
            <a:off x="6325237" y="3177434"/>
            <a:ext cx="5106268" cy="1072897"/>
          </a:xfrm>
          <a:prstGeom prst="parallelogram">
            <a:avLst>
              <a:gd name="adj" fmla="val 51321"/>
            </a:avLst>
          </a:prstGeom>
          <a:gradFill>
            <a:gsLst>
              <a:gs pos="22000">
                <a:schemeClr val="accent2">
                  <a:lumMod val="60000"/>
                  <a:lumOff val="40000"/>
                  <a:alpha val="50000"/>
                </a:schemeClr>
              </a:gs>
              <a:gs pos="100000">
                <a:schemeClr val="accent2">
                  <a:lumMod val="40000"/>
                  <a:lumOff val="60000"/>
                  <a:alpha val="0"/>
                </a:schemeClr>
              </a:gs>
            </a:gsLst>
            <a:lin ang="10800000" scaled="0"/>
          </a:gradFill>
          <a:ln>
            <a:gradFill>
              <a:gsLst>
                <a:gs pos="0">
                  <a:schemeClr val="accent2">
                    <a:lumMod val="40000"/>
                    <a:lumOff val="60000"/>
                  </a:schemeClr>
                </a:gs>
                <a:gs pos="100000">
                  <a:schemeClr val="accent2">
                    <a:lumMod val="40000"/>
                    <a:lumOff val="60000"/>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文本框 4"/>
          <p:cNvSpPr txBox="1"/>
          <p:nvPr/>
        </p:nvSpPr>
        <p:spPr>
          <a:xfrm>
            <a:off x="7056832" y="1710060"/>
            <a:ext cx="3643078" cy="752514"/>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solidFill>
                  <a:schemeClr val="bg1"/>
                </a:solidFill>
                <a:latin typeface="+mn-lt"/>
                <a:cs typeface="+mn-ea"/>
                <a:sym typeface="+mn-lt"/>
              </a:rPr>
              <a:t>当你来到营房，开心围绕在你身旁</a:t>
            </a:r>
            <a:r>
              <a:rPr lang="en-US" altLang="zh-CN" dirty="0">
                <a:solidFill>
                  <a:schemeClr val="bg1"/>
                </a:solidFill>
                <a:latin typeface="+mn-lt"/>
                <a:cs typeface="+mn-ea"/>
                <a:sym typeface="+mn-lt"/>
              </a:rPr>
              <a:t>;</a:t>
            </a:r>
            <a:r>
              <a:rPr lang="zh-CN" altLang="zh-CN" dirty="0">
                <a:solidFill>
                  <a:schemeClr val="bg1"/>
                </a:solidFill>
                <a:latin typeface="+mn-lt"/>
                <a:cs typeface="+mn-ea"/>
                <a:sym typeface="+mn-lt"/>
              </a:rPr>
              <a:t>当你来到哨所，好运盘旋在你右左</a:t>
            </a:r>
            <a:r>
              <a:rPr lang="en-US" altLang="zh-CN" dirty="0">
                <a:solidFill>
                  <a:schemeClr val="bg1"/>
                </a:solidFill>
                <a:latin typeface="+mn-lt"/>
                <a:cs typeface="+mn-ea"/>
                <a:sym typeface="+mn-lt"/>
              </a:rPr>
              <a:t>;</a:t>
            </a:r>
            <a:r>
              <a:rPr lang="zh-CN" altLang="zh-CN" dirty="0">
                <a:solidFill>
                  <a:schemeClr val="bg1"/>
                </a:solidFill>
                <a:latin typeface="+mn-lt"/>
                <a:cs typeface="+mn-ea"/>
                <a:sym typeface="+mn-lt"/>
              </a:rPr>
              <a:t>当你来到靶场，快乐凝聚在你心房。八一建军节到了，祝：节日快乐</a:t>
            </a:r>
            <a:r>
              <a:rPr lang="en-US" altLang="zh-CN" dirty="0">
                <a:solidFill>
                  <a:schemeClr val="bg1"/>
                </a:solidFill>
                <a:latin typeface="+mn-lt"/>
                <a:cs typeface="+mn-ea"/>
                <a:sym typeface="+mn-lt"/>
              </a:rPr>
              <a:t>!</a:t>
            </a:r>
            <a:endParaRPr lang="zh-CN" altLang="zh-CN" dirty="0">
              <a:solidFill>
                <a:schemeClr val="bg1"/>
              </a:solidFill>
              <a:latin typeface="+mn-lt"/>
              <a:cs typeface="+mn-ea"/>
              <a:sym typeface="+mn-lt"/>
            </a:endParaRPr>
          </a:p>
        </p:txBody>
      </p:sp>
      <p:sp>
        <p:nvSpPr>
          <p:cNvPr id="6" name="文本框 5"/>
          <p:cNvSpPr txBox="1"/>
          <p:nvPr/>
        </p:nvSpPr>
        <p:spPr>
          <a:xfrm>
            <a:off x="6986875" y="4967525"/>
            <a:ext cx="3643078" cy="752514"/>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solidFill>
                  <a:schemeClr val="bg1"/>
                </a:solidFill>
                <a:latin typeface="+mn-lt"/>
                <a:cs typeface="+mn-ea"/>
                <a:sym typeface="+mn-lt"/>
              </a:rPr>
              <a:t>八一建军节，带你回到战火纷飞的年代，手机是你的战斗机，人民币是你的子弹，朋友是你的军火库，快乐是你的大本营，这条祝福就是一枚糖衣炮弹</a:t>
            </a:r>
            <a:r>
              <a:rPr lang="en-US" altLang="zh-CN" dirty="0">
                <a:solidFill>
                  <a:schemeClr val="bg1"/>
                </a:solidFill>
                <a:latin typeface="+mn-lt"/>
                <a:cs typeface="+mn-ea"/>
                <a:sym typeface="+mn-lt"/>
              </a:rPr>
              <a:t>!</a:t>
            </a:r>
            <a:endParaRPr lang="zh-CN" altLang="zh-CN" dirty="0">
              <a:solidFill>
                <a:schemeClr val="bg1"/>
              </a:solidFill>
              <a:latin typeface="+mn-lt"/>
              <a:cs typeface="+mn-ea"/>
              <a:sym typeface="+mn-lt"/>
            </a:endParaRPr>
          </a:p>
        </p:txBody>
      </p:sp>
      <p:sp>
        <p:nvSpPr>
          <p:cNvPr id="7" name="文本框 6"/>
          <p:cNvSpPr txBox="1"/>
          <p:nvPr/>
        </p:nvSpPr>
        <p:spPr>
          <a:xfrm>
            <a:off x="1455063" y="4459539"/>
            <a:ext cx="3643078" cy="752514"/>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a:solidFill>
                  <a:schemeClr val="bg1"/>
                </a:solidFill>
                <a:latin typeface="+mn-lt"/>
                <a:cs typeface="+mn-ea"/>
                <a:sym typeface="+mn-lt"/>
              </a:rPr>
              <a:t>八一八一，心中</a:t>
            </a:r>
            <a:r>
              <a:rPr lang="en-US" altLang="zh-CN">
                <a:solidFill>
                  <a:schemeClr val="bg1"/>
                </a:solidFill>
                <a:latin typeface="+mn-lt"/>
                <a:cs typeface="+mn-ea"/>
                <a:sym typeface="+mn-lt"/>
              </a:rPr>
              <a:t>“</a:t>
            </a:r>
            <a:r>
              <a:rPr lang="zh-CN" altLang="zh-CN">
                <a:solidFill>
                  <a:schemeClr val="bg1"/>
                </a:solidFill>
                <a:latin typeface="+mn-lt"/>
                <a:cs typeface="+mn-ea"/>
                <a:sym typeface="+mn-lt"/>
              </a:rPr>
              <a:t>八</a:t>
            </a:r>
            <a:r>
              <a:rPr lang="en-US" altLang="zh-CN" dirty="0">
                <a:solidFill>
                  <a:schemeClr val="bg1"/>
                </a:solidFill>
                <a:latin typeface="+mn-lt"/>
                <a:cs typeface="+mn-ea"/>
                <a:sym typeface="+mn-lt"/>
              </a:rPr>
              <a:t>”</a:t>
            </a:r>
            <a:r>
              <a:rPr lang="zh-CN" altLang="zh-CN" dirty="0">
                <a:solidFill>
                  <a:schemeClr val="bg1"/>
                </a:solidFill>
                <a:latin typeface="+mn-lt"/>
                <a:cs typeface="+mn-ea"/>
                <a:sym typeface="+mn-lt"/>
              </a:rPr>
              <a:t>你惦记。</a:t>
            </a:r>
            <a:r>
              <a:rPr lang="zh-CN" altLang="zh-CN">
                <a:solidFill>
                  <a:schemeClr val="bg1"/>
                </a:solidFill>
                <a:latin typeface="+mn-lt"/>
                <a:cs typeface="+mn-ea"/>
                <a:sym typeface="+mn-lt"/>
              </a:rPr>
              <a:t>愿你</a:t>
            </a:r>
            <a:r>
              <a:rPr lang="en-US" altLang="zh-CN">
                <a:solidFill>
                  <a:schemeClr val="bg1"/>
                </a:solidFill>
                <a:latin typeface="+mn-lt"/>
                <a:cs typeface="+mn-ea"/>
                <a:sym typeface="+mn-lt"/>
              </a:rPr>
              <a:t>“</a:t>
            </a:r>
            <a:r>
              <a:rPr lang="zh-CN" altLang="zh-CN">
                <a:solidFill>
                  <a:schemeClr val="bg1"/>
                </a:solidFill>
                <a:latin typeface="+mn-lt"/>
                <a:cs typeface="+mn-ea"/>
                <a:sym typeface="+mn-lt"/>
              </a:rPr>
              <a:t>八</a:t>
            </a:r>
            <a:r>
              <a:rPr lang="en-US" altLang="zh-CN" dirty="0">
                <a:solidFill>
                  <a:schemeClr val="bg1"/>
                </a:solidFill>
                <a:latin typeface="+mn-lt"/>
                <a:cs typeface="+mn-ea"/>
                <a:sym typeface="+mn-lt"/>
              </a:rPr>
              <a:t>”</a:t>
            </a:r>
            <a:r>
              <a:rPr lang="zh-CN" altLang="zh-CN" dirty="0">
                <a:solidFill>
                  <a:schemeClr val="bg1"/>
                </a:solidFill>
                <a:latin typeface="+mn-lt"/>
                <a:cs typeface="+mn-ea"/>
                <a:sym typeface="+mn-lt"/>
              </a:rPr>
              <a:t>财富一并</a:t>
            </a:r>
            <a:r>
              <a:rPr lang="zh-CN" altLang="zh-CN">
                <a:solidFill>
                  <a:schemeClr val="bg1"/>
                </a:solidFill>
                <a:latin typeface="+mn-lt"/>
                <a:cs typeface="+mn-ea"/>
                <a:sym typeface="+mn-lt"/>
              </a:rPr>
              <a:t>拿下，</a:t>
            </a:r>
            <a:r>
              <a:rPr lang="en-US" altLang="zh-CN">
                <a:solidFill>
                  <a:schemeClr val="bg1"/>
                </a:solidFill>
                <a:latin typeface="+mn-lt"/>
                <a:cs typeface="+mn-ea"/>
                <a:sym typeface="+mn-lt"/>
              </a:rPr>
              <a:t>“</a:t>
            </a:r>
            <a:r>
              <a:rPr lang="zh-CN" altLang="zh-CN">
                <a:solidFill>
                  <a:schemeClr val="bg1"/>
                </a:solidFill>
                <a:latin typeface="+mn-lt"/>
                <a:cs typeface="+mn-ea"/>
                <a:sym typeface="+mn-lt"/>
              </a:rPr>
              <a:t>八</a:t>
            </a:r>
            <a:r>
              <a:rPr lang="en-US" altLang="zh-CN" dirty="0">
                <a:solidFill>
                  <a:schemeClr val="bg1"/>
                </a:solidFill>
                <a:latin typeface="+mn-lt"/>
                <a:cs typeface="+mn-ea"/>
                <a:sym typeface="+mn-lt"/>
              </a:rPr>
              <a:t>”</a:t>
            </a:r>
            <a:r>
              <a:rPr lang="zh-CN" altLang="zh-CN" dirty="0">
                <a:solidFill>
                  <a:schemeClr val="bg1"/>
                </a:solidFill>
                <a:latin typeface="+mn-lt"/>
                <a:cs typeface="+mn-ea"/>
                <a:sym typeface="+mn-lt"/>
              </a:rPr>
              <a:t>快乐一起</a:t>
            </a:r>
            <a:r>
              <a:rPr lang="zh-CN" altLang="zh-CN">
                <a:solidFill>
                  <a:schemeClr val="bg1"/>
                </a:solidFill>
                <a:latin typeface="+mn-lt"/>
                <a:cs typeface="+mn-ea"/>
                <a:sym typeface="+mn-lt"/>
              </a:rPr>
              <a:t>放飞，</a:t>
            </a:r>
            <a:r>
              <a:rPr lang="en-US" altLang="zh-CN">
                <a:solidFill>
                  <a:schemeClr val="bg1"/>
                </a:solidFill>
                <a:latin typeface="+mn-lt"/>
                <a:cs typeface="+mn-ea"/>
                <a:sym typeface="+mn-lt"/>
              </a:rPr>
              <a:t>“</a:t>
            </a:r>
            <a:r>
              <a:rPr lang="zh-CN" altLang="zh-CN">
                <a:solidFill>
                  <a:schemeClr val="bg1"/>
                </a:solidFill>
                <a:latin typeface="+mn-lt"/>
                <a:cs typeface="+mn-ea"/>
                <a:sym typeface="+mn-lt"/>
              </a:rPr>
              <a:t>八</a:t>
            </a:r>
            <a:r>
              <a:rPr lang="en-US" altLang="zh-CN" dirty="0">
                <a:solidFill>
                  <a:schemeClr val="bg1"/>
                </a:solidFill>
                <a:latin typeface="+mn-lt"/>
                <a:cs typeface="+mn-ea"/>
                <a:sym typeface="+mn-lt"/>
              </a:rPr>
              <a:t>”</a:t>
            </a:r>
            <a:r>
              <a:rPr lang="zh-CN" altLang="zh-CN" dirty="0">
                <a:solidFill>
                  <a:schemeClr val="bg1"/>
                </a:solidFill>
                <a:latin typeface="+mn-lt"/>
                <a:cs typeface="+mn-ea"/>
                <a:sym typeface="+mn-lt"/>
              </a:rPr>
              <a:t>幸运一气</a:t>
            </a:r>
            <a:r>
              <a:rPr lang="zh-CN" altLang="zh-CN">
                <a:solidFill>
                  <a:schemeClr val="bg1"/>
                </a:solidFill>
                <a:latin typeface="+mn-lt"/>
                <a:cs typeface="+mn-ea"/>
                <a:sym typeface="+mn-lt"/>
              </a:rPr>
              <a:t>占据，</a:t>
            </a:r>
            <a:r>
              <a:rPr lang="en-US" altLang="zh-CN">
                <a:solidFill>
                  <a:schemeClr val="bg1"/>
                </a:solidFill>
                <a:latin typeface="+mn-lt"/>
                <a:cs typeface="+mn-ea"/>
                <a:sym typeface="+mn-lt"/>
              </a:rPr>
              <a:t>“</a:t>
            </a:r>
            <a:r>
              <a:rPr lang="zh-CN" altLang="zh-CN">
                <a:solidFill>
                  <a:schemeClr val="bg1"/>
                </a:solidFill>
                <a:latin typeface="+mn-lt"/>
                <a:cs typeface="+mn-ea"/>
                <a:sym typeface="+mn-lt"/>
              </a:rPr>
              <a:t>八</a:t>
            </a:r>
            <a:r>
              <a:rPr lang="en-US" altLang="zh-CN" dirty="0">
                <a:solidFill>
                  <a:schemeClr val="bg1"/>
                </a:solidFill>
                <a:latin typeface="+mn-lt"/>
                <a:cs typeface="+mn-ea"/>
                <a:sym typeface="+mn-lt"/>
              </a:rPr>
              <a:t>”</a:t>
            </a:r>
            <a:r>
              <a:rPr lang="zh-CN" altLang="zh-CN" dirty="0">
                <a:solidFill>
                  <a:schemeClr val="bg1"/>
                </a:solidFill>
                <a:latin typeface="+mn-lt"/>
                <a:cs typeface="+mn-ea"/>
                <a:sym typeface="+mn-lt"/>
              </a:rPr>
              <a:t>烦恼一举</a:t>
            </a:r>
            <a:r>
              <a:rPr lang="zh-CN" altLang="zh-CN">
                <a:solidFill>
                  <a:schemeClr val="bg1"/>
                </a:solidFill>
                <a:latin typeface="+mn-lt"/>
                <a:cs typeface="+mn-ea"/>
                <a:sym typeface="+mn-lt"/>
              </a:rPr>
              <a:t>消灭，</a:t>
            </a:r>
            <a:r>
              <a:rPr lang="en-US" altLang="zh-CN">
                <a:solidFill>
                  <a:schemeClr val="bg1"/>
                </a:solidFill>
                <a:latin typeface="+mn-lt"/>
                <a:cs typeface="+mn-ea"/>
                <a:sym typeface="+mn-lt"/>
              </a:rPr>
              <a:t>“</a:t>
            </a:r>
            <a:r>
              <a:rPr lang="zh-CN" altLang="zh-CN">
                <a:solidFill>
                  <a:schemeClr val="bg1"/>
                </a:solidFill>
                <a:latin typeface="+mn-lt"/>
                <a:cs typeface="+mn-ea"/>
                <a:sym typeface="+mn-lt"/>
              </a:rPr>
              <a:t>八</a:t>
            </a:r>
            <a:r>
              <a:rPr lang="en-US" altLang="zh-CN" dirty="0">
                <a:solidFill>
                  <a:schemeClr val="bg1"/>
                </a:solidFill>
                <a:latin typeface="+mn-lt"/>
                <a:cs typeface="+mn-ea"/>
                <a:sym typeface="+mn-lt"/>
              </a:rPr>
              <a:t>”</a:t>
            </a:r>
            <a:r>
              <a:rPr lang="zh-CN" altLang="zh-CN" dirty="0">
                <a:solidFill>
                  <a:schemeClr val="bg1"/>
                </a:solidFill>
                <a:latin typeface="+mn-lt"/>
                <a:cs typeface="+mn-ea"/>
                <a:sym typeface="+mn-lt"/>
              </a:rPr>
              <a:t>幸福牢牢掌握</a:t>
            </a:r>
            <a:r>
              <a:rPr lang="zh-CN" altLang="zh-CN">
                <a:solidFill>
                  <a:schemeClr val="bg1"/>
                </a:solidFill>
                <a:latin typeface="+mn-lt"/>
                <a:cs typeface="+mn-ea"/>
                <a:sym typeface="+mn-lt"/>
              </a:rPr>
              <a:t>在手中</a:t>
            </a:r>
            <a:r>
              <a:rPr lang="en-US" altLang="zh-CN">
                <a:solidFill>
                  <a:schemeClr val="bg1"/>
                </a:solidFill>
                <a:latin typeface="+mn-lt"/>
                <a:cs typeface="+mn-ea"/>
                <a:sym typeface="+mn-lt"/>
              </a:rPr>
              <a:t>!</a:t>
            </a:r>
            <a:endParaRPr lang="zh-CN" altLang="zh-CN" dirty="0">
              <a:solidFill>
                <a:schemeClr val="bg1"/>
              </a:solidFill>
              <a:latin typeface="+mn-lt"/>
              <a:cs typeface="+mn-ea"/>
              <a:sym typeface="+mn-lt"/>
            </a:endParaRPr>
          </a:p>
        </p:txBody>
      </p:sp>
      <p:sp>
        <p:nvSpPr>
          <p:cNvPr id="8" name="文本框 7"/>
          <p:cNvSpPr txBox="1"/>
          <p:nvPr/>
        </p:nvSpPr>
        <p:spPr>
          <a:xfrm>
            <a:off x="6986875" y="3346569"/>
            <a:ext cx="3643078" cy="752514"/>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solidFill>
                  <a:schemeClr val="bg1"/>
                </a:solidFill>
                <a:latin typeface="+mn-lt"/>
                <a:cs typeface="+mn-ea"/>
                <a:sym typeface="+mn-lt"/>
              </a:rPr>
              <a:t>建军节八月一日，水陆空祝福送至。祝你爱情如鱼得水，幸福相随</a:t>
            </a:r>
            <a:r>
              <a:rPr lang="en-US" altLang="zh-CN" dirty="0">
                <a:solidFill>
                  <a:schemeClr val="bg1"/>
                </a:solidFill>
                <a:latin typeface="+mn-lt"/>
                <a:cs typeface="+mn-ea"/>
                <a:sym typeface="+mn-lt"/>
              </a:rPr>
              <a:t>!</a:t>
            </a:r>
            <a:r>
              <a:rPr lang="zh-CN" altLang="zh-CN" dirty="0">
                <a:solidFill>
                  <a:schemeClr val="bg1"/>
                </a:solidFill>
                <a:latin typeface="+mn-lt"/>
                <a:cs typeface="+mn-ea"/>
                <a:sym typeface="+mn-lt"/>
              </a:rPr>
              <a:t>祝你工作迈步前进，平步青云</a:t>
            </a:r>
            <a:r>
              <a:rPr lang="en-US" altLang="zh-CN" dirty="0">
                <a:solidFill>
                  <a:schemeClr val="bg1"/>
                </a:solidFill>
                <a:latin typeface="+mn-lt"/>
                <a:cs typeface="+mn-ea"/>
                <a:sym typeface="+mn-lt"/>
              </a:rPr>
              <a:t>!</a:t>
            </a:r>
            <a:r>
              <a:rPr lang="zh-CN" altLang="zh-CN" dirty="0">
                <a:solidFill>
                  <a:schemeClr val="bg1"/>
                </a:solidFill>
                <a:latin typeface="+mn-lt"/>
                <a:cs typeface="+mn-ea"/>
                <a:sym typeface="+mn-lt"/>
              </a:rPr>
              <a:t>祝你生活腾云驾雾，精彩丰富</a:t>
            </a:r>
            <a:r>
              <a:rPr lang="en-US" altLang="zh-CN" dirty="0">
                <a:solidFill>
                  <a:schemeClr val="bg1"/>
                </a:solidFill>
                <a:latin typeface="+mn-lt"/>
                <a:cs typeface="+mn-ea"/>
                <a:sym typeface="+mn-lt"/>
              </a:rPr>
              <a:t>!</a:t>
            </a:r>
            <a:endParaRPr lang="zh-CN" altLang="zh-CN" dirty="0">
              <a:solidFill>
                <a:schemeClr val="bg1"/>
              </a:solidFill>
              <a:latin typeface="+mn-lt"/>
              <a:cs typeface="+mn-ea"/>
              <a:sym typeface="+mn-lt"/>
            </a:endParaRPr>
          </a:p>
        </p:txBody>
      </p:sp>
      <p:sp>
        <p:nvSpPr>
          <p:cNvPr id="9" name="文本框 8"/>
          <p:cNvSpPr txBox="1"/>
          <p:nvPr/>
        </p:nvSpPr>
        <p:spPr>
          <a:xfrm>
            <a:off x="1987591" y="2430311"/>
            <a:ext cx="3643078" cy="752514"/>
          </a:xfrm>
          <a:prstGeom prst="rect">
            <a:avLst/>
          </a:prstGeom>
          <a:noFill/>
        </p:spPr>
        <p:txBody>
          <a:bodyPr wrap="square">
            <a:spAutoFit/>
          </a:bodyPr>
          <a:lstStyle>
            <a:defPPr>
              <a:defRPr lang="zh-CN"/>
            </a:defPPr>
            <a:lvl1pP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solidFill>
                  <a:schemeClr val="bg1"/>
                </a:solidFill>
                <a:latin typeface="+mn-lt"/>
                <a:cs typeface="+mn-ea"/>
                <a:sym typeface="+mn-lt"/>
              </a:rPr>
              <a:t>八一吹响集结号，在快乐的前线，幸福的子弹呼啸而过，开心的烟火四处升腾，一不小心，你就会踩到爱情的地雷，掉进甜蜜的炮坑，被幸福俘虏</a:t>
            </a:r>
            <a:r>
              <a:rPr lang="en-US" altLang="zh-CN" dirty="0">
                <a:solidFill>
                  <a:schemeClr val="bg1"/>
                </a:solidFill>
                <a:latin typeface="+mn-lt"/>
                <a:cs typeface="+mn-ea"/>
                <a:sym typeface="+mn-lt"/>
              </a:rPr>
              <a:t>!</a:t>
            </a:r>
            <a:endParaRPr lang="zh-CN" altLang="zh-CN" dirty="0">
              <a:solidFill>
                <a:schemeClr val="bg1"/>
              </a:solidFill>
              <a:latin typeface="+mn-lt"/>
              <a:cs typeface="+mn-ea"/>
              <a:sym typeface="+mn-lt"/>
            </a:endParaRPr>
          </a:p>
        </p:txBody>
      </p:sp>
      <p:sp>
        <p:nvSpPr>
          <p:cNvPr id="13" name="平行四边形 12"/>
          <p:cNvSpPr/>
          <p:nvPr/>
        </p:nvSpPr>
        <p:spPr>
          <a:xfrm flipH="1">
            <a:off x="989732" y="4290404"/>
            <a:ext cx="5106268" cy="1072897"/>
          </a:xfrm>
          <a:prstGeom prst="parallelogram">
            <a:avLst>
              <a:gd name="adj" fmla="val 51321"/>
            </a:avLst>
          </a:prstGeom>
          <a:gradFill>
            <a:gsLst>
              <a:gs pos="22000">
                <a:schemeClr val="accent2">
                  <a:lumMod val="60000"/>
                  <a:lumOff val="40000"/>
                  <a:alpha val="50000"/>
                </a:schemeClr>
              </a:gs>
              <a:gs pos="100000">
                <a:schemeClr val="accent2">
                  <a:lumMod val="40000"/>
                  <a:lumOff val="60000"/>
                  <a:alpha val="0"/>
                </a:schemeClr>
              </a:gs>
            </a:gsLst>
            <a:lin ang="10800000" scaled="0"/>
          </a:gradFill>
          <a:ln>
            <a:gradFill>
              <a:gsLst>
                <a:gs pos="0">
                  <a:schemeClr val="accent2">
                    <a:lumMod val="40000"/>
                    <a:lumOff val="60000"/>
                  </a:schemeClr>
                </a:gs>
                <a:gs pos="100000">
                  <a:schemeClr val="accent2">
                    <a:lumMod val="40000"/>
                    <a:lumOff val="60000"/>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平行四边形 13"/>
          <p:cNvSpPr/>
          <p:nvPr/>
        </p:nvSpPr>
        <p:spPr>
          <a:xfrm flipH="1">
            <a:off x="6325237" y="4798391"/>
            <a:ext cx="5106268" cy="1072897"/>
          </a:xfrm>
          <a:prstGeom prst="parallelogram">
            <a:avLst>
              <a:gd name="adj" fmla="val 51321"/>
            </a:avLst>
          </a:prstGeom>
          <a:gradFill>
            <a:gsLst>
              <a:gs pos="22000">
                <a:schemeClr val="accent2">
                  <a:lumMod val="60000"/>
                  <a:lumOff val="40000"/>
                  <a:alpha val="50000"/>
                </a:schemeClr>
              </a:gs>
              <a:gs pos="100000">
                <a:schemeClr val="accent2">
                  <a:lumMod val="40000"/>
                  <a:lumOff val="60000"/>
                  <a:alpha val="0"/>
                </a:schemeClr>
              </a:gs>
            </a:gsLst>
            <a:lin ang="10800000" scaled="0"/>
          </a:gradFill>
          <a:ln>
            <a:gradFill>
              <a:gsLst>
                <a:gs pos="0">
                  <a:schemeClr val="accent2">
                    <a:lumMod val="40000"/>
                    <a:lumOff val="60000"/>
                  </a:schemeClr>
                </a:gs>
                <a:gs pos="100000">
                  <a:schemeClr val="accent2">
                    <a:lumMod val="40000"/>
                    <a:lumOff val="60000"/>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平行四边形 14"/>
          <p:cNvSpPr/>
          <p:nvPr/>
        </p:nvSpPr>
        <p:spPr>
          <a:xfrm flipH="1">
            <a:off x="6325237" y="1556478"/>
            <a:ext cx="5106268" cy="1072897"/>
          </a:xfrm>
          <a:prstGeom prst="parallelogram">
            <a:avLst>
              <a:gd name="adj" fmla="val 51321"/>
            </a:avLst>
          </a:prstGeom>
          <a:gradFill>
            <a:gsLst>
              <a:gs pos="22000">
                <a:schemeClr val="accent2">
                  <a:lumMod val="60000"/>
                  <a:lumOff val="40000"/>
                  <a:alpha val="50000"/>
                </a:schemeClr>
              </a:gs>
              <a:gs pos="100000">
                <a:schemeClr val="accent2">
                  <a:lumMod val="40000"/>
                  <a:lumOff val="60000"/>
                  <a:alpha val="0"/>
                </a:schemeClr>
              </a:gs>
            </a:gsLst>
            <a:lin ang="10800000" scaled="0"/>
          </a:gradFill>
          <a:ln>
            <a:gradFill>
              <a:gsLst>
                <a:gs pos="0">
                  <a:schemeClr val="accent2">
                    <a:lumMod val="40000"/>
                    <a:lumOff val="60000"/>
                  </a:schemeClr>
                </a:gs>
                <a:gs pos="100000">
                  <a:schemeClr val="accent2">
                    <a:lumMod val="40000"/>
                    <a:lumOff val="60000"/>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A-图片 64" descr="图片包含 游戏机, 体育&#10;&#10;描述已自动生成"/>
          <p:cNvPicPr>
            <a:picLocks noChangeAspect="1"/>
          </p:cNvPicPr>
          <p:nvPr>
            <p:custDataLst>
              <p:tags r:id="rId1"/>
            </p:custDataLst>
          </p:nvPr>
        </p:nvPicPr>
        <p:blipFill>
          <a:blip r:embed="rId37"/>
          <a:stretch>
            <a:fillRect/>
          </a:stretch>
        </p:blipFill>
        <p:spPr>
          <a:xfrm flipH="1">
            <a:off x="10342155" y="3637746"/>
            <a:ext cx="1887473" cy="1264801"/>
          </a:xfrm>
          <a:prstGeom prst="rect">
            <a:avLst/>
          </a:prstGeom>
        </p:spPr>
      </p:pic>
      <p:pic>
        <p:nvPicPr>
          <p:cNvPr id="64" name="PA-图片 63" descr="图片包含 游戏机, 体育&#10;&#10;描述已自动生成"/>
          <p:cNvPicPr>
            <a:picLocks noChangeAspect="1"/>
          </p:cNvPicPr>
          <p:nvPr>
            <p:custDataLst>
              <p:tags r:id="rId2"/>
            </p:custDataLst>
          </p:nvPr>
        </p:nvPicPr>
        <p:blipFill>
          <a:blip r:embed="rId37"/>
          <a:stretch>
            <a:fillRect/>
          </a:stretch>
        </p:blipFill>
        <p:spPr>
          <a:xfrm>
            <a:off x="-23862" y="3637746"/>
            <a:ext cx="1887473" cy="1264801"/>
          </a:xfrm>
          <a:prstGeom prst="rect">
            <a:avLst/>
          </a:prstGeom>
        </p:spPr>
      </p:pic>
      <p:pic>
        <p:nvPicPr>
          <p:cNvPr id="44" name="PA-图片 43" descr="图片包含 游戏机, 烟花, 灯光&#10;&#10;描述已自动生成"/>
          <p:cNvPicPr>
            <a:picLocks noChangeAspect="1"/>
          </p:cNvPicPr>
          <p:nvPr>
            <p:custDataLst>
              <p:tags r:id="rId3"/>
            </p:custDataLst>
          </p:nvPr>
        </p:nvPicPr>
        <p:blipFill rotWithShape="1">
          <a:blip r:embed="rId38" cstate="screen">
            <a:extLst>
              <a:ext uri="{BEBA8EAE-BF5A-486C-A8C5-ECC9F3942E4B}">
                <a14:imgProps xmlns:a14="http://schemas.microsoft.com/office/drawing/2010/main">
                  <a14:imgLayer r:embed="rId39">
                    <a14:imgEffect>
                      <a14:brightnessContrast bright="-78000"/>
                    </a14:imgEffect>
                  </a14:imgLayer>
                </a14:imgProps>
              </a:ext>
            </a:extLst>
          </a:blip>
          <a:srcRect/>
          <a:stretch>
            <a:fillRect/>
          </a:stretch>
        </p:blipFill>
        <p:spPr>
          <a:xfrm>
            <a:off x="3869639" y="-384349"/>
            <a:ext cx="4572000" cy="4121504"/>
          </a:xfrm>
          <a:prstGeom prst="rect">
            <a:avLst/>
          </a:prstGeom>
        </p:spPr>
      </p:pic>
      <p:pic>
        <p:nvPicPr>
          <p:cNvPr id="25" name="PA-图片 24"/>
          <p:cNvPicPr>
            <a:picLocks noChangeAspect="1"/>
          </p:cNvPicPr>
          <p:nvPr>
            <p:custDataLst>
              <p:tags r:id="rId4"/>
            </p:custDataLst>
          </p:nvPr>
        </p:nvPicPr>
        <p:blipFill>
          <a:blip r:embed="rId40" cstate="screen"/>
          <a:stretch>
            <a:fillRect/>
          </a:stretch>
        </p:blipFill>
        <p:spPr>
          <a:xfrm>
            <a:off x="2348262" y="3597131"/>
            <a:ext cx="7773339" cy="1920884"/>
          </a:xfrm>
          <a:prstGeom prst="rect">
            <a:avLst/>
          </a:prstGeom>
        </p:spPr>
      </p:pic>
      <p:sp>
        <p:nvSpPr>
          <p:cNvPr id="15" name="PA-文本框 14"/>
          <p:cNvSpPr txBox="1"/>
          <p:nvPr>
            <p:custDataLst>
              <p:tags r:id="rId5"/>
            </p:custDataLst>
          </p:nvPr>
        </p:nvSpPr>
        <p:spPr>
          <a:xfrm>
            <a:off x="1823039" y="2608689"/>
            <a:ext cx="8545929" cy="2646878"/>
          </a:xfrm>
          <a:prstGeom prst="rect">
            <a:avLst/>
          </a:prstGeom>
          <a:noFill/>
          <a:scene3d>
            <a:camera prst="orthographicFront"/>
            <a:lightRig rig="morning" dir="t"/>
          </a:scene3d>
          <a:sp3d>
            <a:bevelT prst="angle"/>
          </a:sp3d>
        </p:spPr>
        <p:txBody>
          <a:bodyPr wrap="none" rtlCol="0">
            <a:spAutoFit/>
            <a:sp3d extrusionH="57150" prstMaterial="matte">
              <a:bevelT w="12700" h="38100" prst="angle"/>
            </a:sp3d>
          </a:bodyPr>
          <a:lstStyle/>
          <a:p>
            <a:pPr algn="ctr"/>
            <a:r>
              <a:rPr lang="zh-CN" altLang="en-US" sz="16600" spc="-300" dirty="0">
                <a:gradFill>
                  <a:gsLst>
                    <a:gs pos="0">
                      <a:schemeClr val="bg1"/>
                    </a:gs>
                    <a:gs pos="100000">
                      <a:schemeClr val="accent2">
                        <a:lumMod val="60000"/>
                        <a:lumOff val="40000"/>
                      </a:schemeClr>
                    </a:gs>
                  </a:gsLst>
                  <a:lin ang="5400000" scaled="1"/>
                </a:gradFill>
                <a:effectLst>
                  <a:outerShdw blurRad="50800" dist="127000" dir="2700000" algn="tl" rotWithShape="0">
                    <a:prstClr val="black">
                      <a:alpha val="40000"/>
                    </a:prstClr>
                  </a:outerShdw>
                </a:effectLst>
                <a:latin typeface="义启小魏楷" panose="02010601030101010101" pitchFamily="2" charset="-128"/>
                <a:ea typeface="义启小魏楷" panose="02010601030101010101" pitchFamily="2" charset="-128"/>
                <a:cs typeface="+mn-ea"/>
                <a:sym typeface="+mn-lt"/>
              </a:rPr>
              <a:t>谢谢观看</a:t>
            </a:r>
          </a:p>
        </p:txBody>
      </p:sp>
      <p:grpSp>
        <p:nvGrpSpPr>
          <p:cNvPr id="11" name="PA-组合 10"/>
          <p:cNvGrpSpPr/>
          <p:nvPr>
            <p:custDataLst>
              <p:tags r:id="rId6"/>
            </p:custDataLst>
          </p:nvPr>
        </p:nvGrpSpPr>
        <p:grpSpPr>
          <a:xfrm>
            <a:off x="4463032" y="71019"/>
            <a:ext cx="3684182" cy="3733800"/>
            <a:chOff x="3096064" y="289560"/>
            <a:chExt cx="4526280" cy="4587240"/>
          </a:xfrm>
        </p:grpSpPr>
        <p:pic>
          <p:nvPicPr>
            <p:cNvPr id="13" name="PA-图片 12" descr="图片包含 游戏机, 飞机&#10;&#10;描述已自动生成"/>
            <p:cNvPicPr>
              <a:picLocks noChangeAspect="1"/>
            </p:cNvPicPr>
            <p:nvPr>
              <p:custDataLst>
                <p:tags r:id="rId33"/>
              </p:custDataLst>
            </p:nvPr>
          </p:nvPicPr>
          <p:blipFill rotWithShape="1">
            <a:blip r:embed="rId41" cstate="screen"/>
            <a:srcRect/>
            <a:stretch>
              <a:fillRect/>
            </a:stretch>
          </p:blipFill>
          <p:spPr>
            <a:xfrm>
              <a:off x="3096064" y="289560"/>
              <a:ext cx="4343400" cy="4069080"/>
            </a:xfrm>
            <a:prstGeom prst="rect">
              <a:avLst/>
            </a:prstGeom>
          </p:spPr>
        </p:pic>
        <p:pic>
          <p:nvPicPr>
            <p:cNvPr id="16" name="PA-图片 15" descr="图片包含 游戏机, 灯光&#10;&#10;描述已自动生成"/>
            <p:cNvPicPr>
              <a:picLocks noChangeAspect="1"/>
            </p:cNvPicPr>
            <p:nvPr>
              <p:custDataLst>
                <p:tags r:id="rId34"/>
              </p:custDataLst>
            </p:nvPr>
          </p:nvPicPr>
          <p:blipFill rotWithShape="1">
            <a:blip r:embed="rId42" cstate="screen">
              <a:extLst>
                <a:ext uri="{BEBA8EAE-BF5A-486C-A8C5-ECC9F3942E4B}">
                  <a14:imgProps xmlns:a14="http://schemas.microsoft.com/office/drawing/2010/main">
                    <a14:imgLayer r:embed="rId43">
                      <a14:imgEffect>
                        <a14:brightnessContrast bright="13000"/>
                      </a14:imgEffect>
                    </a14:imgLayer>
                  </a14:imgProps>
                </a:ext>
              </a:extLst>
            </a:blip>
            <a:srcRect/>
            <a:stretch>
              <a:fillRect/>
            </a:stretch>
          </p:blipFill>
          <p:spPr>
            <a:xfrm>
              <a:off x="5702104" y="799705"/>
              <a:ext cx="1920240" cy="2209800"/>
            </a:xfrm>
            <a:prstGeom prst="rect">
              <a:avLst/>
            </a:prstGeom>
          </p:spPr>
        </p:pic>
        <p:pic>
          <p:nvPicPr>
            <p:cNvPr id="17" name="PA-图片 16" descr="图片包含 游戏机, 灯光&#10;&#10;描述已自动生成"/>
            <p:cNvPicPr>
              <a:picLocks noChangeAspect="1"/>
            </p:cNvPicPr>
            <p:nvPr>
              <p:custDataLst>
                <p:tags r:id="rId35"/>
              </p:custDataLst>
            </p:nvPr>
          </p:nvPicPr>
          <p:blipFill rotWithShape="1">
            <a:blip r:embed="rId42" cstate="screen">
              <a:extLst>
                <a:ext uri="{BEBA8EAE-BF5A-486C-A8C5-ECC9F3942E4B}">
                  <a14:imgProps xmlns:a14="http://schemas.microsoft.com/office/drawing/2010/main">
                    <a14:imgLayer r:embed="rId43">
                      <a14:imgEffect>
                        <a14:brightnessContrast bright="13000"/>
                      </a14:imgEffect>
                    </a14:imgLayer>
                  </a14:imgProps>
                </a:ext>
              </a:extLst>
            </a:blip>
            <a:srcRect/>
            <a:stretch>
              <a:fillRect/>
            </a:stretch>
          </p:blipFill>
          <p:spPr>
            <a:xfrm>
              <a:off x="3233224" y="2667000"/>
              <a:ext cx="1920240" cy="2209800"/>
            </a:xfrm>
            <a:prstGeom prst="rect">
              <a:avLst/>
            </a:prstGeom>
          </p:spPr>
        </p:pic>
      </p:grpSp>
      <p:grpSp>
        <p:nvGrpSpPr>
          <p:cNvPr id="68" name="PA-组合 67"/>
          <p:cNvGrpSpPr/>
          <p:nvPr>
            <p:custDataLst>
              <p:tags r:id="rId7"/>
            </p:custDataLst>
          </p:nvPr>
        </p:nvGrpSpPr>
        <p:grpSpPr>
          <a:xfrm>
            <a:off x="11071743" y="759750"/>
            <a:ext cx="400110" cy="4586063"/>
            <a:chOff x="11071743" y="1135969"/>
            <a:chExt cx="400110" cy="4586063"/>
          </a:xfrm>
        </p:grpSpPr>
        <p:sp>
          <p:nvSpPr>
            <p:cNvPr id="27" name="PA-文本框 26"/>
            <p:cNvSpPr txBox="1"/>
            <p:nvPr>
              <p:custDataLst>
                <p:tags r:id="rId18"/>
              </p:custDataLst>
            </p:nvPr>
          </p:nvSpPr>
          <p:spPr>
            <a:xfrm>
              <a:off x="11071743" y="1135969"/>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扬</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28" name="PA-文本框 27"/>
            <p:cNvSpPr txBox="1"/>
            <p:nvPr>
              <p:custDataLst>
                <p:tags r:id="rId19"/>
              </p:custDataLst>
            </p:nvPr>
          </p:nvSpPr>
          <p:spPr>
            <a:xfrm>
              <a:off x="11071743" y="1752282"/>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我</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29" name="PA-文本框 28"/>
            <p:cNvSpPr txBox="1"/>
            <p:nvPr>
              <p:custDataLst>
                <p:tags r:id="rId20"/>
              </p:custDataLst>
            </p:nvPr>
          </p:nvSpPr>
          <p:spPr>
            <a:xfrm>
              <a:off x="11071743" y="2368595"/>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军</a:t>
              </a:r>
            </a:p>
          </p:txBody>
        </p:sp>
        <p:sp>
          <p:nvSpPr>
            <p:cNvPr id="30" name="PA-文本框 29"/>
            <p:cNvSpPr txBox="1"/>
            <p:nvPr>
              <p:custDataLst>
                <p:tags r:id="rId21"/>
              </p:custDataLst>
            </p:nvPr>
          </p:nvSpPr>
          <p:spPr>
            <a:xfrm>
              <a:off x="11071743" y="2984908"/>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威</a:t>
              </a:r>
            </a:p>
          </p:txBody>
        </p:sp>
        <p:sp>
          <p:nvSpPr>
            <p:cNvPr id="31" name="PA-文本框 30"/>
            <p:cNvSpPr txBox="1"/>
            <p:nvPr>
              <p:custDataLst>
                <p:tags r:id="rId22"/>
              </p:custDataLst>
            </p:nvPr>
          </p:nvSpPr>
          <p:spPr>
            <a:xfrm>
              <a:off x="11071743" y="3601221"/>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振</a:t>
              </a:r>
            </a:p>
          </p:txBody>
        </p:sp>
        <p:sp>
          <p:nvSpPr>
            <p:cNvPr id="32" name="PA-文本框 31"/>
            <p:cNvSpPr txBox="1"/>
            <p:nvPr>
              <p:custDataLst>
                <p:tags r:id="rId23"/>
              </p:custDataLst>
            </p:nvPr>
          </p:nvSpPr>
          <p:spPr>
            <a:xfrm>
              <a:off x="11071743" y="4217534"/>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兴</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33" name="PA-文本框 32"/>
            <p:cNvSpPr txBox="1"/>
            <p:nvPr>
              <p:custDataLst>
                <p:tags r:id="rId24"/>
              </p:custDataLst>
            </p:nvPr>
          </p:nvSpPr>
          <p:spPr>
            <a:xfrm>
              <a:off x="11071743" y="4833847"/>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中</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34" name="PA-文本框 33"/>
            <p:cNvSpPr txBox="1"/>
            <p:nvPr>
              <p:custDataLst>
                <p:tags r:id="rId25"/>
              </p:custDataLst>
            </p:nvPr>
          </p:nvSpPr>
          <p:spPr>
            <a:xfrm>
              <a:off x="11071743" y="5450163"/>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华</a:t>
              </a:r>
            </a:p>
          </p:txBody>
        </p:sp>
        <p:sp>
          <p:nvSpPr>
            <p:cNvPr id="35" name="PA-5-Point Star 34"/>
            <p:cNvSpPr/>
            <p:nvPr>
              <p:custDataLst>
                <p:tags r:id="rId26"/>
              </p:custDataLst>
            </p:nvPr>
          </p:nvSpPr>
          <p:spPr>
            <a:xfrm>
              <a:off x="11195606" y="1503868"/>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PA-5-Point Star 35"/>
            <p:cNvSpPr/>
            <p:nvPr>
              <p:custDataLst>
                <p:tags r:id="rId27"/>
              </p:custDataLst>
            </p:nvPr>
          </p:nvSpPr>
          <p:spPr>
            <a:xfrm>
              <a:off x="11195606" y="2120181"/>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PA-5-Point Star 36"/>
            <p:cNvSpPr/>
            <p:nvPr>
              <p:custDataLst>
                <p:tags r:id="rId28"/>
              </p:custDataLst>
            </p:nvPr>
          </p:nvSpPr>
          <p:spPr>
            <a:xfrm>
              <a:off x="11195606" y="2736494"/>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PA-5-Point Star 37"/>
            <p:cNvSpPr/>
            <p:nvPr>
              <p:custDataLst>
                <p:tags r:id="rId29"/>
              </p:custDataLst>
            </p:nvPr>
          </p:nvSpPr>
          <p:spPr>
            <a:xfrm>
              <a:off x="11195606" y="3352807"/>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PA-5-Point Star 38"/>
            <p:cNvSpPr/>
            <p:nvPr>
              <p:custDataLst>
                <p:tags r:id="rId30"/>
              </p:custDataLst>
            </p:nvPr>
          </p:nvSpPr>
          <p:spPr>
            <a:xfrm>
              <a:off x="11195606" y="3969120"/>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PA-5-Point Star 39"/>
            <p:cNvSpPr/>
            <p:nvPr>
              <p:custDataLst>
                <p:tags r:id="rId31"/>
              </p:custDataLst>
            </p:nvPr>
          </p:nvSpPr>
          <p:spPr>
            <a:xfrm>
              <a:off x="11195606" y="4585433"/>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PA-5-Point Star 40"/>
            <p:cNvSpPr/>
            <p:nvPr>
              <p:custDataLst>
                <p:tags r:id="rId32"/>
              </p:custDataLst>
            </p:nvPr>
          </p:nvSpPr>
          <p:spPr>
            <a:xfrm>
              <a:off x="11195606" y="5201746"/>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48" name="PA-图片 47"/>
          <p:cNvPicPr>
            <a:picLocks noChangeAspect="1"/>
          </p:cNvPicPr>
          <p:nvPr>
            <p:custDataLst>
              <p:tags r:id="rId8"/>
            </p:custDataLst>
          </p:nvPr>
        </p:nvPicPr>
        <p:blipFill>
          <a:blip r:embed="rId44" cstate="screen"/>
          <a:stretch>
            <a:fillRect/>
          </a:stretch>
        </p:blipFill>
        <p:spPr>
          <a:xfrm>
            <a:off x="2348261" y="-50824"/>
            <a:ext cx="7790044" cy="3845506"/>
          </a:xfrm>
          <a:prstGeom prst="rect">
            <a:avLst/>
          </a:prstGeom>
        </p:spPr>
      </p:pic>
      <p:grpSp>
        <p:nvGrpSpPr>
          <p:cNvPr id="52" name="PA-组合 51"/>
          <p:cNvGrpSpPr/>
          <p:nvPr>
            <p:custDataLst>
              <p:tags r:id="rId9"/>
            </p:custDataLst>
          </p:nvPr>
        </p:nvGrpSpPr>
        <p:grpSpPr>
          <a:xfrm>
            <a:off x="108301" y="231848"/>
            <a:ext cx="1615404" cy="3938668"/>
            <a:chOff x="286290" y="1777840"/>
            <a:chExt cx="1615404" cy="3938668"/>
          </a:xfrm>
        </p:grpSpPr>
        <p:pic>
          <p:nvPicPr>
            <p:cNvPr id="46" name="PA-图片 45" descr="图片包含 游戏机&#10;&#10;描述已自动生成"/>
            <p:cNvPicPr>
              <a:picLocks noChangeAspect="1"/>
            </p:cNvPicPr>
            <p:nvPr>
              <p:custDataLst>
                <p:tags r:id="rId14"/>
              </p:custDataLst>
            </p:nvPr>
          </p:nvPicPr>
          <p:blipFill rotWithShape="1">
            <a:blip r:embed="rId45" cstate="screen"/>
            <a:srcRect l="-4"/>
            <a:stretch>
              <a:fillRect/>
            </a:stretch>
          </p:blipFill>
          <p:spPr>
            <a:xfrm>
              <a:off x="286290" y="1777840"/>
              <a:ext cx="1615404" cy="1055804"/>
            </a:xfrm>
            <a:prstGeom prst="rect">
              <a:avLst/>
            </a:prstGeom>
          </p:spPr>
        </p:pic>
        <p:sp>
          <p:nvSpPr>
            <p:cNvPr id="49" name="PA-文本框 48"/>
            <p:cNvSpPr txBox="1"/>
            <p:nvPr>
              <p:custDataLst>
                <p:tags r:id="rId15"/>
              </p:custDataLst>
            </p:nvPr>
          </p:nvSpPr>
          <p:spPr>
            <a:xfrm>
              <a:off x="741225" y="2905482"/>
              <a:ext cx="353943" cy="2811026"/>
            </a:xfrm>
            <a:prstGeom prst="rect">
              <a:avLst/>
            </a:prstGeom>
            <a:noFill/>
          </p:spPr>
          <p:txBody>
            <a:bodyPr vert="eaVert" wrap="none" rtlCol="0">
              <a:spAutoFit/>
            </a:bodyPr>
            <a:lstStyle/>
            <a:p>
              <a:r>
                <a:rPr lang="zh-CN" altLang="en-US" sz="1100" spc="600" dirty="0">
                  <a:solidFill>
                    <a:schemeClr val="bg1"/>
                  </a:solidFill>
                  <a:cs typeface="+mn-ea"/>
                  <a:sym typeface="+mn-lt"/>
                </a:rPr>
                <a:t>热烈庆祝建军节成立</a:t>
              </a:r>
              <a:r>
                <a:rPr lang="en-US" altLang="zh-CN" sz="1100" spc="600" dirty="0">
                  <a:solidFill>
                    <a:schemeClr val="bg1"/>
                  </a:solidFill>
                  <a:cs typeface="+mn-ea"/>
                  <a:sym typeface="+mn-lt"/>
                </a:rPr>
                <a:t>93</a:t>
              </a:r>
              <a:r>
                <a:rPr lang="zh-CN" altLang="en-US" sz="1100" spc="600" dirty="0">
                  <a:solidFill>
                    <a:schemeClr val="bg1"/>
                  </a:solidFill>
                  <a:cs typeface="+mn-ea"/>
                  <a:sym typeface="+mn-lt"/>
                </a:rPr>
                <a:t>周年</a:t>
              </a:r>
            </a:p>
          </p:txBody>
        </p:sp>
        <p:sp>
          <p:nvSpPr>
            <p:cNvPr id="50" name="PA-文本框 49"/>
            <p:cNvSpPr txBox="1"/>
            <p:nvPr>
              <p:custDataLst>
                <p:tags r:id="rId16"/>
              </p:custDataLst>
            </p:nvPr>
          </p:nvSpPr>
          <p:spPr>
            <a:xfrm>
              <a:off x="652766" y="2558343"/>
              <a:ext cx="989374" cy="276999"/>
            </a:xfrm>
            <a:prstGeom prst="rect">
              <a:avLst/>
            </a:prstGeom>
            <a:noFill/>
          </p:spPr>
          <p:txBody>
            <a:bodyPr wrap="none" rtlCol="0">
              <a:spAutoFit/>
            </a:bodyPr>
            <a:lstStyle/>
            <a:p>
              <a:pPr algn="ctr"/>
              <a:r>
                <a:rPr lang="en-US" altLang="zh-CN" sz="1200" dirty="0" smtClean="0">
                  <a:solidFill>
                    <a:schemeClr val="bg1"/>
                  </a:solidFill>
                  <a:cs typeface="+mn-ea"/>
                  <a:sym typeface="+mn-lt"/>
                </a:rPr>
                <a:t>1927-20XX</a:t>
              </a:r>
              <a:endParaRPr lang="zh-CN" altLang="en-US" sz="1200" dirty="0">
                <a:solidFill>
                  <a:schemeClr val="bg1"/>
                </a:solidFill>
                <a:cs typeface="+mn-ea"/>
                <a:sym typeface="+mn-lt"/>
              </a:endParaRPr>
            </a:p>
          </p:txBody>
        </p:sp>
        <p:sp>
          <p:nvSpPr>
            <p:cNvPr id="51" name="PA-文本框 50"/>
            <p:cNvSpPr txBox="1"/>
            <p:nvPr>
              <p:custDataLst>
                <p:tags r:id="rId17"/>
              </p:custDataLst>
            </p:nvPr>
          </p:nvSpPr>
          <p:spPr>
            <a:xfrm>
              <a:off x="1073515" y="2905482"/>
              <a:ext cx="461665" cy="1438855"/>
            </a:xfrm>
            <a:prstGeom prst="rect">
              <a:avLst/>
            </a:prstGeom>
            <a:noFill/>
          </p:spPr>
          <p:txBody>
            <a:bodyPr vert="eaVert" wrap="none" rtlCol="0">
              <a:spAutoFit/>
            </a:bodyPr>
            <a:lstStyle/>
            <a:p>
              <a:r>
                <a:rPr lang="zh-CN" altLang="en-US" spc="300" dirty="0">
                  <a:solidFill>
                    <a:schemeClr val="bg1"/>
                  </a:solidFill>
                  <a:cs typeface="+mn-ea"/>
                  <a:sym typeface="+mn-lt"/>
                </a:rPr>
                <a:t>八一建军节</a:t>
              </a:r>
            </a:p>
          </p:txBody>
        </p:sp>
      </p:grpSp>
      <p:sp>
        <p:nvSpPr>
          <p:cNvPr id="53" name="PA-文本框 52"/>
          <p:cNvSpPr txBox="1"/>
          <p:nvPr>
            <p:custDataLst>
              <p:tags r:id="rId10"/>
            </p:custDataLst>
          </p:nvPr>
        </p:nvSpPr>
        <p:spPr>
          <a:xfrm>
            <a:off x="492410" y="6133298"/>
            <a:ext cx="11207180" cy="215444"/>
          </a:xfrm>
          <a:prstGeom prst="rect">
            <a:avLst/>
          </a:prstGeom>
          <a:noFill/>
        </p:spPr>
        <p:txBody>
          <a:bodyPr wrap="square" rtlCol="0">
            <a:spAutoFit/>
          </a:bodyPr>
          <a:lstStyle/>
          <a:p>
            <a:pPr algn="dist"/>
            <a:r>
              <a:rPr lang="en-US" altLang="zh-CN" sz="800" dirty="0">
                <a:solidFill>
                  <a:schemeClr val="bg1"/>
                </a:solidFill>
                <a:cs typeface="+mn-ea"/>
                <a:sym typeface="+mn-lt"/>
              </a:rPr>
              <a:t>HOT BLOODED ARMY SOUL</a:t>
            </a:r>
            <a:endParaRPr lang="zh-CN" altLang="en-US" sz="800" dirty="0">
              <a:solidFill>
                <a:schemeClr val="bg1"/>
              </a:solidFill>
              <a:cs typeface="+mn-ea"/>
              <a:sym typeface="+mn-lt"/>
            </a:endParaRPr>
          </a:p>
        </p:txBody>
      </p:sp>
      <p:pic>
        <p:nvPicPr>
          <p:cNvPr id="55" name="PA-图片 54" descr="图片包含 游戏机, 食物, 衬衫&#10;&#10;描述已自动生成"/>
          <p:cNvPicPr>
            <a:picLocks noChangeAspect="1"/>
          </p:cNvPicPr>
          <p:nvPr>
            <p:custDataLst>
              <p:tags r:id="rId11"/>
            </p:custDataLst>
          </p:nvPr>
        </p:nvPicPr>
        <p:blipFill>
          <a:blip r:embed="rId46"/>
          <a:stretch>
            <a:fillRect/>
          </a:stretch>
        </p:blipFill>
        <p:spPr>
          <a:xfrm>
            <a:off x="3422830" y="10320"/>
            <a:ext cx="5670644" cy="2332083"/>
          </a:xfrm>
          <a:prstGeom prst="rect">
            <a:avLst/>
          </a:prstGeom>
        </p:spPr>
      </p:pic>
      <p:pic>
        <p:nvPicPr>
          <p:cNvPr id="62" name="PA-图片 61" descr="图片包含 动物, 鸟, 游戏机&#10;&#10;描述已自动生成"/>
          <p:cNvPicPr>
            <a:picLocks noChangeAspect="1"/>
          </p:cNvPicPr>
          <p:nvPr>
            <p:custDataLst>
              <p:tags r:id="rId12"/>
            </p:custDataLst>
          </p:nvPr>
        </p:nvPicPr>
        <p:blipFill>
          <a:blip r:embed="rId47"/>
          <a:stretch>
            <a:fillRect/>
          </a:stretch>
        </p:blipFill>
        <p:spPr>
          <a:xfrm>
            <a:off x="1278588" y="5069139"/>
            <a:ext cx="966498" cy="541239"/>
          </a:xfrm>
          <a:prstGeom prst="rect">
            <a:avLst/>
          </a:prstGeom>
        </p:spPr>
      </p:pic>
      <p:pic>
        <p:nvPicPr>
          <p:cNvPr id="67" name="PA-图片 66" descr="图片包含 动物, 鸟, 游戏机&#10;&#10;描述已自动生成"/>
          <p:cNvPicPr>
            <a:picLocks noChangeAspect="1"/>
          </p:cNvPicPr>
          <p:nvPr>
            <p:custDataLst>
              <p:tags r:id="rId13"/>
            </p:custDataLst>
          </p:nvPr>
        </p:nvPicPr>
        <p:blipFill rotWithShape="1">
          <a:blip r:embed="rId48" cstate="screen"/>
          <a:srcRect/>
          <a:stretch>
            <a:fillRect/>
          </a:stretch>
        </p:blipFill>
        <p:spPr>
          <a:xfrm>
            <a:off x="9870439" y="2861888"/>
            <a:ext cx="535733" cy="643303"/>
          </a:xfrm>
          <a:prstGeom prst="rect">
            <a:avLst/>
          </a:prstGeom>
        </p:spPr>
      </p:pic>
      <p:sp>
        <p:nvSpPr>
          <p:cNvPr id="70" name="文本框 69"/>
          <p:cNvSpPr txBox="1"/>
          <p:nvPr/>
        </p:nvSpPr>
        <p:spPr>
          <a:xfrm rot="5400000">
            <a:off x="-12534912" y="8700206"/>
            <a:ext cx="1107996" cy="1200329"/>
          </a:xfrm>
          <a:prstGeom prst="rect">
            <a:avLst/>
          </a:prstGeom>
          <a:noFill/>
        </p:spPr>
        <p:txBody>
          <a:bodyPr wrap="none" rtlCol="0">
            <a:spAutoFit/>
            <a:scene3d>
              <a:camera prst="orthographicFront">
                <a:rot lat="0" lon="0" rev="0"/>
              </a:camera>
              <a:lightRig rig="flood" dir="t">
                <a:rot lat="0" lon="0" rev="2400000"/>
              </a:lightRig>
            </a:scene3d>
            <a:sp3d extrusionH="57150">
              <a:bevelT w="88900" h="31750" prst="riblet"/>
            </a:sp3d>
          </a:bodyPr>
          <a:lstStyle/>
          <a:p>
            <a:r>
              <a:rPr lang="zh-CN" altLang="en-US" sz="7200" dirty="0">
                <a:solidFill>
                  <a:schemeClr val="accent2">
                    <a:lumMod val="60000"/>
                    <a:lumOff val="40000"/>
                  </a:schemeClr>
                </a:solidFill>
                <a:effectLst>
                  <a:outerShdw blurRad="50800" dist="38100" dir="2700000" algn="tl" rotWithShape="0">
                    <a:prstClr val="black">
                      <a:alpha val="40000"/>
                    </a:prstClr>
                  </a:outerShdw>
                </a:effectLst>
                <a:cs typeface="+mn-ea"/>
                <a:sym typeface="+mn-lt"/>
              </a:rPr>
              <a:t>目</a:t>
            </a:r>
          </a:p>
        </p:txBody>
      </p:sp>
      <p:sp>
        <p:nvSpPr>
          <p:cNvPr id="71" name="文本框 70"/>
          <p:cNvSpPr txBox="1"/>
          <p:nvPr/>
        </p:nvSpPr>
        <p:spPr>
          <a:xfrm rot="5400000">
            <a:off x="-9629696" y="10280471"/>
            <a:ext cx="1107996" cy="1200329"/>
          </a:xfrm>
          <a:prstGeom prst="rect">
            <a:avLst/>
          </a:prstGeom>
          <a:noFill/>
        </p:spPr>
        <p:txBody>
          <a:bodyPr wrap="none" rtlCol="0">
            <a:spAutoFit/>
            <a:scene3d>
              <a:camera prst="orthographicFront">
                <a:rot lat="0" lon="0" rev="0"/>
              </a:camera>
              <a:lightRig rig="flood" dir="t">
                <a:rot lat="0" lon="0" rev="2400000"/>
              </a:lightRig>
            </a:scene3d>
            <a:sp3d extrusionH="57150">
              <a:bevelT w="88900" h="31750" prst="riblet"/>
            </a:sp3d>
          </a:bodyPr>
          <a:lstStyle/>
          <a:p>
            <a:r>
              <a:rPr lang="zh-CN" altLang="en-US" sz="7200" dirty="0">
                <a:solidFill>
                  <a:schemeClr val="accent2">
                    <a:lumMod val="60000"/>
                    <a:lumOff val="40000"/>
                  </a:schemeClr>
                </a:solidFill>
                <a:effectLst>
                  <a:outerShdw blurRad="50800" dist="38100" dir="2700000" algn="tl" rotWithShape="0">
                    <a:prstClr val="black">
                      <a:alpha val="40000"/>
                    </a:prstClr>
                  </a:outerShdw>
                </a:effectLst>
                <a:cs typeface="+mn-ea"/>
                <a:sym typeface="+mn-lt"/>
              </a:rPr>
              <a:t>录</a:t>
            </a:r>
          </a:p>
        </p:txBody>
      </p:sp>
      <p:grpSp>
        <p:nvGrpSpPr>
          <p:cNvPr id="72" name="组合 71"/>
          <p:cNvGrpSpPr/>
          <p:nvPr/>
        </p:nvGrpSpPr>
        <p:grpSpPr>
          <a:xfrm rot="5400000">
            <a:off x="-9818523" y="9516825"/>
            <a:ext cx="3236685" cy="862314"/>
            <a:chOff x="1013825" y="2881926"/>
            <a:chExt cx="3236685" cy="862314"/>
          </a:xfrm>
        </p:grpSpPr>
        <p:pic>
          <p:nvPicPr>
            <p:cNvPr id="73" name="图片 72" descr="图片包含 动物, 鸟, 游戏机&#10;&#10;描述已自动生成"/>
            <p:cNvPicPr>
              <a:picLocks noChangeAspect="1"/>
            </p:cNvPicPr>
            <p:nvPr/>
          </p:nvPicPr>
          <p:blipFill rotWithShape="1">
            <a:blip r:embed="rId49" cstate="screen"/>
            <a:srcRect/>
            <a:stretch>
              <a:fillRect/>
            </a:stretch>
          </p:blipFill>
          <p:spPr>
            <a:xfrm flipH="1">
              <a:off x="1013825" y="3029852"/>
              <a:ext cx="588311" cy="627478"/>
            </a:xfrm>
            <a:prstGeom prst="rect">
              <a:avLst/>
            </a:prstGeom>
          </p:spPr>
        </p:pic>
        <p:sp>
          <p:nvSpPr>
            <p:cNvPr id="74" name="文本框 73"/>
            <p:cNvSpPr txBox="1"/>
            <p:nvPr/>
          </p:nvSpPr>
          <p:spPr>
            <a:xfrm>
              <a:off x="1724056" y="2881926"/>
              <a:ext cx="1723549" cy="461665"/>
            </a:xfrm>
            <a:prstGeom prst="rect">
              <a:avLst/>
            </a:prstGeom>
            <a:noFill/>
          </p:spPr>
          <p:txBody>
            <a:bodyPr wrap="none" rtlCol="0">
              <a:spAutoFit/>
            </a:bodyPr>
            <a:lstStyle/>
            <a:p>
              <a:r>
                <a:rPr lang="zh-CN" altLang="en-US" sz="2400" dirty="0">
                  <a:solidFill>
                    <a:schemeClr val="accent2">
                      <a:lumMod val="40000"/>
                      <a:lumOff val="60000"/>
                    </a:schemeClr>
                  </a:solidFill>
                  <a:cs typeface="+mn-ea"/>
                  <a:sym typeface="+mn-lt"/>
                </a:rPr>
                <a:t>建军节来历</a:t>
              </a:r>
            </a:p>
          </p:txBody>
        </p:sp>
        <p:sp>
          <p:nvSpPr>
            <p:cNvPr id="75" name="文本框 74"/>
            <p:cNvSpPr txBox="1"/>
            <p:nvPr/>
          </p:nvSpPr>
          <p:spPr>
            <a:xfrm>
              <a:off x="1724057" y="3331819"/>
              <a:ext cx="2526453" cy="412421"/>
            </a:xfrm>
            <a:prstGeom prst="rect">
              <a:avLst/>
            </a:prstGeom>
            <a:noFill/>
          </p:spPr>
          <p:txBody>
            <a:bodyPr wrap="square" rtlCol="0">
              <a:spAutoFit/>
            </a:bodyPr>
            <a:lstStyle/>
            <a:p>
              <a:pPr>
                <a:lnSpc>
                  <a:spcPct val="130000"/>
                </a:lnSpc>
              </a:pPr>
              <a:r>
                <a:rPr lang="en-US" altLang="zh-CN" sz="800" dirty="0">
                  <a:solidFill>
                    <a:schemeClr val="bg1"/>
                  </a:solidFill>
                  <a:cs typeface="+mn-ea"/>
                  <a:sym typeface="+mn-lt"/>
                </a:rPr>
                <a:t>WARMLY CELEBRATE THE 93RD ANNIVERSARY OF THE FOUNDING OF THE PLA</a:t>
              </a:r>
              <a:endParaRPr lang="zh-CN" altLang="en-US" sz="800" dirty="0">
                <a:solidFill>
                  <a:schemeClr val="bg1"/>
                </a:solidFill>
                <a:cs typeface="+mn-ea"/>
                <a:sym typeface="+mn-lt"/>
              </a:endParaRPr>
            </a:p>
          </p:txBody>
        </p:sp>
      </p:grpSp>
      <p:grpSp>
        <p:nvGrpSpPr>
          <p:cNvPr id="76" name="组合 75"/>
          <p:cNvGrpSpPr/>
          <p:nvPr/>
        </p:nvGrpSpPr>
        <p:grpSpPr>
          <a:xfrm rot="5400000">
            <a:off x="-14187324" y="12310825"/>
            <a:ext cx="3236685" cy="862314"/>
            <a:chOff x="7941491" y="2881926"/>
            <a:chExt cx="3236685" cy="862314"/>
          </a:xfrm>
        </p:grpSpPr>
        <p:pic>
          <p:nvPicPr>
            <p:cNvPr id="77" name="图片 76" descr="图片包含 动物, 鸟, 游戏机&#10;&#10;描述已自动生成"/>
            <p:cNvPicPr>
              <a:picLocks noChangeAspect="1"/>
            </p:cNvPicPr>
            <p:nvPr/>
          </p:nvPicPr>
          <p:blipFill rotWithShape="1">
            <a:blip r:embed="rId49" cstate="screen"/>
            <a:srcRect/>
            <a:stretch>
              <a:fillRect/>
            </a:stretch>
          </p:blipFill>
          <p:spPr>
            <a:xfrm flipH="1">
              <a:off x="7941491" y="3029852"/>
              <a:ext cx="588311" cy="627478"/>
            </a:xfrm>
            <a:prstGeom prst="rect">
              <a:avLst/>
            </a:prstGeom>
          </p:spPr>
        </p:pic>
        <p:sp>
          <p:nvSpPr>
            <p:cNvPr id="78" name="文本框 77"/>
            <p:cNvSpPr txBox="1"/>
            <p:nvPr/>
          </p:nvSpPr>
          <p:spPr>
            <a:xfrm>
              <a:off x="8651722" y="2881926"/>
              <a:ext cx="1723549" cy="461665"/>
            </a:xfrm>
            <a:prstGeom prst="rect">
              <a:avLst/>
            </a:prstGeom>
            <a:noFill/>
          </p:spPr>
          <p:txBody>
            <a:bodyPr wrap="none" rtlCol="0">
              <a:spAutoFit/>
            </a:bodyPr>
            <a:lstStyle/>
            <a:p>
              <a:r>
                <a:rPr lang="zh-CN" altLang="en-US" sz="2400" dirty="0">
                  <a:solidFill>
                    <a:schemeClr val="accent2">
                      <a:lumMod val="40000"/>
                      <a:lumOff val="60000"/>
                    </a:schemeClr>
                  </a:solidFill>
                  <a:cs typeface="+mn-ea"/>
                  <a:sym typeface="+mn-lt"/>
                </a:rPr>
                <a:t>建军节知识</a:t>
              </a:r>
            </a:p>
          </p:txBody>
        </p:sp>
        <p:sp>
          <p:nvSpPr>
            <p:cNvPr id="79" name="文本框 78"/>
            <p:cNvSpPr txBox="1"/>
            <p:nvPr/>
          </p:nvSpPr>
          <p:spPr>
            <a:xfrm>
              <a:off x="8651723" y="3331819"/>
              <a:ext cx="2526453" cy="412421"/>
            </a:xfrm>
            <a:prstGeom prst="rect">
              <a:avLst/>
            </a:prstGeom>
            <a:noFill/>
          </p:spPr>
          <p:txBody>
            <a:bodyPr wrap="square" rtlCol="0">
              <a:spAutoFit/>
            </a:bodyPr>
            <a:lstStyle/>
            <a:p>
              <a:pPr>
                <a:lnSpc>
                  <a:spcPct val="130000"/>
                </a:lnSpc>
              </a:pPr>
              <a:r>
                <a:rPr lang="en-US" altLang="zh-CN" sz="800" dirty="0">
                  <a:solidFill>
                    <a:schemeClr val="bg1"/>
                  </a:solidFill>
                  <a:cs typeface="+mn-ea"/>
                  <a:sym typeface="+mn-lt"/>
                </a:rPr>
                <a:t>WARMLY CELEBRATE THE 93RD ANNIVERSARY OF THE FOUNDING OF THE PLA</a:t>
              </a:r>
              <a:endParaRPr lang="zh-CN" altLang="en-US" sz="800" dirty="0">
                <a:solidFill>
                  <a:schemeClr val="bg1"/>
                </a:solidFill>
                <a:cs typeface="+mn-ea"/>
                <a:sym typeface="+mn-lt"/>
              </a:endParaRPr>
            </a:p>
          </p:txBody>
        </p:sp>
      </p:grpSp>
      <p:grpSp>
        <p:nvGrpSpPr>
          <p:cNvPr id="80" name="组合 79"/>
          <p:cNvGrpSpPr/>
          <p:nvPr/>
        </p:nvGrpSpPr>
        <p:grpSpPr>
          <a:xfrm rot="5400000">
            <a:off x="-10377323" y="10228025"/>
            <a:ext cx="3236685" cy="862314"/>
            <a:chOff x="4477658" y="2881926"/>
            <a:chExt cx="3236685" cy="862314"/>
          </a:xfrm>
        </p:grpSpPr>
        <p:pic>
          <p:nvPicPr>
            <p:cNvPr id="81" name="图片 80" descr="图片包含 动物, 鸟, 游戏机&#10;&#10;描述已自动生成"/>
            <p:cNvPicPr>
              <a:picLocks noChangeAspect="1"/>
            </p:cNvPicPr>
            <p:nvPr/>
          </p:nvPicPr>
          <p:blipFill rotWithShape="1">
            <a:blip r:embed="rId49" cstate="screen"/>
            <a:srcRect/>
            <a:stretch>
              <a:fillRect/>
            </a:stretch>
          </p:blipFill>
          <p:spPr>
            <a:xfrm flipH="1">
              <a:off x="4477658" y="3029852"/>
              <a:ext cx="588311" cy="627478"/>
            </a:xfrm>
            <a:prstGeom prst="rect">
              <a:avLst/>
            </a:prstGeom>
          </p:spPr>
        </p:pic>
        <p:sp>
          <p:nvSpPr>
            <p:cNvPr id="82" name="文本框 81"/>
            <p:cNvSpPr txBox="1"/>
            <p:nvPr/>
          </p:nvSpPr>
          <p:spPr>
            <a:xfrm>
              <a:off x="5187889" y="2881926"/>
              <a:ext cx="1723549" cy="461665"/>
            </a:xfrm>
            <a:prstGeom prst="rect">
              <a:avLst/>
            </a:prstGeom>
            <a:noFill/>
          </p:spPr>
          <p:txBody>
            <a:bodyPr wrap="none" rtlCol="0">
              <a:spAutoFit/>
            </a:bodyPr>
            <a:lstStyle/>
            <a:p>
              <a:r>
                <a:rPr lang="zh-CN" altLang="en-US" sz="2400" dirty="0">
                  <a:solidFill>
                    <a:schemeClr val="accent2">
                      <a:lumMod val="40000"/>
                      <a:lumOff val="60000"/>
                    </a:schemeClr>
                  </a:solidFill>
                  <a:cs typeface="+mn-ea"/>
                  <a:sym typeface="+mn-lt"/>
                </a:rPr>
                <a:t>建军节意义</a:t>
              </a:r>
            </a:p>
          </p:txBody>
        </p:sp>
        <p:sp>
          <p:nvSpPr>
            <p:cNvPr id="83" name="文本框 82"/>
            <p:cNvSpPr txBox="1"/>
            <p:nvPr/>
          </p:nvSpPr>
          <p:spPr>
            <a:xfrm>
              <a:off x="5187890" y="3331819"/>
              <a:ext cx="2526453" cy="412421"/>
            </a:xfrm>
            <a:prstGeom prst="rect">
              <a:avLst/>
            </a:prstGeom>
            <a:noFill/>
          </p:spPr>
          <p:txBody>
            <a:bodyPr wrap="square" rtlCol="0">
              <a:spAutoFit/>
            </a:bodyPr>
            <a:lstStyle/>
            <a:p>
              <a:pPr>
                <a:lnSpc>
                  <a:spcPct val="130000"/>
                </a:lnSpc>
              </a:pPr>
              <a:r>
                <a:rPr lang="en-US" altLang="zh-CN" sz="800" dirty="0">
                  <a:solidFill>
                    <a:schemeClr val="bg1"/>
                  </a:solidFill>
                  <a:cs typeface="+mn-ea"/>
                  <a:sym typeface="+mn-lt"/>
                </a:rPr>
                <a:t>WARMLY CELEBRATE THE 93RD ANNIVERSARY OF THE FOUNDING OF THE PLA</a:t>
              </a:r>
              <a:endParaRPr lang="zh-CN" altLang="en-US" sz="800" dirty="0">
                <a:solidFill>
                  <a:schemeClr val="bg1"/>
                </a:solidFill>
                <a:cs typeface="+mn-ea"/>
                <a:sym typeface="+mn-lt"/>
              </a:endParaRPr>
            </a:p>
          </p:txBody>
        </p:sp>
      </p:grpSp>
      <p:grpSp>
        <p:nvGrpSpPr>
          <p:cNvPr id="84" name="组合 83"/>
          <p:cNvGrpSpPr/>
          <p:nvPr/>
        </p:nvGrpSpPr>
        <p:grpSpPr>
          <a:xfrm rot="5400000">
            <a:off x="-14441324" y="11472626"/>
            <a:ext cx="3236685" cy="862313"/>
            <a:chOff x="6209575" y="4286707"/>
            <a:chExt cx="3236685" cy="862313"/>
          </a:xfrm>
        </p:grpSpPr>
        <p:pic>
          <p:nvPicPr>
            <p:cNvPr id="85" name="图片 84" descr="图片包含 动物, 鸟, 游戏机&#10;&#10;描述已自动生成"/>
            <p:cNvPicPr>
              <a:picLocks noChangeAspect="1"/>
            </p:cNvPicPr>
            <p:nvPr/>
          </p:nvPicPr>
          <p:blipFill rotWithShape="1">
            <a:blip r:embed="rId49" cstate="screen"/>
            <a:srcRect/>
            <a:stretch>
              <a:fillRect/>
            </a:stretch>
          </p:blipFill>
          <p:spPr>
            <a:xfrm flipH="1">
              <a:off x="6209575" y="4434633"/>
              <a:ext cx="588311" cy="627478"/>
            </a:xfrm>
            <a:prstGeom prst="rect">
              <a:avLst/>
            </a:prstGeom>
          </p:spPr>
        </p:pic>
        <p:sp>
          <p:nvSpPr>
            <p:cNvPr id="86" name="文本框 85"/>
            <p:cNvSpPr txBox="1"/>
            <p:nvPr/>
          </p:nvSpPr>
          <p:spPr>
            <a:xfrm>
              <a:off x="6919806" y="4286707"/>
              <a:ext cx="1723549" cy="461665"/>
            </a:xfrm>
            <a:prstGeom prst="rect">
              <a:avLst/>
            </a:prstGeom>
            <a:noFill/>
          </p:spPr>
          <p:txBody>
            <a:bodyPr wrap="none" rtlCol="0">
              <a:spAutoFit/>
            </a:bodyPr>
            <a:lstStyle/>
            <a:p>
              <a:r>
                <a:rPr lang="zh-CN" altLang="en-US" sz="2400" dirty="0">
                  <a:solidFill>
                    <a:schemeClr val="accent2">
                      <a:lumMod val="40000"/>
                      <a:lumOff val="60000"/>
                    </a:schemeClr>
                  </a:solidFill>
                  <a:cs typeface="+mn-ea"/>
                  <a:sym typeface="+mn-lt"/>
                </a:rPr>
                <a:t>建军节诗句</a:t>
              </a:r>
            </a:p>
          </p:txBody>
        </p:sp>
        <p:sp>
          <p:nvSpPr>
            <p:cNvPr id="87" name="文本框 86"/>
            <p:cNvSpPr txBox="1"/>
            <p:nvPr/>
          </p:nvSpPr>
          <p:spPr>
            <a:xfrm>
              <a:off x="6919807" y="4736599"/>
              <a:ext cx="2526453" cy="412421"/>
            </a:xfrm>
            <a:prstGeom prst="rect">
              <a:avLst/>
            </a:prstGeom>
            <a:noFill/>
          </p:spPr>
          <p:txBody>
            <a:bodyPr wrap="square" rtlCol="0">
              <a:spAutoFit/>
            </a:bodyPr>
            <a:lstStyle/>
            <a:p>
              <a:pPr>
                <a:lnSpc>
                  <a:spcPct val="130000"/>
                </a:lnSpc>
              </a:pPr>
              <a:r>
                <a:rPr lang="en-US" altLang="zh-CN" sz="800" dirty="0">
                  <a:solidFill>
                    <a:schemeClr val="bg1"/>
                  </a:solidFill>
                  <a:cs typeface="+mn-ea"/>
                  <a:sym typeface="+mn-lt"/>
                </a:rPr>
                <a:t>WARMLY CELEBRATE THE 93RD ANNIVERSARY OF THE FOUNDING OF THE PLA</a:t>
              </a:r>
              <a:endParaRPr lang="zh-CN" altLang="en-US" sz="800" dirty="0">
                <a:solidFill>
                  <a:schemeClr val="bg1"/>
                </a:solidFill>
                <a:cs typeface="+mn-ea"/>
                <a:sym typeface="+mn-lt"/>
              </a:endParaRPr>
            </a:p>
          </p:txBody>
        </p:sp>
      </p:grpSp>
      <p:grpSp>
        <p:nvGrpSpPr>
          <p:cNvPr id="88" name="组合 87"/>
          <p:cNvGrpSpPr/>
          <p:nvPr/>
        </p:nvGrpSpPr>
        <p:grpSpPr>
          <a:xfrm rot="5400000">
            <a:off x="-14581024" y="9580325"/>
            <a:ext cx="3236685" cy="862314"/>
            <a:chOff x="2745742" y="4286707"/>
            <a:chExt cx="3236685" cy="862314"/>
          </a:xfrm>
        </p:grpSpPr>
        <p:pic>
          <p:nvPicPr>
            <p:cNvPr id="89" name="图片 88" descr="图片包含 动物, 鸟, 游戏机&#10;&#10;描述已自动生成"/>
            <p:cNvPicPr>
              <a:picLocks noChangeAspect="1"/>
            </p:cNvPicPr>
            <p:nvPr/>
          </p:nvPicPr>
          <p:blipFill rotWithShape="1">
            <a:blip r:embed="rId49" cstate="screen"/>
            <a:srcRect/>
            <a:stretch>
              <a:fillRect/>
            </a:stretch>
          </p:blipFill>
          <p:spPr>
            <a:xfrm flipH="1">
              <a:off x="2745742" y="4434633"/>
              <a:ext cx="588311" cy="627478"/>
            </a:xfrm>
            <a:prstGeom prst="rect">
              <a:avLst/>
            </a:prstGeom>
          </p:spPr>
        </p:pic>
        <p:sp>
          <p:nvSpPr>
            <p:cNvPr id="90" name="文本框 89"/>
            <p:cNvSpPr txBox="1"/>
            <p:nvPr/>
          </p:nvSpPr>
          <p:spPr>
            <a:xfrm>
              <a:off x="3455973" y="4286707"/>
              <a:ext cx="2339102" cy="461665"/>
            </a:xfrm>
            <a:prstGeom prst="rect">
              <a:avLst/>
            </a:prstGeom>
            <a:noFill/>
          </p:spPr>
          <p:txBody>
            <a:bodyPr wrap="none" rtlCol="0">
              <a:spAutoFit/>
            </a:bodyPr>
            <a:lstStyle/>
            <a:p>
              <a:r>
                <a:rPr lang="zh-CN" altLang="en-US" sz="2400" dirty="0">
                  <a:solidFill>
                    <a:schemeClr val="accent2">
                      <a:lumMod val="40000"/>
                      <a:lumOff val="60000"/>
                    </a:schemeClr>
                  </a:solidFill>
                  <a:cs typeface="+mn-ea"/>
                  <a:sym typeface="+mn-lt"/>
                </a:rPr>
                <a:t>建军节活动策划</a:t>
              </a:r>
            </a:p>
          </p:txBody>
        </p:sp>
        <p:sp>
          <p:nvSpPr>
            <p:cNvPr id="91" name="文本框 90"/>
            <p:cNvSpPr txBox="1"/>
            <p:nvPr/>
          </p:nvSpPr>
          <p:spPr>
            <a:xfrm>
              <a:off x="3455974" y="4736600"/>
              <a:ext cx="2526453" cy="412421"/>
            </a:xfrm>
            <a:prstGeom prst="rect">
              <a:avLst/>
            </a:prstGeom>
            <a:noFill/>
          </p:spPr>
          <p:txBody>
            <a:bodyPr wrap="square" rtlCol="0">
              <a:spAutoFit/>
            </a:bodyPr>
            <a:lstStyle/>
            <a:p>
              <a:pPr>
                <a:lnSpc>
                  <a:spcPct val="130000"/>
                </a:lnSpc>
              </a:pPr>
              <a:r>
                <a:rPr lang="en-US" altLang="zh-CN" sz="800" dirty="0">
                  <a:solidFill>
                    <a:schemeClr val="bg1"/>
                  </a:solidFill>
                  <a:cs typeface="+mn-ea"/>
                  <a:sym typeface="+mn-lt"/>
                </a:rPr>
                <a:t>WARMLY CELEBRATE THE 93RD ANNIVERSARY OF THE FOUNDING OF THE PLA</a:t>
              </a:r>
              <a:endParaRPr lang="zh-CN" altLang="en-US" sz="800" dirty="0">
                <a:solidFill>
                  <a:schemeClr val="bg1"/>
                </a:solidFill>
                <a:cs typeface="+mn-ea"/>
                <a:sym typeface="+mn-lt"/>
              </a:endParaRPr>
            </a:p>
          </p:txBody>
        </p:sp>
      </p:grpSp>
      <p:pic>
        <p:nvPicPr>
          <p:cNvPr id="92" name="图片 91" descr="图片包含 动物, 鸟, 游戏机, 飞行&#10;&#10;描述已自动生成"/>
          <p:cNvPicPr>
            <a:picLocks noChangeAspect="1"/>
          </p:cNvPicPr>
          <p:nvPr/>
        </p:nvPicPr>
        <p:blipFill>
          <a:blip r:embed="rId50" cstate="screen"/>
          <a:stretch>
            <a:fillRect/>
          </a:stretch>
        </p:blipFill>
        <p:spPr>
          <a:xfrm rot="5400000">
            <a:off x="-10264543" y="11363557"/>
            <a:ext cx="599843" cy="599843"/>
          </a:xfrm>
          <a:prstGeom prst="rect">
            <a:avLst/>
          </a:prstGeom>
        </p:spPr>
      </p:pic>
      <p:grpSp>
        <p:nvGrpSpPr>
          <p:cNvPr id="93" name="组合 92"/>
          <p:cNvGrpSpPr/>
          <p:nvPr/>
        </p:nvGrpSpPr>
        <p:grpSpPr>
          <a:xfrm rot="5400000">
            <a:off x="-12554010" y="8342537"/>
            <a:ext cx="400110" cy="4586063"/>
            <a:chOff x="11071743" y="1135969"/>
            <a:chExt cx="400110" cy="4586063"/>
          </a:xfrm>
        </p:grpSpPr>
        <p:sp>
          <p:nvSpPr>
            <p:cNvPr id="94" name="文本框 93"/>
            <p:cNvSpPr txBox="1"/>
            <p:nvPr/>
          </p:nvSpPr>
          <p:spPr>
            <a:xfrm>
              <a:off x="11071743" y="1135969"/>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扬</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95" name="文本框 94"/>
            <p:cNvSpPr txBox="1"/>
            <p:nvPr/>
          </p:nvSpPr>
          <p:spPr>
            <a:xfrm>
              <a:off x="11071743" y="1752282"/>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我</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96" name="文本框 95"/>
            <p:cNvSpPr txBox="1"/>
            <p:nvPr/>
          </p:nvSpPr>
          <p:spPr>
            <a:xfrm>
              <a:off x="11071743" y="2368595"/>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军</a:t>
              </a:r>
            </a:p>
          </p:txBody>
        </p:sp>
        <p:sp>
          <p:nvSpPr>
            <p:cNvPr id="97" name="文本框 96"/>
            <p:cNvSpPr txBox="1"/>
            <p:nvPr/>
          </p:nvSpPr>
          <p:spPr>
            <a:xfrm>
              <a:off x="11071743" y="2984908"/>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威</a:t>
              </a:r>
            </a:p>
          </p:txBody>
        </p:sp>
        <p:sp>
          <p:nvSpPr>
            <p:cNvPr id="98" name="文本框 97"/>
            <p:cNvSpPr txBox="1"/>
            <p:nvPr/>
          </p:nvSpPr>
          <p:spPr>
            <a:xfrm>
              <a:off x="11071743" y="3601221"/>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振</a:t>
              </a:r>
            </a:p>
          </p:txBody>
        </p:sp>
        <p:sp>
          <p:nvSpPr>
            <p:cNvPr id="99" name="文本框 98"/>
            <p:cNvSpPr txBox="1"/>
            <p:nvPr/>
          </p:nvSpPr>
          <p:spPr>
            <a:xfrm>
              <a:off x="11071743" y="4217534"/>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兴</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100" name="文本框 99"/>
            <p:cNvSpPr txBox="1"/>
            <p:nvPr/>
          </p:nvSpPr>
          <p:spPr>
            <a:xfrm>
              <a:off x="11071743" y="4833847"/>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中</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101" name="文本框 100"/>
            <p:cNvSpPr txBox="1"/>
            <p:nvPr/>
          </p:nvSpPr>
          <p:spPr>
            <a:xfrm>
              <a:off x="11071743" y="5450163"/>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华</a:t>
              </a:r>
            </a:p>
          </p:txBody>
        </p:sp>
        <p:sp>
          <p:nvSpPr>
            <p:cNvPr id="102" name="星形: 五角 101"/>
            <p:cNvSpPr/>
            <p:nvPr/>
          </p:nvSpPr>
          <p:spPr>
            <a:xfrm>
              <a:off x="11195606" y="1503868"/>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星形: 五角 102"/>
            <p:cNvSpPr/>
            <p:nvPr/>
          </p:nvSpPr>
          <p:spPr>
            <a:xfrm>
              <a:off x="11195606" y="2120181"/>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 name="星形: 五角 103"/>
            <p:cNvSpPr/>
            <p:nvPr/>
          </p:nvSpPr>
          <p:spPr>
            <a:xfrm>
              <a:off x="11195606" y="2736494"/>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 name="星形: 五角 104"/>
            <p:cNvSpPr/>
            <p:nvPr/>
          </p:nvSpPr>
          <p:spPr>
            <a:xfrm>
              <a:off x="11195606" y="3352807"/>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 name="星形: 五角 105"/>
            <p:cNvSpPr/>
            <p:nvPr/>
          </p:nvSpPr>
          <p:spPr>
            <a:xfrm>
              <a:off x="11195606" y="3969120"/>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 name="星形: 五角 106"/>
            <p:cNvSpPr/>
            <p:nvPr/>
          </p:nvSpPr>
          <p:spPr>
            <a:xfrm>
              <a:off x="11195606" y="4585433"/>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星形: 五角 107"/>
            <p:cNvSpPr/>
            <p:nvPr/>
          </p:nvSpPr>
          <p:spPr>
            <a:xfrm>
              <a:off x="11195606" y="5201746"/>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9" name="组合 108"/>
          <p:cNvGrpSpPr/>
          <p:nvPr/>
        </p:nvGrpSpPr>
        <p:grpSpPr>
          <a:xfrm rot="5400000">
            <a:off x="-13733610" y="9365445"/>
            <a:ext cx="1615404" cy="3933861"/>
            <a:chOff x="286290" y="1777840"/>
            <a:chExt cx="1615404" cy="3933861"/>
          </a:xfrm>
        </p:grpSpPr>
        <p:pic>
          <p:nvPicPr>
            <p:cNvPr id="110" name="图片 109" descr="图片包含 游戏机&#10;&#10;描述已自动生成"/>
            <p:cNvPicPr>
              <a:picLocks noChangeAspect="1"/>
            </p:cNvPicPr>
            <p:nvPr/>
          </p:nvPicPr>
          <p:blipFill rotWithShape="1">
            <a:blip r:embed="rId45" cstate="screen"/>
            <a:srcRect l="-4"/>
            <a:stretch>
              <a:fillRect/>
            </a:stretch>
          </p:blipFill>
          <p:spPr>
            <a:xfrm>
              <a:off x="286290" y="1777840"/>
              <a:ext cx="1615404" cy="1055804"/>
            </a:xfrm>
            <a:prstGeom prst="rect">
              <a:avLst/>
            </a:prstGeom>
          </p:spPr>
        </p:pic>
        <p:sp>
          <p:nvSpPr>
            <p:cNvPr id="111" name="文本框 110"/>
            <p:cNvSpPr txBox="1"/>
            <p:nvPr/>
          </p:nvSpPr>
          <p:spPr>
            <a:xfrm>
              <a:off x="741227" y="2900675"/>
              <a:ext cx="353943" cy="2811026"/>
            </a:xfrm>
            <a:prstGeom prst="rect">
              <a:avLst/>
            </a:prstGeom>
            <a:noFill/>
          </p:spPr>
          <p:txBody>
            <a:bodyPr vert="eaVert" wrap="none" rtlCol="0">
              <a:spAutoFit/>
            </a:bodyPr>
            <a:lstStyle/>
            <a:p>
              <a:r>
                <a:rPr lang="zh-CN" altLang="en-US" sz="1100" spc="600" dirty="0">
                  <a:solidFill>
                    <a:schemeClr val="bg1"/>
                  </a:solidFill>
                  <a:cs typeface="+mn-ea"/>
                  <a:sym typeface="+mn-lt"/>
                </a:rPr>
                <a:t>热烈庆祝建军节成立</a:t>
              </a:r>
              <a:r>
                <a:rPr lang="en-US" altLang="zh-CN" sz="1100" spc="600" dirty="0">
                  <a:solidFill>
                    <a:schemeClr val="bg1"/>
                  </a:solidFill>
                  <a:cs typeface="+mn-ea"/>
                  <a:sym typeface="+mn-lt"/>
                </a:rPr>
                <a:t>93</a:t>
              </a:r>
              <a:r>
                <a:rPr lang="zh-CN" altLang="en-US" sz="1100" spc="600" dirty="0">
                  <a:solidFill>
                    <a:schemeClr val="bg1"/>
                  </a:solidFill>
                  <a:cs typeface="+mn-ea"/>
                  <a:sym typeface="+mn-lt"/>
                </a:rPr>
                <a:t>周年</a:t>
              </a:r>
            </a:p>
          </p:txBody>
        </p:sp>
        <p:sp>
          <p:nvSpPr>
            <p:cNvPr id="112" name="文本框 111"/>
            <p:cNvSpPr txBox="1"/>
            <p:nvPr/>
          </p:nvSpPr>
          <p:spPr>
            <a:xfrm>
              <a:off x="652767" y="2558344"/>
              <a:ext cx="989374" cy="276999"/>
            </a:xfrm>
            <a:prstGeom prst="rect">
              <a:avLst/>
            </a:prstGeom>
            <a:noFill/>
          </p:spPr>
          <p:txBody>
            <a:bodyPr wrap="none" rtlCol="0">
              <a:spAutoFit/>
            </a:bodyPr>
            <a:lstStyle/>
            <a:p>
              <a:pPr algn="ctr"/>
              <a:r>
                <a:rPr lang="en-US" altLang="zh-CN" sz="1200" dirty="0" smtClean="0">
                  <a:solidFill>
                    <a:schemeClr val="bg1"/>
                  </a:solidFill>
                  <a:cs typeface="+mn-ea"/>
                  <a:sym typeface="+mn-lt"/>
                </a:rPr>
                <a:t>1927-20XX</a:t>
              </a:r>
              <a:endParaRPr lang="zh-CN" altLang="en-US" sz="1200" dirty="0">
                <a:solidFill>
                  <a:schemeClr val="bg1"/>
                </a:solidFill>
                <a:cs typeface="+mn-ea"/>
                <a:sym typeface="+mn-lt"/>
              </a:endParaRPr>
            </a:p>
          </p:txBody>
        </p:sp>
        <p:sp>
          <p:nvSpPr>
            <p:cNvPr id="113" name="文本框 112"/>
            <p:cNvSpPr txBox="1"/>
            <p:nvPr/>
          </p:nvSpPr>
          <p:spPr>
            <a:xfrm>
              <a:off x="1073519" y="2905486"/>
              <a:ext cx="461665" cy="1438855"/>
            </a:xfrm>
            <a:prstGeom prst="rect">
              <a:avLst/>
            </a:prstGeom>
            <a:noFill/>
          </p:spPr>
          <p:txBody>
            <a:bodyPr vert="eaVert" wrap="none" rtlCol="0">
              <a:spAutoFit/>
            </a:bodyPr>
            <a:lstStyle/>
            <a:p>
              <a:r>
                <a:rPr lang="zh-CN" altLang="en-US" spc="300" dirty="0">
                  <a:solidFill>
                    <a:schemeClr val="bg1"/>
                  </a:solidFill>
                  <a:cs typeface="+mn-ea"/>
                  <a:sym typeface="+mn-lt"/>
                </a:rPr>
                <a:t>八一建军节</a:t>
              </a:r>
            </a:p>
          </p:txBody>
        </p:sp>
      </p:grpSp>
      <p:sp>
        <p:nvSpPr>
          <p:cNvPr id="114" name="文本框 113"/>
          <p:cNvSpPr txBox="1"/>
          <p:nvPr/>
        </p:nvSpPr>
        <p:spPr>
          <a:xfrm rot="5400000">
            <a:off x="-16881190" y="13905698"/>
            <a:ext cx="11207180" cy="215444"/>
          </a:xfrm>
          <a:prstGeom prst="rect">
            <a:avLst/>
          </a:prstGeom>
          <a:noFill/>
        </p:spPr>
        <p:txBody>
          <a:bodyPr wrap="square" rtlCol="0">
            <a:spAutoFit/>
          </a:bodyPr>
          <a:lstStyle/>
          <a:p>
            <a:pPr algn="dist"/>
            <a:r>
              <a:rPr lang="en-US" altLang="zh-CN" sz="800" dirty="0">
                <a:solidFill>
                  <a:schemeClr val="bg1"/>
                </a:solidFill>
                <a:cs typeface="+mn-ea"/>
                <a:sym typeface="+mn-lt"/>
              </a:rPr>
              <a:t>HOT BLOODED ARMY SOUL</a:t>
            </a:r>
            <a:endParaRPr lang="zh-CN" altLang="en-US" sz="800" dirty="0">
              <a:solidFill>
                <a:schemeClr val="bg1"/>
              </a:solidFill>
              <a:cs typeface="+mn-ea"/>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14:presetBounceEnd="38000">
                                      <p:stCondLst>
                                        <p:cond delay="0"/>
                                      </p:stCondLst>
                                      <p:childTnLst>
                                        <p:set>
                                          <p:cBhvr>
                                            <p:cTn id="6" dur="1" fill="hold">
                                              <p:stCondLst>
                                                <p:cond delay="0"/>
                                              </p:stCondLst>
                                            </p:cTn>
                                            <p:tgtEl>
                                              <p:spTgt spid="65"/>
                                            </p:tgtEl>
                                            <p:attrNameLst>
                                              <p:attrName>style.visibility</p:attrName>
                                            </p:attrNameLst>
                                          </p:cBhvr>
                                          <p:to>
                                            <p:strVal val="visible"/>
                                          </p:to>
                                        </p:set>
                                        <p:anim to="" calcmode="lin" valueType="num" p14:bounceEnd="38000">
                                          <p:cBhvr>
                                            <p:cTn id="7" dur="2000" fill="hold">
                                              <p:stCondLst>
                                                <p:cond delay="0"/>
                                              </p:stCondLst>
                                            </p:cTn>
                                            <p:tgtEl>
                                              <p:spTgt spid="6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6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14:presetBounceEnd="38000">
                                      <p:stCondLst>
                                        <p:cond delay="0"/>
                                      </p:stCondLst>
                                      <p:childTnLst>
                                        <p:set>
                                          <p:cBhvr>
                                            <p:cTn id="10" dur="1" fill="hold">
                                              <p:stCondLst>
                                                <p:cond delay="0"/>
                                              </p:stCondLst>
                                            </p:cTn>
                                            <p:tgtEl>
                                              <p:spTgt spid="64"/>
                                            </p:tgtEl>
                                            <p:attrNameLst>
                                              <p:attrName>style.visibility</p:attrName>
                                            </p:attrNameLst>
                                          </p:cBhvr>
                                          <p:to>
                                            <p:strVal val="visible"/>
                                          </p:to>
                                        </p:set>
                                        <p:anim to="" calcmode="lin" valueType="num" p14:bounceEnd="38000">
                                          <p:cBhvr>
                                            <p:cTn id="11" dur="2000" fill="hold">
                                              <p:stCondLst>
                                                <p:cond delay="0"/>
                                              </p:stCondLst>
                                            </p:cTn>
                                            <p:tgtEl>
                                              <p:spTgt spid="6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6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14:presetBounceEnd="38000">
                                      <p:stCondLst>
                                        <p:cond delay="0"/>
                                      </p:stCondLst>
                                      <p:childTnLst>
                                        <p:set>
                                          <p:cBhvr>
                                            <p:cTn id="14" dur="1" fill="hold">
                                              <p:stCondLst>
                                                <p:cond delay="0"/>
                                              </p:stCondLst>
                                            </p:cTn>
                                            <p:tgtEl>
                                              <p:spTgt spid="44"/>
                                            </p:tgtEl>
                                            <p:attrNameLst>
                                              <p:attrName>style.visibility</p:attrName>
                                            </p:attrNameLst>
                                          </p:cBhvr>
                                          <p:to>
                                            <p:strVal val="visible"/>
                                          </p:to>
                                        </p:set>
                                        <p:anim to="" calcmode="lin" valueType="num" p14:bounceEnd="38000">
                                          <p:cBhvr>
                                            <p:cTn id="15" dur="2000" fill="hold">
                                              <p:stCondLst>
                                                <p:cond delay="0"/>
                                              </p:stCondLst>
                                            </p:cTn>
                                            <p:tgtEl>
                                              <p:spTgt spid="4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4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14:presetBounceEnd="38000">
                                      <p:stCondLst>
                                        <p:cond delay="0"/>
                                      </p:stCondLst>
                                      <p:childTnLst>
                                        <p:set>
                                          <p:cBhvr>
                                            <p:cTn id="18" dur="1" fill="hold">
                                              <p:stCondLst>
                                                <p:cond delay="0"/>
                                              </p:stCondLst>
                                            </p:cTn>
                                            <p:tgtEl>
                                              <p:spTgt spid="25"/>
                                            </p:tgtEl>
                                            <p:attrNameLst>
                                              <p:attrName>style.visibility</p:attrName>
                                            </p:attrNameLst>
                                          </p:cBhvr>
                                          <p:to>
                                            <p:strVal val="visible"/>
                                          </p:to>
                                        </p:set>
                                        <p:anim to="" calcmode="lin" valueType="num" p14:bounceEnd="38000">
                                          <p:cBhvr>
                                            <p:cTn id="19" dur="2000" fill="hold">
                                              <p:stCondLst>
                                                <p:cond delay="0"/>
                                              </p:stCondLst>
                                            </p:cTn>
                                            <p:tgtEl>
                                              <p:spTgt spid="2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2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14:presetBounceEnd="38000">
                                      <p:stCondLst>
                                        <p:cond delay="0"/>
                                      </p:stCondLst>
                                      <p:childTnLst>
                                        <p:set>
                                          <p:cBhvr>
                                            <p:cTn id="22" dur="1" fill="hold">
                                              <p:stCondLst>
                                                <p:cond delay="0"/>
                                              </p:stCondLst>
                                            </p:cTn>
                                            <p:tgtEl>
                                              <p:spTgt spid="15"/>
                                            </p:tgtEl>
                                            <p:attrNameLst>
                                              <p:attrName>style.visibility</p:attrName>
                                            </p:attrNameLst>
                                          </p:cBhvr>
                                          <p:to>
                                            <p:strVal val="visible"/>
                                          </p:to>
                                        </p:set>
                                        <p:anim to="" calcmode="lin" valueType="num" p14:bounceEnd="38000">
                                          <p:cBhvr>
                                            <p:cTn id="23" dur="2000" fill="hold">
                                              <p:stCondLst>
                                                <p:cond delay="0"/>
                                              </p:stCondLst>
                                            </p:cTn>
                                            <p:tgtEl>
                                              <p:spTgt spid="1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1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nodeType="withEffect" p14:presetBounceEnd="38000">
                                      <p:stCondLst>
                                        <p:cond delay="0"/>
                                      </p:stCondLst>
                                      <p:childTnLst>
                                        <p:set>
                                          <p:cBhvr>
                                            <p:cTn id="26" dur="1" fill="hold">
                                              <p:stCondLst>
                                                <p:cond delay="0"/>
                                              </p:stCondLst>
                                            </p:cTn>
                                            <p:tgtEl>
                                              <p:spTgt spid="11"/>
                                            </p:tgtEl>
                                            <p:attrNameLst>
                                              <p:attrName>style.visibility</p:attrName>
                                            </p:attrNameLst>
                                          </p:cBhvr>
                                          <p:to>
                                            <p:strVal val="visible"/>
                                          </p:to>
                                        </p:set>
                                        <p:anim to="" calcmode="lin" valueType="num" p14:bounceEnd="38000">
                                          <p:cBhvr>
                                            <p:cTn id="27" dur="2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nodeType="withEffect" p14:presetBounceEnd="38000">
                                      <p:stCondLst>
                                        <p:cond delay="0"/>
                                      </p:stCondLst>
                                      <p:childTnLst>
                                        <p:set>
                                          <p:cBhvr>
                                            <p:cTn id="30" dur="1" fill="hold">
                                              <p:stCondLst>
                                                <p:cond delay="0"/>
                                              </p:stCondLst>
                                            </p:cTn>
                                            <p:tgtEl>
                                              <p:spTgt spid="68"/>
                                            </p:tgtEl>
                                            <p:attrNameLst>
                                              <p:attrName>style.visibility</p:attrName>
                                            </p:attrNameLst>
                                          </p:cBhvr>
                                          <p:to>
                                            <p:strVal val="visible"/>
                                          </p:to>
                                        </p:set>
                                        <p:anim to="" calcmode="lin" valueType="num" p14:bounceEnd="38000">
                                          <p:cBhvr>
                                            <p:cTn id="31" dur="2000" fill="hold">
                                              <p:stCondLst>
                                                <p:cond delay="0"/>
                                              </p:stCondLst>
                                            </p:cTn>
                                            <p:tgtEl>
                                              <p:spTgt spid="6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6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nodeType="withEffect" p14:presetBounceEnd="38000">
                                      <p:stCondLst>
                                        <p:cond delay="0"/>
                                      </p:stCondLst>
                                      <p:childTnLst>
                                        <p:set>
                                          <p:cBhvr>
                                            <p:cTn id="34" dur="1" fill="hold">
                                              <p:stCondLst>
                                                <p:cond delay="0"/>
                                              </p:stCondLst>
                                            </p:cTn>
                                            <p:tgtEl>
                                              <p:spTgt spid="48"/>
                                            </p:tgtEl>
                                            <p:attrNameLst>
                                              <p:attrName>style.visibility</p:attrName>
                                            </p:attrNameLst>
                                          </p:cBhvr>
                                          <p:to>
                                            <p:strVal val="visible"/>
                                          </p:to>
                                        </p:set>
                                        <p:anim to="" calcmode="lin" valueType="num" p14:bounceEnd="38000">
                                          <p:cBhvr>
                                            <p:cTn id="35" dur="2000" fill="hold">
                                              <p:stCondLst>
                                                <p:cond delay="0"/>
                                              </p:stCondLst>
                                            </p:cTn>
                                            <p:tgtEl>
                                              <p:spTgt spid="4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4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nodeType="withEffect" p14:presetBounceEnd="38000">
                                      <p:stCondLst>
                                        <p:cond delay="0"/>
                                      </p:stCondLst>
                                      <p:childTnLst>
                                        <p:set>
                                          <p:cBhvr>
                                            <p:cTn id="38" dur="1" fill="hold">
                                              <p:stCondLst>
                                                <p:cond delay="0"/>
                                              </p:stCondLst>
                                            </p:cTn>
                                            <p:tgtEl>
                                              <p:spTgt spid="52"/>
                                            </p:tgtEl>
                                            <p:attrNameLst>
                                              <p:attrName>style.visibility</p:attrName>
                                            </p:attrNameLst>
                                          </p:cBhvr>
                                          <p:to>
                                            <p:strVal val="visible"/>
                                          </p:to>
                                        </p:set>
                                        <p:anim to="" calcmode="lin" valueType="num" p14:bounceEnd="38000">
                                          <p:cBhvr>
                                            <p:cTn id="39" dur="2000" fill="hold">
                                              <p:stCondLst>
                                                <p:cond delay="0"/>
                                              </p:stCondLst>
                                            </p:cTn>
                                            <p:tgtEl>
                                              <p:spTgt spid="5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0" dur="2000" fill="hold">
                                              <p:stCondLst>
                                                <p:cond delay="0"/>
                                              </p:stCondLst>
                                            </p:cTn>
                                            <p:tgtEl>
                                              <p:spTgt spid="5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14:presetBounceEnd="38000">
                                      <p:stCondLst>
                                        <p:cond delay="0"/>
                                      </p:stCondLst>
                                      <p:childTnLst>
                                        <p:set>
                                          <p:cBhvr>
                                            <p:cTn id="42" dur="1" fill="hold">
                                              <p:stCondLst>
                                                <p:cond delay="0"/>
                                              </p:stCondLst>
                                            </p:cTn>
                                            <p:tgtEl>
                                              <p:spTgt spid="53"/>
                                            </p:tgtEl>
                                            <p:attrNameLst>
                                              <p:attrName>style.visibility</p:attrName>
                                            </p:attrNameLst>
                                          </p:cBhvr>
                                          <p:to>
                                            <p:strVal val="visible"/>
                                          </p:to>
                                        </p:set>
                                        <p:anim to="" calcmode="lin" valueType="num" p14:bounceEnd="38000">
                                          <p:cBhvr>
                                            <p:cTn id="43" dur="2000" fill="hold">
                                              <p:stCondLst>
                                                <p:cond delay="0"/>
                                              </p:stCondLst>
                                            </p:cTn>
                                            <p:tgtEl>
                                              <p:spTgt spid="5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4" dur="2000" fill="hold">
                                              <p:stCondLst>
                                                <p:cond delay="0"/>
                                              </p:stCondLst>
                                            </p:cTn>
                                            <p:tgtEl>
                                              <p:spTgt spid="5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nodeType="withEffect" p14:presetBounceEnd="38000">
                                      <p:stCondLst>
                                        <p:cond delay="0"/>
                                      </p:stCondLst>
                                      <p:childTnLst>
                                        <p:set>
                                          <p:cBhvr>
                                            <p:cTn id="46" dur="1" fill="hold">
                                              <p:stCondLst>
                                                <p:cond delay="0"/>
                                              </p:stCondLst>
                                            </p:cTn>
                                            <p:tgtEl>
                                              <p:spTgt spid="55"/>
                                            </p:tgtEl>
                                            <p:attrNameLst>
                                              <p:attrName>style.visibility</p:attrName>
                                            </p:attrNameLst>
                                          </p:cBhvr>
                                          <p:to>
                                            <p:strVal val="visible"/>
                                          </p:to>
                                        </p:set>
                                        <p:anim to="" calcmode="lin" valueType="num" p14:bounceEnd="38000">
                                          <p:cBhvr>
                                            <p:cTn id="47" dur="2000" fill="hold">
                                              <p:stCondLst>
                                                <p:cond delay="0"/>
                                              </p:stCondLst>
                                            </p:cTn>
                                            <p:tgtEl>
                                              <p:spTgt spid="5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8" dur="2000" fill="hold">
                                              <p:stCondLst>
                                                <p:cond delay="0"/>
                                              </p:stCondLst>
                                            </p:cTn>
                                            <p:tgtEl>
                                              <p:spTgt spid="5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nodeType="withEffect" p14:presetBounceEnd="38000">
                                      <p:stCondLst>
                                        <p:cond delay="0"/>
                                      </p:stCondLst>
                                      <p:childTnLst>
                                        <p:set>
                                          <p:cBhvr>
                                            <p:cTn id="50" dur="1" fill="hold">
                                              <p:stCondLst>
                                                <p:cond delay="0"/>
                                              </p:stCondLst>
                                            </p:cTn>
                                            <p:tgtEl>
                                              <p:spTgt spid="62"/>
                                            </p:tgtEl>
                                            <p:attrNameLst>
                                              <p:attrName>style.visibility</p:attrName>
                                            </p:attrNameLst>
                                          </p:cBhvr>
                                          <p:to>
                                            <p:strVal val="visible"/>
                                          </p:to>
                                        </p:set>
                                        <p:anim to="" calcmode="lin" valueType="num" p14:bounceEnd="38000">
                                          <p:cBhvr>
                                            <p:cTn id="51" dur="2000" fill="hold">
                                              <p:stCondLst>
                                                <p:cond delay="0"/>
                                              </p:stCondLst>
                                            </p:cTn>
                                            <p:tgtEl>
                                              <p:spTgt spid="6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52" dur="2000" fill="hold">
                                              <p:stCondLst>
                                                <p:cond delay="0"/>
                                              </p:stCondLst>
                                            </p:cTn>
                                            <p:tgtEl>
                                              <p:spTgt spid="6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3" presetID="0" presetClass="entr" presetSubtype="0" fill="hold" nodeType="withEffect" p14:presetBounceEnd="38000">
                                      <p:stCondLst>
                                        <p:cond delay="0"/>
                                      </p:stCondLst>
                                      <p:childTnLst>
                                        <p:set>
                                          <p:cBhvr>
                                            <p:cTn id="54" dur="1" fill="hold">
                                              <p:stCondLst>
                                                <p:cond delay="0"/>
                                              </p:stCondLst>
                                            </p:cTn>
                                            <p:tgtEl>
                                              <p:spTgt spid="67"/>
                                            </p:tgtEl>
                                            <p:attrNameLst>
                                              <p:attrName>style.visibility</p:attrName>
                                            </p:attrNameLst>
                                          </p:cBhvr>
                                          <p:to>
                                            <p:strVal val="visible"/>
                                          </p:to>
                                        </p:set>
                                        <p:anim to="" calcmode="lin" valueType="num" p14:bounceEnd="38000">
                                          <p:cBhvr>
                                            <p:cTn id="55" dur="2000" fill="hold">
                                              <p:stCondLst>
                                                <p:cond delay="0"/>
                                              </p:stCondLst>
                                            </p:cTn>
                                            <p:tgtEl>
                                              <p:spTgt spid="6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56" dur="2000" fill="hold">
                                              <p:stCondLst>
                                                <p:cond delay="0"/>
                                              </p:stCondLst>
                                            </p:cTn>
                                            <p:tgtEl>
                                              <p:spTgt spid="6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to="" calcmode="lin" valueType="num">
                                          <p:cBhvr>
                                            <p:cTn id="7" dur="2000" fill="hold">
                                              <p:stCondLst>
                                                <p:cond delay="0"/>
                                              </p:stCondLst>
                                            </p:cTn>
                                            <p:tgtEl>
                                              <p:spTgt spid="6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6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anim to="" calcmode="lin" valueType="num">
                                          <p:cBhvr>
                                            <p:cTn id="11" dur="2000" fill="hold">
                                              <p:stCondLst>
                                                <p:cond delay="0"/>
                                              </p:stCondLst>
                                            </p:cTn>
                                            <p:tgtEl>
                                              <p:spTgt spid="6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6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to="" calcmode="lin" valueType="num">
                                          <p:cBhvr>
                                            <p:cTn id="15" dur="2000" fill="hold">
                                              <p:stCondLst>
                                                <p:cond delay="0"/>
                                              </p:stCondLst>
                                            </p:cTn>
                                            <p:tgtEl>
                                              <p:spTgt spid="4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4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to="" calcmode="lin" valueType="num">
                                          <p:cBhvr>
                                            <p:cTn id="19" dur="2000" fill="hold">
                                              <p:stCondLst>
                                                <p:cond delay="0"/>
                                              </p:stCondLst>
                                            </p:cTn>
                                            <p:tgtEl>
                                              <p:spTgt spid="2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2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to="" calcmode="lin" valueType="num">
                                          <p:cBhvr>
                                            <p:cTn id="23" dur="2000" fill="hold">
                                              <p:stCondLst>
                                                <p:cond delay="0"/>
                                              </p:stCondLst>
                                            </p:cTn>
                                            <p:tgtEl>
                                              <p:spTgt spid="1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1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to="" calcmode="lin" valueType="num">
                                          <p:cBhvr>
                                            <p:cTn id="27" dur="2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anim to="" calcmode="lin" valueType="num">
                                          <p:cBhvr>
                                            <p:cTn id="31" dur="2000" fill="hold">
                                              <p:stCondLst>
                                                <p:cond delay="0"/>
                                              </p:stCondLst>
                                            </p:cTn>
                                            <p:tgtEl>
                                              <p:spTgt spid="6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6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to="" calcmode="lin" valueType="num">
                                          <p:cBhvr>
                                            <p:cTn id="35" dur="2000" fill="hold">
                                              <p:stCondLst>
                                                <p:cond delay="0"/>
                                              </p:stCondLst>
                                            </p:cTn>
                                            <p:tgtEl>
                                              <p:spTgt spid="4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4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anim to="" calcmode="lin" valueType="num">
                                          <p:cBhvr>
                                            <p:cTn id="39" dur="2000" fill="hold">
                                              <p:stCondLst>
                                                <p:cond delay="0"/>
                                              </p:stCondLst>
                                            </p:cTn>
                                            <p:tgtEl>
                                              <p:spTgt spid="5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0" dur="2000" fill="hold">
                                              <p:stCondLst>
                                                <p:cond delay="0"/>
                                              </p:stCondLst>
                                            </p:cTn>
                                            <p:tgtEl>
                                              <p:spTgt spid="5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 to="" calcmode="lin" valueType="num">
                                          <p:cBhvr>
                                            <p:cTn id="43" dur="2000" fill="hold">
                                              <p:stCondLst>
                                                <p:cond delay="0"/>
                                              </p:stCondLst>
                                            </p:cTn>
                                            <p:tgtEl>
                                              <p:spTgt spid="5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4" dur="2000" fill="hold">
                                              <p:stCondLst>
                                                <p:cond delay="0"/>
                                              </p:stCondLst>
                                            </p:cTn>
                                            <p:tgtEl>
                                              <p:spTgt spid="5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 to="" calcmode="lin" valueType="num">
                                          <p:cBhvr>
                                            <p:cTn id="47" dur="2000" fill="hold">
                                              <p:stCondLst>
                                                <p:cond delay="0"/>
                                              </p:stCondLst>
                                            </p:cTn>
                                            <p:tgtEl>
                                              <p:spTgt spid="5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8" dur="2000" fill="hold">
                                              <p:stCondLst>
                                                <p:cond delay="0"/>
                                              </p:stCondLst>
                                            </p:cTn>
                                            <p:tgtEl>
                                              <p:spTgt spid="5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nodeType="withEffect">
                                      <p:stCondLst>
                                        <p:cond delay="0"/>
                                      </p:stCondLst>
                                      <p:childTnLst>
                                        <p:set>
                                          <p:cBhvr>
                                            <p:cTn id="50" dur="1" fill="hold">
                                              <p:stCondLst>
                                                <p:cond delay="0"/>
                                              </p:stCondLst>
                                            </p:cTn>
                                            <p:tgtEl>
                                              <p:spTgt spid="62"/>
                                            </p:tgtEl>
                                            <p:attrNameLst>
                                              <p:attrName>style.visibility</p:attrName>
                                            </p:attrNameLst>
                                          </p:cBhvr>
                                          <p:to>
                                            <p:strVal val="visible"/>
                                          </p:to>
                                        </p:set>
                                        <p:anim to="" calcmode="lin" valueType="num">
                                          <p:cBhvr>
                                            <p:cTn id="51" dur="2000" fill="hold">
                                              <p:stCondLst>
                                                <p:cond delay="0"/>
                                              </p:stCondLst>
                                            </p:cTn>
                                            <p:tgtEl>
                                              <p:spTgt spid="6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52" dur="2000" fill="hold">
                                              <p:stCondLst>
                                                <p:cond delay="0"/>
                                              </p:stCondLst>
                                            </p:cTn>
                                            <p:tgtEl>
                                              <p:spTgt spid="6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3" presetID="0" presetClass="entr" presetSubtype="0" fill="hold" nodeType="withEffect">
                                      <p:stCondLst>
                                        <p:cond delay="0"/>
                                      </p:stCondLst>
                                      <p:childTnLst>
                                        <p:set>
                                          <p:cBhvr>
                                            <p:cTn id="54" dur="1" fill="hold">
                                              <p:stCondLst>
                                                <p:cond delay="0"/>
                                              </p:stCondLst>
                                            </p:cTn>
                                            <p:tgtEl>
                                              <p:spTgt spid="67"/>
                                            </p:tgtEl>
                                            <p:attrNameLst>
                                              <p:attrName>style.visibility</p:attrName>
                                            </p:attrNameLst>
                                          </p:cBhvr>
                                          <p:to>
                                            <p:strVal val="visible"/>
                                          </p:to>
                                        </p:set>
                                        <p:anim to="" calcmode="lin" valueType="num">
                                          <p:cBhvr>
                                            <p:cTn id="55" dur="2000" fill="hold">
                                              <p:stCondLst>
                                                <p:cond delay="0"/>
                                              </p:stCondLst>
                                            </p:cTn>
                                            <p:tgtEl>
                                              <p:spTgt spid="6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56" dur="2000" fill="hold">
                                              <p:stCondLst>
                                                <p:cond delay="0"/>
                                              </p:stCondLst>
                                            </p:cTn>
                                            <p:tgtEl>
                                              <p:spTgt spid="6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3"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图片 13"/>
          <p:cNvPicPr>
            <a:picLocks noChangeAspect="1"/>
          </p:cNvPicPr>
          <p:nvPr>
            <p:custDataLst>
              <p:tags r:id="rId1"/>
            </p:custDataLst>
          </p:nvPr>
        </p:nvPicPr>
        <p:blipFill>
          <a:blip r:embed="rId30" cstate="screen"/>
          <a:stretch>
            <a:fillRect/>
          </a:stretch>
        </p:blipFill>
        <p:spPr>
          <a:xfrm>
            <a:off x="2412940" y="1376063"/>
            <a:ext cx="7790044" cy="3845506"/>
          </a:xfrm>
          <a:prstGeom prst="rect">
            <a:avLst/>
          </a:prstGeom>
        </p:spPr>
      </p:pic>
      <p:pic>
        <p:nvPicPr>
          <p:cNvPr id="11" name="PA-图片 10" descr="图片包含 动物, 鸟, 游戏机&#10;&#10;描述已自动生成"/>
          <p:cNvPicPr>
            <a:picLocks noChangeAspect="1"/>
          </p:cNvPicPr>
          <p:nvPr>
            <p:custDataLst>
              <p:tags r:id="rId2"/>
            </p:custDataLst>
          </p:nvPr>
        </p:nvPicPr>
        <p:blipFill rotWithShape="1">
          <a:blip r:embed="rId31" cstate="screen"/>
          <a:srcRect/>
          <a:stretch>
            <a:fillRect/>
          </a:stretch>
        </p:blipFill>
        <p:spPr>
          <a:xfrm flipH="1">
            <a:off x="1462406" y="3335553"/>
            <a:ext cx="588311" cy="627478"/>
          </a:xfrm>
          <a:prstGeom prst="rect">
            <a:avLst/>
          </a:prstGeom>
        </p:spPr>
      </p:pic>
      <p:pic>
        <p:nvPicPr>
          <p:cNvPr id="53" name="PA-图片 52" descr="图片包含 动物, 鸟, 游戏机, 飞行&#10;&#10;描述已自动生成"/>
          <p:cNvPicPr>
            <a:picLocks noChangeAspect="1"/>
          </p:cNvPicPr>
          <p:nvPr>
            <p:custDataLst>
              <p:tags r:id="rId3"/>
            </p:custDataLst>
          </p:nvPr>
        </p:nvPicPr>
        <p:blipFill>
          <a:blip r:embed="rId32" cstate="screen"/>
          <a:stretch>
            <a:fillRect/>
          </a:stretch>
        </p:blipFill>
        <p:spPr>
          <a:xfrm>
            <a:off x="9887489" y="2078917"/>
            <a:ext cx="599843" cy="599843"/>
          </a:xfrm>
          <a:prstGeom prst="rect">
            <a:avLst/>
          </a:prstGeom>
        </p:spPr>
      </p:pic>
      <p:grpSp>
        <p:nvGrpSpPr>
          <p:cNvPr id="21" name="PA-组合 20"/>
          <p:cNvGrpSpPr/>
          <p:nvPr>
            <p:custDataLst>
              <p:tags r:id="rId4"/>
            </p:custDataLst>
          </p:nvPr>
        </p:nvGrpSpPr>
        <p:grpSpPr>
          <a:xfrm>
            <a:off x="11071743" y="759750"/>
            <a:ext cx="400110" cy="4586063"/>
            <a:chOff x="11071743" y="1135969"/>
            <a:chExt cx="400110" cy="4586063"/>
          </a:xfrm>
        </p:grpSpPr>
        <p:sp>
          <p:nvSpPr>
            <p:cNvPr id="22" name="PA-文本框 21"/>
            <p:cNvSpPr txBox="1"/>
            <p:nvPr>
              <p:custDataLst>
                <p:tags r:id="rId14"/>
              </p:custDataLst>
            </p:nvPr>
          </p:nvSpPr>
          <p:spPr>
            <a:xfrm>
              <a:off x="11071743" y="1135969"/>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扬</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23" name="PA-文本框 22"/>
            <p:cNvSpPr txBox="1"/>
            <p:nvPr>
              <p:custDataLst>
                <p:tags r:id="rId15"/>
              </p:custDataLst>
            </p:nvPr>
          </p:nvSpPr>
          <p:spPr>
            <a:xfrm>
              <a:off x="11071743" y="1752282"/>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我</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24" name="PA-文本框 23"/>
            <p:cNvSpPr txBox="1"/>
            <p:nvPr>
              <p:custDataLst>
                <p:tags r:id="rId16"/>
              </p:custDataLst>
            </p:nvPr>
          </p:nvSpPr>
          <p:spPr>
            <a:xfrm>
              <a:off x="11071743" y="2368595"/>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军</a:t>
              </a:r>
            </a:p>
          </p:txBody>
        </p:sp>
        <p:sp>
          <p:nvSpPr>
            <p:cNvPr id="25" name="PA-文本框 24"/>
            <p:cNvSpPr txBox="1"/>
            <p:nvPr>
              <p:custDataLst>
                <p:tags r:id="rId17"/>
              </p:custDataLst>
            </p:nvPr>
          </p:nvSpPr>
          <p:spPr>
            <a:xfrm>
              <a:off x="11071743" y="2984908"/>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威</a:t>
              </a:r>
            </a:p>
          </p:txBody>
        </p:sp>
        <p:sp>
          <p:nvSpPr>
            <p:cNvPr id="26" name="PA-文本框 25"/>
            <p:cNvSpPr txBox="1"/>
            <p:nvPr>
              <p:custDataLst>
                <p:tags r:id="rId18"/>
              </p:custDataLst>
            </p:nvPr>
          </p:nvSpPr>
          <p:spPr>
            <a:xfrm>
              <a:off x="11071743" y="3601221"/>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振</a:t>
              </a:r>
            </a:p>
          </p:txBody>
        </p:sp>
        <p:sp>
          <p:nvSpPr>
            <p:cNvPr id="27" name="PA-文本框 26"/>
            <p:cNvSpPr txBox="1"/>
            <p:nvPr>
              <p:custDataLst>
                <p:tags r:id="rId19"/>
              </p:custDataLst>
            </p:nvPr>
          </p:nvSpPr>
          <p:spPr>
            <a:xfrm>
              <a:off x="11071743" y="4217534"/>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兴</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28" name="PA-文本框 27"/>
            <p:cNvSpPr txBox="1"/>
            <p:nvPr>
              <p:custDataLst>
                <p:tags r:id="rId20"/>
              </p:custDataLst>
            </p:nvPr>
          </p:nvSpPr>
          <p:spPr>
            <a:xfrm>
              <a:off x="11071743" y="4833847"/>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中</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29" name="PA-文本框 28"/>
            <p:cNvSpPr txBox="1"/>
            <p:nvPr>
              <p:custDataLst>
                <p:tags r:id="rId21"/>
              </p:custDataLst>
            </p:nvPr>
          </p:nvSpPr>
          <p:spPr>
            <a:xfrm>
              <a:off x="11071743" y="5450163"/>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华</a:t>
              </a:r>
            </a:p>
          </p:txBody>
        </p:sp>
        <p:sp>
          <p:nvSpPr>
            <p:cNvPr id="30" name="PA-5-Point Star 29"/>
            <p:cNvSpPr/>
            <p:nvPr>
              <p:custDataLst>
                <p:tags r:id="rId22"/>
              </p:custDataLst>
            </p:nvPr>
          </p:nvSpPr>
          <p:spPr>
            <a:xfrm>
              <a:off x="11195606" y="1503868"/>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PA-5-Point Star 30"/>
            <p:cNvSpPr/>
            <p:nvPr>
              <p:custDataLst>
                <p:tags r:id="rId23"/>
              </p:custDataLst>
            </p:nvPr>
          </p:nvSpPr>
          <p:spPr>
            <a:xfrm>
              <a:off x="11195606" y="2120181"/>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PA-5-Point Star 31"/>
            <p:cNvSpPr/>
            <p:nvPr>
              <p:custDataLst>
                <p:tags r:id="rId24"/>
              </p:custDataLst>
            </p:nvPr>
          </p:nvSpPr>
          <p:spPr>
            <a:xfrm>
              <a:off x="11195606" y="2736494"/>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PA-5-Point Star 35"/>
            <p:cNvSpPr/>
            <p:nvPr>
              <p:custDataLst>
                <p:tags r:id="rId25"/>
              </p:custDataLst>
            </p:nvPr>
          </p:nvSpPr>
          <p:spPr>
            <a:xfrm>
              <a:off x="11195606" y="3352807"/>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PA-5-Point Star 39"/>
            <p:cNvSpPr/>
            <p:nvPr>
              <p:custDataLst>
                <p:tags r:id="rId26"/>
              </p:custDataLst>
            </p:nvPr>
          </p:nvSpPr>
          <p:spPr>
            <a:xfrm>
              <a:off x="11195606" y="3969120"/>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PA-5-Point Star 40"/>
            <p:cNvSpPr/>
            <p:nvPr>
              <p:custDataLst>
                <p:tags r:id="rId27"/>
              </p:custDataLst>
            </p:nvPr>
          </p:nvSpPr>
          <p:spPr>
            <a:xfrm>
              <a:off x="11195606" y="4585433"/>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PA-5-Point Star 44"/>
            <p:cNvSpPr/>
            <p:nvPr>
              <p:custDataLst>
                <p:tags r:id="rId28"/>
              </p:custDataLst>
            </p:nvPr>
          </p:nvSpPr>
          <p:spPr>
            <a:xfrm>
              <a:off x="11195606" y="5201746"/>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9" name="PA-组合 48"/>
          <p:cNvGrpSpPr/>
          <p:nvPr>
            <p:custDataLst>
              <p:tags r:id="rId5"/>
            </p:custDataLst>
          </p:nvPr>
        </p:nvGrpSpPr>
        <p:grpSpPr>
          <a:xfrm>
            <a:off x="108301" y="231848"/>
            <a:ext cx="1615404" cy="3938668"/>
            <a:chOff x="286290" y="1777840"/>
            <a:chExt cx="1615404" cy="3938668"/>
          </a:xfrm>
        </p:grpSpPr>
        <p:pic>
          <p:nvPicPr>
            <p:cNvPr id="50" name="PA-图片 49" descr="图片包含 游戏机&#10;&#10;描述已自动生成"/>
            <p:cNvPicPr>
              <a:picLocks noChangeAspect="1"/>
            </p:cNvPicPr>
            <p:nvPr>
              <p:custDataLst>
                <p:tags r:id="rId10"/>
              </p:custDataLst>
            </p:nvPr>
          </p:nvPicPr>
          <p:blipFill rotWithShape="1">
            <a:blip r:embed="rId33" cstate="screen"/>
            <a:srcRect l="-4"/>
            <a:stretch>
              <a:fillRect/>
            </a:stretch>
          </p:blipFill>
          <p:spPr>
            <a:xfrm>
              <a:off x="286290" y="1777840"/>
              <a:ext cx="1615404" cy="1055804"/>
            </a:xfrm>
            <a:prstGeom prst="rect">
              <a:avLst/>
            </a:prstGeom>
          </p:spPr>
        </p:pic>
        <p:sp>
          <p:nvSpPr>
            <p:cNvPr id="52" name="PA-文本框 51"/>
            <p:cNvSpPr txBox="1"/>
            <p:nvPr>
              <p:custDataLst>
                <p:tags r:id="rId11"/>
              </p:custDataLst>
            </p:nvPr>
          </p:nvSpPr>
          <p:spPr>
            <a:xfrm>
              <a:off x="741225" y="2905482"/>
              <a:ext cx="353943" cy="2811026"/>
            </a:xfrm>
            <a:prstGeom prst="rect">
              <a:avLst/>
            </a:prstGeom>
            <a:noFill/>
          </p:spPr>
          <p:txBody>
            <a:bodyPr vert="eaVert" wrap="none" rtlCol="0">
              <a:spAutoFit/>
            </a:bodyPr>
            <a:lstStyle/>
            <a:p>
              <a:r>
                <a:rPr lang="zh-CN" altLang="en-US" sz="1100" spc="600" dirty="0">
                  <a:solidFill>
                    <a:schemeClr val="bg1"/>
                  </a:solidFill>
                  <a:cs typeface="+mn-ea"/>
                  <a:sym typeface="+mn-lt"/>
                </a:rPr>
                <a:t>热烈庆祝建军节成立</a:t>
              </a:r>
              <a:r>
                <a:rPr lang="en-US" altLang="zh-CN" sz="1100" spc="600" dirty="0">
                  <a:solidFill>
                    <a:schemeClr val="bg1"/>
                  </a:solidFill>
                  <a:cs typeface="+mn-ea"/>
                  <a:sym typeface="+mn-lt"/>
                </a:rPr>
                <a:t>93</a:t>
              </a:r>
              <a:r>
                <a:rPr lang="zh-CN" altLang="en-US" sz="1100" spc="600" dirty="0">
                  <a:solidFill>
                    <a:schemeClr val="bg1"/>
                  </a:solidFill>
                  <a:cs typeface="+mn-ea"/>
                  <a:sym typeface="+mn-lt"/>
                </a:rPr>
                <a:t>周年</a:t>
              </a:r>
            </a:p>
          </p:txBody>
        </p:sp>
        <p:sp>
          <p:nvSpPr>
            <p:cNvPr id="54" name="PA-文本框 53"/>
            <p:cNvSpPr txBox="1"/>
            <p:nvPr>
              <p:custDataLst>
                <p:tags r:id="rId12"/>
              </p:custDataLst>
            </p:nvPr>
          </p:nvSpPr>
          <p:spPr>
            <a:xfrm>
              <a:off x="652766" y="2558343"/>
              <a:ext cx="989374" cy="276999"/>
            </a:xfrm>
            <a:prstGeom prst="rect">
              <a:avLst/>
            </a:prstGeom>
            <a:noFill/>
          </p:spPr>
          <p:txBody>
            <a:bodyPr wrap="none" rtlCol="0">
              <a:spAutoFit/>
            </a:bodyPr>
            <a:lstStyle/>
            <a:p>
              <a:pPr algn="ctr"/>
              <a:r>
                <a:rPr lang="en-US" altLang="zh-CN" sz="1200" dirty="0" smtClean="0">
                  <a:solidFill>
                    <a:schemeClr val="bg1"/>
                  </a:solidFill>
                  <a:cs typeface="+mn-ea"/>
                  <a:sym typeface="+mn-lt"/>
                </a:rPr>
                <a:t>1927-20XX</a:t>
              </a:r>
              <a:endParaRPr lang="zh-CN" altLang="en-US" sz="1200" dirty="0">
                <a:solidFill>
                  <a:schemeClr val="bg1"/>
                </a:solidFill>
                <a:cs typeface="+mn-ea"/>
                <a:sym typeface="+mn-lt"/>
              </a:endParaRPr>
            </a:p>
          </p:txBody>
        </p:sp>
        <p:sp>
          <p:nvSpPr>
            <p:cNvPr id="55" name="PA-文本框 54"/>
            <p:cNvSpPr txBox="1"/>
            <p:nvPr>
              <p:custDataLst>
                <p:tags r:id="rId13"/>
              </p:custDataLst>
            </p:nvPr>
          </p:nvSpPr>
          <p:spPr>
            <a:xfrm>
              <a:off x="1073515" y="2905482"/>
              <a:ext cx="461665" cy="1438855"/>
            </a:xfrm>
            <a:prstGeom prst="rect">
              <a:avLst/>
            </a:prstGeom>
            <a:noFill/>
          </p:spPr>
          <p:txBody>
            <a:bodyPr vert="eaVert" wrap="none" rtlCol="0">
              <a:spAutoFit/>
            </a:bodyPr>
            <a:lstStyle/>
            <a:p>
              <a:r>
                <a:rPr lang="zh-CN" altLang="en-US" spc="300" dirty="0">
                  <a:solidFill>
                    <a:schemeClr val="bg1"/>
                  </a:solidFill>
                  <a:cs typeface="+mn-ea"/>
                  <a:sym typeface="+mn-lt"/>
                </a:rPr>
                <a:t>八一建军节</a:t>
              </a:r>
            </a:p>
          </p:txBody>
        </p:sp>
      </p:grpSp>
      <p:sp>
        <p:nvSpPr>
          <p:cNvPr id="56" name="PA-文本框 55"/>
          <p:cNvSpPr txBox="1"/>
          <p:nvPr>
            <p:custDataLst>
              <p:tags r:id="rId6"/>
            </p:custDataLst>
          </p:nvPr>
        </p:nvSpPr>
        <p:spPr>
          <a:xfrm>
            <a:off x="492410" y="6133298"/>
            <a:ext cx="11207180" cy="215444"/>
          </a:xfrm>
          <a:prstGeom prst="rect">
            <a:avLst/>
          </a:prstGeom>
          <a:noFill/>
        </p:spPr>
        <p:txBody>
          <a:bodyPr wrap="square" rtlCol="0">
            <a:spAutoFit/>
          </a:bodyPr>
          <a:lstStyle/>
          <a:p>
            <a:pPr algn="dist"/>
            <a:r>
              <a:rPr lang="en-US" altLang="zh-CN" sz="800" dirty="0">
                <a:solidFill>
                  <a:schemeClr val="bg1"/>
                </a:solidFill>
                <a:cs typeface="+mn-ea"/>
                <a:sym typeface="+mn-lt"/>
              </a:rPr>
              <a:t>HOT BLOODED ARMY SOUL</a:t>
            </a:r>
            <a:endParaRPr lang="zh-CN" altLang="en-US" sz="800" dirty="0">
              <a:solidFill>
                <a:schemeClr val="bg1"/>
              </a:solidFill>
              <a:cs typeface="+mn-ea"/>
              <a:sym typeface="+mn-lt"/>
            </a:endParaRPr>
          </a:p>
        </p:txBody>
      </p:sp>
      <p:sp>
        <p:nvSpPr>
          <p:cNvPr id="13" name="PA-文本框 12"/>
          <p:cNvSpPr txBox="1"/>
          <p:nvPr>
            <p:custDataLst>
              <p:tags r:id="rId7"/>
            </p:custDataLst>
          </p:nvPr>
        </p:nvSpPr>
        <p:spPr>
          <a:xfrm>
            <a:off x="2304511" y="4209214"/>
            <a:ext cx="7582978" cy="308995"/>
          </a:xfrm>
          <a:prstGeom prst="rect">
            <a:avLst/>
          </a:prstGeom>
          <a:noFill/>
        </p:spPr>
        <p:txBody>
          <a:bodyPr wrap="square" rtlCol="0">
            <a:spAutoFit/>
          </a:bodyPr>
          <a:lstStyle/>
          <a:p>
            <a:pPr algn="dist">
              <a:lnSpc>
                <a:spcPct val="130000"/>
              </a:lnSpc>
            </a:pPr>
            <a:r>
              <a:rPr lang="en-US" altLang="zh-CN" sz="1200" dirty="0">
                <a:solidFill>
                  <a:schemeClr val="bg1"/>
                </a:solidFill>
                <a:cs typeface="+mn-ea"/>
                <a:sym typeface="+mn-lt"/>
              </a:rPr>
              <a:t>WARMLY CELEBRATE THE 93RD ANNIVERSARY OF THE FOUNDING OF THE PLA</a:t>
            </a:r>
            <a:endParaRPr lang="zh-CN" altLang="en-US" sz="1200" dirty="0">
              <a:solidFill>
                <a:schemeClr val="bg1"/>
              </a:solidFill>
              <a:cs typeface="+mn-ea"/>
              <a:sym typeface="+mn-lt"/>
            </a:endParaRPr>
          </a:p>
        </p:txBody>
      </p:sp>
      <p:sp>
        <p:nvSpPr>
          <p:cNvPr id="9" name="PA-文本框 8"/>
          <p:cNvSpPr txBox="1"/>
          <p:nvPr>
            <p:custDataLst>
              <p:tags r:id="rId8"/>
            </p:custDataLst>
          </p:nvPr>
        </p:nvSpPr>
        <p:spPr>
          <a:xfrm>
            <a:off x="2412940" y="2286115"/>
            <a:ext cx="7366120" cy="1862048"/>
          </a:xfrm>
          <a:prstGeom prst="rect">
            <a:avLst/>
          </a:prstGeom>
          <a:noFill/>
          <a:scene3d>
            <a:camera prst="orthographicFront"/>
            <a:lightRig rig="morning" dir="t"/>
          </a:scene3d>
          <a:sp3d>
            <a:bevelT prst="angle"/>
          </a:sp3d>
        </p:spPr>
        <p:txBody>
          <a:bodyPr wrap="none" rtlCol="0">
            <a:spAutoFit/>
            <a:sp3d extrusionH="57150" prstMaterial="matte">
              <a:bevelT w="12700" h="38100" prst="angle"/>
            </a:sp3d>
          </a:bodyPr>
          <a:lstStyle/>
          <a:p>
            <a:pPr algn="ctr"/>
            <a:r>
              <a:rPr lang="zh-CN" altLang="en-US" sz="11500" spc="-300" dirty="0">
                <a:gradFill>
                  <a:gsLst>
                    <a:gs pos="0">
                      <a:schemeClr val="bg1"/>
                    </a:gs>
                    <a:gs pos="100000">
                      <a:schemeClr val="accent2">
                        <a:lumMod val="60000"/>
                        <a:lumOff val="40000"/>
                      </a:schemeClr>
                    </a:gs>
                  </a:gsLst>
                  <a:lin ang="5400000" scaled="1"/>
                </a:gradFill>
                <a:effectLst>
                  <a:outerShdw blurRad="50800" dist="127000" dir="2700000" algn="tl" rotWithShape="0">
                    <a:prstClr val="black">
                      <a:alpha val="40000"/>
                    </a:prstClr>
                  </a:outerShdw>
                </a:effectLst>
                <a:latin typeface="义启小魏楷" panose="02010601030101010101" pitchFamily="2" charset="-128"/>
                <a:ea typeface="义启小魏楷" panose="02010601030101010101" pitchFamily="2" charset="-128"/>
                <a:cs typeface="+mn-ea"/>
                <a:sym typeface="+mn-lt"/>
              </a:rPr>
              <a:t>建军节来历</a:t>
            </a:r>
          </a:p>
        </p:txBody>
      </p:sp>
      <p:sp>
        <p:nvSpPr>
          <p:cNvPr id="115" name="PA-文本框 5"/>
          <p:cNvSpPr txBox="1"/>
          <p:nvPr>
            <p:custDataLst>
              <p:tags r:id="rId9"/>
            </p:custDataLst>
          </p:nvPr>
        </p:nvSpPr>
        <p:spPr>
          <a:xfrm>
            <a:off x="5290041" y="1231222"/>
            <a:ext cx="1692451" cy="461665"/>
          </a:xfrm>
          <a:prstGeom prst="rect">
            <a:avLst/>
          </a:prstGeom>
          <a:noFill/>
        </p:spPr>
        <p:txBody>
          <a:bodyPr wrap="none" rtlCol="0">
            <a:spAutoFit/>
          </a:bodyPr>
          <a:lstStyle/>
          <a:p>
            <a:r>
              <a:rPr lang="en-US" altLang="zh-CN" sz="2400" dirty="0">
                <a:solidFill>
                  <a:schemeClr val="bg1"/>
                </a:solidFill>
                <a:cs typeface="+mn-ea"/>
                <a:sym typeface="+mn-lt"/>
              </a:rPr>
              <a:t>PART ONE</a:t>
            </a:r>
            <a:endParaRPr lang="zh-CN" altLang="en-US" sz="2400" dirty="0">
              <a:solidFill>
                <a:schemeClr val="bg1"/>
              </a:solidFill>
              <a:cs typeface="+mn-ea"/>
              <a:sym typeface="+mn-lt"/>
            </a:endParaRPr>
          </a:p>
        </p:txBody>
      </p:sp>
      <p:sp>
        <p:nvSpPr>
          <p:cNvPr id="33" name="文本框 32"/>
          <p:cNvSpPr txBox="1"/>
          <p:nvPr/>
        </p:nvSpPr>
        <p:spPr>
          <a:xfrm>
            <a:off x="-11369174" y="12970753"/>
            <a:ext cx="4272396" cy="959045"/>
          </a:xfrm>
          <a:prstGeom prst="rect">
            <a:avLst/>
          </a:prstGeom>
          <a:noFill/>
        </p:spPr>
        <p:txBody>
          <a:bodyPr wrap="square">
            <a:spAutoFit/>
          </a:bodyPr>
          <a:lstStyle>
            <a:defPPr>
              <a:defRPr lang="zh-CN"/>
            </a:defPPr>
            <a:lvl1pPr>
              <a:lnSpc>
                <a:spcPct val="130000"/>
              </a:lnSpc>
              <a:defRPr sz="1050" kern="100">
                <a:solidFill>
                  <a:schemeClr val="accent2">
                    <a:lumMod val="40000"/>
                    <a:lumOff val="60000"/>
                  </a:schemeClr>
                </a:solidFill>
                <a:effectLst/>
                <a:latin typeface="+mn-ea"/>
                <a:cs typeface="宋体" panose="02010600030101010101" pitchFamily="2" charset="-122"/>
              </a:defRPr>
            </a:lvl1pPr>
          </a:lstStyle>
          <a:p>
            <a:pPr algn="ctr"/>
            <a:r>
              <a:rPr lang="zh-CN" altLang="en-US" sz="4800" dirty="0">
                <a:latin typeface="+mn-lt"/>
                <a:cs typeface="+mn-ea"/>
                <a:sym typeface="+mn-lt"/>
              </a:rPr>
              <a:t>来历</a:t>
            </a:r>
          </a:p>
        </p:txBody>
      </p:sp>
      <p:sp>
        <p:nvSpPr>
          <p:cNvPr id="34" name="文本框 33"/>
          <p:cNvSpPr txBox="1"/>
          <p:nvPr/>
        </p:nvSpPr>
        <p:spPr>
          <a:xfrm>
            <a:off x="-17708997" y="16588395"/>
            <a:ext cx="4272396" cy="1412694"/>
          </a:xfrm>
          <a:prstGeom prst="rect">
            <a:avLst/>
          </a:prstGeom>
          <a:noFill/>
        </p:spPr>
        <p:txBody>
          <a:bodyPr wrap="square">
            <a:spAutoFit/>
          </a:bodyPr>
          <a:lstStyle>
            <a:defPPr>
              <a:defRPr lang="zh-CN"/>
            </a:defPPr>
            <a:lvl1pPr>
              <a:lnSpc>
                <a:spcPct val="130000"/>
              </a:lnSpc>
              <a:defRPr sz="1050" kern="100">
                <a:solidFill>
                  <a:schemeClr val="accent2">
                    <a:lumMod val="40000"/>
                    <a:lumOff val="60000"/>
                  </a:schemeClr>
                </a:solidFill>
                <a:effectLst/>
                <a:latin typeface="+mn-ea"/>
                <a:cs typeface="宋体" panose="02010600030101010101" pitchFamily="2" charset="-122"/>
              </a:defRPr>
            </a:lvl1pPr>
          </a:lstStyle>
          <a:p>
            <a:r>
              <a:rPr lang="en-US" altLang="zh-CN" sz="1100" dirty="0">
                <a:solidFill>
                  <a:schemeClr val="bg1"/>
                </a:solidFill>
                <a:latin typeface="+mn-lt"/>
                <a:cs typeface="+mn-ea"/>
                <a:sym typeface="+mn-lt"/>
              </a:rPr>
              <a:t>1927</a:t>
            </a:r>
            <a:r>
              <a:rPr lang="zh-CN" altLang="zh-CN" sz="1100" dirty="0">
                <a:solidFill>
                  <a:schemeClr val="bg1"/>
                </a:solidFill>
                <a:latin typeface="+mn-lt"/>
                <a:cs typeface="+mn-ea"/>
                <a:sym typeface="+mn-lt"/>
              </a:rPr>
              <a:t>年</a:t>
            </a:r>
            <a:r>
              <a:rPr lang="en-US" altLang="zh-CN" sz="1100" dirty="0">
                <a:solidFill>
                  <a:schemeClr val="bg1"/>
                </a:solidFill>
                <a:latin typeface="+mn-lt"/>
                <a:cs typeface="+mn-ea"/>
                <a:sym typeface="+mn-lt"/>
              </a:rPr>
              <a:t>8</a:t>
            </a:r>
            <a:r>
              <a:rPr lang="zh-CN" altLang="zh-CN" sz="1100" dirty="0">
                <a:solidFill>
                  <a:schemeClr val="bg1"/>
                </a:solidFill>
                <a:latin typeface="+mn-lt"/>
                <a:cs typeface="+mn-ea"/>
                <a:sym typeface="+mn-lt"/>
              </a:rPr>
              <a:t>月</a:t>
            </a:r>
            <a:r>
              <a:rPr lang="en-US" altLang="zh-CN" sz="1100" dirty="0">
                <a:solidFill>
                  <a:schemeClr val="bg1"/>
                </a:solidFill>
                <a:latin typeface="+mn-lt"/>
                <a:cs typeface="+mn-ea"/>
                <a:sym typeface="+mn-lt"/>
              </a:rPr>
              <a:t>1</a:t>
            </a:r>
            <a:r>
              <a:rPr lang="zh-CN" altLang="zh-CN" sz="1100" dirty="0">
                <a:solidFill>
                  <a:schemeClr val="bg1"/>
                </a:solidFill>
                <a:latin typeface="+mn-lt"/>
                <a:cs typeface="+mn-ea"/>
                <a:sym typeface="+mn-lt"/>
              </a:rPr>
              <a:t>日的南昌起义，打响了中国共产党武装反抗国民党反动派的第一枪，标志着中国进入了中国共产党独立领导武装革命的新时期，标志着中国新型的人民军队的诞生。中国人民解放军建军以来，历经千难万险，从小到大，由弱变强，发展为一支多兵种合成的军队，正在有中国特色的精兵之路上奋勇前进，成为中国捍卫和平与发展的钢铁长城</a:t>
            </a:r>
            <a:endParaRPr lang="zh-CN" altLang="en-US" sz="1100" dirty="0">
              <a:solidFill>
                <a:schemeClr val="bg1"/>
              </a:solidFill>
              <a:latin typeface="+mn-lt"/>
              <a:cs typeface="+mn-ea"/>
              <a:sym typeface="+mn-lt"/>
            </a:endParaRPr>
          </a:p>
        </p:txBody>
      </p:sp>
      <p:sp>
        <p:nvSpPr>
          <p:cNvPr id="35" name="文本框 34"/>
          <p:cNvSpPr txBox="1"/>
          <p:nvPr/>
        </p:nvSpPr>
        <p:spPr>
          <a:xfrm>
            <a:off x="-12160814" y="14067132"/>
            <a:ext cx="5264714" cy="1052596"/>
          </a:xfrm>
          <a:prstGeom prst="rect">
            <a:avLst/>
          </a:prstGeom>
          <a:noFill/>
        </p:spPr>
        <p:txBody>
          <a:bodyPr wrap="square">
            <a:spAutoFit/>
          </a:bodyPr>
          <a:lstStyle/>
          <a:p>
            <a:pPr>
              <a:lnSpc>
                <a:spcPct val="130000"/>
              </a:lnSpc>
            </a:pPr>
            <a:r>
              <a:rPr lang="zh-CN" altLang="zh-CN" sz="1200" kern="100" dirty="0">
                <a:solidFill>
                  <a:schemeClr val="bg1"/>
                </a:solidFill>
                <a:effectLst/>
                <a:cs typeface="+mn-ea"/>
                <a:sym typeface="+mn-lt"/>
              </a:rPr>
              <a:t>历史来源</a:t>
            </a:r>
            <a:r>
              <a:rPr lang="en-US" altLang="zh-CN" sz="1200" kern="100" dirty="0">
                <a:solidFill>
                  <a:schemeClr val="bg1"/>
                </a:solidFill>
                <a:effectLst/>
                <a:cs typeface="+mn-ea"/>
                <a:sym typeface="+mn-lt"/>
              </a:rPr>
              <a:t>1933</a:t>
            </a:r>
            <a:r>
              <a:rPr lang="zh-CN" altLang="zh-CN" sz="1200" kern="100" dirty="0">
                <a:solidFill>
                  <a:schemeClr val="bg1"/>
                </a:solidFill>
                <a:effectLst/>
                <a:cs typeface="+mn-ea"/>
                <a:sym typeface="+mn-lt"/>
              </a:rPr>
              <a:t>年</a:t>
            </a:r>
            <a:r>
              <a:rPr lang="en-US" altLang="zh-CN" sz="1200" kern="100" dirty="0">
                <a:solidFill>
                  <a:schemeClr val="bg1"/>
                </a:solidFill>
                <a:effectLst/>
                <a:cs typeface="+mn-ea"/>
                <a:sym typeface="+mn-lt"/>
              </a:rPr>
              <a:t>6</a:t>
            </a:r>
            <a:r>
              <a:rPr lang="zh-CN" altLang="zh-CN" sz="1200" kern="100" dirty="0">
                <a:solidFill>
                  <a:schemeClr val="bg1"/>
                </a:solidFill>
                <a:effectLst/>
                <a:cs typeface="+mn-ea"/>
                <a:sym typeface="+mn-lt"/>
              </a:rPr>
              <a:t>月，中共中央、中央革命军事委员会向中华苏维埃共和国临时中央政府建议，以南昌起义日</a:t>
            </a:r>
            <a:r>
              <a:rPr lang="en-US" altLang="zh-CN" sz="1200" kern="100" dirty="0">
                <a:solidFill>
                  <a:schemeClr val="bg1"/>
                </a:solidFill>
                <a:effectLst/>
                <a:cs typeface="+mn-ea"/>
                <a:sym typeface="+mn-lt"/>
              </a:rPr>
              <a:t>━━8</a:t>
            </a:r>
            <a:r>
              <a:rPr lang="zh-CN" altLang="zh-CN" sz="1200" kern="100" dirty="0">
                <a:solidFill>
                  <a:schemeClr val="bg1"/>
                </a:solidFill>
                <a:effectLst/>
                <a:cs typeface="+mn-ea"/>
                <a:sym typeface="+mn-lt"/>
              </a:rPr>
              <a:t>月</a:t>
            </a:r>
            <a:r>
              <a:rPr lang="en-US" altLang="zh-CN" sz="1200" kern="100" dirty="0">
                <a:solidFill>
                  <a:schemeClr val="bg1"/>
                </a:solidFill>
                <a:effectLst/>
                <a:cs typeface="+mn-ea"/>
                <a:sym typeface="+mn-lt"/>
              </a:rPr>
              <a:t>1</a:t>
            </a:r>
            <a:r>
              <a:rPr lang="zh-CN" altLang="zh-CN" sz="1200" kern="100" dirty="0">
                <a:solidFill>
                  <a:schemeClr val="bg1"/>
                </a:solidFill>
                <a:effectLst/>
                <a:cs typeface="+mn-ea"/>
                <a:sym typeface="+mn-lt"/>
              </a:rPr>
              <a:t>日为中国工农红军成立纪念日，每年的</a:t>
            </a:r>
            <a:r>
              <a:rPr lang="en-US" altLang="zh-CN" sz="1200" kern="100" dirty="0">
                <a:solidFill>
                  <a:schemeClr val="bg1"/>
                </a:solidFill>
                <a:effectLst/>
                <a:cs typeface="+mn-ea"/>
                <a:sym typeface="+mn-lt"/>
              </a:rPr>
              <a:t>8</a:t>
            </a:r>
            <a:r>
              <a:rPr lang="zh-CN" altLang="zh-CN" sz="1200" kern="100" dirty="0">
                <a:solidFill>
                  <a:schemeClr val="bg1"/>
                </a:solidFill>
                <a:effectLst/>
                <a:cs typeface="+mn-ea"/>
                <a:sym typeface="+mn-lt"/>
              </a:rPr>
              <a:t>月</a:t>
            </a:r>
            <a:r>
              <a:rPr lang="en-US" altLang="zh-CN" sz="1200" kern="100" dirty="0">
                <a:solidFill>
                  <a:schemeClr val="bg1"/>
                </a:solidFill>
                <a:effectLst/>
                <a:cs typeface="+mn-ea"/>
                <a:sym typeface="+mn-lt"/>
              </a:rPr>
              <a:t>1</a:t>
            </a:r>
            <a:r>
              <a:rPr lang="zh-CN" altLang="zh-CN" sz="1200" kern="100" dirty="0">
                <a:solidFill>
                  <a:schemeClr val="bg1"/>
                </a:solidFill>
                <a:effectLst/>
                <a:cs typeface="+mn-ea"/>
                <a:sym typeface="+mn-lt"/>
              </a:rPr>
              <a:t>日开展纪念活动。中央政府同意这一建议，并决定在红军成立纪念日期间，开展拥军优属活动</a:t>
            </a:r>
            <a:endParaRPr lang="zh-CN" altLang="en-US" sz="1200" dirty="0">
              <a:solidFill>
                <a:schemeClr val="bg1"/>
              </a:solidFill>
              <a:cs typeface="+mn-ea"/>
              <a:sym typeface="+mn-lt"/>
            </a:endParaRPr>
          </a:p>
        </p:txBody>
      </p:sp>
      <p:sp>
        <p:nvSpPr>
          <p:cNvPr id="37" name="任意多边形: 形状 36"/>
          <p:cNvSpPr/>
          <p:nvPr/>
        </p:nvSpPr>
        <p:spPr>
          <a:xfrm>
            <a:off x="-21210870" y="15639538"/>
            <a:ext cx="13032069" cy="1505461"/>
          </a:xfrm>
          <a:custGeom>
            <a:avLst/>
            <a:gdLst>
              <a:gd name="connsiteX0" fmla="*/ 114722 w 13032069"/>
              <a:gd name="connsiteY0" fmla="*/ 1458410 h 1505461"/>
              <a:gd name="connsiteX1" fmla="*/ 172596 w 13032069"/>
              <a:gd name="connsiteY1" fmla="*/ 1458410 h 1505461"/>
              <a:gd name="connsiteX2" fmla="*/ 3922793 w 13032069"/>
              <a:gd name="connsiteY2" fmla="*/ 219919 h 1505461"/>
              <a:gd name="connsiteX3" fmla="*/ 9374469 w 13032069"/>
              <a:gd name="connsiteY3" fmla="*/ 1504709 h 1505461"/>
              <a:gd name="connsiteX4" fmla="*/ 13032069 w 13032069"/>
              <a:gd name="connsiteY4" fmla="*/ 0 h 1505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2069" h="1505461">
                <a:moveTo>
                  <a:pt x="114722" y="1458410"/>
                </a:moveTo>
                <a:cubicBezTo>
                  <a:pt x="-173681" y="1561617"/>
                  <a:pt x="172596" y="1458410"/>
                  <a:pt x="172596" y="1458410"/>
                </a:cubicBezTo>
                <a:cubicBezTo>
                  <a:pt x="807275" y="1251995"/>
                  <a:pt x="2389148" y="212203"/>
                  <a:pt x="3922793" y="219919"/>
                </a:cubicBezTo>
                <a:cubicBezTo>
                  <a:pt x="5456438" y="227635"/>
                  <a:pt x="7856256" y="1541362"/>
                  <a:pt x="9374469" y="1504709"/>
                </a:cubicBezTo>
                <a:cubicBezTo>
                  <a:pt x="10892682" y="1468056"/>
                  <a:pt x="11962375" y="734028"/>
                  <a:pt x="13032069"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8" name="组合 37"/>
          <p:cNvGrpSpPr/>
          <p:nvPr/>
        </p:nvGrpSpPr>
        <p:grpSpPr>
          <a:xfrm>
            <a:off x="-8846292" y="14734110"/>
            <a:ext cx="286492" cy="289990"/>
            <a:chOff x="2658638" y="2774342"/>
            <a:chExt cx="286492" cy="289990"/>
          </a:xfrm>
          <a:effectLst>
            <a:outerShdw blurRad="63500" sx="102000" sy="102000" algn="ctr" rotWithShape="0">
              <a:prstClr val="black">
                <a:alpha val="40000"/>
              </a:prstClr>
            </a:outerShdw>
          </a:effectLst>
        </p:grpSpPr>
        <p:sp>
          <p:nvSpPr>
            <p:cNvPr id="39" name="椭圆 38"/>
            <p:cNvSpPr/>
            <p:nvPr/>
          </p:nvSpPr>
          <p:spPr>
            <a:xfrm>
              <a:off x="2690388" y="2807841"/>
              <a:ext cx="222992" cy="22299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2" name="组合 41"/>
            <p:cNvGrpSpPr/>
            <p:nvPr/>
          </p:nvGrpSpPr>
          <p:grpSpPr>
            <a:xfrm>
              <a:off x="2658638" y="2774342"/>
              <a:ext cx="286492" cy="289990"/>
              <a:chOff x="4276090" y="1609139"/>
              <a:chExt cx="622222" cy="629822"/>
            </a:xfrm>
          </p:grpSpPr>
          <p:cxnSp>
            <p:nvCxnSpPr>
              <p:cNvPr id="43" name="直接连接符 42"/>
              <p:cNvCxnSpPr/>
              <p:nvPr/>
            </p:nvCxnSpPr>
            <p:spPr>
              <a:xfrm rot="-5400000">
                <a:off x="4340860" y="1859280"/>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3000000">
                <a:off x="4400285" y="1696012"/>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600000">
                <a:off x="4550753" y="1609139"/>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1800000">
                <a:off x="4721860" y="1639309"/>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4200000">
                <a:off x="4833542" y="1772407"/>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6600000">
                <a:off x="4833542" y="1946153"/>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rot="9000000">
                <a:off x="4721860" y="2079250"/>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rot="11400000">
                <a:off x="4550753" y="2109421"/>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13800000">
                <a:off x="4400285" y="2022548"/>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16200000">
                <a:off x="4340860" y="1859280"/>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1" name="组合 60"/>
          <p:cNvGrpSpPr/>
          <p:nvPr/>
        </p:nvGrpSpPr>
        <p:grpSpPr>
          <a:xfrm>
            <a:off x="-10446492" y="14569010"/>
            <a:ext cx="286492" cy="289990"/>
            <a:chOff x="2658638" y="2774342"/>
            <a:chExt cx="286492" cy="289990"/>
          </a:xfrm>
          <a:effectLst>
            <a:outerShdw blurRad="63500" sx="102000" sy="102000" algn="ctr" rotWithShape="0">
              <a:prstClr val="black">
                <a:alpha val="40000"/>
              </a:prstClr>
            </a:outerShdw>
          </a:effectLst>
        </p:grpSpPr>
        <p:sp>
          <p:nvSpPr>
            <p:cNvPr id="62" name="椭圆 61"/>
            <p:cNvSpPr/>
            <p:nvPr/>
          </p:nvSpPr>
          <p:spPr>
            <a:xfrm>
              <a:off x="2690388" y="2807841"/>
              <a:ext cx="222992" cy="22299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3" name="组合 62"/>
            <p:cNvGrpSpPr/>
            <p:nvPr/>
          </p:nvGrpSpPr>
          <p:grpSpPr>
            <a:xfrm>
              <a:off x="2658638" y="2774342"/>
              <a:ext cx="286492" cy="289990"/>
              <a:chOff x="4276090" y="1609139"/>
              <a:chExt cx="622222" cy="629822"/>
            </a:xfrm>
          </p:grpSpPr>
          <p:cxnSp>
            <p:nvCxnSpPr>
              <p:cNvPr id="64" name="直接连接符 63"/>
              <p:cNvCxnSpPr/>
              <p:nvPr/>
            </p:nvCxnSpPr>
            <p:spPr>
              <a:xfrm rot="-5400000">
                <a:off x="4340860" y="1859280"/>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rot="-3000000">
                <a:off x="4400285" y="1696012"/>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rot="-600000">
                <a:off x="4550753" y="1609139"/>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1800000">
                <a:off x="4721860" y="1639309"/>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rot="4200000">
                <a:off x="4833542" y="1772407"/>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rot="6600000">
                <a:off x="4833542" y="1946153"/>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rot="9000000">
                <a:off x="4721860" y="2079250"/>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rot="11400000">
                <a:off x="4550753" y="2109421"/>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rot="13800000">
                <a:off x="4400285" y="2022548"/>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16200000">
                <a:off x="4340860" y="1859280"/>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sp>
        <p:nvSpPr>
          <p:cNvPr id="74" name="文本框 73"/>
          <p:cNvSpPr txBox="1"/>
          <p:nvPr/>
        </p:nvSpPr>
        <p:spPr>
          <a:xfrm>
            <a:off x="-10946794" y="14377769"/>
            <a:ext cx="1293944" cy="646331"/>
          </a:xfrm>
          <a:prstGeom prst="rect">
            <a:avLst/>
          </a:prstGeom>
          <a:noFill/>
        </p:spPr>
        <p:txBody>
          <a:bodyPr wrap="none" rtlCol="0">
            <a:spAutoFit/>
          </a:bodyPr>
          <a:lstStyle/>
          <a:p>
            <a:r>
              <a:rPr lang="en-US" altLang="zh-CN" sz="3600" dirty="0">
                <a:solidFill>
                  <a:schemeClr val="accent2">
                    <a:lumMod val="40000"/>
                    <a:lumOff val="60000"/>
                  </a:schemeClr>
                </a:solidFill>
                <a:cs typeface="+mn-ea"/>
                <a:sym typeface="+mn-lt"/>
              </a:rPr>
              <a:t>1933</a:t>
            </a:r>
            <a:endParaRPr lang="zh-CN" altLang="en-US" sz="3600" dirty="0">
              <a:solidFill>
                <a:schemeClr val="accent2">
                  <a:lumMod val="40000"/>
                  <a:lumOff val="60000"/>
                </a:schemeClr>
              </a:solidFill>
              <a:cs typeface="+mn-ea"/>
              <a:sym typeface="+mn-lt"/>
            </a:endParaRPr>
          </a:p>
        </p:txBody>
      </p:sp>
      <p:sp>
        <p:nvSpPr>
          <p:cNvPr id="75" name="文本框 74"/>
          <p:cNvSpPr txBox="1"/>
          <p:nvPr/>
        </p:nvSpPr>
        <p:spPr>
          <a:xfrm>
            <a:off x="-11992879" y="13933269"/>
            <a:ext cx="1293944" cy="646331"/>
          </a:xfrm>
          <a:prstGeom prst="rect">
            <a:avLst/>
          </a:prstGeom>
          <a:noFill/>
        </p:spPr>
        <p:txBody>
          <a:bodyPr wrap="none" rtlCol="0">
            <a:spAutoFit/>
          </a:bodyPr>
          <a:lstStyle/>
          <a:p>
            <a:r>
              <a:rPr lang="en-US" altLang="zh-CN" sz="3600" dirty="0">
                <a:solidFill>
                  <a:schemeClr val="accent2">
                    <a:lumMod val="40000"/>
                    <a:lumOff val="60000"/>
                  </a:schemeClr>
                </a:solidFill>
                <a:cs typeface="+mn-ea"/>
                <a:sym typeface="+mn-lt"/>
              </a:rPr>
              <a:t>1927</a:t>
            </a:r>
            <a:endParaRPr lang="zh-CN" altLang="en-US" sz="3600" dirty="0">
              <a:solidFill>
                <a:schemeClr val="accent2">
                  <a:lumMod val="40000"/>
                  <a:lumOff val="60000"/>
                </a:schemeClr>
              </a:solidFill>
              <a:cs typeface="+mn-ea"/>
              <a:sym typeface="+mn-lt"/>
            </a:endParaRPr>
          </a:p>
        </p:txBody>
      </p:sp>
      <p:pic>
        <p:nvPicPr>
          <p:cNvPr id="76" name="图片 75" descr="图片包含 动物, 鸟, 游戏机&#10;&#10;描述已自动生成"/>
          <p:cNvPicPr>
            <a:picLocks noChangeAspect="1"/>
          </p:cNvPicPr>
          <p:nvPr/>
        </p:nvPicPr>
        <p:blipFill rotWithShape="1">
          <a:blip r:embed="rId31" cstate="screen"/>
          <a:srcRect/>
          <a:stretch>
            <a:fillRect/>
          </a:stretch>
        </p:blipFill>
        <p:spPr>
          <a:xfrm flipH="1">
            <a:off x="-13003065" y="17606638"/>
            <a:ext cx="531665" cy="567061"/>
          </a:xfrm>
          <a:prstGeom prst="rect">
            <a:avLst/>
          </a:prstGeom>
        </p:spPr>
      </p:pic>
      <p:pic>
        <p:nvPicPr>
          <p:cNvPr id="77" name="图片 76" descr="图片包含 动物, 鸟, 游戏机, 飞行&#10;&#10;描述已自动生成"/>
          <p:cNvPicPr>
            <a:picLocks noChangeAspect="1"/>
          </p:cNvPicPr>
          <p:nvPr/>
        </p:nvPicPr>
        <p:blipFill>
          <a:blip r:embed="rId32" cstate="screen"/>
          <a:stretch>
            <a:fillRect/>
          </a:stretch>
        </p:blipFill>
        <p:spPr>
          <a:xfrm>
            <a:off x="-4397143" y="17670578"/>
            <a:ext cx="599843" cy="59984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14:presetBounceEnd="38000">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14:bounceEnd="38000">
                                          <p:cBhvr>
                                            <p:cTn id="7"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14:presetBounceEnd="38000">
                                      <p:stCondLst>
                                        <p:cond delay="0"/>
                                      </p:stCondLst>
                                      <p:childTnLst>
                                        <p:set>
                                          <p:cBhvr>
                                            <p:cTn id="10" dur="1" fill="hold">
                                              <p:stCondLst>
                                                <p:cond delay="0"/>
                                              </p:stCondLst>
                                            </p:cTn>
                                            <p:tgtEl>
                                              <p:spTgt spid="11"/>
                                            </p:tgtEl>
                                            <p:attrNameLst>
                                              <p:attrName>style.visibility</p:attrName>
                                            </p:attrNameLst>
                                          </p:cBhvr>
                                          <p:to>
                                            <p:strVal val="visible"/>
                                          </p:to>
                                        </p:set>
                                        <p:anim to="" calcmode="lin" valueType="num" p14:bounceEnd="38000">
                                          <p:cBhvr>
                                            <p:cTn id="11" dur="2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14:presetBounceEnd="38000">
                                      <p:stCondLst>
                                        <p:cond delay="0"/>
                                      </p:stCondLst>
                                      <p:childTnLst>
                                        <p:set>
                                          <p:cBhvr>
                                            <p:cTn id="14" dur="1" fill="hold">
                                              <p:stCondLst>
                                                <p:cond delay="0"/>
                                              </p:stCondLst>
                                            </p:cTn>
                                            <p:tgtEl>
                                              <p:spTgt spid="53"/>
                                            </p:tgtEl>
                                            <p:attrNameLst>
                                              <p:attrName>style.visibility</p:attrName>
                                            </p:attrNameLst>
                                          </p:cBhvr>
                                          <p:to>
                                            <p:strVal val="visible"/>
                                          </p:to>
                                        </p:set>
                                        <p:anim to="" calcmode="lin" valueType="num" p14:bounceEnd="38000">
                                          <p:cBhvr>
                                            <p:cTn id="15" dur="2000" fill="hold">
                                              <p:stCondLst>
                                                <p:cond delay="0"/>
                                              </p:stCondLst>
                                            </p:cTn>
                                            <p:tgtEl>
                                              <p:spTgt spid="5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5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14:presetBounceEnd="38000">
                                      <p:stCondLst>
                                        <p:cond delay="0"/>
                                      </p:stCondLst>
                                      <p:childTnLst>
                                        <p:set>
                                          <p:cBhvr>
                                            <p:cTn id="18" dur="1" fill="hold">
                                              <p:stCondLst>
                                                <p:cond delay="0"/>
                                              </p:stCondLst>
                                            </p:cTn>
                                            <p:tgtEl>
                                              <p:spTgt spid="21"/>
                                            </p:tgtEl>
                                            <p:attrNameLst>
                                              <p:attrName>style.visibility</p:attrName>
                                            </p:attrNameLst>
                                          </p:cBhvr>
                                          <p:to>
                                            <p:strVal val="visible"/>
                                          </p:to>
                                        </p:set>
                                        <p:anim to="" calcmode="lin" valueType="num" p14:bounceEnd="38000">
                                          <p:cBhvr>
                                            <p:cTn id="19" dur="2000" fill="hold">
                                              <p:stCondLst>
                                                <p:cond delay="0"/>
                                              </p:stCondLst>
                                            </p:cTn>
                                            <p:tgtEl>
                                              <p:spTgt spid="2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2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14:presetBounceEnd="38000">
                                      <p:stCondLst>
                                        <p:cond delay="0"/>
                                      </p:stCondLst>
                                      <p:childTnLst>
                                        <p:set>
                                          <p:cBhvr>
                                            <p:cTn id="22" dur="1" fill="hold">
                                              <p:stCondLst>
                                                <p:cond delay="0"/>
                                              </p:stCondLst>
                                            </p:cTn>
                                            <p:tgtEl>
                                              <p:spTgt spid="49"/>
                                            </p:tgtEl>
                                            <p:attrNameLst>
                                              <p:attrName>style.visibility</p:attrName>
                                            </p:attrNameLst>
                                          </p:cBhvr>
                                          <p:to>
                                            <p:strVal val="visible"/>
                                          </p:to>
                                        </p:set>
                                        <p:anim to="" calcmode="lin" valueType="num" p14:bounceEnd="38000">
                                          <p:cBhvr>
                                            <p:cTn id="23" dur="2000" fill="hold">
                                              <p:stCondLst>
                                                <p:cond delay="0"/>
                                              </p:stCondLst>
                                            </p:cTn>
                                            <p:tgtEl>
                                              <p:spTgt spid="4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4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14:presetBounceEnd="38000">
                                      <p:stCondLst>
                                        <p:cond delay="0"/>
                                      </p:stCondLst>
                                      <p:childTnLst>
                                        <p:set>
                                          <p:cBhvr>
                                            <p:cTn id="26" dur="1" fill="hold">
                                              <p:stCondLst>
                                                <p:cond delay="0"/>
                                              </p:stCondLst>
                                            </p:cTn>
                                            <p:tgtEl>
                                              <p:spTgt spid="56"/>
                                            </p:tgtEl>
                                            <p:attrNameLst>
                                              <p:attrName>style.visibility</p:attrName>
                                            </p:attrNameLst>
                                          </p:cBhvr>
                                          <p:to>
                                            <p:strVal val="visible"/>
                                          </p:to>
                                        </p:set>
                                        <p:anim to="" calcmode="lin" valueType="num" p14:bounceEnd="38000">
                                          <p:cBhvr>
                                            <p:cTn id="27" dur="2000" fill="hold">
                                              <p:stCondLst>
                                                <p:cond delay="0"/>
                                              </p:stCondLst>
                                            </p:cTn>
                                            <p:tgtEl>
                                              <p:spTgt spid="5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5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14:presetBounceEnd="38000">
                                      <p:stCondLst>
                                        <p:cond delay="0"/>
                                      </p:stCondLst>
                                      <p:childTnLst>
                                        <p:set>
                                          <p:cBhvr>
                                            <p:cTn id="30" dur="1" fill="hold">
                                              <p:stCondLst>
                                                <p:cond delay="0"/>
                                              </p:stCondLst>
                                            </p:cTn>
                                            <p:tgtEl>
                                              <p:spTgt spid="13"/>
                                            </p:tgtEl>
                                            <p:attrNameLst>
                                              <p:attrName>style.visibility</p:attrName>
                                            </p:attrNameLst>
                                          </p:cBhvr>
                                          <p:to>
                                            <p:strVal val="visible"/>
                                          </p:to>
                                        </p:set>
                                        <p:anim to="" calcmode="lin" valueType="num" p14:bounceEnd="38000">
                                          <p:cBhvr>
                                            <p:cTn id="31" dur="2000" fill="hold">
                                              <p:stCondLst>
                                                <p:cond delay="0"/>
                                              </p:stCondLst>
                                            </p:cTn>
                                            <p:tgtEl>
                                              <p:spTgt spid="1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1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14:presetBounceEnd="38000">
                                      <p:stCondLst>
                                        <p:cond delay="0"/>
                                      </p:stCondLst>
                                      <p:childTnLst>
                                        <p:set>
                                          <p:cBhvr>
                                            <p:cTn id="34" dur="1" fill="hold">
                                              <p:stCondLst>
                                                <p:cond delay="0"/>
                                              </p:stCondLst>
                                            </p:cTn>
                                            <p:tgtEl>
                                              <p:spTgt spid="9"/>
                                            </p:tgtEl>
                                            <p:attrNameLst>
                                              <p:attrName>style.visibility</p:attrName>
                                            </p:attrNameLst>
                                          </p:cBhvr>
                                          <p:to>
                                            <p:strVal val="visible"/>
                                          </p:to>
                                        </p:set>
                                        <p:anim to="" calcmode="lin" valueType="num" p14:bounceEnd="38000">
                                          <p:cBhvr>
                                            <p:cTn id="35" dur="2000" fill="hold">
                                              <p:stCondLst>
                                                <p:cond delay="0"/>
                                              </p:stCondLst>
                                            </p:cTn>
                                            <p:tgtEl>
                                              <p:spTgt spid="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14:presetBounceEnd="38000">
                                      <p:stCondLst>
                                        <p:cond delay="0"/>
                                      </p:stCondLst>
                                      <p:childTnLst>
                                        <p:set>
                                          <p:cBhvr>
                                            <p:cTn id="38" dur="1" fill="hold">
                                              <p:stCondLst>
                                                <p:cond delay="0"/>
                                              </p:stCondLst>
                                            </p:cTn>
                                            <p:tgtEl>
                                              <p:spTgt spid="115"/>
                                            </p:tgtEl>
                                            <p:attrNameLst>
                                              <p:attrName>style.visibility</p:attrName>
                                            </p:attrNameLst>
                                          </p:cBhvr>
                                          <p:to>
                                            <p:strVal val="visible"/>
                                          </p:to>
                                        </p:set>
                                        <p:anim to="" calcmode="lin" valueType="num" p14:bounceEnd="38000">
                                          <p:cBhvr>
                                            <p:cTn id="39" dur="2000" fill="hold">
                                              <p:stCondLst>
                                                <p:cond delay="0"/>
                                              </p:stCondLst>
                                            </p:cTn>
                                            <p:tgtEl>
                                              <p:spTgt spid="11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0" dur="2000" fill="hold">
                                              <p:stCondLst>
                                                <p:cond delay="0"/>
                                              </p:stCondLst>
                                            </p:cTn>
                                            <p:tgtEl>
                                              <p:spTgt spid="11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13" grpId="0"/>
          <p:bldP spid="9" grpId="0"/>
          <p:bldP spid="1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to="" calcmode="lin" valueType="num">
                                          <p:cBhvr>
                                            <p:cTn id="11" dur="2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to="" calcmode="lin" valueType="num">
                                          <p:cBhvr>
                                            <p:cTn id="15" dur="2000" fill="hold">
                                              <p:stCondLst>
                                                <p:cond delay="0"/>
                                              </p:stCondLst>
                                            </p:cTn>
                                            <p:tgtEl>
                                              <p:spTgt spid="5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5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to="" calcmode="lin" valueType="num">
                                          <p:cBhvr>
                                            <p:cTn id="19" dur="2000" fill="hold">
                                              <p:stCondLst>
                                                <p:cond delay="0"/>
                                              </p:stCondLst>
                                            </p:cTn>
                                            <p:tgtEl>
                                              <p:spTgt spid="2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2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 to="" calcmode="lin" valueType="num">
                                          <p:cBhvr>
                                            <p:cTn id="23" dur="2000" fill="hold">
                                              <p:stCondLst>
                                                <p:cond delay="0"/>
                                              </p:stCondLst>
                                            </p:cTn>
                                            <p:tgtEl>
                                              <p:spTgt spid="4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4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 to="" calcmode="lin" valueType="num">
                                          <p:cBhvr>
                                            <p:cTn id="27" dur="2000" fill="hold">
                                              <p:stCondLst>
                                                <p:cond delay="0"/>
                                              </p:stCondLst>
                                            </p:cTn>
                                            <p:tgtEl>
                                              <p:spTgt spid="5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5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to="" calcmode="lin" valueType="num">
                                          <p:cBhvr>
                                            <p:cTn id="31" dur="2000" fill="hold">
                                              <p:stCondLst>
                                                <p:cond delay="0"/>
                                              </p:stCondLst>
                                            </p:cTn>
                                            <p:tgtEl>
                                              <p:spTgt spid="1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1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to="" calcmode="lin" valueType="num">
                                          <p:cBhvr>
                                            <p:cTn id="35" dur="2000" fill="hold">
                                              <p:stCondLst>
                                                <p:cond delay="0"/>
                                              </p:stCondLst>
                                            </p:cTn>
                                            <p:tgtEl>
                                              <p:spTgt spid="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stCondLst>
                                        <p:cond delay="0"/>
                                      </p:stCondLst>
                                      <p:childTnLst>
                                        <p:set>
                                          <p:cBhvr>
                                            <p:cTn id="38" dur="1" fill="hold">
                                              <p:stCondLst>
                                                <p:cond delay="0"/>
                                              </p:stCondLst>
                                            </p:cTn>
                                            <p:tgtEl>
                                              <p:spTgt spid="115"/>
                                            </p:tgtEl>
                                            <p:attrNameLst>
                                              <p:attrName>style.visibility</p:attrName>
                                            </p:attrNameLst>
                                          </p:cBhvr>
                                          <p:to>
                                            <p:strVal val="visible"/>
                                          </p:to>
                                        </p:set>
                                        <p:anim to="" calcmode="lin" valueType="num">
                                          <p:cBhvr>
                                            <p:cTn id="39" dur="2000" fill="hold">
                                              <p:stCondLst>
                                                <p:cond delay="0"/>
                                              </p:stCondLst>
                                            </p:cTn>
                                            <p:tgtEl>
                                              <p:spTgt spid="11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0" dur="2000" fill="hold">
                                              <p:stCondLst>
                                                <p:cond delay="0"/>
                                              </p:stCondLst>
                                            </p:cTn>
                                            <p:tgtEl>
                                              <p:spTgt spid="11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13" grpId="0"/>
          <p:bldP spid="9" grpId="0"/>
          <p:bldP spid="11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947026" y="1235953"/>
            <a:ext cx="4272396" cy="959045"/>
          </a:xfrm>
          <a:prstGeom prst="rect">
            <a:avLst/>
          </a:prstGeom>
          <a:noFill/>
        </p:spPr>
        <p:txBody>
          <a:bodyPr wrap="square">
            <a:spAutoFit/>
          </a:bodyPr>
          <a:lstStyle>
            <a:defPPr>
              <a:defRPr lang="zh-CN"/>
            </a:defPPr>
            <a:lvl1pPr>
              <a:lnSpc>
                <a:spcPct val="130000"/>
              </a:lnSpc>
              <a:defRPr sz="1050" kern="100">
                <a:solidFill>
                  <a:schemeClr val="accent2">
                    <a:lumMod val="40000"/>
                    <a:lumOff val="60000"/>
                  </a:schemeClr>
                </a:solidFill>
                <a:effectLst/>
                <a:latin typeface="+mn-ea"/>
                <a:cs typeface="宋体" panose="02010600030101010101" pitchFamily="2" charset="-122"/>
              </a:defRPr>
            </a:lvl1pPr>
          </a:lstStyle>
          <a:p>
            <a:pPr algn="ctr"/>
            <a:r>
              <a:rPr lang="zh-CN" altLang="en-US" sz="4800" dirty="0">
                <a:latin typeface="+mn-lt"/>
                <a:cs typeface="+mn-ea"/>
                <a:sym typeface="+mn-lt"/>
              </a:rPr>
              <a:t>来历</a:t>
            </a:r>
          </a:p>
        </p:txBody>
      </p:sp>
      <p:sp>
        <p:nvSpPr>
          <p:cNvPr id="11" name="文本框 10"/>
          <p:cNvSpPr txBox="1"/>
          <p:nvPr/>
        </p:nvSpPr>
        <p:spPr>
          <a:xfrm>
            <a:off x="1354117" y="3933950"/>
            <a:ext cx="4272396" cy="1412694"/>
          </a:xfrm>
          <a:prstGeom prst="rect">
            <a:avLst/>
          </a:prstGeom>
          <a:noFill/>
        </p:spPr>
        <p:txBody>
          <a:bodyPr wrap="square">
            <a:spAutoFit/>
          </a:bodyPr>
          <a:lstStyle>
            <a:defPPr>
              <a:defRPr lang="zh-CN"/>
            </a:defPPr>
            <a:lvl1pPr>
              <a:lnSpc>
                <a:spcPct val="130000"/>
              </a:lnSpc>
              <a:defRPr sz="1050" kern="100">
                <a:solidFill>
                  <a:schemeClr val="accent2">
                    <a:lumMod val="40000"/>
                    <a:lumOff val="60000"/>
                  </a:schemeClr>
                </a:solidFill>
                <a:effectLst/>
                <a:latin typeface="+mn-ea"/>
                <a:cs typeface="宋体" panose="02010600030101010101" pitchFamily="2" charset="-122"/>
              </a:defRPr>
            </a:lvl1pPr>
          </a:lstStyle>
          <a:p>
            <a:r>
              <a:rPr lang="en-US" altLang="zh-CN" sz="1100" dirty="0">
                <a:solidFill>
                  <a:schemeClr val="bg1"/>
                </a:solidFill>
                <a:latin typeface="+mn-lt"/>
                <a:cs typeface="+mn-ea"/>
                <a:sym typeface="+mn-lt"/>
              </a:rPr>
              <a:t>1927</a:t>
            </a:r>
            <a:r>
              <a:rPr lang="zh-CN" altLang="zh-CN" sz="1100" dirty="0">
                <a:solidFill>
                  <a:schemeClr val="bg1"/>
                </a:solidFill>
                <a:latin typeface="+mn-lt"/>
                <a:cs typeface="+mn-ea"/>
                <a:sym typeface="+mn-lt"/>
              </a:rPr>
              <a:t>年</a:t>
            </a:r>
            <a:r>
              <a:rPr lang="en-US" altLang="zh-CN" sz="1100" dirty="0">
                <a:solidFill>
                  <a:schemeClr val="bg1"/>
                </a:solidFill>
                <a:latin typeface="+mn-lt"/>
                <a:cs typeface="+mn-ea"/>
                <a:sym typeface="+mn-lt"/>
              </a:rPr>
              <a:t>8</a:t>
            </a:r>
            <a:r>
              <a:rPr lang="zh-CN" altLang="zh-CN" sz="1100" dirty="0">
                <a:solidFill>
                  <a:schemeClr val="bg1"/>
                </a:solidFill>
                <a:latin typeface="+mn-lt"/>
                <a:cs typeface="+mn-ea"/>
                <a:sym typeface="+mn-lt"/>
              </a:rPr>
              <a:t>月</a:t>
            </a:r>
            <a:r>
              <a:rPr lang="en-US" altLang="zh-CN" sz="1100" dirty="0">
                <a:solidFill>
                  <a:schemeClr val="bg1"/>
                </a:solidFill>
                <a:latin typeface="+mn-lt"/>
                <a:cs typeface="+mn-ea"/>
                <a:sym typeface="+mn-lt"/>
              </a:rPr>
              <a:t>1</a:t>
            </a:r>
            <a:r>
              <a:rPr lang="zh-CN" altLang="zh-CN" sz="1100" dirty="0">
                <a:solidFill>
                  <a:schemeClr val="bg1"/>
                </a:solidFill>
                <a:latin typeface="+mn-lt"/>
                <a:cs typeface="+mn-ea"/>
                <a:sym typeface="+mn-lt"/>
              </a:rPr>
              <a:t>日的南昌起义，打响了中国共产党武装反抗国民党反动派的第一枪，标志着中国进入了中国共产党独立领导武装革命的新时期，标志着中国新型的人民军队的诞生。中国人民解放军建军以来，历经千难万险，从小到大，由弱变强，发展为一支多兵种合成的军队，正在有中国特色的精兵之路上奋勇前进，成为中国捍卫和平与发展的钢铁长城</a:t>
            </a:r>
            <a:endParaRPr lang="zh-CN" altLang="en-US" sz="1100" dirty="0">
              <a:solidFill>
                <a:schemeClr val="bg1"/>
              </a:solidFill>
              <a:latin typeface="+mn-lt"/>
              <a:cs typeface="+mn-ea"/>
              <a:sym typeface="+mn-lt"/>
            </a:endParaRPr>
          </a:p>
        </p:txBody>
      </p:sp>
      <p:sp>
        <p:nvSpPr>
          <p:cNvPr id="13" name="文本框 12"/>
          <p:cNvSpPr txBox="1"/>
          <p:nvPr/>
        </p:nvSpPr>
        <p:spPr>
          <a:xfrm>
            <a:off x="6083224" y="4847980"/>
            <a:ext cx="5264714" cy="1052596"/>
          </a:xfrm>
          <a:prstGeom prst="rect">
            <a:avLst/>
          </a:prstGeom>
          <a:noFill/>
        </p:spPr>
        <p:txBody>
          <a:bodyPr wrap="square">
            <a:spAutoFit/>
          </a:bodyPr>
          <a:lstStyle/>
          <a:p>
            <a:pPr>
              <a:lnSpc>
                <a:spcPct val="130000"/>
              </a:lnSpc>
            </a:pPr>
            <a:r>
              <a:rPr lang="zh-CN" altLang="zh-CN" sz="1200" kern="100" dirty="0">
                <a:solidFill>
                  <a:schemeClr val="bg1"/>
                </a:solidFill>
                <a:effectLst/>
                <a:cs typeface="+mn-ea"/>
                <a:sym typeface="+mn-lt"/>
              </a:rPr>
              <a:t>历史来源</a:t>
            </a:r>
            <a:r>
              <a:rPr lang="en-US" altLang="zh-CN" sz="1200" kern="100" dirty="0">
                <a:solidFill>
                  <a:schemeClr val="bg1"/>
                </a:solidFill>
                <a:effectLst/>
                <a:cs typeface="+mn-ea"/>
                <a:sym typeface="+mn-lt"/>
              </a:rPr>
              <a:t>1933</a:t>
            </a:r>
            <a:r>
              <a:rPr lang="zh-CN" altLang="zh-CN" sz="1200" kern="100" dirty="0">
                <a:solidFill>
                  <a:schemeClr val="bg1"/>
                </a:solidFill>
                <a:effectLst/>
                <a:cs typeface="+mn-ea"/>
                <a:sym typeface="+mn-lt"/>
              </a:rPr>
              <a:t>年</a:t>
            </a:r>
            <a:r>
              <a:rPr lang="en-US" altLang="zh-CN" sz="1200" kern="100" dirty="0">
                <a:solidFill>
                  <a:schemeClr val="bg1"/>
                </a:solidFill>
                <a:effectLst/>
                <a:cs typeface="+mn-ea"/>
                <a:sym typeface="+mn-lt"/>
              </a:rPr>
              <a:t>6</a:t>
            </a:r>
            <a:r>
              <a:rPr lang="zh-CN" altLang="zh-CN" sz="1200" kern="100" dirty="0">
                <a:solidFill>
                  <a:schemeClr val="bg1"/>
                </a:solidFill>
                <a:effectLst/>
                <a:cs typeface="+mn-ea"/>
                <a:sym typeface="+mn-lt"/>
              </a:rPr>
              <a:t>月，中共中央、中央革命军事委员会向中华苏维埃共和国临时中央政府建议，以南昌起义日</a:t>
            </a:r>
            <a:r>
              <a:rPr lang="en-US" altLang="zh-CN" sz="1200" kern="100" dirty="0">
                <a:solidFill>
                  <a:schemeClr val="bg1"/>
                </a:solidFill>
                <a:effectLst/>
                <a:cs typeface="+mn-ea"/>
                <a:sym typeface="+mn-lt"/>
              </a:rPr>
              <a:t>━━8</a:t>
            </a:r>
            <a:r>
              <a:rPr lang="zh-CN" altLang="zh-CN" sz="1200" kern="100" dirty="0">
                <a:solidFill>
                  <a:schemeClr val="bg1"/>
                </a:solidFill>
                <a:effectLst/>
                <a:cs typeface="+mn-ea"/>
                <a:sym typeface="+mn-lt"/>
              </a:rPr>
              <a:t>月</a:t>
            </a:r>
            <a:r>
              <a:rPr lang="en-US" altLang="zh-CN" sz="1200" kern="100" dirty="0">
                <a:solidFill>
                  <a:schemeClr val="bg1"/>
                </a:solidFill>
                <a:effectLst/>
                <a:cs typeface="+mn-ea"/>
                <a:sym typeface="+mn-lt"/>
              </a:rPr>
              <a:t>1</a:t>
            </a:r>
            <a:r>
              <a:rPr lang="zh-CN" altLang="zh-CN" sz="1200" kern="100" dirty="0">
                <a:solidFill>
                  <a:schemeClr val="bg1"/>
                </a:solidFill>
                <a:effectLst/>
                <a:cs typeface="+mn-ea"/>
                <a:sym typeface="+mn-lt"/>
              </a:rPr>
              <a:t>日为中国工农红军成立纪念日，每年的</a:t>
            </a:r>
            <a:r>
              <a:rPr lang="en-US" altLang="zh-CN" sz="1200" kern="100" dirty="0">
                <a:solidFill>
                  <a:schemeClr val="bg1"/>
                </a:solidFill>
                <a:effectLst/>
                <a:cs typeface="+mn-ea"/>
                <a:sym typeface="+mn-lt"/>
              </a:rPr>
              <a:t>8</a:t>
            </a:r>
            <a:r>
              <a:rPr lang="zh-CN" altLang="zh-CN" sz="1200" kern="100" dirty="0">
                <a:solidFill>
                  <a:schemeClr val="bg1"/>
                </a:solidFill>
                <a:effectLst/>
                <a:cs typeface="+mn-ea"/>
                <a:sym typeface="+mn-lt"/>
              </a:rPr>
              <a:t>月</a:t>
            </a:r>
            <a:r>
              <a:rPr lang="en-US" altLang="zh-CN" sz="1200" kern="100" dirty="0">
                <a:solidFill>
                  <a:schemeClr val="bg1"/>
                </a:solidFill>
                <a:effectLst/>
                <a:cs typeface="+mn-ea"/>
                <a:sym typeface="+mn-lt"/>
              </a:rPr>
              <a:t>1</a:t>
            </a:r>
            <a:r>
              <a:rPr lang="zh-CN" altLang="zh-CN" sz="1200" kern="100" dirty="0">
                <a:solidFill>
                  <a:schemeClr val="bg1"/>
                </a:solidFill>
                <a:effectLst/>
                <a:cs typeface="+mn-ea"/>
                <a:sym typeface="+mn-lt"/>
              </a:rPr>
              <a:t>日开展纪念活动。中央政府同意这一建议，并决定在红军成立纪念日期间，开展拥军优属活动</a:t>
            </a:r>
            <a:endParaRPr lang="zh-CN" altLang="en-US" sz="1200" dirty="0">
              <a:solidFill>
                <a:schemeClr val="bg1"/>
              </a:solidFill>
              <a:cs typeface="+mn-ea"/>
              <a:sym typeface="+mn-lt"/>
            </a:endParaRPr>
          </a:p>
        </p:txBody>
      </p:sp>
      <p:sp>
        <p:nvSpPr>
          <p:cNvPr id="14" name="任意多边形: 形状 13"/>
          <p:cNvSpPr/>
          <p:nvPr/>
        </p:nvSpPr>
        <p:spPr>
          <a:xfrm>
            <a:off x="-420034" y="3093726"/>
            <a:ext cx="13032069" cy="1505461"/>
          </a:xfrm>
          <a:custGeom>
            <a:avLst/>
            <a:gdLst>
              <a:gd name="connsiteX0" fmla="*/ 114722 w 13032069"/>
              <a:gd name="connsiteY0" fmla="*/ 1458410 h 1505461"/>
              <a:gd name="connsiteX1" fmla="*/ 172596 w 13032069"/>
              <a:gd name="connsiteY1" fmla="*/ 1458410 h 1505461"/>
              <a:gd name="connsiteX2" fmla="*/ 3922793 w 13032069"/>
              <a:gd name="connsiteY2" fmla="*/ 219919 h 1505461"/>
              <a:gd name="connsiteX3" fmla="*/ 9374469 w 13032069"/>
              <a:gd name="connsiteY3" fmla="*/ 1504709 h 1505461"/>
              <a:gd name="connsiteX4" fmla="*/ 13032069 w 13032069"/>
              <a:gd name="connsiteY4" fmla="*/ 0 h 1505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2069" h="1505461">
                <a:moveTo>
                  <a:pt x="114722" y="1458410"/>
                </a:moveTo>
                <a:cubicBezTo>
                  <a:pt x="-173681" y="1561617"/>
                  <a:pt x="172596" y="1458410"/>
                  <a:pt x="172596" y="1458410"/>
                </a:cubicBezTo>
                <a:cubicBezTo>
                  <a:pt x="807275" y="1251995"/>
                  <a:pt x="2389148" y="212203"/>
                  <a:pt x="3922793" y="219919"/>
                </a:cubicBezTo>
                <a:cubicBezTo>
                  <a:pt x="5456438" y="227635"/>
                  <a:pt x="7856256" y="1541362"/>
                  <a:pt x="9374469" y="1504709"/>
                </a:cubicBezTo>
                <a:cubicBezTo>
                  <a:pt x="10892682" y="1468056"/>
                  <a:pt x="11962375" y="734028"/>
                  <a:pt x="13032069"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7" name="组合 46"/>
          <p:cNvGrpSpPr/>
          <p:nvPr/>
        </p:nvGrpSpPr>
        <p:grpSpPr>
          <a:xfrm>
            <a:off x="8572335" y="4447287"/>
            <a:ext cx="286492" cy="289990"/>
            <a:chOff x="2658638" y="2774342"/>
            <a:chExt cx="286492" cy="289990"/>
          </a:xfrm>
          <a:effectLst>
            <a:outerShdw blurRad="63500" sx="102000" sy="102000" algn="ctr" rotWithShape="0">
              <a:prstClr val="black">
                <a:alpha val="40000"/>
              </a:prstClr>
            </a:outerShdw>
          </a:effectLst>
        </p:grpSpPr>
        <p:sp>
          <p:nvSpPr>
            <p:cNvPr id="15" name="椭圆 14"/>
            <p:cNvSpPr/>
            <p:nvPr/>
          </p:nvSpPr>
          <p:spPr>
            <a:xfrm>
              <a:off x="2690388" y="2807841"/>
              <a:ext cx="222992" cy="22299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6" name="组合 45"/>
            <p:cNvGrpSpPr/>
            <p:nvPr/>
          </p:nvGrpSpPr>
          <p:grpSpPr>
            <a:xfrm>
              <a:off x="2658638" y="2774342"/>
              <a:ext cx="286492" cy="289990"/>
              <a:chOff x="4276090" y="1609139"/>
              <a:chExt cx="622222" cy="629822"/>
            </a:xfrm>
          </p:grpSpPr>
          <p:cxnSp>
            <p:nvCxnSpPr>
              <p:cNvPr id="35" name="直接连接符 34"/>
              <p:cNvCxnSpPr/>
              <p:nvPr/>
            </p:nvCxnSpPr>
            <p:spPr>
              <a:xfrm rot="-5400000">
                <a:off x="4340860" y="1859280"/>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3000000">
                <a:off x="4400285" y="1696012"/>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600000">
                <a:off x="4550753" y="1609139"/>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1800000">
                <a:off x="4721860" y="1639309"/>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4200000">
                <a:off x="4833542" y="1772407"/>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6600000">
                <a:off x="4833542" y="1946153"/>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9000000">
                <a:off x="4721860" y="2079250"/>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11400000">
                <a:off x="4550753" y="2109421"/>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rot="13800000">
                <a:off x="4400285" y="2022548"/>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16200000">
                <a:off x="4340860" y="1859280"/>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8" name="组合 47"/>
          <p:cNvGrpSpPr/>
          <p:nvPr/>
        </p:nvGrpSpPr>
        <p:grpSpPr>
          <a:xfrm>
            <a:off x="3347069" y="3165669"/>
            <a:ext cx="286492" cy="289990"/>
            <a:chOff x="2658638" y="2774342"/>
            <a:chExt cx="286492" cy="289990"/>
          </a:xfrm>
          <a:effectLst>
            <a:outerShdw blurRad="63500" sx="102000" sy="102000" algn="ctr" rotWithShape="0">
              <a:prstClr val="black">
                <a:alpha val="40000"/>
              </a:prstClr>
            </a:outerShdw>
          </a:effectLst>
        </p:grpSpPr>
        <p:sp>
          <p:nvSpPr>
            <p:cNvPr id="49" name="椭圆 48"/>
            <p:cNvSpPr/>
            <p:nvPr/>
          </p:nvSpPr>
          <p:spPr>
            <a:xfrm>
              <a:off x="2690388" y="2807841"/>
              <a:ext cx="222992" cy="22299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0" name="组合 49"/>
            <p:cNvGrpSpPr/>
            <p:nvPr/>
          </p:nvGrpSpPr>
          <p:grpSpPr>
            <a:xfrm>
              <a:off x="2658638" y="2774342"/>
              <a:ext cx="286492" cy="289990"/>
              <a:chOff x="4276090" y="1609139"/>
              <a:chExt cx="622222" cy="629822"/>
            </a:xfrm>
          </p:grpSpPr>
          <p:cxnSp>
            <p:nvCxnSpPr>
              <p:cNvPr id="51" name="直接连接符 50"/>
              <p:cNvCxnSpPr/>
              <p:nvPr/>
            </p:nvCxnSpPr>
            <p:spPr>
              <a:xfrm rot="-5400000">
                <a:off x="4340860" y="1859280"/>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rot="-3000000">
                <a:off x="4400285" y="1696012"/>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600000">
                <a:off x="4550753" y="1609139"/>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rot="1800000">
                <a:off x="4721860" y="1639309"/>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4200000">
                <a:off x="4833542" y="1772407"/>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rot="6600000">
                <a:off x="4833542" y="1946153"/>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rot="9000000">
                <a:off x="4721860" y="2079250"/>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rot="11400000">
                <a:off x="4550753" y="2109421"/>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13800000">
                <a:off x="4400285" y="2022548"/>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16200000">
                <a:off x="4340860" y="1859280"/>
                <a:ext cx="0" cy="12954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sp>
        <p:nvSpPr>
          <p:cNvPr id="61" name="文本框 60"/>
          <p:cNvSpPr txBox="1"/>
          <p:nvPr/>
        </p:nvSpPr>
        <p:spPr>
          <a:xfrm>
            <a:off x="8177231" y="3604322"/>
            <a:ext cx="1293944" cy="646331"/>
          </a:xfrm>
          <a:prstGeom prst="rect">
            <a:avLst/>
          </a:prstGeom>
          <a:noFill/>
        </p:spPr>
        <p:txBody>
          <a:bodyPr wrap="none" rtlCol="0">
            <a:spAutoFit/>
          </a:bodyPr>
          <a:lstStyle/>
          <a:p>
            <a:r>
              <a:rPr lang="en-US" altLang="zh-CN" sz="3600" dirty="0">
                <a:solidFill>
                  <a:schemeClr val="accent2">
                    <a:lumMod val="40000"/>
                    <a:lumOff val="60000"/>
                  </a:schemeClr>
                </a:solidFill>
                <a:cs typeface="+mn-ea"/>
                <a:sym typeface="+mn-lt"/>
              </a:rPr>
              <a:t>1933</a:t>
            </a:r>
            <a:endParaRPr lang="zh-CN" altLang="en-US" sz="3600" dirty="0">
              <a:solidFill>
                <a:schemeClr val="accent2">
                  <a:lumMod val="40000"/>
                  <a:lumOff val="60000"/>
                </a:schemeClr>
              </a:solidFill>
              <a:cs typeface="+mn-ea"/>
              <a:sym typeface="+mn-lt"/>
            </a:endParaRPr>
          </a:p>
        </p:txBody>
      </p:sp>
      <p:sp>
        <p:nvSpPr>
          <p:cNvPr id="62" name="文本框 61"/>
          <p:cNvSpPr txBox="1"/>
          <p:nvPr/>
        </p:nvSpPr>
        <p:spPr>
          <a:xfrm>
            <a:off x="2941607" y="2340767"/>
            <a:ext cx="1293944" cy="646331"/>
          </a:xfrm>
          <a:prstGeom prst="rect">
            <a:avLst/>
          </a:prstGeom>
          <a:noFill/>
        </p:spPr>
        <p:txBody>
          <a:bodyPr wrap="none" rtlCol="0">
            <a:spAutoFit/>
          </a:bodyPr>
          <a:lstStyle/>
          <a:p>
            <a:r>
              <a:rPr lang="en-US" altLang="zh-CN" sz="3600" dirty="0">
                <a:solidFill>
                  <a:schemeClr val="accent2">
                    <a:lumMod val="40000"/>
                    <a:lumOff val="60000"/>
                  </a:schemeClr>
                </a:solidFill>
                <a:cs typeface="+mn-ea"/>
                <a:sym typeface="+mn-lt"/>
              </a:rPr>
              <a:t>1927</a:t>
            </a:r>
            <a:endParaRPr lang="zh-CN" altLang="en-US" sz="3600" dirty="0">
              <a:solidFill>
                <a:schemeClr val="accent2">
                  <a:lumMod val="40000"/>
                  <a:lumOff val="60000"/>
                </a:schemeClr>
              </a:solidFill>
              <a:cs typeface="+mn-ea"/>
              <a:sym typeface="+mn-lt"/>
            </a:endParaRPr>
          </a:p>
        </p:txBody>
      </p:sp>
      <p:pic>
        <p:nvPicPr>
          <p:cNvPr id="2" name="图片 1" descr="图片包含 动物, 鸟, 游戏机&#10;&#10;描述已自动生成"/>
          <p:cNvPicPr>
            <a:picLocks noChangeAspect="1"/>
          </p:cNvPicPr>
          <p:nvPr/>
        </p:nvPicPr>
        <p:blipFill rotWithShape="1">
          <a:blip r:embed="rId2" cstate="screen"/>
          <a:srcRect/>
          <a:stretch>
            <a:fillRect/>
          </a:stretch>
        </p:blipFill>
        <p:spPr>
          <a:xfrm flipH="1">
            <a:off x="1088284" y="1916593"/>
            <a:ext cx="531665" cy="567061"/>
          </a:xfrm>
          <a:prstGeom prst="rect">
            <a:avLst/>
          </a:prstGeom>
        </p:spPr>
      </p:pic>
      <p:pic>
        <p:nvPicPr>
          <p:cNvPr id="3" name="图片 2" descr="图片包含 动物, 鸟, 游戏机, 飞行&#10;&#10;描述已自动生成"/>
          <p:cNvPicPr>
            <a:picLocks noChangeAspect="1"/>
          </p:cNvPicPr>
          <p:nvPr/>
        </p:nvPicPr>
        <p:blipFill>
          <a:blip r:embed="rId3" cstate="screen"/>
          <a:stretch>
            <a:fillRect/>
          </a:stretch>
        </p:blipFill>
        <p:spPr>
          <a:xfrm>
            <a:off x="10919057" y="5935778"/>
            <a:ext cx="599843" cy="599843"/>
          </a:xfrm>
          <a:prstGeom prst="rect">
            <a:avLst/>
          </a:prstGeom>
        </p:spPr>
      </p:pic>
      <p:sp>
        <p:nvSpPr>
          <p:cNvPr id="63" name="文本框 62"/>
          <p:cNvSpPr txBox="1"/>
          <p:nvPr/>
        </p:nvSpPr>
        <p:spPr>
          <a:xfrm>
            <a:off x="-23167913" y="-11879713"/>
            <a:ext cx="7475220" cy="742319"/>
          </a:xfrm>
          <a:prstGeom prst="rect">
            <a:avLst/>
          </a:prstGeom>
          <a:noFill/>
        </p:spPr>
        <p:txBody>
          <a:bodyPr wrap="square">
            <a:spAutoFit/>
          </a:bodyPr>
          <a:lstStyle>
            <a:defPPr>
              <a:defRPr lang="zh-CN"/>
            </a:defPPr>
            <a:lvl1pPr>
              <a:lnSpc>
                <a:spcPct val="130000"/>
              </a:lnSpc>
              <a:defRPr sz="1100" kern="100">
                <a:solidFill>
                  <a:schemeClr val="bg1"/>
                </a:solidFill>
                <a:effectLst/>
                <a:latin typeface="+mn-ea"/>
                <a:cs typeface="宋体" panose="02010600030101010101" pitchFamily="2" charset="-122"/>
              </a:defRPr>
            </a:lvl1pPr>
          </a:lstStyle>
          <a:p>
            <a:pPr algn="ctr"/>
            <a:r>
              <a:rPr lang="zh-CN" altLang="zh-CN" sz="3600" dirty="0">
                <a:solidFill>
                  <a:schemeClr val="accent2">
                    <a:lumMod val="20000"/>
                    <a:lumOff val="80000"/>
                  </a:schemeClr>
                </a:solidFill>
                <a:latin typeface="+mn-lt"/>
                <a:cs typeface="+mn-ea"/>
                <a:sym typeface="+mn-lt"/>
              </a:rPr>
              <a:t>关于</a:t>
            </a:r>
            <a:r>
              <a:rPr lang="en-US" altLang="zh-CN" sz="3600" dirty="0">
                <a:solidFill>
                  <a:schemeClr val="accent2">
                    <a:lumMod val="20000"/>
                    <a:lumOff val="80000"/>
                  </a:schemeClr>
                </a:solidFill>
                <a:latin typeface="+mn-lt"/>
                <a:cs typeface="+mn-ea"/>
                <a:sym typeface="+mn-lt"/>
              </a:rPr>
              <a:t>“</a:t>
            </a:r>
            <a:r>
              <a:rPr lang="zh-CN" altLang="zh-CN" sz="3600" dirty="0">
                <a:solidFill>
                  <a:schemeClr val="accent2">
                    <a:lumMod val="20000"/>
                    <a:lumOff val="80000"/>
                  </a:schemeClr>
                </a:solidFill>
                <a:latin typeface="+mn-lt"/>
                <a:cs typeface="+mn-ea"/>
                <a:sym typeface="+mn-lt"/>
              </a:rPr>
              <a:t>八一</a:t>
            </a:r>
            <a:r>
              <a:rPr lang="en-US" altLang="zh-CN" sz="3600" dirty="0">
                <a:solidFill>
                  <a:schemeClr val="accent2">
                    <a:lumMod val="20000"/>
                    <a:lumOff val="80000"/>
                  </a:schemeClr>
                </a:solidFill>
                <a:latin typeface="+mn-lt"/>
                <a:cs typeface="+mn-ea"/>
                <a:sym typeface="+mn-lt"/>
              </a:rPr>
              <a:t>”</a:t>
            </a:r>
            <a:r>
              <a:rPr lang="zh-CN" altLang="zh-CN" sz="3600" dirty="0">
                <a:solidFill>
                  <a:schemeClr val="accent2">
                    <a:lumMod val="20000"/>
                    <a:lumOff val="80000"/>
                  </a:schemeClr>
                </a:solidFill>
                <a:latin typeface="+mn-lt"/>
                <a:cs typeface="+mn-ea"/>
                <a:sym typeface="+mn-lt"/>
              </a:rPr>
              <a:t>纪念运动的决议</a:t>
            </a:r>
            <a:endParaRPr lang="zh-CN" altLang="en-US" sz="3600" dirty="0">
              <a:solidFill>
                <a:schemeClr val="accent2">
                  <a:lumMod val="20000"/>
                  <a:lumOff val="80000"/>
                </a:schemeClr>
              </a:solidFill>
              <a:latin typeface="+mn-lt"/>
              <a:cs typeface="+mn-ea"/>
              <a:sym typeface="+mn-lt"/>
            </a:endParaRPr>
          </a:p>
        </p:txBody>
      </p:sp>
      <p:sp>
        <p:nvSpPr>
          <p:cNvPr id="64" name="文本框 63"/>
          <p:cNvSpPr txBox="1"/>
          <p:nvPr/>
        </p:nvSpPr>
        <p:spPr>
          <a:xfrm>
            <a:off x="-19950075" y="-3164266"/>
            <a:ext cx="2220876" cy="1632755"/>
          </a:xfrm>
          <a:prstGeom prst="rect">
            <a:avLst/>
          </a:prstGeom>
          <a:noFill/>
        </p:spPr>
        <p:txBody>
          <a:bodyPr wrap="square">
            <a:spAutoFit/>
          </a:bodyPr>
          <a:lstStyle>
            <a:defPPr>
              <a:defRPr lang="zh-CN"/>
            </a:defPPr>
            <a:lvl1pPr>
              <a:lnSpc>
                <a:spcPct val="130000"/>
              </a:lnSpc>
              <a:defRPr sz="1100" kern="100">
                <a:solidFill>
                  <a:schemeClr val="bg1"/>
                </a:solidFill>
                <a:effectLst/>
                <a:latin typeface="+mn-ea"/>
                <a:cs typeface="宋体" panose="02010600030101010101" pitchFamily="2" charset="-122"/>
              </a:defRPr>
            </a:lvl1pPr>
          </a:lstStyle>
          <a:p>
            <a:r>
              <a:rPr lang="zh-CN" altLang="zh-CN" dirty="0">
                <a:latin typeface="+mn-lt"/>
                <a:cs typeface="+mn-ea"/>
                <a:sym typeface="+mn-lt"/>
              </a:rPr>
              <a:t>批准中央革命军事委员会的建议，规定以每年</a:t>
            </a:r>
            <a:r>
              <a:rPr lang="en-US" altLang="zh-CN" dirty="0">
                <a:latin typeface="+mn-lt"/>
                <a:cs typeface="+mn-ea"/>
                <a:sym typeface="+mn-lt"/>
              </a:rPr>
              <a:t>“</a:t>
            </a:r>
            <a:r>
              <a:rPr lang="zh-CN" altLang="zh-CN" dirty="0">
                <a:latin typeface="+mn-lt"/>
                <a:cs typeface="+mn-ea"/>
                <a:sym typeface="+mn-lt"/>
              </a:rPr>
              <a:t>八一</a:t>
            </a:r>
            <a:r>
              <a:rPr lang="en-US" altLang="zh-CN" dirty="0">
                <a:latin typeface="+mn-lt"/>
                <a:cs typeface="+mn-ea"/>
                <a:sym typeface="+mn-lt"/>
              </a:rPr>
              <a:t>”</a:t>
            </a:r>
            <a:r>
              <a:rPr lang="zh-CN" altLang="zh-CN" dirty="0">
                <a:latin typeface="+mn-lt"/>
                <a:cs typeface="+mn-ea"/>
                <a:sym typeface="+mn-lt"/>
              </a:rPr>
              <a:t>为中国工农红军纪念日。并于今年</a:t>
            </a:r>
            <a:r>
              <a:rPr lang="en-US" altLang="zh-CN" dirty="0">
                <a:latin typeface="+mn-lt"/>
                <a:cs typeface="+mn-ea"/>
                <a:sym typeface="+mn-lt"/>
              </a:rPr>
              <a:t>“</a:t>
            </a:r>
            <a:r>
              <a:rPr lang="zh-CN" altLang="zh-CN" dirty="0">
                <a:latin typeface="+mn-lt"/>
                <a:cs typeface="+mn-ea"/>
                <a:sym typeface="+mn-lt"/>
              </a:rPr>
              <a:t>八一</a:t>
            </a:r>
            <a:r>
              <a:rPr lang="en-US" altLang="zh-CN" dirty="0">
                <a:latin typeface="+mn-lt"/>
                <a:cs typeface="+mn-ea"/>
                <a:sym typeface="+mn-lt"/>
              </a:rPr>
              <a:t>”</a:t>
            </a:r>
            <a:r>
              <a:rPr lang="zh-CN" altLang="zh-CN" dirty="0">
                <a:latin typeface="+mn-lt"/>
                <a:cs typeface="+mn-ea"/>
                <a:sym typeface="+mn-lt"/>
              </a:rPr>
              <a:t>纪念节授予战旗于红军的各团，同时授予奖章领导南昌暴动的负责同志及红军中有特殊功勋的指挥员和战斗员</a:t>
            </a:r>
            <a:endParaRPr lang="zh-CN" altLang="en-US" dirty="0">
              <a:latin typeface="+mn-lt"/>
              <a:cs typeface="+mn-ea"/>
              <a:sym typeface="+mn-lt"/>
            </a:endParaRPr>
          </a:p>
        </p:txBody>
      </p:sp>
      <p:sp>
        <p:nvSpPr>
          <p:cNvPr id="65" name="文本框 64"/>
          <p:cNvSpPr txBox="1"/>
          <p:nvPr/>
        </p:nvSpPr>
        <p:spPr>
          <a:xfrm>
            <a:off x="-17346575" y="-1153725"/>
            <a:ext cx="2220876" cy="752514"/>
          </a:xfrm>
          <a:prstGeom prst="rect">
            <a:avLst/>
          </a:prstGeom>
          <a:noFill/>
        </p:spPr>
        <p:txBody>
          <a:bodyPr wrap="square">
            <a:spAutoFit/>
          </a:bodyPr>
          <a:lstStyle>
            <a:defPPr>
              <a:defRPr lang="zh-CN"/>
            </a:defPPr>
            <a:lvl1pPr>
              <a:lnSpc>
                <a:spcPct val="130000"/>
              </a:lnSpc>
              <a:defRPr sz="1100" kern="100">
                <a:solidFill>
                  <a:schemeClr val="bg1"/>
                </a:solidFill>
                <a:effectLst/>
                <a:latin typeface="+mn-ea"/>
                <a:cs typeface="宋体" panose="02010600030101010101" pitchFamily="2" charset="-122"/>
              </a:defRPr>
            </a:lvl1pPr>
          </a:lstStyle>
          <a:p>
            <a:r>
              <a:rPr lang="zh-CN" altLang="zh-CN" dirty="0">
                <a:latin typeface="+mn-lt"/>
                <a:cs typeface="+mn-ea"/>
                <a:sym typeface="+mn-lt"/>
              </a:rPr>
              <a:t>责成内务部人民委员部制定红军家属优待证，发给一切红军战士的家属收执</a:t>
            </a:r>
            <a:endParaRPr lang="zh-CN" altLang="en-US" dirty="0">
              <a:latin typeface="+mn-lt"/>
              <a:cs typeface="+mn-ea"/>
              <a:sym typeface="+mn-lt"/>
            </a:endParaRPr>
          </a:p>
        </p:txBody>
      </p:sp>
      <p:sp>
        <p:nvSpPr>
          <p:cNvPr id="66" name="文本框 65"/>
          <p:cNvSpPr txBox="1"/>
          <p:nvPr/>
        </p:nvSpPr>
        <p:spPr>
          <a:xfrm>
            <a:off x="-16214885" y="-6000745"/>
            <a:ext cx="2257585" cy="1192634"/>
          </a:xfrm>
          <a:prstGeom prst="rect">
            <a:avLst/>
          </a:prstGeom>
          <a:noFill/>
        </p:spPr>
        <p:txBody>
          <a:bodyPr wrap="square">
            <a:spAutoFit/>
          </a:bodyPr>
          <a:lstStyle>
            <a:defPPr>
              <a:defRPr lang="zh-CN"/>
            </a:defPPr>
            <a:lvl1pPr>
              <a:lnSpc>
                <a:spcPct val="130000"/>
              </a:lnSpc>
              <a:defRPr sz="1100" kern="100">
                <a:solidFill>
                  <a:schemeClr val="bg1"/>
                </a:solidFill>
                <a:effectLst/>
                <a:latin typeface="+mn-ea"/>
                <a:cs typeface="宋体" panose="02010600030101010101" pitchFamily="2" charset="-122"/>
              </a:defRPr>
            </a:lvl1pPr>
          </a:lstStyle>
          <a:p>
            <a:r>
              <a:rPr lang="zh-CN" altLang="zh-CN" dirty="0">
                <a:latin typeface="+mn-lt"/>
                <a:cs typeface="+mn-ea"/>
                <a:sym typeface="+mn-lt"/>
              </a:rPr>
              <a:t>在区苏维埃政府土地部与乡苏维埃政府土地部与内务部共同管理之下及在乡苏维埃政府下组织优待红军家属委员会，管理优待红军家属的一切事宜</a:t>
            </a:r>
            <a:endParaRPr lang="zh-CN" altLang="en-US" dirty="0">
              <a:latin typeface="+mn-lt"/>
              <a:cs typeface="+mn-ea"/>
              <a:sym typeface="+mn-lt"/>
            </a:endParaRPr>
          </a:p>
        </p:txBody>
      </p:sp>
      <p:sp>
        <p:nvSpPr>
          <p:cNvPr id="67" name="文本框 66"/>
          <p:cNvSpPr txBox="1"/>
          <p:nvPr/>
        </p:nvSpPr>
        <p:spPr>
          <a:xfrm>
            <a:off x="-22166580" y="-7292204"/>
            <a:ext cx="7117080" cy="290977"/>
          </a:xfrm>
          <a:prstGeom prst="rect">
            <a:avLst/>
          </a:prstGeom>
          <a:noFill/>
        </p:spPr>
        <p:txBody>
          <a:bodyPr wrap="square">
            <a:spAutoFit/>
          </a:bodyPr>
          <a:lstStyle>
            <a:defPPr>
              <a:defRPr lang="zh-CN"/>
            </a:defPPr>
            <a:lvl1pPr>
              <a:lnSpc>
                <a:spcPct val="130000"/>
              </a:lnSpc>
              <a:defRPr sz="1100" kern="100">
                <a:solidFill>
                  <a:schemeClr val="bg1"/>
                </a:solidFill>
                <a:effectLst/>
                <a:latin typeface="+mn-ea"/>
                <a:cs typeface="宋体" panose="02010600030101010101" pitchFamily="2" charset="-122"/>
              </a:defRPr>
            </a:lvl1pPr>
          </a:lstStyle>
          <a:p>
            <a:r>
              <a:rPr lang="zh-CN" altLang="zh-CN" dirty="0">
                <a:latin typeface="+mn-lt"/>
                <a:cs typeface="+mn-ea"/>
                <a:sym typeface="+mn-lt"/>
              </a:rPr>
              <a:t>中华苏维埃共和国中央执行委员会为纪念中国工农红军的成立及奖励与优待红军战士起见，特决议如下：</a:t>
            </a:r>
          </a:p>
        </p:txBody>
      </p:sp>
      <p:grpSp>
        <p:nvGrpSpPr>
          <p:cNvPr id="68" name="组合 67"/>
          <p:cNvGrpSpPr/>
          <p:nvPr/>
        </p:nvGrpSpPr>
        <p:grpSpPr>
          <a:xfrm>
            <a:off x="-12635523" y="-11179619"/>
            <a:ext cx="468923" cy="4118419"/>
            <a:chOff x="2358390" y="4262638"/>
            <a:chExt cx="468923" cy="4118419"/>
          </a:xfrm>
        </p:grpSpPr>
        <p:cxnSp>
          <p:nvCxnSpPr>
            <p:cNvPr id="69" name="直接连接符 68"/>
            <p:cNvCxnSpPr/>
            <p:nvPr/>
          </p:nvCxnSpPr>
          <p:spPr>
            <a:xfrm flipV="1">
              <a:off x="2358390" y="4497099"/>
              <a:ext cx="0" cy="388395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0" name="椭圆 69"/>
            <p:cNvSpPr/>
            <p:nvPr/>
          </p:nvSpPr>
          <p:spPr>
            <a:xfrm>
              <a:off x="2358390" y="4262638"/>
              <a:ext cx="468923" cy="468923"/>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1" name="组合 70"/>
          <p:cNvGrpSpPr/>
          <p:nvPr/>
        </p:nvGrpSpPr>
        <p:grpSpPr>
          <a:xfrm>
            <a:off x="-14819923" y="440881"/>
            <a:ext cx="468923" cy="4118419"/>
            <a:chOff x="2358390" y="4262638"/>
            <a:chExt cx="468923" cy="4118419"/>
          </a:xfrm>
        </p:grpSpPr>
        <p:cxnSp>
          <p:nvCxnSpPr>
            <p:cNvPr id="72" name="直接连接符 71"/>
            <p:cNvCxnSpPr/>
            <p:nvPr/>
          </p:nvCxnSpPr>
          <p:spPr>
            <a:xfrm flipV="1">
              <a:off x="2358390" y="4497099"/>
              <a:ext cx="0" cy="388395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2358390" y="4262638"/>
              <a:ext cx="468923" cy="468923"/>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4" name="组合 73"/>
          <p:cNvGrpSpPr/>
          <p:nvPr/>
        </p:nvGrpSpPr>
        <p:grpSpPr>
          <a:xfrm>
            <a:off x="-15289823" y="-12284519"/>
            <a:ext cx="468923" cy="4118419"/>
            <a:chOff x="2358390" y="4262638"/>
            <a:chExt cx="468923" cy="4118419"/>
          </a:xfrm>
        </p:grpSpPr>
        <p:cxnSp>
          <p:nvCxnSpPr>
            <p:cNvPr id="75" name="直接连接符 74"/>
            <p:cNvCxnSpPr/>
            <p:nvPr/>
          </p:nvCxnSpPr>
          <p:spPr>
            <a:xfrm flipV="1">
              <a:off x="2358390" y="4497099"/>
              <a:ext cx="0" cy="388395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a:off x="2358390" y="4262638"/>
              <a:ext cx="468923" cy="468923"/>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77" name="图片 76" descr="图片包含 桌子, 山, 游戏机, 大&#10;&#10;描述已自动生成"/>
          <p:cNvPicPr>
            <a:picLocks noChangeAspect="1"/>
          </p:cNvPicPr>
          <p:nvPr/>
        </p:nvPicPr>
        <p:blipFill rotWithShape="1">
          <a:blip r:embed="rId4" cstate="screen">
            <a:alphaModFix amt="35000"/>
          </a:blip>
          <a:srcRect/>
          <a:stretch>
            <a:fillRect/>
          </a:stretch>
        </p:blipFill>
        <p:spPr>
          <a:xfrm>
            <a:off x="-30170124" y="-19239576"/>
            <a:ext cx="14117325" cy="8609676"/>
          </a:xfrm>
          <a:prstGeom prst="rect">
            <a:avLst/>
          </a:prstGeom>
        </p:spPr>
      </p:pic>
      <p:pic>
        <p:nvPicPr>
          <p:cNvPr id="78" name="图片 77" descr="白色的鸟&#10;&#10;描述已自动生成"/>
          <p:cNvPicPr>
            <a:picLocks noChangeAspect="1"/>
          </p:cNvPicPr>
          <p:nvPr/>
        </p:nvPicPr>
        <p:blipFill>
          <a:blip r:embed="rId5" cstate="screen"/>
          <a:stretch>
            <a:fillRect/>
          </a:stretch>
        </p:blipFill>
        <p:spPr>
          <a:xfrm>
            <a:off x="-17045904" y="5543413"/>
            <a:ext cx="434304" cy="374787"/>
          </a:xfrm>
          <a:prstGeom prst="rect">
            <a:avLst/>
          </a:prstGeom>
        </p:spPr>
      </p:pic>
      <p:pic>
        <p:nvPicPr>
          <p:cNvPr id="79" name="图片 78" descr="图片包含 动物, 鸟, 球拍, 女人&#10;&#10;描述已自动生成"/>
          <p:cNvPicPr>
            <a:picLocks noChangeAspect="1"/>
          </p:cNvPicPr>
          <p:nvPr/>
        </p:nvPicPr>
        <p:blipFill>
          <a:blip r:embed="rId6" cstate="screen"/>
          <a:stretch>
            <a:fillRect/>
          </a:stretch>
        </p:blipFill>
        <p:spPr>
          <a:xfrm>
            <a:off x="-16428850" y="-11751768"/>
            <a:ext cx="937846" cy="46892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358390" y="1512839"/>
            <a:ext cx="7475220" cy="742319"/>
          </a:xfrm>
          <a:prstGeom prst="rect">
            <a:avLst/>
          </a:prstGeom>
          <a:noFill/>
        </p:spPr>
        <p:txBody>
          <a:bodyPr wrap="square">
            <a:spAutoFit/>
          </a:bodyPr>
          <a:lstStyle>
            <a:defPPr>
              <a:defRPr lang="zh-CN"/>
            </a:defPPr>
            <a:lvl1pPr>
              <a:lnSpc>
                <a:spcPct val="130000"/>
              </a:lnSpc>
              <a:defRPr sz="1100" kern="100">
                <a:solidFill>
                  <a:schemeClr val="bg1"/>
                </a:solidFill>
                <a:effectLst/>
                <a:latin typeface="+mn-ea"/>
                <a:cs typeface="宋体" panose="02010600030101010101" pitchFamily="2" charset="-122"/>
              </a:defRPr>
            </a:lvl1pPr>
          </a:lstStyle>
          <a:p>
            <a:pPr algn="ctr"/>
            <a:r>
              <a:rPr lang="zh-CN" altLang="zh-CN" sz="3600" dirty="0">
                <a:solidFill>
                  <a:schemeClr val="accent2">
                    <a:lumMod val="20000"/>
                    <a:lumOff val="80000"/>
                  </a:schemeClr>
                </a:solidFill>
                <a:latin typeface="+mn-lt"/>
                <a:cs typeface="+mn-ea"/>
                <a:sym typeface="+mn-lt"/>
              </a:rPr>
              <a:t>关于</a:t>
            </a:r>
            <a:r>
              <a:rPr lang="en-US" altLang="zh-CN" sz="3600" dirty="0">
                <a:solidFill>
                  <a:schemeClr val="accent2">
                    <a:lumMod val="20000"/>
                    <a:lumOff val="80000"/>
                  </a:schemeClr>
                </a:solidFill>
                <a:latin typeface="+mn-lt"/>
                <a:cs typeface="+mn-ea"/>
                <a:sym typeface="+mn-lt"/>
              </a:rPr>
              <a:t>“</a:t>
            </a:r>
            <a:r>
              <a:rPr lang="zh-CN" altLang="zh-CN" sz="3600" dirty="0">
                <a:solidFill>
                  <a:schemeClr val="accent2">
                    <a:lumMod val="20000"/>
                    <a:lumOff val="80000"/>
                  </a:schemeClr>
                </a:solidFill>
                <a:latin typeface="+mn-lt"/>
                <a:cs typeface="+mn-ea"/>
                <a:sym typeface="+mn-lt"/>
              </a:rPr>
              <a:t>八一</a:t>
            </a:r>
            <a:r>
              <a:rPr lang="en-US" altLang="zh-CN" sz="3600" dirty="0">
                <a:solidFill>
                  <a:schemeClr val="accent2">
                    <a:lumMod val="20000"/>
                    <a:lumOff val="80000"/>
                  </a:schemeClr>
                </a:solidFill>
                <a:latin typeface="+mn-lt"/>
                <a:cs typeface="+mn-ea"/>
                <a:sym typeface="+mn-lt"/>
              </a:rPr>
              <a:t>”</a:t>
            </a:r>
            <a:r>
              <a:rPr lang="zh-CN" altLang="zh-CN" sz="3600" dirty="0">
                <a:solidFill>
                  <a:schemeClr val="accent2">
                    <a:lumMod val="20000"/>
                    <a:lumOff val="80000"/>
                  </a:schemeClr>
                </a:solidFill>
                <a:latin typeface="+mn-lt"/>
                <a:cs typeface="+mn-ea"/>
                <a:sym typeface="+mn-lt"/>
              </a:rPr>
              <a:t>纪念运动的决议</a:t>
            </a:r>
            <a:endParaRPr lang="zh-CN" altLang="en-US" sz="3600" dirty="0">
              <a:solidFill>
                <a:schemeClr val="accent2">
                  <a:lumMod val="20000"/>
                  <a:lumOff val="80000"/>
                </a:schemeClr>
              </a:solidFill>
              <a:latin typeface="+mn-lt"/>
              <a:cs typeface="+mn-ea"/>
              <a:sym typeface="+mn-lt"/>
            </a:endParaRPr>
          </a:p>
        </p:txBody>
      </p:sp>
      <p:sp>
        <p:nvSpPr>
          <p:cNvPr id="9" name="文本框 8"/>
          <p:cNvSpPr txBox="1"/>
          <p:nvPr/>
        </p:nvSpPr>
        <p:spPr>
          <a:xfrm>
            <a:off x="1618298" y="3882097"/>
            <a:ext cx="2220876" cy="1632755"/>
          </a:xfrm>
          <a:prstGeom prst="rect">
            <a:avLst/>
          </a:prstGeom>
          <a:noFill/>
        </p:spPr>
        <p:txBody>
          <a:bodyPr wrap="square">
            <a:spAutoFit/>
          </a:bodyPr>
          <a:lstStyle>
            <a:defPPr>
              <a:defRPr lang="zh-CN"/>
            </a:defPPr>
            <a:lvl1pPr>
              <a:lnSpc>
                <a:spcPct val="130000"/>
              </a:lnSpc>
              <a:defRPr sz="1100" kern="100">
                <a:solidFill>
                  <a:schemeClr val="bg1"/>
                </a:solidFill>
                <a:effectLst/>
                <a:latin typeface="+mn-ea"/>
                <a:cs typeface="宋体" panose="02010600030101010101" pitchFamily="2" charset="-122"/>
              </a:defRPr>
            </a:lvl1pPr>
          </a:lstStyle>
          <a:p>
            <a:r>
              <a:rPr lang="zh-CN" altLang="zh-CN" dirty="0">
                <a:latin typeface="+mn-lt"/>
                <a:cs typeface="+mn-ea"/>
                <a:sym typeface="+mn-lt"/>
              </a:rPr>
              <a:t>批准中央革命军事委员会的建议，规定以每年</a:t>
            </a:r>
            <a:r>
              <a:rPr lang="en-US" altLang="zh-CN" dirty="0">
                <a:latin typeface="+mn-lt"/>
                <a:cs typeface="+mn-ea"/>
                <a:sym typeface="+mn-lt"/>
              </a:rPr>
              <a:t>“</a:t>
            </a:r>
            <a:r>
              <a:rPr lang="zh-CN" altLang="zh-CN" dirty="0">
                <a:latin typeface="+mn-lt"/>
                <a:cs typeface="+mn-ea"/>
                <a:sym typeface="+mn-lt"/>
              </a:rPr>
              <a:t>八一</a:t>
            </a:r>
            <a:r>
              <a:rPr lang="en-US" altLang="zh-CN" dirty="0">
                <a:latin typeface="+mn-lt"/>
                <a:cs typeface="+mn-ea"/>
                <a:sym typeface="+mn-lt"/>
              </a:rPr>
              <a:t>”</a:t>
            </a:r>
            <a:r>
              <a:rPr lang="zh-CN" altLang="zh-CN" dirty="0">
                <a:latin typeface="+mn-lt"/>
                <a:cs typeface="+mn-ea"/>
                <a:sym typeface="+mn-lt"/>
              </a:rPr>
              <a:t>为中国工农红军纪念日。并于今年</a:t>
            </a:r>
            <a:r>
              <a:rPr lang="en-US" altLang="zh-CN" dirty="0">
                <a:latin typeface="+mn-lt"/>
                <a:cs typeface="+mn-ea"/>
                <a:sym typeface="+mn-lt"/>
              </a:rPr>
              <a:t>“</a:t>
            </a:r>
            <a:r>
              <a:rPr lang="zh-CN" altLang="zh-CN" dirty="0">
                <a:latin typeface="+mn-lt"/>
                <a:cs typeface="+mn-ea"/>
                <a:sym typeface="+mn-lt"/>
              </a:rPr>
              <a:t>八一</a:t>
            </a:r>
            <a:r>
              <a:rPr lang="en-US" altLang="zh-CN" dirty="0">
                <a:latin typeface="+mn-lt"/>
                <a:cs typeface="+mn-ea"/>
                <a:sym typeface="+mn-lt"/>
              </a:rPr>
              <a:t>”</a:t>
            </a:r>
            <a:r>
              <a:rPr lang="zh-CN" altLang="zh-CN" dirty="0">
                <a:latin typeface="+mn-lt"/>
                <a:cs typeface="+mn-ea"/>
                <a:sym typeface="+mn-lt"/>
              </a:rPr>
              <a:t>纪念节授予战旗于红军的各团，同时授予奖章领导南昌暴动的负责同志及红军中有特殊功勋的指挥员和战斗员</a:t>
            </a:r>
            <a:endParaRPr lang="zh-CN" altLang="en-US" dirty="0">
              <a:latin typeface="+mn-lt"/>
              <a:cs typeface="+mn-ea"/>
              <a:sym typeface="+mn-lt"/>
            </a:endParaRPr>
          </a:p>
        </p:txBody>
      </p:sp>
      <p:sp>
        <p:nvSpPr>
          <p:cNvPr id="11" name="文本框 10"/>
          <p:cNvSpPr txBox="1"/>
          <p:nvPr/>
        </p:nvSpPr>
        <p:spPr>
          <a:xfrm>
            <a:off x="5473604" y="3450781"/>
            <a:ext cx="2220876" cy="752514"/>
          </a:xfrm>
          <a:prstGeom prst="rect">
            <a:avLst/>
          </a:prstGeom>
          <a:noFill/>
        </p:spPr>
        <p:txBody>
          <a:bodyPr wrap="square">
            <a:spAutoFit/>
          </a:bodyPr>
          <a:lstStyle>
            <a:defPPr>
              <a:defRPr lang="zh-CN"/>
            </a:defPPr>
            <a:lvl1pPr>
              <a:lnSpc>
                <a:spcPct val="130000"/>
              </a:lnSpc>
              <a:defRPr sz="1100" kern="100">
                <a:solidFill>
                  <a:schemeClr val="bg1"/>
                </a:solidFill>
                <a:effectLst/>
                <a:latin typeface="+mn-ea"/>
                <a:cs typeface="宋体" panose="02010600030101010101" pitchFamily="2" charset="-122"/>
              </a:defRPr>
            </a:lvl1pPr>
          </a:lstStyle>
          <a:p>
            <a:r>
              <a:rPr lang="zh-CN" altLang="zh-CN" dirty="0">
                <a:latin typeface="+mn-lt"/>
                <a:cs typeface="+mn-ea"/>
                <a:sym typeface="+mn-lt"/>
              </a:rPr>
              <a:t>责成内务部人民委员部制定红军家属优待证，发给一切红军战士的家属收执</a:t>
            </a:r>
            <a:endParaRPr lang="zh-CN" altLang="en-US" dirty="0">
              <a:latin typeface="+mn-lt"/>
              <a:cs typeface="+mn-ea"/>
              <a:sym typeface="+mn-lt"/>
            </a:endParaRPr>
          </a:p>
        </p:txBody>
      </p:sp>
      <p:sp>
        <p:nvSpPr>
          <p:cNvPr id="13" name="文本框 12"/>
          <p:cNvSpPr txBox="1"/>
          <p:nvPr/>
        </p:nvSpPr>
        <p:spPr>
          <a:xfrm>
            <a:off x="8906507" y="4237775"/>
            <a:ext cx="2257585" cy="1192634"/>
          </a:xfrm>
          <a:prstGeom prst="rect">
            <a:avLst/>
          </a:prstGeom>
          <a:noFill/>
        </p:spPr>
        <p:txBody>
          <a:bodyPr wrap="square">
            <a:spAutoFit/>
          </a:bodyPr>
          <a:lstStyle>
            <a:defPPr>
              <a:defRPr lang="zh-CN"/>
            </a:defPPr>
            <a:lvl1pPr>
              <a:lnSpc>
                <a:spcPct val="130000"/>
              </a:lnSpc>
              <a:defRPr sz="1100" kern="100">
                <a:solidFill>
                  <a:schemeClr val="bg1"/>
                </a:solidFill>
                <a:effectLst/>
                <a:latin typeface="+mn-ea"/>
                <a:cs typeface="宋体" panose="02010600030101010101" pitchFamily="2" charset="-122"/>
              </a:defRPr>
            </a:lvl1pPr>
          </a:lstStyle>
          <a:p>
            <a:r>
              <a:rPr lang="zh-CN" altLang="zh-CN" dirty="0">
                <a:latin typeface="+mn-lt"/>
                <a:cs typeface="+mn-ea"/>
                <a:sym typeface="+mn-lt"/>
              </a:rPr>
              <a:t>在区苏维埃政府土地部与乡苏维埃政府土地部与内务部共同管理之下及在乡苏维埃政府下组织优待红军家属委员会，管理优待红军家属的一切事宜</a:t>
            </a:r>
            <a:endParaRPr lang="zh-CN" altLang="en-US" dirty="0">
              <a:latin typeface="+mn-lt"/>
              <a:cs typeface="+mn-ea"/>
              <a:sym typeface="+mn-lt"/>
            </a:endParaRPr>
          </a:p>
        </p:txBody>
      </p:sp>
      <p:grpSp>
        <p:nvGrpSpPr>
          <p:cNvPr id="20" name="组合 19"/>
          <p:cNvGrpSpPr/>
          <p:nvPr/>
        </p:nvGrpSpPr>
        <p:grpSpPr>
          <a:xfrm>
            <a:off x="1115743" y="3413174"/>
            <a:ext cx="468923" cy="4118419"/>
            <a:chOff x="2358390" y="4262638"/>
            <a:chExt cx="468923" cy="4118419"/>
          </a:xfrm>
        </p:grpSpPr>
        <p:cxnSp>
          <p:nvCxnSpPr>
            <p:cNvPr id="17" name="直接连接符 16"/>
            <p:cNvCxnSpPr/>
            <p:nvPr/>
          </p:nvCxnSpPr>
          <p:spPr>
            <a:xfrm flipV="1">
              <a:off x="2358390" y="4497099"/>
              <a:ext cx="0" cy="388395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2358390" y="4262638"/>
              <a:ext cx="468923" cy="468923"/>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2" name="组合 21"/>
          <p:cNvGrpSpPr/>
          <p:nvPr/>
        </p:nvGrpSpPr>
        <p:grpSpPr>
          <a:xfrm>
            <a:off x="4971049" y="3044381"/>
            <a:ext cx="468923" cy="4118419"/>
            <a:chOff x="2358390" y="4262638"/>
            <a:chExt cx="468923" cy="4118419"/>
          </a:xfrm>
        </p:grpSpPr>
        <p:cxnSp>
          <p:nvCxnSpPr>
            <p:cNvPr id="23" name="直接连接符 22"/>
            <p:cNvCxnSpPr/>
            <p:nvPr/>
          </p:nvCxnSpPr>
          <p:spPr>
            <a:xfrm flipV="1">
              <a:off x="2358390" y="4497099"/>
              <a:ext cx="0" cy="388395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2358390" y="4262638"/>
              <a:ext cx="468923" cy="468923"/>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6" name="组合 25"/>
          <p:cNvGrpSpPr/>
          <p:nvPr/>
        </p:nvGrpSpPr>
        <p:grpSpPr>
          <a:xfrm>
            <a:off x="8422306" y="3768852"/>
            <a:ext cx="468923" cy="4118419"/>
            <a:chOff x="2358390" y="4262638"/>
            <a:chExt cx="468923" cy="4118419"/>
          </a:xfrm>
        </p:grpSpPr>
        <p:cxnSp>
          <p:nvCxnSpPr>
            <p:cNvPr id="27" name="直接连接符 26"/>
            <p:cNvCxnSpPr/>
            <p:nvPr/>
          </p:nvCxnSpPr>
          <p:spPr>
            <a:xfrm flipV="1">
              <a:off x="2358390" y="4497099"/>
              <a:ext cx="0" cy="388395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2358390" y="4262638"/>
              <a:ext cx="468923" cy="468923"/>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0" name="图片 29" descr="图片包含 桌子, 山, 游戏机, 大&#10;&#10;描述已自动生成"/>
          <p:cNvPicPr>
            <a:picLocks noChangeAspect="1"/>
          </p:cNvPicPr>
          <p:nvPr/>
        </p:nvPicPr>
        <p:blipFill rotWithShape="1">
          <a:blip r:embed="rId2" cstate="screen">
            <a:alphaModFix amt="35000"/>
          </a:blip>
          <a:srcRect/>
          <a:stretch>
            <a:fillRect/>
          </a:stretch>
        </p:blipFill>
        <p:spPr>
          <a:xfrm>
            <a:off x="-805384" y="3632200"/>
            <a:ext cx="14117325" cy="8609676"/>
          </a:xfrm>
          <a:prstGeom prst="rect">
            <a:avLst/>
          </a:prstGeom>
        </p:spPr>
      </p:pic>
      <p:pic>
        <p:nvPicPr>
          <p:cNvPr id="3" name="图片 2" descr="白色的鸟&#10;&#10;描述已自动生成"/>
          <p:cNvPicPr>
            <a:picLocks noChangeAspect="1"/>
          </p:cNvPicPr>
          <p:nvPr/>
        </p:nvPicPr>
        <p:blipFill>
          <a:blip r:embed="rId3" cstate="screen"/>
          <a:stretch>
            <a:fillRect/>
          </a:stretch>
        </p:blipFill>
        <p:spPr>
          <a:xfrm>
            <a:off x="2577816" y="1734920"/>
            <a:ext cx="434304" cy="374787"/>
          </a:xfrm>
          <a:prstGeom prst="rect">
            <a:avLst/>
          </a:prstGeom>
        </p:spPr>
      </p:pic>
      <p:pic>
        <p:nvPicPr>
          <p:cNvPr id="5" name="图片 4" descr="图片包含 动物, 鸟, 球拍, 女人&#10;&#10;描述已自动生成"/>
          <p:cNvPicPr>
            <a:picLocks noChangeAspect="1"/>
          </p:cNvPicPr>
          <p:nvPr/>
        </p:nvPicPr>
        <p:blipFill>
          <a:blip r:embed="rId4" cstate="screen"/>
          <a:stretch>
            <a:fillRect/>
          </a:stretch>
        </p:blipFill>
        <p:spPr>
          <a:xfrm>
            <a:off x="9097453" y="1640784"/>
            <a:ext cx="937846" cy="468923"/>
          </a:xfrm>
          <a:prstGeom prst="rect">
            <a:avLst/>
          </a:prstGeom>
        </p:spPr>
      </p:pic>
      <p:sp>
        <p:nvSpPr>
          <p:cNvPr id="66" name="文本框 65"/>
          <p:cNvSpPr txBox="1"/>
          <p:nvPr/>
        </p:nvSpPr>
        <p:spPr>
          <a:xfrm>
            <a:off x="29423320" y="-676275"/>
            <a:ext cx="4041178" cy="692497"/>
          </a:xfrm>
          <a:prstGeom prst="rect">
            <a:avLst/>
          </a:prstGeom>
          <a:noFill/>
        </p:spPr>
        <p:txBody>
          <a:bodyPr wrap="square">
            <a:spAutoFit/>
          </a:bodyPr>
          <a:lstStyle>
            <a:defPPr>
              <a:defRPr lang="zh-CN"/>
            </a:defPPr>
            <a:lvl1pPr>
              <a:lnSpc>
                <a:spcPct val="130000"/>
              </a:lnSpc>
              <a:defRPr sz="1100" kern="100">
                <a:solidFill>
                  <a:schemeClr val="bg1"/>
                </a:solidFill>
                <a:effectLst/>
                <a:latin typeface="+mn-ea"/>
                <a:cs typeface="宋体" panose="02010600030101010101" pitchFamily="2" charset="-122"/>
              </a:defRPr>
            </a:lvl1pPr>
          </a:lstStyle>
          <a:p>
            <a:r>
              <a:rPr lang="en-US" altLang="zh-CN" sz="1000" dirty="0">
                <a:latin typeface="+mn-lt"/>
                <a:cs typeface="+mn-ea"/>
                <a:sym typeface="+mn-lt"/>
              </a:rPr>
              <a:t>7</a:t>
            </a:r>
            <a:r>
              <a:rPr lang="zh-CN" altLang="zh-CN" sz="1000" dirty="0">
                <a:latin typeface="+mn-lt"/>
                <a:cs typeface="+mn-ea"/>
                <a:sym typeface="+mn-lt"/>
              </a:rPr>
              <a:t>月</a:t>
            </a:r>
            <a:r>
              <a:rPr lang="en-US" altLang="zh-CN" sz="1000" dirty="0">
                <a:latin typeface="+mn-lt"/>
                <a:cs typeface="+mn-ea"/>
                <a:sym typeface="+mn-lt"/>
              </a:rPr>
              <a:t>14</a:t>
            </a:r>
            <a:r>
              <a:rPr lang="zh-CN" altLang="zh-CN" sz="1000" dirty="0">
                <a:latin typeface="+mn-lt"/>
                <a:cs typeface="+mn-ea"/>
                <a:sym typeface="+mn-lt"/>
              </a:rPr>
              <a:t>日，中共中央发布《为</a:t>
            </a:r>
            <a:r>
              <a:rPr lang="en-US" altLang="zh-CN" sz="1000" dirty="0">
                <a:latin typeface="+mn-lt"/>
                <a:cs typeface="+mn-ea"/>
                <a:sym typeface="+mn-lt"/>
              </a:rPr>
              <a:t>“</a:t>
            </a:r>
            <a:r>
              <a:rPr lang="zh-CN" altLang="zh-CN" sz="1000" dirty="0">
                <a:latin typeface="+mn-lt"/>
                <a:cs typeface="+mn-ea"/>
                <a:sym typeface="+mn-lt"/>
              </a:rPr>
              <a:t>八一</a:t>
            </a:r>
            <a:r>
              <a:rPr lang="en-US" altLang="zh-CN" sz="1000" dirty="0">
                <a:latin typeface="+mn-lt"/>
                <a:cs typeface="+mn-ea"/>
                <a:sym typeface="+mn-lt"/>
              </a:rPr>
              <a:t>”</a:t>
            </a:r>
            <a:r>
              <a:rPr lang="zh-CN" altLang="zh-CN" sz="1000" dirty="0">
                <a:latin typeface="+mn-lt"/>
                <a:cs typeface="+mn-ea"/>
                <a:sym typeface="+mn-lt"/>
              </a:rPr>
              <a:t>反帝反战争日与红军纪念日告红色战士书》，号召</a:t>
            </a:r>
            <a:r>
              <a:rPr lang="en-US" altLang="zh-CN" sz="1000" dirty="0">
                <a:latin typeface="+mn-lt"/>
                <a:cs typeface="+mn-ea"/>
                <a:sym typeface="+mn-lt"/>
              </a:rPr>
              <a:t>“</a:t>
            </a:r>
            <a:r>
              <a:rPr lang="zh-CN" altLang="zh-CN" sz="1000" dirty="0">
                <a:latin typeface="+mn-lt"/>
                <a:cs typeface="+mn-ea"/>
                <a:sym typeface="+mn-lt"/>
              </a:rPr>
              <a:t>全体中国的工农劳苦群众武装起来加入红军，拥护我们百战百胜的红军，慰劳我们红军的家属。</a:t>
            </a:r>
            <a:r>
              <a:rPr lang="en-US" altLang="zh-CN" sz="1000" dirty="0">
                <a:latin typeface="+mn-lt"/>
                <a:cs typeface="+mn-ea"/>
                <a:sym typeface="+mn-lt"/>
              </a:rPr>
              <a:t>”</a:t>
            </a:r>
            <a:endParaRPr lang="zh-CN" altLang="en-US" sz="1000" dirty="0">
              <a:latin typeface="+mn-lt"/>
              <a:cs typeface="+mn-ea"/>
              <a:sym typeface="+mn-lt"/>
            </a:endParaRPr>
          </a:p>
        </p:txBody>
      </p:sp>
      <p:sp>
        <p:nvSpPr>
          <p:cNvPr id="68" name="文本框 67"/>
          <p:cNvSpPr txBox="1"/>
          <p:nvPr/>
        </p:nvSpPr>
        <p:spPr>
          <a:xfrm>
            <a:off x="27315120" y="1041370"/>
            <a:ext cx="4041178" cy="892552"/>
          </a:xfrm>
          <a:prstGeom prst="rect">
            <a:avLst/>
          </a:prstGeom>
          <a:noFill/>
        </p:spPr>
        <p:txBody>
          <a:bodyPr wrap="square">
            <a:spAutoFit/>
          </a:bodyPr>
          <a:lstStyle>
            <a:defPPr>
              <a:defRPr lang="zh-CN"/>
            </a:defPPr>
            <a:lvl1pPr>
              <a:lnSpc>
                <a:spcPct val="130000"/>
              </a:lnSpc>
              <a:defRPr sz="1100" kern="100">
                <a:solidFill>
                  <a:schemeClr val="bg1"/>
                </a:solidFill>
                <a:effectLst/>
                <a:latin typeface="+mn-ea"/>
                <a:cs typeface="宋体" panose="02010600030101010101" pitchFamily="2" charset="-122"/>
              </a:defRPr>
            </a:lvl1pPr>
          </a:lstStyle>
          <a:p>
            <a:r>
              <a:rPr lang="zh-CN" altLang="zh-CN" sz="1000" dirty="0">
                <a:latin typeface="+mn-lt"/>
                <a:cs typeface="+mn-ea"/>
                <a:sym typeface="+mn-lt"/>
              </a:rPr>
              <a:t>要求红军在</a:t>
            </a:r>
            <a:r>
              <a:rPr lang="en-US" altLang="zh-CN" sz="1000" dirty="0">
                <a:latin typeface="+mn-lt"/>
                <a:cs typeface="+mn-ea"/>
                <a:sym typeface="+mn-lt"/>
              </a:rPr>
              <a:t>“</a:t>
            </a:r>
            <a:r>
              <a:rPr lang="zh-CN" altLang="zh-CN" sz="1000" dirty="0">
                <a:latin typeface="+mn-lt"/>
                <a:cs typeface="+mn-ea"/>
                <a:sym typeface="+mn-lt"/>
              </a:rPr>
              <a:t>新的战争中，提高我们的军事技术，锻炼我们自己，解除敌人的武装，武装我们自己，使我们铁的红军不断的胜利中日益壮大起来。</a:t>
            </a:r>
            <a:r>
              <a:rPr lang="en-US" altLang="zh-CN" sz="1000" dirty="0">
                <a:latin typeface="+mn-lt"/>
                <a:cs typeface="+mn-ea"/>
                <a:sym typeface="+mn-lt"/>
              </a:rPr>
              <a:t>”</a:t>
            </a:r>
            <a:r>
              <a:rPr lang="zh-CN" altLang="zh-CN" sz="1000" dirty="0">
                <a:latin typeface="+mn-lt"/>
                <a:cs typeface="+mn-ea"/>
                <a:sym typeface="+mn-lt"/>
              </a:rPr>
              <a:t>根据中共中央、苏维埃中央政府、中革军委的指示和决定，中央苏区全面开展纪念</a:t>
            </a:r>
            <a:r>
              <a:rPr lang="en-US" altLang="zh-CN" sz="1000" dirty="0">
                <a:latin typeface="+mn-lt"/>
                <a:cs typeface="+mn-ea"/>
                <a:sym typeface="+mn-lt"/>
              </a:rPr>
              <a:t>“</a:t>
            </a:r>
            <a:r>
              <a:rPr lang="zh-CN" altLang="zh-CN" sz="1000" dirty="0">
                <a:latin typeface="+mn-lt"/>
                <a:cs typeface="+mn-ea"/>
                <a:sym typeface="+mn-lt"/>
              </a:rPr>
              <a:t>八一</a:t>
            </a:r>
            <a:r>
              <a:rPr lang="en-US" altLang="zh-CN" sz="1000" dirty="0">
                <a:latin typeface="+mn-lt"/>
                <a:cs typeface="+mn-ea"/>
                <a:sym typeface="+mn-lt"/>
              </a:rPr>
              <a:t>”</a:t>
            </a:r>
            <a:r>
              <a:rPr lang="zh-CN" altLang="zh-CN" sz="1000" dirty="0">
                <a:latin typeface="+mn-lt"/>
                <a:cs typeface="+mn-ea"/>
                <a:sym typeface="+mn-lt"/>
              </a:rPr>
              <a:t>活动</a:t>
            </a:r>
            <a:endParaRPr lang="zh-CN" altLang="en-US" sz="1000" dirty="0">
              <a:latin typeface="+mn-lt"/>
              <a:cs typeface="+mn-ea"/>
              <a:sym typeface="+mn-lt"/>
            </a:endParaRPr>
          </a:p>
        </p:txBody>
      </p:sp>
      <p:sp>
        <p:nvSpPr>
          <p:cNvPr id="70" name="文本框 69"/>
          <p:cNvSpPr txBox="1"/>
          <p:nvPr/>
        </p:nvSpPr>
        <p:spPr>
          <a:xfrm>
            <a:off x="31874420" y="13839825"/>
            <a:ext cx="4041178" cy="692497"/>
          </a:xfrm>
          <a:prstGeom prst="rect">
            <a:avLst/>
          </a:prstGeom>
          <a:noFill/>
        </p:spPr>
        <p:txBody>
          <a:bodyPr wrap="square">
            <a:spAutoFit/>
          </a:bodyPr>
          <a:lstStyle>
            <a:defPPr>
              <a:defRPr lang="zh-CN"/>
            </a:defPPr>
            <a:lvl1pPr>
              <a:lnSpc>
                <a:spcPct val="130000"/>
              </a:lnSpc>
              <a:defRPr sz="1100" kern="100">
                <a:solidFill>
                  <a:schemeClr val="bg1"/>
                </a:solidFill>
                <a:effectLst/>
                <a:latin typeface="+mn-ea"/>
                <a:cs typeface="宋体" panose="02010600030101010101" pitchFamily="2" charset="-122"/>
              </a:defRPr>
            </a:lvl1pPr>
          </a:lstStyle>
          <a:p>
            <a:r>
              <a:rPr lang="zh-CN" altLang="zh-CN" sz="1000" dirty="0">
                <a:latin typeface="+mn-lt"/>
                <a:cs typeface="+mn-ea"/>
                <a:sym typeface="+mn-lt"/>
              </a:rPr>
              <a:t>红军各部队加强军政训练，特别是对红军官兵进行了人民军队的性质、宗旨、任务的再教育，增强官兵的政治责任感。全国总工会发布文件，号召苏区工人突击赶制</a:t>
            </a:r>
            <a:r>
              <a:rPr lang="en-US" altLang="zh-CN" sz="1000" dirty="0">
                <a:latin typeface="+mn-lt"/>
                <a:cs typeface="+mn-ea"/>
                <a:sym typeface="+mn-lt"/>
              </a:rPr>
              <a:t>3</a:t>
            </a:r>
            <a:r>
              <a:rPr lang="zh-CN" altLang="zh-CN" sz="1000" dirty="0">
                <a:latin typeface="+mn-lt"/>
                <a:cs typeface="+mn-ea"/>
                <a:sym typeface="+mn-lt"/>
              </a:rPr>
              <a:t>万双布草鞋慰问红军</a:t>
            </a:r>
            <a:endParaRPr lang="zh-CN" altLang="en-US" sz="1000" dirty="0">
              <a:latin typeface="+mn-lt"/>
              <a:cs typeface="+mn-ea"/>
              <a:sym typeface="+mn-lt"/>
            </a:endParaRPr>
          </a:p>
        </p:txBody>
      </p:sp>
      <p:sp>
        <p:nvSpPr>
          <p:cNvPr id="72" name="文本框 71"/>
          <p:cNvSpPr txBox="1"/>
          <p:nvPr/>
        </p:nvSpPr>
        <p:spPr>
          <a:xfrm>
            <a:off x="25194222" y="12534870"/>
            <a:ext cx="4041178" cy="892552"/>
          </a:xfrm>
          <a:prstGeom prst="rect">
            <a:avLst/>
          </a:prstGeom>
          <a:noFill/>
        </p:spPr>
        <p:txBody>
          <a:bodyPr wrap="square">
            <a:spAutoFit/>
          </a:bodyPr>
          <a:lstStyle>
            <a:defPPr>
              <a:defRPr lang="zh-CN"/>
            </a:defPPr>
            <a:lvl1pPr>
              <a:lnSpc>
                <a:spcPct val="130000"/>
              </a:lnSpc>
              <a:defRPr sz="1100" kern="100">
                <a:solidFill>
                  <a:schemeClr val="bg1"/>
                </a:solidFill>
                <a:effectLst/>
                <a:latin typeface="+mn-ea"/>
                <a:cs typeface="宋体" panose="02010600030101010101" pitchFamily="2" charset="-122"/>
              </a:defRPr>
            </a:lvl1pPr>
          </a:lstStyle>
          <a:p>
            <a:r>
              <a:rPr lang="zh-CN" altLang="zh-CN" sz="1000" dirty="0">
                <a:latin typeface="+mn-lt"/>
                <a:cs typeface="+mn-ea"/>
                <a:sym typeface="+mn-lt"/>
              </a:rPr>
              <a:t>苏区共青团中央局号召共青团员，积极参加红军和开展慰问红军活动。少共苏区中央局号召青年妇女，突击做</a:t>
            </a:r>
            <a:r>
              <a:rPr lang="en-US" altLang="zh-CN" sz="1000" dirty="0">
                <a:latin typeface="+mn-lt"/>
                <a:cs typeface="+mn-ea"/>
                <a:sym typeface="+mn-lt"/>
              </a:rPr>
              <a:t>10</a:t>
            </a:r>
            <a:r>
              <a:rPr lang="zh-CN" altLang="zh-CN" sz="1000" dirty="0">
                <a:latin typeface="+mn-lt"/>
                <a:cs typeface="+mn-ea"/>
                <a:sym typeface="+mn-lt"/>
              </a:rPr>
              <a:t>万双草鞋送给红军来纪念红军成立纪念日。中共江西省委、福建省委、闽赣省委、粤赣省委也相继作出布置，要求各县委做好</a:t>
            </a:r>
            <a:r>
              <a:rPr lang="en-US" altLang="zh-CN" sz="1000" dirty="0">
                <a:latin typeface="+mn-lt"/>
                <a:cs typeface="+mn-ea"/>
                <a:sym typeface="+mn-lt"/>
              </a:rPr>
              <a:t>“</a:t>
            </a:r>
            <a:r>
              <a:rPr lang="zh-CN" altLang="zh-CN" sz="1000" dirty="0">
                <a:latin typeface="+mn-lt"/>
                <a:cs typeface="+mn-ea"/>
                <a:sym typeface="+mn-lt"/>
              </a:rPr>
              <a:t>八一</a:t>
            </a:r>
            <a:r>
              <a:rPr lang="en-US" altLang="zh-CN" sz="1000" dirty="0">
                <a:latin typeface="+mn-lt"/>
                <a:cs typeface="+mn-ea"/>
                <a:sym typeface="+mn-lt"/>
              </a:rPr>
              <a:t>”</a:t>
            </a:r>
            <a:r>
              <a:rPr lang="zh-CN" altLang="zh-CN" sz="1000" dirty="0">
                <a:latin typeface="+mn-lt"/>
                <a:cs typeface="+mn-ea"/>
                <a:sym typeface="+mn-lt"/>
              </a:rPr>
              <a:t>慰问工作</a:t>
            </a:r>
            <a:endParaRPr lang="zh-CN" altLang="en-US" sz="1000" dirty="0">
              <a:latin typeface="+mn-lt"/>
              <a:cs typeface="+mn-ea"/>
              <a:sym typeface="+mn-lt"/>
            </a:endParaRPr>
          </a:p>
        </p:txBody>
      </p:sp>
      <p:sp>
        <p:nvSpPr>
          <p:cNvPr id="74" name="任意多边形: 形状 73"/>
          <p:cNvSpPr/>
          <p:nvPr/>
        </p:nvSpPr>
        <p:spPr>
          <a:xfrm>
            <a:off x="32212790" y="-1427152"/>
            <a:ext cx="4248909" cy="1782752"/>
          </a:xfrm>
          <a:custGeom>
            <a:avLst/>
            <a:gdLst>
              <a:gd name="connsiteX0" fmla="*/ 0 w 4248909"/>
              <a:gd name="connsiteY0" fmla="*/ 0 h 1782752"/>
              <a:gd name="connsiteX1" fmla="*/ 4248909 w 4248909"/>
              <a:gd name="connsiteY1" fmla="*/ 0 h 1782752"/>
              <a:gd name="connsiteX2" fmla="*/ 4248909 w 4248909"/>
              <a:gd name="connsiteY2" fmla="*/ 1441386 h 1782752"/>
              <a:gd name="connsiteX3" fmla="*/ 3956463 w 4248909"/>
              <a:gd name="connsiteY3" fmla="*/ 1441386 h 1782752"/>
              <a:gd name="connsiteX4" fmla="*/ 3729419 w 4248909"/>
              <a:gd name="connsiteY4" fmla="*/ 1782752 h 1782752"/>
              <a:gd name="connsiteX5" fmla="*/ 2989290 w 4248909"/>
              <a:gd name="connsiteY5" fmla="*/ 1441386 h 1782752"/>
              <a:gd name="connsiteX6" fmla="*/ 0 w 4248909"/>
              <a:gd name="connsiteY6" fmla="*/ 1441386 h 178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8909" h="1782752">
                <a:moveTo>
                  <a:pt x="0" y="0"/>
                </a:moveTo>
                <a:lnTo>
                  <a:pt x="4248909" y="0"/>
                </a:lnTo>
                <a:lnTo>
                  <a:pt x="4248909" y="1441386"/>
                </a:lnTo>
                <a:lnTo>
                  <a:pt x="3956463" y="1441386"/>
                </a:lnTo>
                <a:lnTo>
                  <a:pt x="3729419" y="1782752"/>
                </a:lnTo>
                <a:lnTo>
                  <a:pt x="2989290" y="1441386"/>
                </a:lnTo>
                <a:lnTo>
                  <a:pt x="0" y="1441386"/>
                </a:lnTo>
                <a:close/>
              </a:path>
            </a:pathLst>
          </a:custGeom>
          <a:noFill/>
          <a:ln>
            <a:solidFill>
              <a:schemeClr val="accent2">
                <a:lumMod val="40000"/>
                <a:lumOff val="60000"/>
              </a:schemeClr>
            </a:solidFill>
          </a:ln>
          <a:effectLst>
            <a:reflection blurRad="38100" stA="52000" endA="300" endPos="19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76" name="任意多边形: 形状 75"/>
          <p:cNvSpPr/>
          <p:nvPr/>
        </p:nvSpPr>
        <p:spPr>
          <a:xfrm>
            <a:off x="27196290" y="11958648"/>
            <a:ext cx="4248909" cy="1782752"/>
          </a:xfrm>
          <a:custGeom>
            <a:avLst/>
            <a:gdLst>
              <a:gd name="connsiteX0" fmla="*/ 0 w 4248909"/>
              <a:gd name="connsiteY0" fmla="*/ 0 h 1782752"/>
              <a:gd name="connsiteX1" fmla="*/ 4248909 w 4248909"/>
              <a:gd name="connsiteY1" fmla="*/ 0 h 1782752"/>
              <a:gd name="connsiteX2" fmla="*/ 4248909 w 4248909"/>
              <a:gd name="connsiteY2" fmla="*/ 1441386 h 1782752"/>
              <a:gd name="connsiteX3" fmla="*/ 3956463 w 4248909"/>
              <a:gd name="connsiteY3" fmla="*/ 1441386 h 1782752"/>
              <a:gd name="connsiteX4" fmla="*/ 3729419 w 4248909"/>
              <a:gd name="connsiteY4" fmla="*/ 1782752 h 1782752"/>
              <a:gd name="connsiteX5" fmla="*/ 2989290 w 4248909"/>
              <a:gd name="connsiteY5" fmla="*/ 1441386 h 1782752"/>
              <a:gd name="connsiteX6" fmla="*/ 0 w 4248909"/>
              <a:gd name="connsiteY6" fmla="*/ 1441386 h 178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8909" h="1782752">
                <a:moveTo>
                  <a:pt x="0" y="0"/>
                </a:moveTo>
                <a:lnTo>
                  <a:pt x="4248909" y="0"/>
                </a:lnTo>
                <a:lnTo>
                  <a:pt x="4248909" y="1441386"/>
                </a:lnTo>
                <a:lnTo>
                  <a:pt x="3956463" y="1441386"/>
                </a:lnTo>
                <a:lnTo>
                  <a:pt x="3729419" y="1782752"/>
                </a:lnTo>
                <a:lnTo>
                  <a:pt x="2989290" y="1441386"/>
                </a:lnTo>
                <a:lnTo>
                  <a:pt x="0" y="1441386"/>
                </a:lnTo>
                <a:close/>
              </a:path>
            </a:pathLst>
          </a:custGeom>
          <a:noFill/>
          <a:ln>
            <a:solidFill>
              <a:schemeClr val="accent2">
                <a:lumMod val="40000"/>
                <a:lumOff val="60000"/>
              </a:schemeClr>
            </a:solidFill>
          </a:ln>
          <a:effectLst>
            <a:reflection blurRad="38100" stA="52000" endA="300" endPos="19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78" name="任意多边形: 形状 77"/>
          <p:cNvSpPr/>
          <p:nvPr/>
        </p:nvSpPr>
        <p:spPr>
          <a:xfrm>
            <a:off x="29126690" y="7488248"/>
            <a:ext cx="4248909" cy="1782752"/>
          </a:xfrm>
          <a:custGeom>
            <a:avLst/>
            <a:gdLst>
              <a:gd name="connsiteX0" fmla="*/ 0 w 4248909"/>
              <a:gd name="connsiteY0" fmla="*/ 0 h 1782752"/>
              <a:gd name="connsiteX1" fmla="*/ 4248909 w 4248909"/>
              <a:gd name="connsiteY1" fmla="*/ 0 h 1782752"/>
              <a:gd name="connsiteX2" fmla="*/ 4248909 w 4248909"/>
              <a:gd name="connsiteY2" fmla="*/ 1441386 h 1782752"/>
              <a:gd name="connsiteX3" fmla="*/ 3956463 w 4248909"/>
              <a:gd name="connsiteY3" fmla="*/ 1441386 h 1782752"/>
              <a:gd name="connsiteX4" fmla="*/ 3729419 w 4248909"/>
              <a:gd name="connsiteY4" fmla="*/ 1782752 h 1782752"/>
              <a:gd name="connsiteX5" fmla="*/ 2989290 w 4248909"/>
              <a:gd name="connsiteY5" fmla="*/ 1441386 h 1782752"/>
              <a:gd name="connsiteX6" fmla="*/ 0 w 4248909"/>
              <a:gd name="connsiteY6" fmla="*/ 1441386 h 178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8909" h="1782752">
                <a:moveTo>
                  <a:pt x="0" y="0"/>
                </a:moveTo>
                <a:lnTo>
                  <a:pt x="4248909" y="0"/>
                </a:lnTo>
                <a:lnTo>
                  <a:pt x="4248909" y="1441386"/>
                </a:lnTo>
                <a:lnTo>
                  <a:pt x="3956463" y="1441386"/>
                </a:lnTo>
                <a:lnTo>
                  <a:pt x="3729419" y="1782752"/>
                </a:lnTo>
                <a:lnTo>
                  <a:pt x="2989290" y="1441386"/>
                </a:lnTo>
                <a:lnTo>
                  <a:pt x="0" y="1441386"/>
                </a:lnTo>
                <a:close/>
              </a:path>
            </a:pathLst>
          </a:custGeom>
          <a:noFill/>
          <a:ln>
            <a:solidFill>
              <a:schemeClr val="accent2">
                <a:lumMod val="40000"/>
                <a:lumOff val="60000"/>
              </a:schemeClr>
            </a:solidFill>
          </a:ln>
          <a:effectLst>
            <a:reflection blurRad="38100" stA="52000" endA="300" endPos="19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80" name="任意多边形: 形状 79"/>
          <p:cNvSpPr/>
          <p:nvPr/>
        </p:nvSpPr>
        <p:spPr>
          <a:xfrm>
            <a:off x="26599390" y="7856548"/>
            <a:ext cx="4248909" cy="1782752"/>
          </a:xfrm>
          <a:custGeom>
            <a:avLst/>
            <a:gdLst>
              <a:gd name="connsiteX0" fmla="*/ 0 w 4248909"/>
              <a:gd name="connsiteY0" fmla="*/ 0 h 1782752"/>
              <a:gd name="connsiteX1" fmla="*/ 4248909 w 4248909"/>
              <a:gd name="connsiteY1" fmla="*/ 0 h 1782752"/>
              <a:gd name="connsiteX2" fmla="*/ 4248909 w 4248909"/>
              <a:gd name="connsiteY2" fmla="*/ 1441386 h 1782752"/>
              <a:gd name="connsiteX3" fmla="*/ 3956463 w 4248909"/>
              <a:gd name="connsiteY3" fmla="*/ 1441386 h 1782752"/>
              <a:gd name="connsiteX4" fmla="*/ 3729419 w 4248909"/>
              <a:gd name="connsiteY4" fmla="*/ 1782752 h 1782752"/>
              <a:gd name="connsiteX5" fmla="*/ 2989290 w 4248909"/>
              <a:gd name="connsiteY5" fmla="*/ 1441386 h 1782752"/>
              <a:gd name="connsiteX6" fmla="*/ 0 w 4248909"/>
              <a:gd name="connsiteY6" fmla="*/ 1441386 h 178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8909" h="1782752">
                <a:moveTo>
                  <a:pt x="0" y="0"/>
                </a:moveTo>
                <a:lnTo>
                  <a:pt x="4248909" y="0"/>
                </a:lnTo>
                <a:lnTo>
                  <a:pt x="4248909" y="1441386"/>
                </a:lnTo>
                <a:lnTo>
                  <a:pt x="3956463" y="1441386"/>
                </a:lnTo>
                <a:lnTo>
                  <a:pt x="3729419" y="1782752"/>
                </a:lnTo>
                <a:lnTo>
                  <a:pt x="2989290" y="1441386"/>
                </a:lnTo>
                <a:lnTo>
                  <a:pt x="0" y="1441386"/>
                </a:lnTo>
                <a:close/>
              </a:path>
            </a:pathLst>
          </a:custGeom>
          <a:noFill/>
          <a:ln>
            <a:solidFill>
              <a:schemeClr val="accent2">
                <a:lumMod val="40000"/>
                <a:lumOff val="60000"/>
              </a:schemeClr>
            </a:solidFill>
          </a:ln>
          <a:effectLst>
            <a:reflection blurRad="38100" stA="52000" endA="300" endPos="19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82" name="图片 81" descr="图片包含 游戏机&#10;&#10;描述已自动生成"/>
          <p:cNvPicPr>
            <a:picLocks noChangeAspect="1"/>
          </p:cNvPicPr>
          <p:nvPr/>
        </p:nvPicPr>
        <p:blipFill>
          <a:blip r:embed="rId5" cstate="screen"/>
          <a:stretch>
            <a:fillRect/>
          </a:stretch>
        </p:blipFill>
        <p:spPr>
          <a:xfrm flipV="1">
            <a:off x="35434907" y="16270208"/>
            <a:ext cx="252092" cy="239792"/>
          </a:xfrm>
          <a:prstGeom prst="rect">
            <a:avLst/>
          </a:prstGeom>
        </p:spPr>
      </p:pic>
      <p:pic>
        <p:nvPicPr>
          <p:cNvPr id="84" name="图片 83" descr="图片包含 游戏机&#10;&#10;描述已自动生成"/>
          <p:cNvPicPr>
            <a:picLocks noChangeAspect="1"/>
          </p:cNvPicPr>
          <p:nvPr/>
        </p:nvPicPr>
        <p:blipFill>
          <a:blip r:embed="rId5" cstate="screen"/>
          <a:stretch>
            <a:fillRect/>
          </a:stretch>
        </p:blipFill>
        <p:spPr>
          <a:xfrm flipV="1">
            <a:off x="31891607" y="77708"/>
            <a:ext cx="252092" cy="23979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黑白色的花&#10;&#10;描述已自动生成"/>
          <p:cNvPicPr>
            <a:picLocks noChangeAspect="1"/>
          </p:cNvPicPr>
          <p:nvPr/>
        </p:nvPicPr>
        <p:blipFill>
          <a:blip r:embed="rId2" cstate="screen">
            <a:extLst>
              <a:ext uri="{BEBA8EAE-BF5A-486C-A8C5-ECC9F3942E4B}">
                <a14:imgProps xmlns:a14="http://schemas.microsoft.com/office/drawing/2010/main">
                  <a14:imgLayer r:embed="rId3">
                    <a14:imgEffect>
                      <a14:artisticBlur radius="40"/>
                    </a14:imgEffect>
                  </a14:imgLayer>
                </a14:imgProps>
              </a:ext>
            </a:extLst>
          </a:blip>
          <a:stretch>
            <a:fillRect/>
          </a:stretch>
        </p:blipFill>
        <p:spPr>
          <a:xfrm>
            <a:off x="-1305078" y="2725092"/>
            <a:ext cx="5403135" cy="8120866"/>
          </a:xfrm>
          <a:prstGeom prst="rect">
            <a:avLst/>
          </a:prstGeom>
          <a:effectLst/>
        </p:spPr>
      </p:pic>
      <p:sp>
        <p:nvSpPr>
          <p:cNvPr id="5" name="文本框 4"/>
          <p:cNvSpPr txBox="1"/>
          <p:nvPr/>
        </p:nvSpPr>
        <p:spPr>
          <a:xfrm>
            <a:off x="1396490" y="2356604"/>
            <a:ext cx="4041178" cy="692497"/>
          </a:xfrm>
          <a:prstGeom prst="rect">
            <a:avLst/>
          </a:prstGeom>
          <a:noFill/>
        </p:spPr>
        <p:txBody>
          <a:bodyPr wrap="square">
            <a:spAutoFit/>
          </a:bodyPr>
          <a:lstStyle>
            <a:defPPr>
              <a:defRPr lang="zh-CN"/>
            </a:defPPr>
            <a:lvl1pPr>
              <a:lnSpc>
                <a:spcPct val="130000"/>
              </a:lnSpc>
              <a:defRPr sz="1100" kern="100">
                <a:solidFill>
                  <a:schemeClr val="bg1"/>
                </a:solidFill>
                <a:effectLst/>
                <a:latin typeface="+mn-ea"/>
                <a:cs typeface="宋体" panose="02010600030101010101" pitchFamily="2" charset="-122"/>
              </a:defRPr>
            </a:lvl1pPr>
          </a:lstStyle>
          <a:p>
            <a:r>
              <a:rPr lang="en-US" altLang="zh-CN" sz="1000" dirty="0">
                <a:latin typeface="+mn-lt"/>
                <a:cs typeface="+mn-ea"/>
                <a:sym typeface="+mn-lt"/>
              </a:rPr>
              <a:t>7</a:t>
            </a:r>
            <a:r>
              <a:rPr lang="zh-CN" altLang="zh-CN" sz="1000" dirty="0">
                <a:latin typeface="+mn-lt"/>
                <a:cs typeface="+mn-ea"/>
                <a:sym typeface="+mn-lt"/>
              </a:rPr>
              <a:t>月</a:t>
            </a:r>
            <a:r>
              <a:rPr lang="en-US" altLang="zh-CN" sz="1000" dirty="0">
                <a:latin typeface="+mn-lt"/>
                <a:cs typeface="+mn-ea"/>
                <a:sym typeface="+mn-lt"/>
              </a:rPr>
              <a:t>14</a:t>
            </a:r>
            <a:r>
              <a:rPr lang="zh-CN" altLang="zh-CN" sz="1000" dirty="0">
                <a:latin typeface="+mn-lt"/>
                <a:cs typeface="+mn-ea"/>
                <a:sym typeface="+mn-lt"/>
              </a:rPr>
              <a:t>日，中共中央发布《为</a:t>
            </a:r>
            <a:r>
              <a:rPr lang="en-US" altLang="zh-CN" sz="1000" dirty="0">
                <a:latin typeface="+mn-lt"/>
                <a:cs typeface="+mn-ea"/>
                <a:sym typeface="+mn-lt"/>
              </a:rPr>
              <a:t>“</a:t>
            </a:r>
            <a:r>
              <a:rPr lang="zh-CN" altLang="zh-CN" sz="1000" dirty="0">
                <a:latin typeface="+mn-lt"/>
                <a:cs typeface="+mn-ea"/>
                <a:sym typeface="+mn-lt"/>
              </a:rPr>
              <a:t>八一</a:t>
            </a:r>
            <a:r>
              <a:rPr lang="en-US" altLang="zh-CN" sz="1000" dirty="0">
                <a:latin typeface="+mn-lt"/>
                <a:cs typeface="+mn-ea"/>
                <a:sym typeface="+mn-lt"/>
              </a:rPr>
              <a:t>”</a:t>
            </a:r>
            <a:r>
              <a:rPr lang="zh-CN" altLang="zh-CN" sz="1000" dirty="0">
                <a:latin typeface="+mn-lt"/>
                <a:cs typeface="+mn-ea"/>
                <a:sym typeface="+mn-lt"/>
              </a:rPr>
              <a:t>反帝反战争日与红军纪念日告红色战士书》，号召</a:t>
            </a:r>
            <a:r>
              <a:rPr lang="en-US" altLang="zh-CN" sz="1000" dirty="0">
                <a:latin typeface="+mn-lt"/>
                <a:cs typeface="+mn-ea"/>
                <a:sym typeface="+mn-lt"/>
              </a:rPr>
              <a:t>“</a:t>
            </a:r>
            <a:r>
              <a:rPr lang="zh-CN" altLang="zh-CN" sz="1000" dirty="0">
                <a:latin typeface="+mn-lt"/>
                <a:cs typeface="+mn-ea"/>
                <a:sym typeface="+mn-lt"/>
              </a:rPr>
              <a:t>全体中国的工农劳苦群众武装起来加入红军，拥护我们百战百胜的红军，慰劳我们红军的家属。</a:t>
            </a:r>
            <a:r>
              <a:rPr lang="en-US" altLang="zh-CN" sz="1000" dirty="0">
                <a:latin typeface="+mn-lt"/>
                <a:cs typeface="+mn-ea"/>
                <a:sym typeface="+mn-lt"/>
              </a:rPr>
              <a:t>”</a:t>
            </a:r>
            <a:endParaRPr lang="zh-CN" altLang="en-US" sz="1000" dirty="0">
              <a:latin typeface="+mn-lt"/>
              <a:cs typeface="+mn-ea"/>
              <a:sym typeface="+mn-lt"/>
            </a:endParaRPr>
          </a:p>
        </p:txBody>
      </p:sp>
      <p:sp>
        <p:nvSpPr>
          <p:cNvPr id="7" name="文本框 6"/>
          <p:cNvSpPr txBox="1"/>
          <p:nvPr/>
        </p:nvSpPr>
        <p:spPr>
          <a:xfrm>
            <a:off x="6102368" y="2356604"/>
            <a:ext cx="4041178" cy="892552"/>
          </a:xfrm>
          <a:prstGeom prst="rect">
            <a:avLst/>
          </a:prstGeom>
          <a:noFill/>
        </p:spPr>
        <p:txBody>
          <a:bodyPr wrap="square">
            <a:spAutoFit/>
          </a:bodyPr>
          <a:lstStyle>
            <a:defPPr>
              <a:defRPr lang="zh-CN"/>
            </a:defPPr>
            <a:lvl1pPr>
              <a:lnSpc>
                <a:spcPct val="130000"/>
              </a:lnSpc>
              <a:defRPr sz="1100" kern="100">
                <a:solidFill>
                  <a:schemeClr val="bg1"/>
                </a:solidFill>
                <a:effectLst/>
                <a:latin typeface="+mn-ea"/>
                <a:cs typeface="宋体" panose="02010600030101010101" pitchFamily="2" charset="-122"/>
              </a:defRPr>
            </a:lvl1pPr>
          </a:lstStyle>
          <a:p>
            <a:r>
              <a:rPr lang="zh-CN" altLang="zh-CN" sz="1000" dirty="0">
                <a:latin typeface="+mn-lt"/>
                <a:cs typeface="+mn-ea"/>
                <a:sym typeface="+mn-lt"/>
              </a:rPr>
              <a:t>要求红军在</a:t>
            </a:r>
            <a:r>
              <a:rPr lang="en-US" altLang="zh-CN" sz="1000" dirty="0">
                <a:latin typeface="+mn-lt"/>
                <a:cs typeface="+mn-ea"/>
                <a:sym typeface="+mn-lt"/>
              </a:rPr>
              <a:t>“</a:t>
            </a:r>
            <a:r>
              <a:rPr lang="zh-CN" altLang="zh-CN" sz="1000" dirty="0">
                <a:latin typeface="+mn-lt"/>
                <a:cs typeface="+mn-ea"/>
                <a:sym typeface="+mn-lt"/>
              </a:rPr>
              <a:t>新的战争中，提高我们的军事技术，锻炼我们自己，解除敌人的武装，武装我们自己，使我们铁的红军不断的胜利中日益壮大起来。</a:t>
            </a:r>
            <a:r>
              <a:rPr lang="en-US" altLang="zh-CN" sz="1000" dirty="0">
                <a:latin typeface="+mn-lt"/>
                <a:cs typeface="+mn-ea"/>
                <a:sym typeface="+mn-lt"/>
              </a:rPr>
              <a:t>”</a:t>
            </a:r>
            <a:r>
              <a:rPr lang="zh-CN" altLang="zh-CN" sz="1000" dirty="0">
                <a:latin typeface="+mn-lt"/>
                <a:cs typeface="+mn-ea"/>
                <a:sym typeface="+mn-lt"/>
              </a:rPr>
              <a:t>根据中共中央、苏维埃中央政府、中革军委的指示和决定，中央苏区全面开展纪念</a:t>
            </a:r>
            <a:r>
              <a:rPr lang="en-US" altLang="zh-CN" sz="1000" dirty="0">
                <a:latin typeface="+mn-lt"/>
                <a:cs typeface="+mn-ea"/>
                <a:sym typeface="+mn-lt"/>
              </a:rPr>
              <a:t>“</a:t>
            </a:r>
            <a:r>
              <a:rPr lang="zh-CN" altLang="zh-CN" sz="1000" dirty="0">
                <a:latin typeface="+mn-lt"/>
                <a:cs typeface="+mn-ea"/>
                <a:sym typeface="+mn-lt"/>
              </a:rPr>
              <a:t>八一</a:t>
            </a:r>
            <a:r>
              <a:rPr lang="en-US" altLang="zh-CN" sz="1000" dirty="0">
                <a:latin typeface="+mn-lt"/>
                <a:cs typeface="+mn-ea"/>
                <a:sym typeface="+mn-lt"/>
              </a:rPr>
              <a:t>”</a:t>
            </a:r>
            <a:r>
              <a:rPr lang="zh-CN" altLang="zh-CN" sz="1000" dirty="0">
                <a:latin typeface="+mn-lt"/>
                <a:cs typeface="+mn-ea"/>
                <a:sym typeface="+mn-lt"/>
              </a:rPr>
              <a:t>活动</a:t>
            </a:r>
            <a:endParaRPr lang="zh-CN" altLang="en-US" sz="1000" dirty="0">
              <a:latin typeface="+mn-lt"/>
              <a:cs typeface="+mn-ea"/>
              <a:sym typeface="+mn-lt"/>
            </a:endParaRPr>
          </a:p>
        </p:txBody>
      </p:sp>
      <p:sp>
        <p:nvSpPr>
          <p:cNvPr id="9" name="文本框 8"/>
          <p:cNvSpPr txBox="1"/>
          <p:nvPr/>
        </p:nvSpPr>
        <p:spPr>
          <a:xfrm>
            <a:off x="6874456" y="4560561"/>
            <a:ext cx="4041178" cy="692497"/>
          </a:xfrm>
          <a:prstGeom prst="rect">
            <a:avLst/>
          </a:prstGeom>
          <a:noFill/>
        </p:spPr>
        <p:txBody>
          <a:bodyPr wrap="square">
            <a:spAutoFit/>
          </a:bodyPr>
          <a:lstStyle>
            <a:defPPr>
              <a:defRPr lang="zh-CN"/>
            </a:defPPr>
            <a:lvl1pPr>
              <a:lnSpc>
                <a:spcPct val="130000"/>
              </a:lnSpc>
              <a:defRPr sz="1100" kern="100">
                <a:solidFill>
                  <a:schemeClr val="bg1"/>
                </a:solidFill>
                <a:effectLst/>
                <a:latin typeface="+mn-ea"/>
                <a:cs typeface="宋体" panose="02010600030101010101" pitchFamily="2" charset="-122"/>
              </a:defRPr>
            </a:lvl1pPr>
          </a:lstStyle>
          <a:p>
            <a:r>
              <a:rPr lang="zh-CN" altLang="zh-CN" sz="1000" dirty="0">
                <a:latin typeface="+mn-lt"/>
                <a:cs typeface="+mn-ea"/>
                <a:sym typeface="+mn-lt"/>
              </a:rPr>
              <a:t>红军各部队加强军政训练，特别是对红军官兵进行了人民军队的性质、宗旨、任务的再教育，增强官兵的政治责任感。全国总工会发布文件，号召苏区工人突击赶制</a:t>
            </a:r>
            <a:r>
              <a:rPr lang="en-US" altLang="zh-CN" sz="1000" dirty="0">
                <a:latin typeface="+mn-lt"/>
                <a:cs typeface="+mn-ea"/>
                <a:sym typeface="+mn-lt"/>
              </a:rPr>
              <a:t>3</a:t>
            </a:r>
            <a:r>
              <a:rPr lang="zh-CN" altLang="zh-CN" sz="1000" dirty="0">
                <a:latin typeface="+mn-lt"/>
                <a:cs typeface="+mn-ea"/>
                <a:sym typeface="+mn-lt"/>
              </a:rPr>
              <a:t>万双布草鞋慰问红军</a:t>
            </a:r>
            <a:endParaRPr lang="zh-CN" altLang="en-US" sz="1000" dirty="0">
              <a:latin typeface="+mn-lt"/>
              <a:cs typeface="+mn-ea"/>
              <a:sym typeface="+mn-lt"/>
            </a:endParaRPr>
          </a:p>
        </p:txBody>
      </p:sp>
      <p:sp>
        <p:nvSpPr>
          <p:cNvPr id="11" name="文本框 10"/>
          <p:cNvSpPr txBox="1"/>
          <p:nvPr/>
        </p:nvSpPr>
        <p:spPr>
          <a:xfrm>
            <a:off x="2061192" y="4460534"/>
            <a:ext cx="4041178" cy="892552"/>
          </a:xfrm>
          <a:prstGeom prst="rect">
            <a:avLst/>
          </a:prstGeom>
          <a:noFill/>
        </p:spPr>
        <p:txBody>
          <a:bodyPr wrap="square">
            <a:spAutoFit/>
          </a:bodyPr>
          <a:lstStyle>
            <a:defPPr>
              <a:defRPr lang="zh-CN"/>
            </a:defPPr>
            <a:lvl1pPr>
              <a:lnSpc>
                <a:spcPct val="130000"/>
              </a:lnSpc>
              <a:defRPr sz="1100" kern="100">
                <a:solidFill>
                  <a:schemeClr val="bg1"/>
                </a:solidFill>
                <a:effectLst/>
                <a:latin typeface="+mn-ea"/>
                <a:cs typeface="宋体" panose="02010600030101010101" pitchFamily="2" charset="-122"/>
              </a:defRPr>
            </a:lvl1pPr>
          </a:lstStyle>
          <a:p>
            <a:r>
              <a:rPr lang="zh-CN" altLang="zh-CN" sz="1000" dirty="0">
                <a:latin typeface="+mn-lt"/>
                <a:cs typeface="+mn-ea"/>
                <a:sym typeface="+mn-lt"/>
              </a:rPr>
              <a:t>苏区共青团中央局号召共青团员，积极参加红军和开展慰问红军活动。少共苏区中央局号召青年妇女，突击做</a:t>
            </a:r>
            <a:r>
              <a:rPr lang="en-US" altLang="zh-CN" sz="1000" dirty="0">
                <a:latin typeface="+mn-lt"/>
                <a:cs typeface="+mn-ea"/>
                <a:sym typeface="+mn-lt"/>
              </a:rPr>
              <a:t>10</a:t>
            </a:r>
            <a:r>
              <a:rPr lang="zh-CN" altLang="zh-CN" sz="1000" dirty="0">
                <a:latin typeface="+mn-lt"/>
                <a:cs typeface="+mn-ea"/>
                <a:sym typeface="+mn-lt"/>
              </a:rPr>
              <a:t>万双草鞋送给红军来纪念红军成立纪念日。中共江西省委、福建省委、闽赣省委、粤赣省委也相继作出布置，要求各县委做好</a:t>
            </a:r>
            <a:r>
              <a:rPr lang="en-US" altLang="zh-CN" sz="1000" dirty="0">
                <a:latin typeface="+mn-lt"/>
                <a:cs typeface="+mn-ea"/>
                <a:sym typeface="+mn-lt"/>
              </a:rPr>
              <a:t>“</a:t>
            </a:r>
            <a:r>
              <a:rPr lang="zh-CN" altLang="zh-CN" sz="1000" dirty="0">
                <a:latin typeface="+mn-lt"/>
                <a:cs typeface="+mn-ea"/>
                <a:sym typeface="+mn-lt"/>
              </a:rPr>
              <a:t>八一</a:t>
            </a:r>
            <a:r>
              <a:rPr lang="en-US" altLang="zh-CN" sz="1000" dirty="0">
                <a:latin typeface="+mn-lt"/>
                <a:cs typeface="+mn-ea"/>
                <a:sym typeface="+mn-lt"/>
              </a:rPr>
              <a:t>”</a:t>
            </a:r>
            <a:r>
              <a:rPr lang="zh-CN" altLang="zh-CN" sz="1000" dirty="0">
                <a:latin typeface="+mn-lt"/>
                <a:cs typeface="+mn-ea"/>
                <a:sym typeface="+mn-lt"/>
              </a:rPr>
              <a:t>慰问工作</a:t>
            </a:r>
            <a:endParaRPr lang="zh-CN" altLang="en-US" sz="1000" dirty="0">
              <a:latin typeface="+mn-lt"/>
              <a:cs typeface="+mn-ea"/>
              <a:sym typeface="+mn-lt"/>
            </a:endParaRPr>
          </a:p>
        </p:txBody>
      </p:sp>
      <p:sp>
        <p:nvSpPr>
          <p:cNvPr id="14" name="任意多边形: 形状 13"/>
          <p:cNvSpPr/>
          <p:nvPr/>
        </p:nvSpPr>
        <p:spPr>
          <a:xfrm>
            <a:off x="1188759" y="2015918"/>
            <a:ext cx="4248909" cy="1782752"/>
          </a:xfrm>
          <a:custGeom>
            <a:avLst/>
            <a:gdLst>
              <a:gd name="connsiteX0" fmla="*/ 0 w 4248909"/>
              <a:gd name="connsiteY0" fmla="*/ 0 h 1782752"/>
              <a:gd name="connsiteX1" fmla="*/ 4248909 w 4248909"/>
              <a:gd name="connsiteY1" fmla="*/ 0 h 1782752"/>
              <a:gd name="connsiteX2" fmla="*/ 4248909 w 4248909"/>
              <a:gd name="connsiteY2" fmla="*/ 1441386 h 1782752"/>
              <a:gd name="connsiteX3" fmla="*/ 3956463 w 4248909"/>
              <a:gd name="connsiteY3" fmla="*/ 1441386 h 1782752"/>
              <a:gd name="connsiteX4" fmla="*/ 3729419 w 4248909"/>
              <a:gd name="connsiteY4" fmla="*/ 1782752 h 1782752"/>
              <a:gd name="connsiteX5" fmla="*/ 2989290 w 4248909"/>
              <a:gd name="connsiteY5" fmla="*/ 1441386 h 1782752"/>
              <a:gd name="connsiteX6" fmla="*/ 0 w 4248909"/>
              <a:gd name="connsiteY6" fmla="*/ 1441386 h 178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8909" h="1782752">
                <a:moveTo>
                  <a:pt x="0" y="0"/>
                </a:moveTo>
                <a:lnTo>
                  <a:pt x="4248909" y="0"/>
                </a:lnTo>
                <a:lnTo>
                  <a:pt x="4248909" y="1441386"/>
                </a:lnTo>
                <a:lnTo>
                  <a:pt x="3956463" y="1441386"/>
                </a:lnTo>
                <a:lnTo>
                  <a:pt x="3729419" y="1782752"/>
                </a:lnTo>
                <a:lnTo>
                  <a:pt x="2989290" y="1441386"/>
                </a:lnTo>
                <a:lnTo>
                  <a:pt x="0" y="1441386"/>
                </a:lnTo>
                <a:close/>
              </a:path>
            </a:pathLst>
          </a:custGeom>
          <a:noFill/>
          <a:ln>
            <a:solidFill>
              <a:schemeClr val="accent2">
                <a:lumMod val="40000"/>
                <a:lumOff val="60000"/>
              </a:schemeClr>
            </a:solidFill>
          </a:ln>
          <a:effectLst>
            <a:reflection blurRad="38100" stA="52000" endA="300" endPos="19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5" name="任意多边形: 形状 14"/>
          <p:cNvSpPr/>
          <p:nvPr/>
        </p:nvSpPr>
        <p:spPr>
          <a:xfrm>
            <a:off x="5998503" y="2015918"/>
            <a:ext cx="4248909" cy="1782752"/>
          </a:xfrm>
          <a:custGeom>
            <a:avLst/>
            <a:gdLst>
              <a:gd name="connsiteX0" fmla="*/ 0 w 4248909"/>
              <a:gd name="connsiteY0" fmla="*/ 0 h 1782752"/>
              <a:gd name="connsiteX1" fmla="*/ 4248909 w 4248909"/>
              <a:gd name="connsiteY1" fmla="*/ 0 h 1782752"/>
              <a:gd name="connsiteX2" fmla="*/ 4248909 w 4248909"/>
              <a:gd name="connsiteY2" fmla="*/ 1441386 h 1782752"/>
              <a:gd name="connsiteX3" fmla="*/ 3956463 w 4248909"/>
              <a:gd name="connsiteY3" fmla="*/ 1441386 h 1782752"/>
              <a:gd name="connsiteX4" fmla="*/ 3729419 w 4248909"/>
              <a:gd name="connsiteY4" fmla="*/ 1782752 h 1782752"/>
              <a:gd name="connsiteX5" fmla="*/ 2989290 w 4248909"/>
              <a:gd name="connsiteY5" fmla="*/ 1441386 h 1782752"/>
              <a:gd name="connsiteX6" fmla="*/ 0 w 4248909"/>
              <a:gd name="connsiteY6" fmla="*/ 1441386 h 178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8909" h="1782752">
                <a:moveTo>
                  <a:pt x="0" y="0"/>
                </a:moveTo>
                <a:lnTo>
                  <a:pt x="4248909" y="0"/>
                </a:lnTo>
                <a:lnTo>
                  <a:pt x="4248909" y="1441386"/>
                </a:lnTo>
                <a:lnTo>
                  <a:pt x="3956463" y="1441386"/>
                </a:lnTo>
                <a:lnTo>
                  <a:pt x="3729419" y="1782752"/>
                </a:lnTo>
                <a:lnTo>
                  <a:pt x="2989290" y="1441386"/>
                </a:lnTo>
                <a:lnTo>
                  <a:pt x="0" y="1441386"/>
                </a:lnTo>
                <a:close/>
              </a:path>
            </a:pathLst>
          </a:custGeom>
          <a:noFill/>
          <a:ln>
            <a:solidFill>
              <a:schemeClr val="accent2">
                <a:lumMod val="40000"/>
                <a:lumOff val="60000"/>
              </a:schemeClr>
            </a:solidFill>
          </a:ln>
          <a:effectLst>
            <a:reflection blurRad="38100" stA="52000" endA="300" endPos="19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6" name="任意多边形: 形状 15"/>
          <p:cNvSpPr/>
          <p:nvPr/>
        </p:nvSpPr>
        <p:spPr>
          <a:xfrm>
            <a:off x="1957327" y="4132908"/>
            <a:ext cx="4248909" cy="1782752"/>
          </a:xfrm>
          <a:custGeom>
            <a:avLst/>
            <a:gdLst>
              <a:gd name="connsiteX0" fmla="*/ 0 w 4248909"/>
              <a:gd name="connsiteY0" fmla="*/ 0 h 1782752"/>
              <a:gd name="connsiteX1" fmla="*/ 4248909 w 4248909"/>
              <a:gd name="connsiteY1" fmla="*/ 0 h 1782752"/>
              <a:gd name="connsiteX2" fmla="*/ 4248909 w 4248909"/>
              <a:gd name="connsiteY2" fmla="*/ 1441386 h 1782752"/>
              <a:gd name="connsiteX3" fmla="*/ 3956463 w 4248909"/>
              <a:gd name="connsiteY3" fmla="*/ 1441386 h 1782752"/>
              <a:gd name="connsiteX4" fmla="*/ 3729419 w 4248909"/>
              <a:gd name="connsiteY4" fmla="*/ 1782752 h 1782752"/>
              <a:gd name="connsiteX5" fmla="*/ 2989290 w 4248909"/>
              <a:gd name="connsiteY5" fmla="*/ 1441386 h 1782752"/>
              <a:gd name="connsiteX6" fmla="*/ 0 w 4248909"/>
              <a:gd name="connsiteY6" fmla="*/ 1441386 h 178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8909" h="1782752">
                <a:moveTo>
                  <a:pt x="0" y="0"/>
                </a:moveTo>
                <a:lnTo>
                  <a:pt x="4248909" y="0"/>
                </a:lnTo>
                <a:lnTo>
                  <a:pt x="4248909" y="1441386"/>
                </a:lnTo>
                <a:lnTo>
                  <a:pt x="3956463" y="1441386"/>
                </a:lnTo>
                <a:lnTo>
                  <a:pt x="3729419" y="1782752"/>
                </a:lnTo>
                <a:lnTo>
                  <a:pt x="2989290" y="1441386"/>
                </a:lnTo>
                <a:lnTo>
                  <a:pt x="0" y="1441386"/>
                </a:lnTo>
                <a:close/>
              </a:path>
            </a:pathLst>
          </a:custGeom>
          <a:noFill/>
          <a:ln>
            <a:solidFill>
              <a:schemeClr val="accent2">
                <a:lumMod val="40000"/>
                <a:lumOff val="60000"/>
              </a:schemeClr>
            </a:solidFill>
          </a:ln>
          <a:effectLst>
            <a:reflection blurRad="38100" stA="52000" endA="300" endPos="19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7" name="任意多边形: 形状 16"/>
          <p:cNvSpPr/>
          <p:nvPr/>
        </p:nvSpPr>
        <p:spPr>
          <a:xfrm>
            <a:off x="6767071" y="4132908"/>
            <a:ext cx="4248909" cy="1782752"/>
          </a:xfrm>
          <a:custGeom>
            <a:avLst/>
            <a:gdLst>
              <a:gd name="connsiteX0" fmla="*/ 0 w 4248909"/>
              <a:gd name="connsiteY0" fmla="*/ 0 h 1782752"/>
              <a:gd name="connsiteX1" fmla="*/ 4248909 w 4248909"/>
              <a:gd name="connsiteY1" fmla="*/ 0 h 1782752"/>
              <a:gd name="connsiteX2" fmla="*/ 4248909 w 4248909"/>
              <a:gd name="connsiteY2" fmla="*/ 1441386 h 1782752"/>
              <a:gd name="connsiteX3" fmla="*/ 3956463 w 4248909"/>
              <a:gd name="connsiteY3" fmla="*/ 1441386 h 1782752"/>
              <a:gd name="connsiteX4" fmla="*/ 3729419 w 4248909"/>
              <a:gd name="connsiteY4" fmla="*/ 1782752 h 1782752"/>
              <a:gd name="connsiteX5" fmla="*/ 2989290 w 4248909"/>
              <a:gd name="connsiteY5" fmla="*/ 1441386 h 1782752"/>
              <a:gd name="connsiteX6" fmla="*/ 0 w 4248909"/>
              <a:gd name="connsiteY6" fmla="*/ 1441386 h 178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8909" h="1782752">
                <a:moveTo>
                  <a:pt x="0" y="0"/>
                </a:moveTo>
                <a:lnTo>
                  <a:pt x="4248909" y="0"/>
                </a:lnTo>
                <a:lnTo>
                  <a:pt x="4248909" y="1441386"/>
                </a:lnTo>
                <a:lnTo>
                  <a:pt x="3956463" y="1441386"/>
                </a:lnTo>
                <a:lnTo>
                  <a:pt x="3729419" y="1782752"/>
                </a:lnTo>
                <a:lnTo>
                  <a:pt x="2989290" y="1441386"/>
                </a:lnTo>
                <a:lnTo>
                  <a:pt x="0" y="1441386"/>
                </a:lnTo>
                <a:close/>
              </a:path>
            </a:pathLst>
          </a:custGeom>
          <a:noFill/>
          <a:ln>
            <a:solidFill>
              <a:schemeClr val="accent2">
                <a:lumMod val="40000"/>
                <a:lumOff val="60000"/>
              </a:schemeClr>
            </a:solidFill>
          </a:ln>
          <a:effectLst>
            <a:reflection blurRad="38100" stA="52000" endA="300" endPos="19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6" name="图片 5" descr="图片包含 游戏机&#10;&#10;描述已自动生成"/>
          <p:cNvPicPr>
            <a:picLocks noChangeAspect="1"/>
          </p:cNvPicPr>
          <p:nvPr/>
        </p:nvPicPr>
        <p:blipFill>
          <a:blip r:embed="rId4" cstate="screen"/>
          <a:stretch>
            <a:fillRect/>
          </a:stretch>
        </p:blipFill>
        <p:spPr>
          <a:xfrm flipV="1">
            <a:off x="11191686" y="5795764"/>
            <a:ext cx="252092" cy="239792"/>
          </a:xfrm>
          <a:prstGeom prst="rect">
            <a:avLst/>
          </a:prstGeom>
        </p:spPr>
      </p:pic>
      <p:pic>
        <p:nvPicPr>
          <p:cNvPr id="18" name="图片 17" descr="图片包含 游戏机&#10;&#10;描述已自动生成"/>
          <p:cNvPicPr>
            <a:picLocks noChangeAspect="1"/>
          </p:cNvPicPr>
          <p:nvPr/>
        </p:nvPicPr>
        <p:blipFill>
          <a:blip r:embed="rId4" cstate="screen"/>
          <a:stretch>
            <a:fillRect/>
          </a:stretch>
        </p:blipFill>
        <p:spPr>
          <a:xfrm flipV="1">
            <a:off x="501878" y="1776126"/>
            <a:ext cx="252092" cy="239792"/>
          </a:xfrm>
          <a:prstGeom prst="rect">
            <a:avLst/>
          </a:prstGeom>
        </p:spPr>
      </p:pic>
      <p:sp>
        <p:nvSpPr>
          <p:cNvPr id="19" name="任意多边形: 形状 18"/>
          <p:cNvSpPr/>
          <p:nvPr/>
        </p:nvSpPr>
        <p:spPr>
          <a:xfrm>
            <a:off x="-22822535" y="17567910"/>
            <a:ext cx="3606875" cy="402378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gradFill>
            <a:gsLst>
              <a:gs pos="36000">
                <a:schemeClr val="accent2">
                  <a:lumMod val="40000"/>
                  <a:lumOff val="60000"/>
                </a:schemeClr>
              </a:gs>
              <a:gs pos="46000">
                <a:schemeClr val="accent2">
                  <a:lumMod val="40000"/>
                  <a:lumOff val="60000"/>
                  <a:alpha val="95000"/>
                </a:schemeClr>
              </a:gs>
              <a:gs pos="100000">
                <a:schemeClr val="accent2">
                  <a:lumMod val="60000"/>
                  <a:lumOff val="40000"/>
                  <a:alpha val="50000"/>
                </a:schemeClr>
              </a:gs>
            </a:gsLst>
            <a:lin ang="0" scaled="0"/>
          </a:gradFill>
          <a:ln>
            <a:noFill/>
          </a:ln>
          <a:effectLst>
            <a:outerShdw blurRad="139700" dist="889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8601" tIns="772753" rIns="228203" bIns="772754" numCol="1" spcCol="1270" anchor="t" anchorCtr="0">
            <a:noAutofit/>
          </a:bodyPr>
          <a:lstStyle/>
          <a:p>
            <a:pPr marL="0" lvl="0" indent="0" algn="l" defTabSz="1600200">
              <a:lnSpc>
                <a:spcPct val="90000"/>
              </a:lnSpc>
              <a:spcBef>
                <a:spcPct val="0"/>
              </a:spcBef>
              <a:spcAft>
                <a:spcPct val="35000"/>
              </a:spcAft>
              <a:buNone/>
            </a:pPr>
            <a:endParaRPr lang="zh-CN" altLang="en-US" sz="3600" kern="1200">
              <a:cs typeface="+mn-ea"/>
              <a:sym typeface="+mn-lt"/>
            </a:endParaRPr>
          </a:p>
          <a:p>
            <a:pPr marL="285750" lvl="1" indent="-285750" algn="l" defTabSz="1244600">
              <a:lnSpc>
                <a:spcPct val="90000"/>
              </a:lnSpc>
              <a:spcBef>
                <a:spcPct val="0"/>
              </a:spcBef>
              <a:spcAft>
                <a:spcPct val="15000"/>
              </a:spcAft>
              <a:buChar char="•"/>
            </a:pPr>
            <a:endParaRPr lang="zh-CN" altLang="en-US" sz="2800" kern="1200">
              <a:cs typeface="+mn-ea"/>
              <a:sym typeface="+mn-lt"/>
            </a:endParaRPr>
          </a:p>
          <a:p>
            <a:pPr marL="285750" lvl="1" indent="-285750" algn="l" defTabSz="1244600">
              <a:lnSpc>
                <a:spcPct val="90000"/>
              </a:lnSpc>
              <a:spcBef>
                <a:spcPct val="0"/>
              </a:spcBef>
              <a:spcAft>
                <a:spcPct val="15000"/>
              </a:spcAft>
              <a:buChar char="•"/>
            </a:pPr>
            <a:endParaRPr lang="zh-CN" altLang="en-US" sz="2800" kern="1200">
              <a:cs typeface="+mn-ea"/>
              <a:sym typeface="+mn-lt"/>
            </a:endParaRPr>
          </a:p>
        </p:txBody>
      </p:sp>
      <p:sp>
        <p:nvSpPr>
          <p:cNvPr id="20" name="任意多边形: 形状 19"/>
          <p:cNvSpPr/>
          <p:nvPr/>
        </p:nvSpPr>
        <p:spPr>
          <a:xfrm>
            <a:off x="-2857575" y="19687118"/>
            <a:ext cx="3606875" cy="402378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gradFill>
            <a:gsLst>
              <a:gs pos="36000">
                <a:schemeClr val="accent2">
                  <a:lumMod val="40000"/>
                  <a:lumOff val="60000"/>
                </a:schemeClr>
              </a:gs>
              <a:gs pos="46000">
                <a:schemeClr val="accent2">
                  <a:lumMod val="40000"/>
                  <a:lumOff val="60000"/>
                  <a:alpha val="95000"/>
                </a:schemeClr>
              </a:gs>
              <a:gs pos="100000">
                <a:schemeClr val="accent2">
                  <a:lumMod val="60000"/>
                  <a:lumOff val="40000"/>
                  <a:alpha val="50000"/>
                </a:schemeClr>
              </a:gs>
            </a:gsLst>
            <a:lin ang="0" scaled="0"/>
          </a:gradFill>
          <a:ln>
            <a:noFill/>
          </a:ln>
          <a:effectLst>
            <a:outerShdw blurRad="139700" dist="889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8601" tIns="772753" rIns="228203" bIns="772754" numCol="1" spcCol="1270" anchor="t" anchorCtr="0">
            <a:noAutofit/>
          </a:bodyPr>
          <a:lstStyle/>
          <a:p>
            <a:pPr marL="0" lvl="0" indent="0" algn="l" defTabSz="1600200">
              <a:lnSpc>
                <a:spcPct val="90000"/>
              </a:lnSpc>
              <a:spcBef>
                <a:spcPct val="0"/>
              </a:spcBef>
              <a:spcAft>
                <a:spcPct val="35000"/>
              </a:spcAft>
              <a:buNone/>
            </a:pPr>
            <a:endParaRPr lang="zh-CN" altLang="en-US" sz="3600" kern="1200">
              <a:cs typeface="+mn-ea"/>
              <a:sym typeface="+mn-lt"/>
            </a:endParaRPr>
          </a:p>
          <a:p>
            <a:pPr marL="285750" lvl="1" indent="-285750" algn="l" defTabSz="1244600">
              <a:lnSpc>
                <a:spcPct val="90000"/>
              </a:lnSpc>
              <a:spcBef>
                <a:spcPct val="0"/>
              </a:spcBef>
              <a:spcAft>
                <a:spcPct val="15000"/>
              </a:spcAft>
              <a:buChar char="•"/>
            </a:pPr>
            <a:endParaRPr lang="zh-CN" altLang="en-US" sz="2800" kern="1200">
              <a:cs typeface="+mn-ea"/>
              <a:sym typeface="+mn-lt"/>
            </a:endParaRPr>
          </a:p>
          <a:p>
            <a:pPr marL="285750" lvl="1" indent="-285750" algn="l" defTabSz="1244600">
              <a:lnSpc>
                <a:spcPct val="90000"/>
              </a:lnSpc>
              <a:spcBef>
                <a:spcPct val="0"/>
              </a:spcBef>
              <a:spcAft>
                <a:spcPct val="15000"/>
              </a:spcAft>
              <a:buChar char="•"/>
            </a:pPr>
            <a:endParaRPr lang="zh-CN" altLang="en-US" sz="2800" kern="1200">
              <a:cs typeface="+mn-ea"/>
              <a:sym typeface="+mn-lt"/>
            </a:endParaRPr>
          </a:p>
        </p:txBody>
      </p:sp>
      <p:sp>
        <p:nvSpPr>
          <p:cNvPr id="21" name="任意多边形: 形状 20"/>
          <p:cNvSpPr/>
          <p:nvPr/>
        </p:nvSpPr>
        <p:spPr>
          <a:xfrm>
            <a:off x="-15163874" y="21604818"/>
            <a:ext cx="3606875" cy="402378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gradFill>
            <a:gsLst>
              <a:gs pos="36000">
                <a:schemeClr val="accent2">
                  <a:lumMod val="40000"/>
                  <a:lumOff val="60000"/>
                </a:schemeClr>
              </a:gs>
              <a:gs pos="46000">
                <a:schemeClr val="accent2">
                  <a:lumMod val="40000"/>
                  <a:lumOff val="60000"/>
                  <a:alpha val="95000"/>
                </a:schemeClr>
              </a:gs>
              <a:gs pos="100000">
                <a:schemeClr val="accent2">
                  <a:lumMod val="60000"/>
                  <a:lumOff val="40000"/>
                  <a:alpha val="50000"/>
                </a:schemeClr>
              </a:gs>
            </a:gsLst>
            <a:lin ang="0" scaled="0"/>
          </a:gradFill>
          <a:ln>
            <a:noFill/>
          </a:ln>
          <a:effectLst>
            <a:outerShdw blurRad="139700" dist="889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8601" tIns="772753" rIns="228203" bIns="772754" numCol="1" spcCol="1270" anchor="t" anchorCtr="0">
            <a:noAutofit/>
          </a:bodyPr>
          <a:lstStyle/>
          <a:p>
            <a:pPr marL="0" lvl="0" indent="0" algn="l" defTabSz="1600200">
              <a:lnSpc>
                <a:spcPct val="90000"/>
              </a:lnSpc>
              <a:spcBef>
                <a:spcPct val="0"/>
              </a:spcBef>
              <a:spcAft>
                <a:spcPct val="35000"/>
              </a:spcAft>
              <a:buNone/>
            </a:pPr>
            <a:endParaRPr lang="zh-CN" altLang="en-US" sz="3600" kern="1200">
              <a:cs typeface="+mn-ea"/>
              <a:sym typeface="+mn-lt"/>
            </a:endParaRPr>
          </a:p>
          <a:p>
            <a:pPr marL="285750" lvl="1" indent="-285750" algn="l" defTabSz="1244600">
              <a:lnSpc>
                <a:spcPct val="90000"/>
              </a:lnSpc>
              <a:spcBef>
                <a:spcPct val="0"/>
              </a:spcBef>
              <a:spcAft>
                <a:spcPct val="15000"/>
              </a:spcAft>
              <a:buChar char="•"/>
            </a:pPr>
            <a:endParaRPr lang="zh-CN" altLang="en-US" sz="2800" kern="1200">
              <a:cs typeface="+mn-ea"/>
              <a:sym typeface="+mn-lt"/>
            </a:endParaRPr>
          </a:p>
          <a:p>
            <a:pPr marL="285750" lvl="1" indent="-285750" algn="l" defTabSz="1244600">
              <a:lnSpc>
                <a:spcPct val="90000"/>
              </a:lnSpc>
              <a:spcBef>
                <a:spcPct val="0"/>
              </a:spcBef>
              <a:spcAft>
                <a:spcPct val="15000"/>
              </a:spcAft>
              <a:buChar char="•"/>
            </a:pPr>
            <a:endParaRPr lang="zh-CN" altLang="en-US" sz="2800" kern="1200">
              <a:cs typeface="+mn-ea"/>
              <a:sym typeface="+mn-lt"/>
            </a:endParaRPr>
          </a:p>
        </p:txBody>
      </p:sp>
      <p:sp>
        <p:nvSpPr>
          <p:cNvPr id="22" name="文本框 21"/>
          <p:cNvSpPr txBox="1"/>
          <p:nvPr/>
        </p:nvSpPr>
        <p:spPr>
          <a:xfrm>
            <a:off x="-5124450" y="21630295"/>
            <a:ext cx="2114550" cy="1412694"/>
          </a:xfrm>
          <a:prstGeom prst="rect">
            <a:avLst/>
          </a:prstGeom>
          <a:noFill/>
        </p:spPr>
        <p:txBody>
          <a:bodyPr wrap="square">
            <a:spAutoFit/>
          </a:bodyPr>
          <a:lstStyle>
            <a:defPPr>
              <a:defRPr lang="zh-CN"/>
            </a:defPPr>
            <a:lvl1pPr>
              <a:lnSpc>
                <a:spcPct val="130000"/>
              </a:lnSpc>
              <a:defRPr sz="1000" kern="100">
                <a:solidFill>
                  <a:schemeClr val="bg1"/>
                </a:solidFill>
                <a:effectLst/>
                <a:latin typeface="+mn-ea"/>
                <a:cs typeface="宋体" panose="02010600030101010101" pitchFamily="2" charset="-122"/>
              </a:defRPr>
            </a:lvl1pPr>
          </a:lstStyle>
          <a:p>
            <a:r>
              <a:rPr lang="zh-CN" altLang="zh-CN" sz="1100" dirty="0">
                <a:solidFill>
                  <a:schemeClr val="accent1"/>
                </a:solidFill>
                <a:latin typeface="+mn-lt"/>
                <a:cs typeface="+mn-ea"/>
                <a:sym typeface="+mn-lt"/>
              </a:rPr>
              <a:t>苏区广大人民在县、区、乡党委和苏维埃政府领导组织下，纷纷开展拥军优属活动，进一步增强了军政、军民团结，提高了红军广大指战员的政治觉悟和战斗积极性</a:t>
            </a:r>
            <a:endParaRPr lang="zh-CN" altLang="en-US" sz="1100" dirty="0">
              <a:solidFill>
                <a:schemeClr val="accent1"/>
              </a:solidFill>
              <a:latin typeface="+mn-lt"/>
              <a:cs typeface="+mn-ea"/>
              <a:sym typeface="+mn-lt"/>
            </a:endParaRPr>
          </a:p>
        </p:txBody>
      </p:sp>
      <p:sp>
        <p:nvSpPr>
          <p:cNvPr id="23" name="文本框 22"/>
          <p:cNvSpPr txBox="1"/>
          <p:nvPr/>
        </p:nvSpPr>
        <p:spPr>
          <a:xfrm>
            <a:off x="-5010150" y="16829695"/>
            <a:ext cx="2114550" cy="1412694"/>
          </a:xfrm>
          <a:prstGeom prst="rect">
            <a:avLst/>
          </a:prstGeom>
          <a:noFill/>
        </p:spPr>
        <p:txBody>
          <a:bodyPr wrap="square">
            <a:spAutoFit/>
          </a:bodyPr>
          <a:lstStyle>
            <a:defPPr>
              <a:defRPr lang="zh-CN"/>
            </a:defPPr>
            <a:lvl1pPr>
              <a:lnSpc>
                <a:spcPct val="130000"/>
              </a:lnSpc>
              <a:defRPr sz="1000" kern="100">
                <a:solidFill>
                  <a:schemeClr val="bg1"/>
                </a:solidFill>
                <a:effectLst/>
                <a:latin typeface="+mn-ea"/>
                <a:cs typeface="宋体" panose="02010600030101010101" pitchFamily="2" charset="-122"/>
              </a:defRPr>
            </a:lvl1pPr>
          </a:lstStyle>
          <a:p>
            <a:r>
              <a:rPr lang="en-US" altLang="zh-CN" sz="1100" dirty="0">
                <a:solidFill>
                  <a:schemeClr val="accent1"/>
                </a:solidFill>
                <a:latin typeface="+mn-lt"/>
                <a:cs typeface="+mn-ea"/>
                <a:sym typeface="+mn-lt"/>
              </a:rPr>
              <a:t>1933</a:t>
            </a:r>
            <a:r>
              <a:rPr lang="zh-CN" altLang="zh-CN" sz="1100" dirty="0">
                <a:solidFill>
                  <a:schemeClr val="accent1"/>
                </a:solidFill>
                <a:latin typeface="+mn-lt"/>
                <a:cs typeface="+mn-ea"/>
                <a:sym typeface="+mn-lt"/>
              </a:rPr>
              <a:t>年</a:t>
            </a:r>
            <a:r>
              <a:rPr lang="en-US" altLang="zh-CN" sz="1100" dirty="0">
                <a:solidFill>
                  <a:schemeClr val="accent1"/>
                </a:solidFill>
                <a:latin typeface="+mn-lt"/>
                <a:cs typeface="+mn-ea"/>
                <a:sym typeface="+mn-lt"/>
              </a:rPr>
              <a:t>8</a:t>
            </a:r>
            <a:r>
              <a:rPr lang="zh-CN" altLang="zh-CN" sz="1100" dirty="0">
                <a:solidFill>
                  <a:schemeClr val="accent1"/>
                </a:solidFill>
                <a:latin typeface="+mn-lt"/>
                <a:cs typeface="+mn-ea"/>
                <a:sym typeface="+mn-lt"/>
              </a:rPr>
              <a:t>月</a:t>
            </a:r>
            <a:r>
              <a:rPr lang="en-US" altLang="zh-CN" sz="1100" dirty="0">
                <a:solidFill>
                  <a:schemeClr val="accent1"/>
                </a:solidFill>
                <a:latin typeface="+mn-lt"/>
                <a:cs typeface="+mn-ea"/>
                <a:sym typeface="+mn-lt"/>
              </a:rPr>
              <a:t>1</a:t>
            </a:r>
            <a:r>
              <a:rPr lang="zh-CN" altLang="zh-CN" sz="1100" dirty="0">
                <a:solidFill>
                  <a:schemeClr val="accent1"/>
                </a:solidFill>
                <a:latin typeface="+mn-lt"/>
                <a:cs typeface="+mn-ea"/>
                <a:sym typeface="+mn-lt"/>
              </a:rPr>
              <a:t>日，中央革命军事委员会在瑞金举行阅兵、宣誓、授章、授旗仪式，纪念</a:t>
            </a:r>
            <a:r>
              <a:rPr lang="en-US" altLang="zh-CN" sz="1100" dirty="0">
                <a:solidFill>
                  <a:schemeClr val="accent1"/>
                </a:solidFill>
                <a:latin typeface="+mn-lt"/>
                <a:cs typeface="+mn-ea"/>
                <a:sym typeface="+mn-lt"/>
              </a:rPr>
              <a:t>“</a:t>
            </a:r>
            <a:r>
              <a:rPr lang="zh-CN" altLang="zh-CN" sz="1100" dirty="0">
                <a:solidFill>
                  <a:schemeClr val="accent1"/>
                </a:solidFill>
                <a:latin typeface="+mn-lt"/>
                <a:cs typeface="+mn-ea"/>
                <a:sym typeface="+mn-lt"/>
              </a:rPr>
              <a:t>八一</a:t>
            </a:r>
            <a:r>
              <a:rPr lang="en-US" altLang="zh-CN" sz="1100" dirty="0">
                <a:solidFill>
                  <a:schemeClr val="accent1"/>
                </a:solidFill>
                <a:latin typeface="+mn-lt"/>
                <a:cs typeface="+mn-ea"/>
                <a:sym typeface="+mn-lt"/>
              </a:rPr>
              <a:t>”</a:t>
            </a:r>
            <a:r>
              <a:rPr lang="zh-CN" altLang="zh-CN" sz="1100" dirty="0">
                <a:solidFill>
                  <a:schemeClr val="accent1"/>
                </a:solidFill>
                <a:latin typeface="+mn-lt"/>
                <a:cs typeface="+mn-ea"/>
                <a:sym typeface="+mn-lt"/>
              </a:rPr>
              <a:t>节。为防止遭受到国民党军的空袭，活动于</a:t>
            </a:r>
            <a:r>
              <a:rPr lang="en-US" altLang="zh-CN" sz="1100" dirty="0">
                <a:solidFill>
                  <a:schemeClr val="accent1"/>
                </a:solidFill>
                <a:latin typeface="+mn-lt"/>
                <a:cs typeface="+mn-ea"/>
                <a:sym typeface="+mn-lt"/>
              </a:rPr>
              <a:t>17</a:t>
            </a:r>
            <a:r>
              <a:rPr lang="zh-CN" altLang="zh-CN" sz="1100" dirty="0">
                <a:solidFill>
                  <a:schemeClr val="accent1"/>
                </a:solidFill>
                <a:latin typeface="+mn-lt"/>
                <a:cs typeface="+mn-ea"/>
                <a:sym typeface="+mn-lt"/>
              </a:rPr>
              <a:t>时到</a:t>
            </a:r>
            <a:r>
              <a:rPr lang="en-US" altLang="zh-CN" sz="1100" dirty="0">
                <a:solidFill>
                  <a:schemeClr val="accent1"/>
                </a:solidFill>
                <a:latin typeface="+mn-lt"/>
                <a:cs typeface="+mn-ea"/>
                <a:sym typeface="+mn-lt"/>
              </a:rPr>
              <a:t>19</a:t>
            </a:r>
            <a:r>
              <a:rPr lang="zh-CN" altLang="zh-CN" sz="1100" dirty="0">
                <a:solidFill>
                  <a:schemeClr val="accent1"/>
                </a:solidFill>
                <a:latin typeface="+mn-lt"/>
                <a:cs typeface="+mn-ea"/>
                <a:sym typeface="+mn-lt"/>
              </a:rPr>
              <a:t>时</a:t>
            </a:r>
            <a:r>
              <a:rPr lang="en-US" altLang="zh-CN" sz="1100" dirty="0">
                <a:solidFill>
                  <a:schemeClr val="accent1"/>
                </a:solidFill>
                <a:latin typeface="+mn-lt"/>
                <a:cs typeface="+mn-ea"/>
                <a:sym typeface="+mn-lt"/>
              </a:rPr>
              <a:t>30</a:t>
            </a:r>
            <a:r>
              <a:rPr lang="zh-CN" altLang="zh-CN" sz="1100" dirty="0">
                <a:solidFill>
                  <a:schemeClr val="accent1"/>
                </a:solidFill>
                <a:latin typeface="+mn-lt"/>
                <a:cs typeface="+mn-ea"/>
                <a:sym typeface="+mn-lt"/>
              </a:rPr>
              <a:t>分进行</a:t>
            </a:r>
            <a:endParaRPr lang="zh-CN" altLang="en-US" sz="1100" dirty="0">
              <a:solidFill>
                <a:schemeClr val="accent1"/>
              </a:solidFill>
              <a:latin typeface="+mn-lt"/>
              <a:cs typeface="+mn-ea"/>
              <a:sym typeface="+mn-lt"/>
            </a:endParaRPr>
          </a:p>
        </p:txBody>
      </p:sp>
      <p:sp>
        <p:nvSpPr>
          <p:cNvPr id="24" name="文本框 23"/>
          <p:cNvSpPr txBox="1"/>
          <p:nvPr/>
        </p:nvSpPr>
        <p:spPr>
          <a:xfrm>
            <a:off x="-4794250" y="18125314"/>
            <a:ext cx="2114550" cy="2054986"/>
          </a:xfrm>
          <a:prstGeom prst="rect">
            <a:avLst/>
          </a:prstGeom>
          <a:noFill/>
        </p:spPr>
        <p:txBody>
          <a:bodyPr wrap="square">
            <a:spAutoFit/>
          </a:bodyPr>
          <a:lstStyle>
            <a:defPPr>
              <a:defRPr lang="zh-CN"/>
            </a:defPPr>
            <a:lvl1pPr>
              <a:lnSpc>
                <a:spcPct val="130000"/>
              </a:lnSpc>
              <a:defRPr sz="1000" kern="100">
                <a:solidFill>
                  <a:schemeClr val="bg1"/>
                </a:solidFill>
                <a:effectLst/>
                <a:latin typeface="+mn-ea"/>
                <a:cs typeface="宋体" panose="02010600030101010101" pitchFamily="2" charset="-122"/>
              </a:defRPr>
            </a:lvl1pPr>
          </a:lstStyle>
          <a:p>
            <a:r>
              <a:rPr lang="zh-CN" altLang="zh-CN" sz="1100" dirty="0">
                <a:solidFill>
                  <a:schemeClr val="accent1"/>
                </a:solidFill>
                <a:latin typeface="+mn-lt"/>
                <a:cs typeface="+mn-ea"/>
                <a:sym typeface="+mn-lt"/>
              </a:rPr>
              <a:t>参加这次活动的有中共临时中央、苏维埃中央政府、中革军委领导和机关部门领导及代表，青年团中央和全国总工会等各种群众组织的领导与代表，瑞金城附近的部分群众，非受校阅部队代表，受校阅部队，总部直属队，共数万人。受阅部队由</a:t>
            </a:r>
            <a:r>
              <a:rPr lang="en-US" altLang="zh-CN" sz="1100" dirty="0">
                <a:solidFill>
                  <a:schemeClr val="accent1"/>
                </a:solidFill>
                <a:latin typeface="+mn-lt"/>
                <a:cs typeface="+mn-ea"/>
                <a:sym typeface="+mn-lt"/>
              </a:rPr>
              <a:t>4</a:t>
            </a:r>
            <a:r>
              <a:rPr lang="zh-CN" altLang="zh-CN" sz="1100" dirty="0">
                <a:solidFill>
                  <a:schemeClr val="accent1"/>
                </a:solidFill>
                <a:latin typeface="+mn-lt"/>
                <a:cs typeface="+mn-ea"/>
                <a:sym typeface="+mn-lt"/>
              </a:rPr>
              <a:t>个有代表性的步兵团组</a:t>
            </a:r>
            <a:endParaRPr lang="zh-CN" altLang="en-US" sz="1100" dirty="0">
              <a:solidFill>
                <a:schemeClr val="accent1"/>
              </a:solidFill>
              <a:latin typeface="+mn-lt"/>
              <a:cs typeface="+mn-ea"/>
              <a:sym typeface="+mn-lt"/>
            </a:endParaRPr>
          </a:p>
        </p:txBody>
      </p:sp>
      <p:pic>
        <p:nvPicPr>
          <p:cNvPr id="25" name="图片 24" descr="图片包含 游戏机&#10;&#10;描述已自动生成"/>
          <p:cNvPicPr>
            <a:picLocks noChangeAspect="1"/>
          </p:cNvPicPr>
          <p:nvPr/>
        </p:nvPicPr>
        <p:blipFill>
          <a:blip r:embed="rId5"/>
          <a:stretch>
            <a:fillRect/>
          </a:stretch>
        </p:blipFill>
        <p:spPr>
          <a:xfrm flipH="1">
            <a:off x="-20257550" y="20688202"/>
            <a:ext cx="1067849" cy="546198"/>
          </a:xfrm>
          <a:prstGeom prst="rect">
            <a:avLst/>
          </a:prstGeom>
        </p:spPr>
      </p:pic>
      <p:pic>
        <p:nvPicPr>
          <p:cNvPr id="26" name="图片 25" descr="图片包含 游戏机&#10;&#10;描述已自动生成"/>
          <p:cNvPicPr>
            <a:picLocks noChangeAspect="1"/>
          </p:cNvPicPr>
          <p:nvPr/>
        </p:nvPicPr>
        <p:blipFill>
          <a:blip r:embed="rId5"/>
          <a:stretch>
            <a:fillRect/>
          </a:stretch>
        </p:blipFill>
        <p:spPr>
          <a:xfrm>
            <a:off x="-21832350" y="20866002"/>
            <a:ext cx="1067849" cy="546198"/>
          </a:xfrm>
          <a:prstGeom prst="rect">
            <a:avLst/>
          </a:prstGeom>
        </p:spPr>
      </p:pic>
      <p:grpSp>
        <p:nvGrpSpPr>
          <p:cNvPr id="27" name="组合 26"/>
          <p:cNvGrpSpPr/>
          <p:nvPr/>
        </p:nvGrpSpPr>
        <p:grpSpPr>
          <a:xfrm>
            <a:off x="-1040423" y="19218551"/>
            <a:ext cx="468923" cy="1215749"/>
            <a:chOff x="2358390" y="4262638"/>
            <a:chExt cx="468923" cy="1215749"/>
          </a:xfrm>
        </p:grpSpPr>
        <p:cxnSp>
          <p:nvCxnSpPr>
            <p:cNvPr id="28" name="直接连接符 27"/>
            <p:cNvCxnSpPr/>
            <p:nvPr/>
          </p:nvCxnSpPr>
          <p:spPr>
            <a:xfrm flipV="1">
              <a:off x="2358390" y="4497099"/>
              <a:ext cx="0" cy="9812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2358390" y="4262638"/>
              <a:ext cx="468923" cy="46892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0" name="组合 29"/>
          <p:cNvGrpSpPr/>
          <p:nvPr/>
        </p:nvGrpSpPr>
        <p:grpSpPr>
          <a:xfrm>
            <a:off x="-19201423" y="19497951"/>
            <a:ext cx="468923" cy="1215749"/>
            <a:chOff x="2358390" y="4262638"/>
            <a:chExt cx="468923" cy="1215749"/>
          </a:xfrm>
        </p:grpSpPr>
        <p:cxnSp>
          <p:nvCxnSpPr>
            <p:cNvPr id="31" name="直接连接符 30"/>
            <p:cNvCxnSpPr/>
            <p:nvPr/>
          </p:nvCxnSpPr>
          <p:spPr>
            <a:xfrm flipV="1">
              <a:off x="2358390" y="4497099"/>
              <a:ext cx="0" cy="9812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2358390" y="4262638"/>
              <a:ext cx="468923" cy="46892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3" name="组合 32"/>
          <p:cNvGrpSpPr/>
          <p:nvPr/>
        </p:nvGrpSpPr>
        <p:grpSpPr>
          <a:xfrm>
            <a:off x="-15548787" y="18310024"/>
            <a:ext cx="468923" cy="1215749"/>
            <a:chOff x="2358390" y="4262638"/>
            <a:chExt cx="468923" cy="1215749"/>
          </a:xfrm>
        </p:grpSpPr>
        <p:cxnSp>
          <p:nvCxnSpPr>
            <p:cNvPr id="34" name="直接连接符 33"/>
            <p:cNvCxnSpPr/>
            <p:nvPr/>
          </p:nvCxnSpPr>
          <p:spPr>
            <a:xfrm flipV="1">
              <a:off x="2358390" y="4497099"/>
              <a:ext cx="0" cy="9812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2358390" y="4262638"/>
              <a:ext cx="468923" cy="46892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p:cNvSpPr/>
          <p:nvPr/>
        </p:nvSpPr>
        <p:spPr>
          <a:xfrm>
            <a:off x="1028065" y="1794510"/>
            <a:ext cx="3606875" cy="402378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gradFill>
            <a:gsLst>
              <a:gs pos="36000">
                <a:schemeClr val="accent2">
                  <a:lumMod val="40000"/>
                  <a:lumOff val="60000"/>
                </a:schemeClr>
              </a:gs>
              <a:gs pos="46000">
                <a:schemeClr val="accent2">
                  <a:lumMod val="40000"/>
                  <a:lumOff val="60000"/>
                  <a:alpha val="95000"/>
                </a:schemeClr>
              </a:gs>
              <a:gs pos="100000">
                <a:schemeClr val="accent2">
                  <a:lumMod val="60000"/>
                  <a:lumOff val="40000"/>
                  <a:alpha val="50000"/>
                </a:schemeClr>
              </a:gs>
            </a:gsLst>
            <a:lin ang="0" scaled="0"/>
          </a:gradFill>
          <a:ln>
            <a:noFill/>
          </a:ln>
          <a:effectLst>
            <a:outerShdw blurRad="139700" dist="889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8601" tIns="772753" rIns="228203" bIns="772754" numCol="1" spcCol="1270" anchor="t" anchorCtr="0">
            <a:noAutofit/>
          </a:bodyPr>
          <a:lstStyle/>
          <a:p>
            <a:pPr marL="0" lvl="0" indent="0" algn="l" defTabSz="1600200">
              <a:lnSpc>
                <a:spcPct val="90000"/>
              </a:lnSpc>
              <a:spcBef>
                <a:spcPct val="0"/>
              </a:spcBef>
              <a:spcAft>
                <a:spcPct val="35000"/>
              </a:spcAft>
              <a:buNone/>
            </a:pPr>
            <a:endParaRPr lang="zh-CN" altLang="en-US" sz="3600" kern="1200">
              <a:cs typeface="+mn-ea"/>
              <a:sym typeface="+mn-lt"/>
            </a:endParaRPr>
          </a:p>
          <a:p>
            <a:pPr marL="285750" lvl="1" indent="-285750" algn="l" defTabSz="1244600">
              <a:lnSpc>
                <a:spcPct val="90000"/>
              </a:lnSpc>
              <a:spcBef>
                <a:spcPct val="0"/>
              </a:spcBef>
              <a:spcAft>
                <a:spcPct val="15000"/>
              </a:spcAft>
              <a:buChar char="•"/>
            </a:pPr>
            <a:endParaRPr lang="zh-CN" altLang="en-US" sz="2800" kern="1200">
              <a:cs typeface="+mn-ea"/>
              <a:sym typeface="+mn-lt"/>
            </a:endParaRPr>
          </a:p>
          <a:p>
            <a:pPr marL="285750" lvl="1" indent="-285750" algn="l" defTabSz="1244600">
              <a:lnSpc>
                <a:spcPct val="90000"/>
              </a:lnSpc>
              <a:spcBef>
                <a:spcPct val="0"/>
              </a:spcBef>
              <a:spcAft>
                <a:spcPct val="15000"/>
              </a:spcAft>
              <a:buChar char="•"/>
            </a:pPr>
            <a:endParaRPr lang="zh-CN" altLang="en-US" sz="2800" kern="1200">
              <a:cs typeface="+mn-ea"/>
              <a:sym typeface="+mn-lt"/>
            </a:endParaRPr>
          </a:p>
        </p:txBody>
      </p:sp>
      <p:sp>
        <p:nvSpPr>
          <p:cNvPr id="9" name="任意多边形: 形状 8"/>
          <p:cNvSpPr/>
          <p:nvPr/>
        </p:nvSpPr>
        <p:spPr>
          <a:xfrm>
            <a:off x="4366260" y="1794510"/>
            <a:ext cx="3606875" cy="402378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gradFill>
            <a:gsLst>
              <a:gs pos="36000">
                <a:schemeClr val="accent2">
                  <a:lumMod val="40000"/>
                  <a:lumOff val="60000"/>
                </a:schemeClr>
              </a:gs>
              <a:gs pos="46000">
                <a:schemeClr val="accent2">
                  <a:lumMod val="40000"/>
                  <a:lumOff val="60000"/>
                  <a:alpha val="95000"/>
                </a:schemeClr>
              </a:gs>
              <a:gs pos="100000">
                <a:schemeClr val="accent2">
                  <a:lumMod val="60000"/>
                  <a:lumOff val="40000"/>
                  <a:alpha val="50000"/>
                </a:schemeClr>
              </a:gs>
            </a:gsLst>
            <a:lin ang="0" scaled="0"/>
          </a:gradFill>
          <a:ln>
            <a:noFill/>
          </a:ln>
          <a:effectLst>
            <a:outerShdw blurRad="139700" dist="889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8601" tIns="772753" rIns="228203" bIns="772754" numCol="1" spcCol="1270" anchor="t" anchorCtr="0">
            <a:noAutofit/>
          </a:bodyPr>
          <a:lstStyle/>
          <a:p>
            <a:pPr marL="0" lvl="0" indent="0" algn="l" defTabSz="1600200">
              <a:lnSpc>
                <a:spcPct val="90000"/>
              </a:lnSpc>
              <a:spcBef>
                <a:spcPct val="0"/>
              </a:spcBef>
              <a:spcAft>
                <a:spcPct val="35000"/>
              </a:spcAft>
              <a:buNone/>
            </a:pPr>
            <a:endParaRPr lang="zh-CN" altLang="en-US" sz="3600" kern="1200">
              <a:cs typeface="+mn-ea"/>
              <a:sym typeface="+mn-lt"/>
            </a:endParaRPr>
          </a:p>
          <a:p>
            <a:pPr marL="285750" lvl="1" indent="-285750" algn="l" defTabSz="1244600">
              <a:lnSpc>
                <a:spcPct val="90000"/>
              </a:lnSpc>
              <a:spcBef>
                <a:spcPct val="0"/>
              </a:spcBef>
              <a:spcAft>
                <a:spcPct val="15000"/>
              </a:spcAft>
              <a:buChar char="•"/>
            </a:pPr>
            <a:endParaRPr lang="zh-CN" altLang="en-US" sz="2800" kern="1200">
              <a:cs typeface="+mn-ea"/>
              <a:sym typeface="+mn-lt"/>
            </a:endParaRPr>
          </a:p>
          <a:p>
            <a:pPr marL="285750" lvl="1" indent="-285750" algn="l" defTabSz="1244600">
              <a:lnSpc>
                <a:spcPct val="90000"/>
              </a:lnSpc>
              <a:spcBef>
                <a:spcPct val="0"/>
              </a:spcBef>
              <a:spcAft>
                <a:spcPct val="15000"/>
              </a:spcAft>
              <a:buChar char="•"/>
            </a:pPr>
            <a:endParaRPr lang="zh-CN" altLang="en-US" sz="2800" kern="1200">
              <a:cs typeface="+mn-ea"/>
              <a:sym typeface="+mn-lt"/>
            </a:endParaRPr>
          </a:p>
        </p:txBody>
      </p:sp>
      <p:sp>
        <p:nvSpPr>
          <p:cNvPr id="10" name="任意多边形: 形状 9"/>
          <p:cNvSpPr/>
          <p:nvPr/>
        </p:nvSpPr>
        <p:spPr>
          <a:xfrm>
            <a:off x="7704456" y="1794510"/>
            <a:ext cx="3606875" cy="402378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gradFill>
            <a:gsLst>
              <a:gs pos="36000">
                <a:schemeClr val="accent2">
                  <a:lumMod val="40000"/>
                  <a:lumOff val="60000"/>
                </a:schemeClr>
              </a:gs>
              <a:gs pos="46000">
                <a:schemeClr val="accent2">
                  <a:lumMod val="40000"/>
                  <a:lumOff val="60000"/>
                  <a:alpha val="95000"/>
                </a:schemeClr>
              </a:gs>
              <a:gs pos="100000">
                <a:schemeClr val="accent2">
                  <a:lumMod val="60000"/>
                  <a:lumOff val="40000"/>
                  <a:alpha val="50000"/>
                </a:schemeClr>
              </a:gs>
            </a:gsLst>
            <a:lin ang="0" scaled="0"/>
          </a:gradFill>
          <a:ln>
            <a:noFill/>
          </a:ln>
          <a:effectLst>
            <a:outerShdw blurRad="139700" dist="889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8601" tIns="772753" rIns="228203" bIns="772754" numCol="1" spcCol="1270" anchor="t" anchorCtr="0">
            <a:noAutofit/>
          </a:bodyPr>
          <a:lstStyle/>
          <a:p>
            <a:pPr marL="0" lvl="0" indent="0" algn="l" defTabSz="1600200">
              <a:lnSpc>
                <a:spcPct val="90000"/>
              </a:lnSpc>
              <a:spcBef>
                <a:spcPct val="0"/>
              </a:spcBef>
              <a:spcAft>
                <a:spcPct val="35000"/>
              </a:spcAft>
              <a:buNone/>
            </a:pPr>
            <a:endParaRPr lang="zh-CN" altLang="en-US" sz="3600" kern="1200">
              <a:cs typeface="+mn-ea"/>
              <a:sym typeface="+mn-lt"/>
            </a:endParaRPr>
          </a:p>
          <a:p>
            <a:pPr marL="285750" lvl="1" indent="-285750" algn="l" defTabSz="1244600">
              <a:lnSpc>
                <a:spcPct val="90000"/>
              </a:lnSpc>
              <a:spcBef>
                <a:spcPct val="0"/>
              </a:spcBef>
              <a:spcAft>
                <a:spcPct val="15000"/>
              </a:spcAft>
              <a:buChar char="•"/>
            </a:pPr>
            <a:endParaRPr lang="zh-CN" altLang="en-US" sz="2800" kern="1200">
              <a:cs typeface="+mn-ea"/>
              <a:sym typeface="+mn-lt"/>
            </a:endParaRPr>
          </a:p>
          <a:p>
            <a:pPr marL="285750" lvl="1" indent="-285750" algn="l" defTabSz="1244600">
              <a:lnSpc>
                <a:spcPct val="90000"/>
              </a:lnSpc>
              <a:spcBef>
                <a:spcPct val="0"/>
              </a:spcBef>
              <a:spcAft>
                <a:spcPct val="15000"/>
              </a:spcAft>
              <a:buChar char="•"/>
            </a:pPr>
            <a:endParaRPr lang="zh-CN" altLang="en-US" sz="2800" kern="1200">
              <a:cs typeface="+mn-ea"/>
              <a:sym typeface="+mn-lt"/>
            </a:endParaRPr>
          </a:p>
        </p:txBody>
      </p:sp>
      <p:sp>
        <p:nvSpPr>
          <p:cNvPr id="12" name="文本框 11"/>
          <p:cNvSpPr txBox="1"/>
          <p:nvPr/>
        </p:nvSpPr>
        <p:spPr>
          <a:xfrm>
            <a:off x="1628458" y="3144499"/>
            <a:ext cx="2114550" cy="1412694"/>
          </a:xfrm>
          <a:prstGeom prst="rect">
            <a:avLst/>
          </a:prstGeom>
          <a:noFill/>
        </p:spPr>
        <p:txBody>
          <a:bodyPr wrap="square">
            <a:spAutoFit/>
          </a:bodyPr>
          <a:lstStyle>
            <a:defPPr>
              <a:defRPr lang="zh-CN"/>
            </a:defPPr>
            <a:lvl1pPr>
              <a:lnSpc>
                <a:spcPct val="130000"/>
              </a:lnSpc>
              <a:defRPr sz="1000" kern="100">
                <a:solidFill>
                  <a:schemeClr val="bg1"/>
                </a:solidFill>
                <a:effectLst/>
                <a:latin typeface="+mn-ea"/>
                <a:cs typeface="宋体" panose="02010600030101010101" pitchFamily="2" charset="-122"/>
              </a:defRPr>
            </a:lvl1pPr>
          </a:lstStyle>
          <a:p>
            <a:r>
              <a:rPr lang="zh-CN" altLang="zh-CN" sz="1100" dirty="0">
                <a:solidFill>
                  <a:schemeClr val="accent1"/>
                </a:solidFill>
                <a:latin typeface="+mn-lt"/>
                <a:cs typeface="+mn-ea"/>
                <a:sym typeface="+mn-lt"/>
              </a:rPr>
              <a:t>苏区广大人民在县、区、乡党委和苏维埃政府领导组织下，纷纷开展拥军优属活动，进一步增强了军政、军民团结，提高了红军广大指战员的政治觉悟和战斗积极性</a:t>
            </a:r>
            <a:endParaRPr lang="zh-CN" altLang="en-US" sz="1100" dirty="0">
              <a:solidFill>
                <a:schemeClr val="accent1"/>
              </a:solidFill>
              <a:latin typeface="+mn-lt"/>
              <a:cs typeface="+mn-ea"/>
              <a:sym typeface="+mn-lt"/>
            </a:endParaRPr>
          </a:p>
        </p:txBody>
      </p:sp>
      <p:sp>
        <p:nvSpPr>
          <p:cNvPr id="14" name="文本框 13"/>
          <p:cNvSpPr txBox="1"/>
          <p:nvPr/>
        </p:nvSpPr>
        <p:spPr>
          <a:xfrm>
            <a:off x="8304849" y="3146095"/>
            <a:ext cx="2114550" cy="1412694"/>
          </a:xfrm>
          <a:prstGeom prst="rect">
            <a:avLst/>
          </a:prstGeom>
          <a:noFill/>
        </p:spPr>
        <p:txBody>
          <a:bodyPr wrap="square">
            <a:spAutoFit/>
          </a:bodyPr>
          <a:lstStyle>
            <a:defPPr>
              <a:defRPr lang="zh-CN"/>
            </a:defPPr>
            <a:lvl1pPr>
              <a:lnSpc>
                <a:spcPct val="130000"/>
              </a:lnSpc>
              <a:defRPr sz="1000" kern="100">
                <a:solidFill>
                  <a:schemeClr val="bg1"/>
                </a:solidFill>
                <a:effectLst/>
                <a:latin typeface="+mn-ea"/>
                <a:cs typeface="宋体" panose="02010600030101010101" pitchFamily="2" charset="-122"/>
              </a:defRPr>
            </a:lvl1pPr>
          </a:lstStyle>
          <a:p>
            <a:r>
              <a:rPr lang="en-US" altLang="zh-CN" sz="1100" dirty="0">
                <a:solidFill>
                  <a:schemeClr val="accent1"/>
                </a:solidFill>
                <a:latin typeface="+mn-lt"/>
                <a:cs typeface="+mn-ea"/>
                <a:sym typeface="+mn-lt"/>
              </a:rPr>
              <a:t>1933</a:t>
            </a:r>
            <a:r>
              <a:rPr lang="zh-CN" altLang="zh-CN" sz="1100" dirty="0">
                <a:solidFill>
                  <a:schemeClr val="accent1"/>
                </a:solidFill>
                <a:latin typeface="+mn-lt"/>
                <a:cs typeface="+mn-ea"/>
                <a:sym typeface="+mn-lt"/>
              </a:rPr>
              <a:t>年</a:t>
            </a:r>
            <a:r>
              <a:rPr lang="en-US" altLang="zh-CN" sz="1100" dirty="0">
                <a:solidFill>
                  <a:schemeClr val="accent1"/>
                </a:solidFill>
                <a:latin typeface="+mn-lt"/>
                <a:cs typeface="+mn-ea"/>
                <a:sym typeface="+mn-lt"/>
              </a:rPr>
              <a:t>8</a:t>
            </a:r>
            <a:r>
              <a:rPr lang="zh-CN" altLang="zh-CN" sz="1100" dirty="0">
                <a:solidFill>
                  <a:schemeClr val="accent1"/>
                </a:solidFill>
                <a:latin typeface="+mn-lt"/>
                <a:cs typeface="+mn-ea"/>
                <a:sym typeface="+mn-lt"/>
              </a:rPr>
              <a:t>月</a:t>
            </a:r>
            <a:r>
              <a:rPr lang="en-US" altLang="zh-CN" sz="1100" dirty="0">
                <a:solidFill>
                  <a:schemeClr val="accent1"/>
                </a:solidFill>
                <a:latin typeface="+mn-lt"/>
                <a:cs typeface="+mn-ea"/>
                <a:sym typeface="+mn-lt"/>
              </a:rPr>
              <a:t>1</a:t>
            </a:r>
            <a:r>
              <a:rPr lang="zh-CN" altLang="zh-CN" sz="1100" dirty="0">
                <a:solidFill>
                  <a:schemeClr val="accent1"/>
                </a:solidFill>
                <a:latin typeface="+mn-lt"/>
                <a:cs typeface="+mn-ea"/>
                <a:sym typeface="+mn-lt"/>
              </a:rPr>
              <a:t>日，中央革命军事委员会在瑞金举行阅兵、宣誓、授章、授旗仪式，纪念</a:t>
            </a:r>
            <a:r>
              <a:rPr lang="en-US" altLang="zh-CN" sz="1100" dirty="0">
                <a:solidFill>
                  <a:schemeClr val="accent1"/>
                </a:solidFill>
                <a:latin typeface="+mn-lt"/>
                <a:cs typeface="+mn-ea"/>
                <a:sym typeface="+mn-lt"/>
              </a:rPr>
              <a:t>“</a:t>
            </a:r>
            <a:r>
              <a:rPr lang="zh-CN" altLang="zh-CN" sz="1100" dirty="0">
                <a:solidFill>
                  <a:schemeClr val="accent1"/>
                </a:solidFill>
                <a:latin typeface="+mn-lt"/>
                <a:cs typeface="+mn-ea"/>
                <a:sym typeface="+mn-lt"/>
              </a:rPr>
              <a:t>八一</a:t>
            </a:r>
            <a:r>
              <a:rPr lang="en-US" altLang="zh-CN" sz="1100" dirty="0">
                <a:solidFill>
                  <a:schemeClr val="accent1"/>
                </a:solidFill>
                <a:latin typeface="+mn-lt"/>
                <a:cs typeface="+mn-ea"/>
                <a:sym typeface="+mn-lt"/>
              </a:rPr>
              <a:t>”</a:t>
            </a:r>
            <a:r>
              <a:rPr lang="zh-CN" altLang="zh-CN" sz="1100" dirty="0">
                <a:solidFill>
                  <a:schemeClr val="accent1"/>
                </a:solidFill>
                <a:latin typeface="+mn-lt"/>
                <a:cs typeface="+mn-ea"/>
                <a:sym typeface="+mn-lt"/>
              </a:rPr>
              <a:t>节。为防止遭受到国民党军的空袭，活动于</a:t>
            </a:r>
            <a:r>
              <a:rPr lang="en-US" altLang="zh-CN" sz="1100" dirty="0">
                <a:solidFill>
                  <a:schemeClr val="accent1"/>
                </a:solidFill>
                <a:latin typeface="+mn-lt"/>
                <a:cs typeface="+mn-ea"/>
                <a:sym typeface="+mn-lt"/>
              </a:rPr>
              <a:t>17</a:t>
            </a:r>
            <a:r>
              <a:rPr lang="zh-CN" altLang="zh-CN" sz="1100" dirty="0">
                <a:solidFill>
                  <a:schemeClr val="accent1"/>
                </a:solidFill>
                <a:latin typeface="+mn-lt"/>
                <a:cs typeface="+mn-ea"/>
                <a:sym typeface="+mn-lt"/>
              </a:rPr>
              <a:t>时到</a:t>
            </a:r>
            <a:r>
              <a:rPr lang="en-US" altLang="zh-CN" sz="1100" dirty="0">
                <a:solidFill>
                  <a:schemeClr val="accent1"/>
                </a:solidFill>
                <a:latin typeface="+mn-lt"/>
                <a:cs typeface="+mn-ea"/>
                <a:sym typeface="+mn-lt"/>
              </a:rPr>
              <a:t>19</a:t>
            </a:r>
            <a:r>
              <a:rPr lang="zh-CN" altLang="zh-CN" sz="1100" dirty="0">
                <a:solidFill>
                  <a:schemeClr val="accent1"/>
                </a:solidFill>
                <a:latin typeface="+mn-lt"/>
                <a:cs typeface="+mn-ea"/>
                <a:sym typeface="+mn-lt"/>
              </a:rPr>
              <a:t>时</a:t>
            </a:r>
            <a:r>
              <a:rPr lang="en-US" altLang="zh-CN" sz="1100" dirty="0">
                <a:solidFill>
                  <a:schemeClr val="accent1"/>
                </a:solidFill>
                <a:latin typeface="+mn-lt"/>
                <a:cs typeface="+mn-ea"/>
                <a:sym typeface="+mn-lt"/>
              </a:rPr>
              <a:t>30</a:t>
            </a:r>
            <a:r>
              <a:rPr lang="zh-CN" altLang="zh-CN" sz="1100" dirty="0">
                <a:solidFill>
                  <a:schemeClr val="accent1"/>
                </a:solidFill>
                <a:latin typeface="+mn-lt"/>
                <a:cs typeface="+mn-ea"/>
                <a:sym typeface="+mn-lt"/>
              </a:rPr>
              <a:t>分进行</a:t>
            </a:r>
            <a:endParaRPr lang="zh-CN" altLang="en-US" sz="1100" dirty="0">
              <a:solidFill>
                <a:schemeClr val="accent1"/>
              </a:solidFill>
              <a:latin typeface="+mn-lt"/>
              <a:cs typeface="+mn-ea"/>
              <a:sym typeface="+mn-lt"/>
            </a:endParaRPr>
          </a:p>
        </p:txBody>
      </p:sp>
      <p:sp>
        <p:nvSpPr>
          <p:cNvPr id="16" name="文本框 15"/>
          <p:cNvSpPr txBox="1"/>
          <p:nvPr/>
        </p:nvSpPr>
        <p:spPr>
          <a:xfrm>
            <a:off x="4966654" y="2814409"/>
            <a:ext cx="2114550" cy="2054986"/>
          </a:xfrm>
          <a:prstGeom prst="rect">
            <a:avLst/>
          </a:prstGeom>
          <a:noFill/>
        </p:spPr>
        <p:txBody>
          <a:bodyPr wrap="square">
            <a:spAutoFit/>
          </a:bodyPr>
          <a:lstStyle>
            <a:defPPr>
              <a:defRPr lang="zh-CN"/>
            </a:defPPr>
            <a:lvl1pPr>
              <a:lnSpc>
                <a:spcPct val="130000"/>
              </a:lnSpc>
              <a:defRPr sz="1000" kern="100">
                <a:solidFill>
                  <a:schemeClr val="bg1"/>
                </a:solidFill>
                <a:effectLst/>
                <a:latin typeface="+mn-ea"/>
                <a:cs typeface="宋体" panose="02010600030101010101" pitchFamily="2" charset="-122"/>
              </a:defRPr>
            </a:lvl1pPr>
          </a:lstStyle>
          <a:p>
            <a:r>
              <a:rPr lang="zh-CN" altLang="zh-CN" sz="1100" dirty="0">
                <a:solidFill>
                  <a:schemeClr val="accent1"/>
                </a:solidFill>
                <a:latin typeface="+mn-lt"/>
                <a:cs typeface="+mn-ea"/>
                <a:sym typeface="+mn-lt"/>
              </a:rPr>
              <a:t>参加这次活动的有中共临时中央、苏维埃中央政府、中革军委领导和机关部门领导及代表，青年团中央和全国总工会等各种群众组织的领导与代表，瑞金城附近的部分群众，非受校阅部队代表，受校阅部队，总部直属队，共数万人。受阅部队由</a:t>
            </a:r>
            <a:r>
              <a:rPr lang="en-US" altLang="zh-CN" sz="1100" dirty="0">
                <a:solidFill>
                  <a:schemeClr val="accent1"/>
                </a:solidFill>
                <a:latin typeface="+mn-lt"/>
                <a:cs typeface="+mn-ea"/>
                <a:sym typeface="+mn-lt"/>
              </a:rPr>
              <a:t>4</a:t>
            </a:r>
            <a:r>
              <a:rPr lang="zh-CN" altLang="zh-CN" sz="1100" dirty="0">
                <a:solidFill>
                  <a:schemeClr val="accent1"/>
                </a:solidFill>
                <a:latin typeface="+mn-lt"/>
                <a:cs typeface="+mn-ea"/>
                <a:sym typeface="+mn-lt"/>
              </a:rPr>
              <a:t>个有代表性的步兵团组</a:t>
            </a:r>
            <a:endParaRPr lang="zh-CN" altLang="en-US" sz="1100" dirty="0">
              <a:solidFill>
                <a:schemeClr val="accent1"/>
              </a:solidFill>
              <a:latin typeface="+mn-lt"/>
              <a:cs typeface="+mn-ea"/>
              <a:sym typeface="+mn-lt"/>
            </a:endParaRPr>
          </a:p>
        </p:txBody>
      </p:sp>
      <p:pic>
        <p:nvPicPr>
          <p:cNvPr id="2" name="图片 1" descr="图片包含 游戏机&#10;&#10;描述已自动生成"/>
          <p:cNvPicPr>
            <a:picLocks noChangeAspect="1"/>
          </p:cNvPicPr>
          <p:nvPr/>
        </p:nvPicPr>
        <p:blipFill>
          <a:blip r:embed="rId2"/>
          <a:stretch>
            <a:fillRect/>
          </a:stretch>
        </p:blipFill>
        <p:spPr>
          <a:xfrm flipH="1">
            <a:off x="1839903" y="5638490"/>
            <a:ext cx="1067849" cy="546198"/>
          </a:xfrm>
          <a:prstGeom prst="rect">
            <a:avLst/>
          </a:prstGeom>
        </p:spPr>
      </p:pic>
      <p:pic>
        <p:nvPicPr>
          <p:cNvPr id="3" name="图片 2" descr="图片包含 游戏机&#10;&#10;描述已自动生成"/>
          <p:cNvPicPr>
            <a:picLocks noChangeAspect="1"/>
          </p:cNvPicPr>
          <p:nvPr/>
        </p:nvPicPr>
        <p:blipFill>
          <a:blip r:embed="rId2"/>
          <a:stretch>
            <a:fillRect/>
          </a:stretch>
        </p:blipFill>
        <p:spPr>
          <a:xfrm>
            <a:off x="10096086" y="1322504"/>
            <a:ext cx="1067849" cy="546198"/>
          </a:xfrm>
          <a:prstGeom prst="rect">
            <a:avLst/>
          </a:prstGeom>
        </p:spPr>
      </p:pic>
      <p:grpSp>
        <p:nvGrpSpPr>
          <p:cNvPr id="15" name="组合 14"/>
          <p:cNvGrpSpPr/>
          <p:nvPr/>
        </p:nvGrpSpPr>
        <p:grpSpPr>
          <a:xfrm>
            <a:off x="1538139" y="2590652"/>
            <a:ext cx="468923" cy="1215749"/>
            <a:chOff x="2358390" y="4262638"/>
            <a:chExt cx="468923" cy="1215749"/>
          </a:xfrm>
        </p:grpSpPr>
        <p:cxnSp>
          <p:nvCxnSpPr>
            <p:cNvPr id="17" name="直接连接符 16"/>
            <p:cNvCxnSpPr/>
            <p:nvPr/>
          </p:nvCxnSpPr>
          <p:spPr>
            <a:xfrm flipV="1">
              <a:off x="2358390" y="4497099"/>
              <a:ext cx="0" cy="9812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2358390" y="4262638"/>
              <a:ext cx="468923" cy="46892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组合 18"/>
          <p:cNvGrpSpPr/>
          <p:nvPr/>
        </p:nvGrpSpPr>
        <p:grpSpPr>
          <a:xfrm>
            <a:off x="4943182" y="2213251"/>
            <a:ext cx="468923" cy="1215749"/>
            <a:chOff x="2358390" y="4262638"/>
            <a:chExt cx="468923" cy="1215749"/>
          </a:xfrm>
        </p:grpSpPr>
        <p:cxnSp>
          <p:nvCxnSpPr>
            <p:cNvPr id="20" name="直接连接符 19"/>
            <p:cNvCxnSpPr/>
            <p:nvPr/>
          </p:nvCxnSpPr>
          <p:spPr>
            <a:xfrm flipV="1">
              <a:off x="2358390" y="4497099"/>
              <a:ext cx="0" cy="9812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2358390" y="4262638"/>
              <a:ext cx="468923" cy="46892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2" name="组合 21"/>
          <p:cNvGrpSpPr/>
          <p:nvPr/>
        </p:nvGrpSpPr>
        <p:grpSpPr>
          <a:xfrm>
            <a:off x="8301813" y="2536624"/>
            <a:ext cx="468923" cy="1215749"/>
            <a:chOff x="2358390" y="4262638"/>
            <a:chExt cx="468923" cy="1215749"/>
          </a:xfrm>
        </p:grpSpPr>
        <p:cxnSp>
          <p:nvCxnSpPr>
            <p:cNvPr id="23" name="直接连接符 22"/>
            <p:cNvCxnSpPr/>
            <p:nvPr/>
          </p:nvCxnSpPr>
          <p:spPr>
            <a:xfrm flipV="1">
              <a:off x="2358390" y="4497099"/>
              <a:ext cx="0" cy="9812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2358390" y="4262638"/>
              <a:ext cx="468923" cy="46892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22882560" y="-13232071"/>
            <a:ext cx="5565440" cy="1878271"/>
          </a:xfrm>
          <a:prstGeom prst="rect">
            <a:avLst/>
          </a:prstGeom>
          <a:noFill/>
        </p:spPr>
        <p:txBody>
          <a:bodyPr wrap="square">
            <a:spAutoFit/>
          </a:bodyPr>
          <a:lstStyle>
            <a:defPPr>
              <a:defRPr lang="zh-CN"/>
            </a:defPPr>
            <a:lvl1pPr>
              <a:lnSpc>
                <a:spcPct val="130000"/>
              </a:lnSpc>
              <a:defRPr sz="1000" kern="100">
                <a:solidFill>
                  <a:schemeClr val="bg1"/>
                </a:solidFill>
                <a:effectLst/>
                <a:latin typeface="+mn-ea"/>
                <a:cs typeface="宋体" panose="02010600030101010101" pitchFamily="2" charset="-122"/>
              </a:defRPr>
            </a:lvl1pPr>
          </a:lstStyle>
          <a:p>
            <a:r>
              <a:rPr lang="zh-CN" altLang="zh-CN" sz="900" dirty="0">
                <a:latin typeface="+mn-lt"/>
                <a:cs typeface="+mn-ea"/>
                <a:sym typeface="+mn-lt"/>
              </a:rPr>
              <a:t>誓以我们血与肉发展民族革命战争，实行土地革命，推翻国民党，保障苏维埃，打倒帝国主义，争取中国解放，武装保护苏维埃完成革命，为社会主义前途斗争。现在敌人正在大举进攻，我们要团结一致，拿着刺刀和枪炮与敌决一死战，拿我们头颅和热血，换得苏维埃新中国。我们为着阶级利益，遵守革命纪律，服从上级命令，如若违犯不遵守，甘受革命纪律制裁，愿听同志指斥。</a:t>
            </a:r>
            <a:r>
              <a:rPr lang="en-US" altLang="zh-CN" sz="900" dirty="0">
                <a:latin typeface="+mn-lt"/>
                <a:cs typeface="+mn-ea"/>
                <a:sym typeface="+mn-lt"/>
              </a:rPr>
              <a:t>”</a:t>
            </a:r>
            <a:r>
              <a:rPr lang="zh-CN" altLang="zh-CN" sz="900" dirty="0">
                <a:latin typeface="+mn-lt"/>
                <a:cs typeface="+mn-ea"/>
                <a:sym typeface="+mn-lt"/>
              </a:rPr>
              <a:t>接着，朱德总司令宣读中革军委通令，授予周恩来、朱德、彭德怀等一等</a:t>
            </a:r>
            <a:r>
              <a:rPr lang="en-US" altLang="zh-CN" sz="900" dirty="0">
                <a:latin typeface="+mn-lt"/>
                <a:cs typeface="+mn-ea"/>
                <a:sym typeface="+mn-lt"/>
              </a:rPr>
              <a:t>“</a:t>
            </a:r>
            <a:r>
              <a:rPr lang="zh-CN" altLang="zh-CN" sz="900" dirty="0">
                <a:latin typeface="+mn-lt"/>
                <a:cs typeface="+mn-ea"/>
                <a:sym typeface="+mn-lt"/>
              </a:rPr>
              <a:t>八一</a:t>
            </a:r>
            <a:r>
              <a:rPr lang="en-US" altLang="zh-CN" sz="900" dirty="0">
                <a:latin typeface="+mn-lt"/>
                <a:cs typeface="+mn-ea"/>
                <a:sym typeface="+mn-lt"/>
              </a:rPr>
              <a:t>”</a:t>
            </a:r>
            <a:r>
              <a:rPr lang="zh-CN" altLang="zh-CN" sz="900" dirty="0">
                <a:latin typeface="+mn-lt"/>
                <a:cs typeface="+mn-ea"/>
                <a:sym typeface="+mn-lt"/>
              </a:rPr>
              <a:t>红星奖章</a:t>
            </a:r>
            <a:r>
              <a:rPr lang="en-US" altLang="zh-CN" sz="900" dirty="0">
                <a:latin typeface="+mn-lt"/>
                <a:cs typeface="+mn-ea"/>
                <a:sym typeface="+mn-lt"/>
              </a:rPr>
              <a:t>;</a:t>
            </a:r>
            <a:r>
              <a:rPr lang="zh-CN" altLang="zh-CN" sz="900" dirty="0">
                <a:latin typeface="+mn-lt"/>
                <a:cs typeface="+mn-ea"/>
                <a:sym typeface="+mn-lt"/>
              </a:rPr>
              <a:t>授予王稼祥、刘伯承、陈毅、张云逸、罗炳辉、罗瑞卿、彭雪枫等二等</a:t>
            </a:r>
            <a:r>
              <a:rPr lang="en-US" altLang="zh-CN" sz="900" dirty="0">
                <a:latin typeface="+mn-lt"/>
                <a:cs typeface="+mn-ea"/>
                <a:sym typeface="+mn-lt"/>
              </a:rPr>
              <a:t>“</a:t>
            </a:r>
            <a:r>
              <a:rPr lang="zh-CN" altLang="zh-CN" sz="900" dirty="0">
                <a:latin typeface="+mn-lt"/>
                <a:cs typeface="+mn-ea"/>
                <a:sym typeface="+mn-lt"/>
              </a:rPr>
              <a:t>八一</a:t>
            </a:r>
            <a:r>
              <a:rPr lang="en-US" altLang="zh-CN" sz="900" dirty="0">
                <a:latin typeface="+mn-lt"/>
                <a:cs typeface="+mn-ea"/>
                <a:sym typeface="+mn-lt"/>
              </a:rPr>
              <a:t>”</a:t>
            </a:r>
            <a:r>
              <a:rPr lang="zh-CN" altLang="zh-CN" sz="900" dirty="0">
                <a:latin typeface="+mn-lt"/>
                <a:cs typeface="+mn-ea"/>
                <a:sym typeface="+mn-lt"/>
              </a:rPr>
              <a:t>红星奖章</a:t>
            </a:r>
            <a:r>
              <a:rPr lang="en-US" altLang="zh-CN" sz="900" dirty="0">
                <a:latin typeface="+mn-lt"/>
                <a:cs typeface="+mn-ea"/>
                <a:sym typeface="+mn-lt"/>
              </a:rPr>
              <a:t>;</a:t>
            </a:r>
            <a:r>
              <a:rPr lang="zh-CN" altLang="zh-CN" sz="900" dirty="0">
                <a:latin typeface="+mn-lt"/>
                <a:cs typeface="+mn-ea"/>
                <a:sym typeface="+mn-lt"/>
              </a:rPr>
              <a:t>授予王震、杨得志、苏振华、钟赤兵等三等</a:t>
            </a:r>
            <a:r>
              <a:rPr lang="en-US" altLang="zh-CN" sz="900" dirty="0">
                <a:latin typeface="+mn-lt"/>
                <a:cs typeface="+mn-ea"/>
                <a:sym typeface="+mn-lt"/>
              </a:rPr>
              <a:t>“</a:t>
            </a:r>
            <a:r>
              <a:rPr lang="zh-CN" altLang="zh-CN" sz="900" dirty="0">
                <a:latin typeface="+mn-lt"/>
                <a:cs typeface="+mn-ea"/>
                <a:sym typeface="+mn-lt"/>
              </a:rPr>
              <a:t>八一</a:t>
            </a:r>
            <a:r>
              <a:rPr lang="en-US" altLang="zh-CN" sz="900" dirty="0">
                <a:latin typeface="+mn-lt"/>
                <a:cs typeface="+mn-ea"/>
                <a:sym typeface="+mn-lt"/>
              </a:rPr>
              <a:t>”</a:t>
            </a:r>
            <a:r>
              <a:rPr lang="zh-CN" altLang="zh-CN" sz="900" dirty="0">
                <a:latin typeface="+mn-lt"/>
                <a:cs typeface="+mn-ea"/>
                <a:sym typeface="+mn-lt"/>
              </a:rPr>
              <a:t>红星奖章。随后进行授旗仪式。周恩来总政治委员宣读了中革军委通令，决定授予每一个团一面军旗。每团派代表</a:t>
            </a:r>
            <a:r>
              <a:rPr lang="en-US" altLang="zh-CN" sz="900" dirty="0">
                <a:latin typeface="+mn-lt"/>
                <a:cs typeface="+mn-ea"/>
                <a:sym typeface="+mn-lt"/>
              </a:rPr>
              <a:t>1</a:t>
            </a:r>
            <a:r>
              <a:rPr lang="zh-CN" altLang="zh-CN" sz="900" dirty="0">
                <a:latin typeface="+mn-lt"/>
                <a:cs typeface="+mn-ea"/>
                <a:sym typeface="+mn-lt"/>
              </a:rPr>
              <a:t>名、护旗</a:t>
            </a:r>
            <a:r>
              <a:rPr lang="en-US" altLang="zh-CN" sz="900" dirty="0">
                <a:latin typeface="+mn-lt"/>
                <a:cs typeface="+mn-ea"/>
                <a:sym typeface="+mn-lt"/>
              </a:rPr>
              <a:t>2</a:t>
            </a:r>
            <a:r>
              <a:rPr lang="zh-CN" altLang="zh-CN" sz="900" dirty="0">
                <a:latin typeface="+mn-lt"/>
                <a:cs typeface="+mn-ea"/>
                <a:sym typeface="+mn-lt"/>
              </a:rPr>
              <a:t>名，列队统一受旗。</a:t>
            </a:r>
            <a:r>
              <a:rPr lang="en-US" altLang="zh-CN" sz="900" dirty="0">
                <a:latin typeface="+mn-lt"/>
                <a:cs typeface="+mn-ea"/>
                <a:sym typeface="+mn-lt"/>
              </a:rPr>
              <a:t>19</a:t>
            </a:r>
            <a:r>
              <a:rPr lang="zh-CN" altLang="zh-CN" sz="900" dirty="0">
                <a:latin typeface="+mn-lt"/>
                <a:cs typeface="+mn-ea"/>
                <a:sym typeface="+mn-lt"/>
              </a:rPr>
              <a:t>时，举行分列式。军乐队奏乐，受阅的红</a:t>
            </a:r>
            <a:r>
              <a:rPr lang="en-US" altLang="zh-CN" sz="900" dirty="0">
                <a:latin typeface="+mn-lt"/>
                <a:cs typeface="+mn-ea"/>
                <a:sym typeface="+mn-lt"/>
              </a:rPr>
              <a:t>2</a:t>
            </a:r>
            <a:r>
              <a:rPr lang="zh-CN" altLang="zh-CN" sz="900" dirty="0">
                <a:latin typeface="+mn-lt"/>
                <a:cs typeface="+mn-ea"/>
                <a:sym typeface="+mn-lt"/>
              </a:rPr>
              <a:t>、红</a:t>
            </a:r>
            <a:r>
              <a:rPr lang="en-US" altLang="zh-CN" sz="900" dirty="0">
                <a:latin typeface="+mn-lt"/>
                <a:cs typeface="+mn-ea"/>
                <a:sym typeface="+mn-lt"/>
              </a:rPr>
              <a:t>5</a:t>
            </a:r>
            <a:r>
              <a:rPr lang="zh-CN" altLang="zh-CN" sz="900" dirty="0">
                <a:latin typeface="+mn-lt"/>
                <a:cs typeface="+mn-ea"/>
                <a:sym typeface="+mn-lt"/>
              </a:rPr>
              <a:t>、红</a:t>
            </a:r>
            <a:r>
              <a:rPr lang="en-US" altLang="zh-CN" sz="900" dirty="0">
                <a:latin typeface="+mn-lt"/>
                <a:cs typeface="+mn-ea"/>
                <a:sym typeface="+mn-lt"/>
              </a:rPr>
              <a:t>37</a:t>
            </a:r>
            <a:r>
              <a:rPr lang="zh-CN" altLang="zh-CN" sz="900" dirty="0">
                <a:latin typeface="+mn-lt"/>
                <a:cs typeface="+mn-ea"/>
                <a:sym typeface="+mn-lt"/>
              </a:rPr>
              <a:t>、红</a:t>
            </a:r>
            <a:r>
              <a:rPr lang="en-US" altLang="zh-CN" sz="900" dirty="0">
                <a:latin typeface="+mn-lt"/>
                <a:cs typeface="+mn-ea"/>
                <a:sym typeface="+mn-lt"/>
              </a:rPr>
              <a:t>40</a:t>
            </a:r>
            <a:r>
              <a:rPr lang="zh-CN" altLang="zh-CN" sz="900" dirty="0">
                <a:latin typeface="+mn-lt"/>
                <a:cs typeface="+mn-ea"/>
                <a:sym typeface="+mn-lt"/>
              </a:rPr>
              <a:t>团以团为序，以连为方队，端枪行注目礼，高呼</a:t>
            </a:r>
            <a:r>
              <a:rPr lang="en-US" altLang="zh-CN" sz="900" dirty="0">
                <a:latin typeface="+mn-lt"/>
                <a:cs typeface="+mn-ea"/>
                <a:sym typeface="+mn-lt"/>
              </a:rPr>
              <a:t>“</a:t>
            </a:r>
            <a:r>
              <a:rPr lang="zh-CN" altLang="zh-CN" sz="900" dirty="0">
                <a:latin typeface="+mn-lt"/>
                <a:cs typeface="+mn-ea"/>
                <a:sym typeface="+mn-lt"/>
              </a:rPr>
              <a:t>为苏维埃政权而奋斗</a:t>
            </a:r>
            <a:r>
              <a:rPr lang="en-US" altLang="zh-CN" sz="900" dirty="0">
                <a:latin typeface="+mn-lt"/>
                <a:cs typeface="+mn-ea"/>
                <a:sym typeface="+mn-lt"/>
              </a:rPr>
              <a:t>!”</a:t>
            </a:r>
            <a:r>
              <a:rPr lang="zh-CN" altLang="zh-CN" sz="900" dirty="0">
                <a:latin typeface="+mn-lt"/>
                <a:cs typeface="+mn-ea"/>
                <a:sym typeface="+mn-lt"/>
              </a:rPr>
              <a:t>正步通过阅兵台。他们高举着军旗，带着从国民党军缴获的各种装备，雄纠纠气昂昂地接受总司令和总政委的检阅，给了苏区人民以极大的鼓舞。</a:t>
            </a:r>
            <a:endParaRPr lang="zh-CN" altLang="en-US" sz="900" dirty="0">
              <a:latin typeface="+mn-lt"/>
              <a:cs typeface="+mn-ea"/>
              <a:sym typeface="+mn-lt"/>
            </a:endParaRPr>
          </a:p>
        </p:txBody>
      </p:sp>
      <p:pic>
        <p:nvPicPr>
          <p:cNvPr id="6" name="图片 5" descr="卡通人物&#10;&#10;描述已自动生成"/>
          <p:cNvPicPr>
            <a:picLocks noChangeAspect="1"/>
          </p:cNvPicPr>
          <p:nvPr/>
        </p:nvPicPr>
        <p:blipFill>
          <a:blip r:embed="rId3" cstate="screen">
            <a:alphaModFix amt="20000"/>
          </a:blip>
          <a:stretch>
            <a:fillRect/>
          </a:stretch>
        </p:blipFill>
        <p:spPr>
          <a:xfrm>
            <a:off x="14519543" y="-19275157"/>
            <a:ext cx="9686657" cy="9686657"/>
          </a:xfrm>
          <a:prstGeom prst="rect">
            <a:avLst/>
          </a:prstGeom>
        </p:spPr>
      </p:pic>
      <p:sp>
        <p:nvSpPr>
          <p:cNvPr id="7" name="平行四边形 6"/>
          <p:cNvSpPr/>
          <p:nvPr/>
        </p:nvSpPr>
        <p:spPr>
          <a:xfrm>
            <a:off x="22662511" y="-21161147"/>
            <a:ext cx="6293489" cy="6822847"/>
          </a:xfrm>
          <a:prstGeom prst="parallelogram">
            <a:avLst>
              <a:gd name="adj" fmla="val 5070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9" name="图片 28" descr="卡通人物&#10;&#10;描述已自动生成"/>
          <p:cNvPicPr>
            <a:picLocks noChangeAspect="1"/>
          </p:cNvPicPr>
          <p:nvPr/>
        </p:nvPicPr>
        <p:blipFill>
          <a:blip r:embed="rId4" cstate="screen"/>
          <a:stretch>
            <a:fillRect/>
          </a:stretch>
        </p:blipFill>
        <p:spPr>
          <a:xfrm>
            <a:off x="21908526" y="-13219674"/>
            <a:ext cx="5193274" cy="5193274"/>
          </a:xfrm>
          <a:prstGeom prst="rect">
            <a:avLst/>
          </a:prstGeom>
          <a:effectLst>
            <a:outerShdw blurRad="76200" dir="13500000" sy="23000" kx="1200000" algn="br" rotWithShape="0">
              <a:prstClr val="black">
                <a:alpha val="20000"/>
              </a:prstClr>
            </a:outerShdw>
          </a:effectLst>
        </p:spPr>
      </p:pic>
      <p:sp>
        <p:nvSpPr>
          <p:cNvPr id="31" name="文本框 30"/>
          <p:cNvSpPr txBox="1"/>
          <p:nvPr/>
        </p:nvSpPr>
        <p:spPr>
          <a:xfrm>
            <a:off x="21574460" y="-13300625"/>
            <a:ext cx="7475220" cy="742319"/>
          </a:xfrm>
          <a:prstGeom prst="rect">
            <a:avLst/>
          </a:prstGeom>
          <a:noFill/>
        </p:spPr>
        <p:txBody>
          <a:bodyPr wrap="square">
            <a:spAutoFit/>
          </a:bodyPr>
          <a:lstStyle>
            <a:defPPr>
              <a:defRPr lang="zh-CN"/>
            </a:defPPr>
            <a:lvl1pPr>
              <a:lnSpc>
                <a:spcPct val="130000"/>
              </a:lnSpc>
              <a:defRPr sz="1100" kern="100">
                <a:solidFill>
                  <a:schemeClr val="bg1"/>
                </a:solidFill>
                <a:effectLst/>
                <a:latin typeface="+mn-ea"/>
                <a:cs typeface="宋体" panose="02010600030101010101" pitchFamily="2" charset="-122"/>
              </a:defRPr>
            </a:lvl1pPr>
          </a:lstStyle>
          <a:p>
            <a:r>
              <a:rPr lang="zh-CN" altLang="en-US" sz="3600" dirty="0">
                <a:solidFill>
                  <a:schemeClr val="accent2">
                    <a:lumMod val="40000"/>
                    <a:lumOff val="60000"/>
                  </a:schemeClr>
                </a:solidFill>
                <a:latin typeface="+mn-lt"/>
                <a:cs typeface="+mn-ea"/>
                <a:sym typeface="+mn-lt"/>
              </a:rPr>
              <a:t>八一当年的故事</a:t>
            </a:r>
          </a:p>
        </p:txBody>
      </p:sp>
      <p:cxnSp>
        <p:nvCxnSpPr>
          <p:cNvPr id="33" name="直接连接符 32"/>
          <p:cNvCxnSpPr/>
          <p:nvPr/>
        </p:nvCxnSpPr>
        <p:spPr>
          <a:xfrm flipH="1">
            <a:off x="22706330" y="-13665200"/>
            <a:ext cx="991870"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26730960" y="-14551660"/>
            <a:ext cx="408940"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7" name="图片 36" descr="手机屏幕的截图&#10;&#10;描述已自动生成"/>
          <p:cNvPicPr>
            <a:picLocks noChangeAspect="1"/>
          </p:cNvPicPr>
          <p:nvPr/>
        </p:nvPicPr>
        <p:blipFill>
          <a:blip r:embed="rId5" cstate="screen"/>
          <a:stretch>
            <a:fillRect/>
          </a:stretch>
        </p:blipFill>
        <p:spPr>
          <a:xfrm>
            <a:off x="17802853" y="-15408659"/>
            <a:ext cx="3672847" cy="20482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418762" y="3382300"/>
            <a:ext cx="5565440" cy="1878271"/>
          </a:xfrm>
          <a:prstGeom prst="rect">
            <a:avLst/>
          </a:prstGeom>
          <a:noFill/>
        </p:spPr>
        <p:txBody>
          <a:bodyPr wrap="square">
            <a:spAutoFit/>
          </a:bodyPr>
          <a:lstStyle>
            <a:defPPr>
              <a:defRPr lang="zh-CN"/>
            </a:defPPr>
            <a:lvl1pPr>
              <a:lnSpc>
                <a:spcPct val="130000"/>
              </a:lnSpc>
              <a:defRPr sz="1000" kern="100">
                <a:solidFill>
                  <a:schemeClr val="bg1"/>
                </a:solidFill>
                <a:effectLst/>
                <a:latin typeface="+mn-ea"/>
                <a:cs typeface="宋体" panose="02010600030101010101" pitchFamily="2" charset="-122"/>
              </a:defRPr>
            </a:lvl1pPr>
          </a:lstStyle>
          <a:p>
            <a:r>
              <a:rPr lang="zh-CN" altLang="zh-CN" sz="900" dirty="0">
                <a:latin typeface="+mn-lt"/>
                <a:cs typeface="+mn-ea"/>
                <a:sym typeface="+mn-lt"/>
              </a:rPr>
              <a:t>誓以我们血与肉发展民族革命战争，实行土地革命，推翻国民党，保障苏维埃，打倒帝国主义，争取中国解放，武装保护苏维埃完成革命，为社会主义前途斗争。现在敌人正在大举进攻，我们要团结一致，拿着刺刀和枪炮与敌决一死战，拿我们头颅和热血，换得苏维埃新中国。我们为着阶级利益，遵守革命纪律，服从上级命令，如若违犯不遵守，甘受革命纪律制裁，愿听同志指斥。</a:t>
            </a:r>
            <a:r>
              <a:rPr lang="en-US" altLang="zh-CN" sz="900" dirty="0">
                <a:latin typeface="+mn-lt"/>
                <a:cs typeface="+mn-ea"/>
                <a:sym typeface="+mn-lt"/>
              </a:rPr>
              <a:t>”</a:t>
            </a:r>
            <a:r>
              <a:rPr lang="zh-CN" altLang="zh-CN" sz="900" dirty="0">
                <a:latin typeface="+mn-lt"/>
                <a:cs typeface="+mn-ea"/>
                <a:sym typeface="+mn-lt"/>
              </a:rPr>
              <a:t>接着，朱德总司令宣读中革军委通令，授予周恩来、朱德、彭德怀等一等</a:t>
            </a:r>
            <a:r>
              <a:rPr lang="en-US" altLang="zh-CN" sz="900" dirty="0">
                <a:latin typeface="+mn-lt"/>
                <a:cs typeface="+mn-ea"/>
                <a:sym typeface="+mn-lt"/>
              </a:rPr>
              <a:t>“</a:t>
            </a:r>
            <a:r>
              <a:rPr lang="zh-CN" altLang="zh-CN" sz="900" dirty="0">
                <a:latin typeface="+mn-lt"/>
                <a:cs typeface="+mn-ea"/>
                <a:sym typeface="+mn-lt"/>
              </a:rPr>
              <a:t>八一</a:t>
            </a:r>
            <a:r>
              <a:rPr lang="en-US" altLang="zh-CN" sz="900" dirty="0">
                <a:latin typeface="+mn-lt"/>
                <a:cs typeface="+mn-ea"/>
                <a:sym typeface="+mn-lt"/>
              </a:rPr>
              <a:t>”</a:t>
            </a:r>
            <a:r>
              <a:rPr lang="zh-CN" altLang="zh-CN" sz="900" dirty="0">
                <a:latin typeface="+mn-lt"/>
                <a:cs typeface="+mn-ea"/>
                <a:sym typeface="+mn-lt"/>
              </a:rPr>
              <a:t>红星奖章</a:t>
            </a:r>
            <a:r>
              <a:rPr lang="en-US" altLang="zh-CN" sz="900" dirty="0">
                <a:latin typeface="+mn-lt"/>
                <a:cs typeface="+mn-ea"/>
                <a:sym typeface="+mn-lt"/>
              </a:rPr>
              <a:t>;</a:t>
            </a:r>
            <a:r>
              <a:rPr lang="zh-CN" altLang="zh-CN" sz="900" dirty="0">
                <a:latin typeface="+mn-lt"/>
                <a:cs typeface="+mn-ea"/>
                <a:sym typeface="+mn-lt"/>
              </a:rPr>
              <a:t>授予王稼祥、刘伯承、陈毅、张云逸、罗炳辉、罗瑞卿、彭雪枫等二等</a:t>
            </a:r>
            <a:r>
              <a:rPr lang="en-US" altLang="zh-CN" sz="900" dirty="0">
                <a:latin typeface="+mn-lt"/>
                <a:cs typeface="+mn-ea"/>
                <a:sym typeface="+mn-lt"/>
              </a:rPr>
              <a:t>“</a:t>
            </a:r>
            <a:r>
              <a:rPr lang="zh-CN" altLang="zh-CN" sz="900" dirty="0">
                <a:latin typeface="+mn-lt"/>
                <a:cs typeface="+mn-ea"/>
                <a:sym typeface="+mn-lt"/>
              </a:rPr>
              <a:t>八一</a:t>
            </a:r>
            <a:r>
              <a:rPr lang="en-US" altLang="zh-CN" sz="900" dirty="0">
                <a:latin typeface="+mn-lt"/>
                <a:cs typeface="+mn-ea"/>
                <a:sym typeface="+mn-lt"/>
              </a:rPr>
              <a:t>”</a:t>
            </a:r>
            <a:r>
              <a:rPr lang="zh-CN" altLang="zh-CN" sz="900" dirty="0">
                <a:latin typeface="+mn-lt"/>
                <a:cs typeface="+mn-ea"/>
                <a:sym typeface="+mn-lt"/>
              </a:rPr>
              <a:t>红星奖章</a:t>
            </a:r>
            <a:r>
              <a:rPr lang="en-US" altLang="zh-CN" sz="900" dirty="0">
                <a:latin typeface="+mn-lt"/>
                <a:cs typeface="+mn-ea"/>
                <a:sym typeface="+mn-lt"/>
              </a:rPr>
              <a:t>;</a:t>
            </a:r>
            <a:r>
              <a:rPr lang="zh-CN" altLang="zh-CN" sz="900" dirty="0">
                <a:latin typeface="+mn-lt"/>
                <a:cs typeface="+mn-ea"/>
                <a:sym typeface="+mn-lt"/>
              </a:rPr>
              <a:t>授予王震、杨得志、苏振华、钟赤兵等三等</a:t>
            </a:r>
            <a:r>
              <a:rPr lang="en-US" altLang="zh-CN" sz="900" dirty="0">
                <a:latin typeface="+mn-lt"/>
                <a:cs typeface="+mn-ea"/>
                <a:sym typeface="+mn-lt"/>
              </a:rPr>
              <a:t>“</a:t>
            </a:r>
            <a:r>
              <a:rPr lang="zh-CN" altLang="zh-CN" sz="900" dirty="0">
                <a:latin typeface="+mn-lt"/>
                <a:cs typeface="+mn-ea"/>
                <a:sym typeface="+mn-lt"/>
              </a:rPr>
              <a:t>八一</a:t>
            </a:r>
            <a:r>
              <a:rPr lang="en-US" altLang="zh-CN" sz="900" dirty="0">
                <a:latin typeface="+mn-lt"/>
                <a:cs typeface="+mn-ea"/>
                <a:sym typeface="+mn-lt"/>
              </a:rPr>
              <a:t>”</a:t>
            </a:r>
            <a:r>
              <a:rPr lang="zh-CN" altLang="zh-CN" sz="900" dirty="0">
                <a:latin typeface="+mn-lt"/>
                <a:cs typeface="+mn-ea"/>
                <a:sym typeface="+mn-lt"/>
              </a:rPr>
              <a:t>红星奖章。随后进行授旗仪式。周恩来总政治委员宣读了中革军委通令，决定授予每一个团一面军旗。每团派代表</a:t>
            </a:r>
            <a:r>
              <a:rPr lang="en-US" altLang="zh-CN" sz="900" dirty="0">
                <a:latin typeface="+mn-lt"/>
                <a:cs typeface="+mn-ea"/>
                <a:sym typeface="+mn-lt"/>
              </a:rPr>
              <a:t>1</a:t>
            </a:r>
            <a:r>
              <a:rPr lang="zh-CN" altLang="zh-CN" sz="900" dirty="0">
                <a:latin typeface="+mn-lt"/>
                <a:cs typeface="+mn-ea"/>
                <a:sym typeface="+mn-lt"/>
              </a:rPr>
              <a:t>名、护旗</a:t>
            </a:r>
            <a:r>
              <a:rPr lang="en-US" altLang="zh-CN" sz="900" dirty="0">
                <a:latin typeface="+mn-lt"/>
                <a:cs typeface="+mn-ea"/>
                <a:sym typeface="+mn-lt"/>
              </a:rPr>
              <a:t>2</a:t>
            </a:r>
            <a:r>
              <a:rPr lang="zh-CN" altLang="zh-CN" sz="900" dirty="0">
                <a:latin typeface="+mn-lt"/>
                <a:cs typeface="+mn-ea"/>
                <a:sym typeface="+mn-lt"/>
              </a:rPr>
              <a:t>名，列队统一受旗。</a:t>
            </a:r>
            <a:r>
              <a:rPr lang="en-US" altLang="zh-CN" sz="900" dirty="0">
                <a:latin typeface="+mn-lt"/>
                <a:cs typeface="+mn-ea"/>
                <a:sym typeface="+mn-lt"/>
              </a:rPr>
              <a:t>19</a:t>
            </a:r>
            <a:r>
              <a:rPr lang="zh-CN" altLang="zh-CN" sz="900" dirty="0">
                <a:latin typeface="+mn-lt"/>
                <a:cs typeface="+mn-ea"/>
                <a:sym typeface="+mn-lt"/>
              </a:rPr>
              <a:t>时，举行分列式。军乐队奏乐，受阅的红</a:t>
            </a:r>
            <a:r>
              <a:rPr lang="en-US" altLang="zh-CN" sz="900" dirty="0">
                <a:latin typeface="+mn-lt"/>
                <a:cs typeface="+mn-ea"/>
                <a:sym typeface="+mn-lt"/>
              </a:rPr>
              <a:t>2</a:t>
            </a:r>
            <a:r>
              <a:rPr lang="zh-CN" altLang="zh-CN" sz="900" dirty="0">
                <a:latin typeface="+mn-lt"/>
                <a:cs typeface="+mn-ea"/>
                <a:sym typeface="+mn-lt"/>
              </a:rPr>
              <a:t>、红</a:t>
            </a:r>
            <a:r>
              <a:rPr lang="en-US" altLang="zh-CN" sz="900" dirty="0">
                <a:latin typeface="+mn-lt"/>
                <a:cs typeface="+mn-ea"/>
                <a:sym typeface="+mn-lt"/>
              </a:rPr>
              <a:t>5</a:t>
            </a:r>
            <a:r>
              <a:rPr lang="zh-CN" altLang="zh-CN" sz="900" dirty="0">
                <a:latin typeface="+mn-lt"/>
                <a:cs typeface="+mn-ea"/>
                <a:sym typeface="+mn-lt"/>
              </a:rPr>
              <a:t>、红</a:t>
            </a:r>
            <a:r>
              <a:rPr lang="en-US" altLang="zh-CN" sz="900" dirty="0">
                <a:latin typeface="+mn-lt"/>
                <a:cs typeface="+mn-ea"/>
                <a:sym typeface="+mn-lt"/>
              </a:rPr>
              <a:t>37</a:t>
            </a:r>
            <a:r>
              <a:rPr lang="zh-CN" altLang="zh-CN" sz="900" dirty="0">
                <a:latin typeface="+mn-lt"/>
                <a:cs typeface="+mn-ea"/>
                <a:sym typeface="+mn-lt"/>
              </a:rPr>
              <a:t>、红</a:t>
            </a:r>
            <a:r>
              <a:rPr lang="en-US" altLang="zh-CN" sz="900" dirty="0">
                <a:latin typeface="+mn-lt"/>
                <a:cs typeface="+mn-ea"/>
                <a:sym typeface="+mn-lt"/>
              </a:rPr>
              <a:t>40</a:t>
            </a:r>
            <a:r>
              <a:rPr lang="zh-CN" altLang="zh-CN" sz="900" dirty="0">
                <a:latin typeface="+mn-lt"/>
                <a:cs typeface="+mn-ea"/>
                <a:sym typeface="+mn-lt"/>
              </a:rPr>
              <a:t>团以团为序，以连为方队，端枪行注目礼，高呼</a:t>
            </a:r>
            <a:r>
              <a:rPr lang="en-US" altLang="zh-CN" sz="900" dirty="0">
                <a:latin typeface="+mn-lt"/>
                <a:cs typeface="+mn-ea"/>
                <a:sym typeface="+mn-lt"/>
              </a:rPr>
              <a:t>“</a:t>
            </a:r>
            <a:r>
              <a:rPr lang="zh-CN" altLang="zh-CN" sz="900" dirty="0">
                <a:latin typeface="+mn-lt"/>
                <a:cs typeface="+mn-ea"/>
                <a:sym typeface="+mn-lt"/>
              </a:rPr>
              <a:t>为苏维埃政权而奋斗</a:t>
            </a:r>
            <a:r>
              <a:rPr lang="en-US" altLang="zh-CN" sz="900" dirty="0">
                <a:latin typeface="+mn-lt"/>
                <a:cs typeface="+mn-ea"/>
                <a:sym typeface="+mn-lt"/>
              </a:rPr>
              <a:t>!”</a:t>
            </a:r>
            <a:r>
              <a:rPr lang="zh-CN" altLang="zh-CN" sz="900" dirty="0">
                <a:latin typeface="+mn-lt"/>
                <a:cs typeface="+mn-ea"/>
                <a:sym typeface="+mn-lt"/>
              </a:rPr>
              <a:t>正步通过阅兵台。他们高举着军旗，带着从国民党军缴获的各种装备，雄纠纠气昂昂地接受总司令和总政委的检阅，给了苏区人民以极大的鼓舞。</a:t>
            </a:r>
            <a:endParaRPr lang="zh-CN" altLang="en-US" sz="900" dirty="0">
              <a:latin typeface="+mn-lt"/>
              <a:cs typeface="+mn-ea"/>
              <a:sym typeface="+mn-lt"/>
            </a:endParaRPr>
          </a:p>
        </p:txBody>
      </p:sp>
      <p:pic>
        <p:nvPicPr>
          <p:cNvPr id="9" name="图片 8" descr="卡通人物&#10;&#10;描述已自动生成"/>
          <p:cNvPicPr>
            <a:picLocks noChangeAspect="1"/>
          </p:cNvPicPr>
          <p:nvPr/>
        </p:nvPicPr>
        <p:blipFill>
          <a:blip r:embed="rId2" cstate="screen">
            <a:alphaModFix amt="20000"/>
          </a:blip>
          <a:stretch>
            <a:fillRect/>
          </a:stretch>
        </p:blipFill>
        <p:spPr>
          <a:xfrm>
            <a:off x="-2967230" y="-2150428"/>
            <a:ext cx="9686657" cy="9686657"/>
          </a:xfrm>
          <a:prstGeom prst="rect">
            <a:avLst/>
          </a:prstGeom>
        </p:spPr>
      </p:pic>
      <p:sp>
        <p:nvSpPr>
          <p:cNvPr id="10" name="平行四边形 9"/>
          <p:cNvSpPr/>
          <p:nvPr/>
        </p:nvSpPr>
        <p:spPr>
          <a:xfrm>
            <a:off x="425938" y="17576"/>
            <a:ext cx="6293489" cy="6822847"/>
          </a:xfrm>
          <a:prstGeom prst="parallelogram">
            <a:avLst>
              <a:gd name="adj" fmla="val 5070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卡通人物&#10;&#10;描述已自动生成"/>
          <p:cNvPicPr>
            <a:picLocks noChangeAspect="1"/>
          </p:cNvPicPr>
          <p:nvPr/>
        </p:nvPicPr>
        <p:blipFill>
          <a:blip r:embed="rId3" cstate="screen"/>
          <a:stretch>
            <a:fillRect/>
          </a:stretch>
        </p:blipFill>
        <p:spPr>
          <a:xfrm>
            <a:off x="425938" y="1130300"/>
            <a:ext cx="5193274" cy="5193274"/>
          </a:xfrm>
          <a:prstGeom prst="rect">
            <a:avLst/>
          </a:prstGeom>
          <a:effectLst>
            <a:outerShdw blurRad="76200" dir="13500000" sy="23000" kx="1200000" algn="br" rotWithShape="0">
              <a:prstClr val="black">
                <a:alpha val="20000"/>
              </a:prstClr>
            </a:outerShdw>
          </a:effectLst>
        </p:spPr>
      </p:pic>
      <p:sp>
        <p:nvSpPr>
          <p:cNvPr id="12" name="文本框 11"/>
          <p:cNvSpPr txBox="1"/>
          <p:nvPr/>
        </p:nvSpPr>
        <p:spPr>
          <a:xfrm>
            <a:off x="5953460" y="2244175"/>
            <a:ext cx="7475220" cy="742319"/>
          </a:xfrm>
          <a:prstGeom prst="rect">
            <a:avLst/>
          </a:prstGeom>
          <a:noFill/>
        </p:spPr>
        <p:txBody>
          <a:bodyPr wrap="square">
            <a:spAutoFit/>
          </a:bodyPr>
          <a:lstStyle>
            <a:defPPr>
              <a:defRPr lang="zh-CN"/>
            </a:defPPr>
            <a:lvl1pPr>
              <a:lnSpc>
                <a:spcPct val="130000"/>
              </a:lnSpc>
              <a:defRPr sz="1100" kern="100">
                <a:solidFill>
                  <a:schemeClr val="bg1"/>
                </a:solidFill>
                <a:effectLst/>
                <a:latin typeface="+mn-ea"/>
                <a:cs typeface="宋体" panose="02010600030101010101" pitchFamily="2" charset="-122"/>
              </a:defRPr>
            </a:lvl1pPr>
          </a:lstStyle>
          <a:p>
            <a:r>
              <a:rPr lang="zh-CN" altLang="en-US" sz="3600" dirty="0">
                <a:solidFill>
                  <a:schemeClr val="accent2">
                    <a:lumMod val="40000"/>
                    <a:lumOff val="60000"/>
                  </a:schemeClr>
                </a:solidFill>
                <a:latin typeface="+mn-lt"/>
                <a:cs typeface="+mn-ea"/>
                <a:sym typeface="+mn-lt"/>
              </a:rPr>
              <a:t>八一当年的故事</a:t>
            </a:r>
          </a:p>
        </p:txBody>
      </p:sp>
      <p:cxnSp>
        <p:nvCxnSpPr>
          <p:cNvPr id="14" name="直接连接符 13"/>
          <p:cNvCxnSpPr/>
          <p:nvPr/>
        </p:nvCxnSpPr>
        <p:spPr>
          <a:xfrm flipH="1">
            <a:off x="10527030" y="1130300"/>
            <a:ext cx="991870"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11109960" y="993140"/>
            <a:ext cx="408940"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6" name="图片 5" descr="手机屏幕的截图&#10;&#10;描述已自动生成"/>
          <p:cNvPicPr>
            <a:picLocks noChangeAspect="1"/>
          </p:cNvPicPr>
          <p:nvPr/>
        </p:nvPicPr>
        <p:blipFill>
          <a:blip r:embed="rId4" cstate="screen"/>
          <a:stretch>
            <a:fillRect/>
          </a:stretch>
        </p:blipFill>
        <p:spPr>
          <a:xfrm>
            <a:off x="9731270" y="5816293"/>
            <a:ext cx="3672847" cy="20482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图片 13"/>
          <p:cNvPicPr>
            <a:picLocks noChangeAspect="1"/>
          </p:cNvPicPr>
          <p:nvPr>
            <p:custDataLst>
              <p:tags r:id="rId1"/>
            </p:custDataLst>
          </p:nvPr>
        </p:nvPicPr>
        <p:blipFill>
          <a:blip r:embed="rId30" cstate="screen"/>
          <a:stretch>
            <a:fillRect/>
          </a:stretch>
        </p:blipFill>
        <p:spPr>
          <a:xfrm>
            <a:off x="2412940" y="1376063"/>
            <a:ext cx="7790044" cy="3845506"/>
          </a:xfrm>
          <a:prstGeom prst="rect">
            <a:avLst/>
          </a:prstGeom>
        </p:spPr>
      </p:pic>
      <p:pic>
        <p:nvPicPr>
          <p:cNvPr id="11" name="PA-图片 10" descr="图片包含 动物, 鸟, 游戏机&#10;&#10;描述已自动生成"/>
          <p:cNvPicPr>
            <a:picLocks noChangeAspect="1"/>
          </p:cNvPicPr>
          <p:nvPr>
            <p:custDataLst>
              <p:tags r:id="rId2"/>
            </p:custDataLst>
          </p:nvPr>
        </p:nvPicPr>
        <p:blipFill rotWithShape="1">
          <a:blip r:embed="rId31" cstate="screen"/>
          <a:srcRect/>
          <a:stretch>
            <a:fillRect/>
          </a:stretch>
        </p:blipFill>
        <p:spPr>
          <a:xfrm flipH="1">
            <a:off x="1462406" y="3335553"/>
            <a:ext cx="588311" cy="627478"/>
          </a:xfrm>
          <a:prstGeom prst="rect">
            <a:avLst/>
          </a:prstGeom>
        </p:spPr>
      </p:pic>
      <p:pic>
        <p:nvPicPr>
          <p:cNvPr id="53" name="PA-图片 52" descr="图片包含 动物, 鸟, 游戏机, 飞行&#10;&#10;描述已自动生成"/>
          <p:cNvPicPr>
            <a:picLocks noChangeAspect="1"/>
          </p:cNvPicPr>
          <p:nvPr>
            <p:custDataLst>
              <p:tags r:id="rId3"/>
            </p:custDataLst>
          </p:nvPr>
        </p:nvPicPr>
        <p:blipFill>
          <a:blip r:embed="rId32" cstate="screen"/>
          <a:stretch>
            <a:fillRect/>
          </a:stretch>
        </p:blipFill>
        <p:spPr>
          <a:xfrm>
            <a:off x="9887489" y="2078917"/>
            <a:ext cx="599843" cy="599843"/>
          </a:xfrm>
          <a:prstGeom prst="rect">
            <a:avLst/>
          </a:prstGeom>
        </p:spPr>
      </p:pic>
      <p:grpSp>
        <p:nvGrpSpPr>
          <p:cNvPr id="21" name="PA-组合 20"/>
          <p:cNvGrpSpPr/>
          <p:nvPr>
            <p:custDataLst>
              <p:tags r:id="rId4"/>
            </p:custDataLst>
          </p:nvPr>
        </p:nvGrpSpPr>
        <p:grpSpPr>
          <a:xfrm>
            <a:off x="11071743" y="759750"/>
            <a:ext cx="400110" cy="4586063"/>
            <a:chOff x="11071743" y="1135969"/>
            <a:chExt cx="400110" cy="4586063"/>
          </a:xfrm>
        </p:grpSpPr>
        <p:sp>
          <p:nvSpPr>
            <p:cNvPr id="22" name="PA-文本框 21"/>
            <p:cNvSpPr txBox="1"/>
            <p:nvPr>
              <p:custDataLst>
                <p:tags r:id="rId14"/>
              </p:custDataLst>
            </p:nvPr>
          </p:nvSpPr>
          <p:spPr>
            <a:xfrm>
              <a:off x="11071743" y="1135969"/>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扬</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23" name="PA-文本框 22"/>
            <p:cNvSpPr txBox="1"/>
            <p:nvPr>
              <p:custDataLst>
                <p:tags r:id="rId15"/>
              </p:custDataLst>
            </p:nvPr>
          </p:nvSpPr>
          <p:spPr>
            <a:xfrm>
              <a:off x="11071743" y="1752282"/>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我</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24" name="PA-文本框 23"/>
            <p:cNvSpPr txBox="1"/>
            <p:nvPr>
              <p:custDataLst>
                <p:tags r:id="rId16"/>
              </p:custDataLst>
            </p:nvPr>
          </p:nvSpPr>
          <p:spPr>
            <a:xfrm>
              <a:off x="11071743" y="2368595"/>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军</a:t>
              </a:r>
            </a:p>
          </p:txBody>
        </p:sp>
        <p:sp>
          <p:nvSpPr>
            <p:cNvPr id="25" name="PA-文本框 24"/>
            <p:cNvSpPr txBox="1"/>
            <p:nvPr>
              <p:custDataLst>
                <p:tags r:id="rId17"/>
              </p:custDataLst>
            </p:nvPr>
          </p:nvSpPr>
          <p:spPr>
            <a:xfrm>
              <a:off x="11071743" y="2984908"/>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威</a:t>
              </a:r>
            </a:p>
          </p:txBody>
        </p:sp>
        <p:sp>
          <p:nvSpPr>
            <p:cNvPr id="26" name="PA-文本框 25"/>
            <p:cNvSpPr txBox="1"/>
            <p:nvPr>
              <p:custDataLst>
                <p:tags r:id="rId18"/>
              </p:custDataLst>
            </p:nvPr>
          </p:nvSpPr>
          <p:spPr>
            <a:xfrm>
              <a:off x="11071743" y="3601221"/>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振</a:t>
              </a:r>
            </a:p>
          </p:txBody>
        </p:sp>
        <p:sp>
          <p:nvSpPr>
            <p:cNvPr id="27" name="PA-文本框 26"/>
            <p:cNvSpPr txBox="1"/>
            <p:nvPr>
              <p:custDataLst>
                <p:tags r:id="rId19"/>
              </p:custDataLst>
            </p:nvPr>
          </p:nvSpPr>
          <p:spPr>
            <a:xfrm>
              <a:off x="11071743" y="4217534"/>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兴</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28" name="PA-文本框 27"/>
            <p:cNvSpPr txBox="1"/>
            <p:nvPr>
              <p:custDataLst>
                <p:tags r:id="rId20"/>
              </p:custDataLst>
            </p:nvPr>
          </p:nvSpPr>
          <p:spPr>
            <a:xfrm>
              <a:off x="11071743" y="4833847"/>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a:gradFill>
                    <a:gsLst>
                      <a:gs pos="31000">
                        <a:schemeClr val="accent2">
                          <a:lumMod val="20000"/>
                          <a:lumOff val="80000"/>
                        </a:schemeClr>
                      </a:gs>
                      <a:gs pos="72000">
                        <a:schemeClr val="accent2">
                          <a:lumMod val="60000"/>
                          <a:lumOff val="40000"/>
                        </a:schemeClr>
                      </a:gs>
                    </a:gsLst>
                    <a:lin ang="2700000" scaled="0"/>
                  </a:gradFill>
                  <a:cs typeface="+mn-ea"/>
                  <a:sym typeface="+mn-lt"/>
                </a:rPr>
                <a:t>中</a:t>
              </a:r>
              <a:endPar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endParaRPr>
            </a:p>
          </p:txBody>
        </p:sp>
        <p:sp>
          <p:nvSpPr>
            <p:cNvPr id="29" name="PA-文本框 28"/>
            <p:cNvSpPr txBox="1"/>
            <p:nvPr>
              <p:custDataLst>
                <p:tags r:id="rId21"/>
              </p:custDataLst>
            </p:nvPr>
          </p:nvSpPr>
          <p:spPr>
            <a:xfrm>
              <a:off x="11071743" y="5450163"/>
              <a:ext cx="400110" cy="271869"/>
            </a:xfrm>
            <a:prstGeom prst="rect">
              <a:avLst/>
            </a:prstGeom>
            <a:noFill/>
          </p:spPr>
          <p:txBody>
            <a:bodyPr vert="eaVert" wrap="none" rtlCol="0">
              <a:spAutoFit/>
              <a:scene3d>
                <a:camera prst="orthographicFront"/>
                <a:lightRig rig="threePt" dir="t"/>
              </a:scene3d>
              <a:sp3d extrusionH="57150">
                <a:bevelT w="38100" h="38100" prst="angle"/>
              </a:sp3d>
            </a:bodyPr>
            <a:lstStyle/>
            <a:p>
              <a:pPr algn="ctr"/>
              <a:r>
                <a:rPr lang="zh-CN" altLang="en-US" sz="1400" dirty="0">
                  <a:gradFill>
                    <a:gsLst>
                      <a:gs pos="31000">
                        <a:schemeClr val="accent2">
                          <a:lumMod val="20000"/>
                          <a:lumOff val="80000"/>
                        </a:schemeClr>
                      </a:gs>
                      <a:gs pos="72000">
                        <a:schemeClr val="accent2">
                          <a:lumMod val="60000"/>
                          <a:lumOff val="40000"/>
                        </a:schemeClr>
                      </a:gs>
                    </a:gsLst>
                    <a:lin ang="2700000" scaled="0"/>
                  </a:gradFill>
                  <a:cs typeface="+mn-ea"/>
                  <a:sym typeface="+mn-lt"/>
                </a:rPr>
                <a:t>华</a:t>
              </a:r>
            </a:p>
          </p:txBody>
        </p:sp>
        <p:sp>
          <p:nvSpPr>
            <p:cNvPr id="30" name="PA-5-Point Star 29"/>
            <p:cNvSpPr/>
            <p:nvPr>
              <p:custDataLst>
                <p:tags r:id="rId22"/>
              </p:custDataLst>
            </p:nvPr>
          </p:nvSpPr>
          <p:spPr>
            <a:xfrm>
              <a:off x="11195606" y="1503868"/>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PA-5-Point Star 30"/>
            <p:cNvSpPr/>
            <p:nvPr>
              <p:custDataLst>
                <p:tags r:id="rId23"/>
              </p:custDataLst>
            </p:nvPr>
          </p:nvSpPr>
          <p:spPr>
            <a:xfrm>
              <a:off x="11195606" y="2120181"/>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PA-5-Point Star 31"/>
            <p:cNvSpPr/>
            <p:nvPr>
              <p:custDataLst>
                <p:tags r:id="rId24"/>
              </p:custDataLst>
            </p:nvPr>
          </p:nvSpPr>
          <p:spPr>
            <a:xfrm>
              <a:off x="11195606" y="2736494"/>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PA-5-Point Star 35"/>
            <p:cNvSpPr/>
            <p:nvPr>
              <p:custDataLst>
                <p:tags r:id="rId25"/>
              </p:custDataLst>
            </p:nvPr>
          </p:nvSpPr>
          <p:spPr>
            <a:xfrm>
              <a:off x="11195606" y="3352807"/>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PA-5-Point Star 39"/>
            <p:cNvSpPr/>
            <p:nvPr>
              <p:custDataLst>
                <p:tags r:id="rId26"/>
              </p:custDataLst>
            </p:nvPr>
          </p:nvSpPr>
          <p:spPr>
            <a:xfrm>
              <a:off x="11195606" y="3969120"/>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PA-5-Point Star 40"/>
            <p:cNvSpPr/>
            <p:nvPr>
              <p:custDataLst>
                <p:tags r:id="rId27"/>
              </p:custDataLst>
            </p:nvPr>
          </p:nvSpPr>
          <p:spPr>
            <a:xfrm>
              <a:off x="11195606" y="4585433"/>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PA-5-Point Star 44"/>
            <p:cNvSpPr/>
            <p:nvPr>
              <p:custDataLst>
                <p:tags r:id="rId28"/>
              </p:custDataLst>
            </p:nvPr>
          </p:nvSpPr>
          <p:spPr>
            <a:xfrm>
              <a:off x="11195606" y="5201746"/>
              <a:ext cx="152384" cy="152384"/>
            </a:xfrm>
            <a:prstGeom prst="star5">
              <a:avLst/>
            </a:prstGeom>
            <a:gradFill>
              <a:gsLst>
                <a:gs pos="31000">
                  <a:schemeClr val="accent2">
                    <a:lumMod val="20000"/>
                    <a:lumOff val="80000"/>
                  </a:schemeClr>
                </a:gs>
                <a:gs pos="72000">
                  <a:schemeClr val="accent2">
                    <a:lumMod val="60000"/>
                    <a:lumOff val="40000"/>
                  </a:schemeClr>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9" name="PA-组合 48"/>
          <p:cNvGrpSpPr/>
          <p:nvPr>
            <p:custDataLst>
              <p:tags r:id="rId5"/>
            </p:custDataLst>
          </p:nvPr>
        </p:nvGrpSpPr>
        <p:grpSpPr>
          <a:xfrm>
            <a:off x="108301" y="231848"/>
            <a:ext cx="1615404" cy="3938668"/>
            <a:chOff x="286290" y="1777840"/>
            <a:chExt cx="1615404" cy="3938668"/>
          </a:xfrm>
        </p:grpSpPr>
        <p:pic>
          <p:nvPicPr>
            <p:cNvPr id="50" name="PA-图片 49" descr="图片包含 游戏机&#10;&#10;描述已自动生成"/>
            <p:cNvPicPr>
              <a:picLocks noChangeAspect="1"/>
            </p:cNvPicPr>
            <p:nvPr>
              <p:custDataLst>
                <p:tags r:id="rId10"/>
              </p:custDataLst>
            </p:nvPr>
          </p:nvPicPr>
          <p:blipFill rotWithShape="1">
            <a:blip r:embed="rId33" cstate="screen"/>
            <a:srcRect l="-4"/>
            <a:stretch>
              <a:fillRect/>
            </a:stretch>
          </p:blipFill>
          <p:spPr>
            <a:xfrm>
              <a:off x="286290" y="1777840"/>
              <a:ext cx="1615404" cy="1055804"/>
            </a:xfrm>
            <a:prstGeom prst="rect">
              <a:avLst/>
            </a:prstGeom>
          </p:spPr>
        </p:pic>
        <p:sp>
          <p:nvSpPr>
            <p:cNvPr id="52" name="PA-文本框 51"/>
            <p:cNvSpPr txBox="1"/>
            <p:nvPr>
              <p:custDataLst>
                <p:tags r:id="rId11"/>
              </p:custDataLst>
            </p:nvPr>
          </p:nvSpPr>
          <p:spPr>
            <a:xfrm>
              <a:off x="741225" y="2905482"/>
              <a:ext cx="353943" cy="2811026"/>
            </a:xfrm>
            <a:prstGeom prst="rect">
              <a:avLst/>
            </a:prstGeom>
            <a:noFill/>
          </p:spPr>
          <p:txBody>
            <a:bodyPr vert="eaVert" wrap="none" rtlCol="0">
              <a:spAutoFit/>
            </a:bodyPr>
            <a:lstStyle/>
            <a:p>
              <a:r>
                <a:rPr lang="zh-CN" altLang="en-US" sz="1100" spc="600" dirty="0">
                  <a:solidFill>
                    <a:schemeClr val="bg1"/>
                  </a:solidFill>
                  <a:cs typeface="+mn-ea"/>
                  <a:sym typeface="+mn-lt"/>
                </a:rPr>
                <a:t>热烈庆祝建军节成立</a:t>
              </a:r>
              <a:r>
                <a:rPr lang="en-US" altLang="zh-CN" sz="1100" spc="600" dirty="0">
                  <a:solidFill>
                    <a:schemeClr val="bg1"/>
                  </a:solidFill>
                  <a:cs typeface="+mn-ea"/>
                  <a:sym typeface="+mn-lt"/>
                </a:rPr>
                <a:t>93</a:t>
              </a:r>
              <a:r>
                <a:rPr lang="zh-CN" altLang="en-US" sz="1100" spc="600" dirty="0">
                  <a:solidFill>
                    <a:schemeClr val="bg1"/>
                  </a:solidFill>
                  <a:cs typeface="+mn-ea"/>
                  <a:sym typeface="+mn-lt"/>
                </a:rPr>
                <a:t>周年</a:t>
              </a:r>
            </a:p>
          </p:txBody>
        </p:sp>
        <p:sp>
          <p:nvSpPr>
            <p:cNvPr id="54" name="PA-文本框 53"/>
            <p:cNvSpPr txBox="1"/>
            <p:nvPr>
              <p:custDataLst>
                <p:tags r:id="rId12"/>
              </p:custDataLst>
            </p:nvPr>
          </p:nvSpPr>
          <p:spPr>
            <a:xfrm>
              <a:off x="652766" y="2558343"/>
              <a:ext cx="989374" cy="276999"/>
            </a:xfrm>
            <a:prstGeom prst="rect">
              <a:avLst/>
            </a:prstGeom>
            <a:noFill/>
          </p:spPr>
          <p:txBody>
            <a:bodyPr wrap="none" rtlCol="0">
              <a:spAutoFit/>
            </a:bodyPr>
            <a:lstStyle/>
            <a:p>
              <a:pPr algn="ctr"/>
              <a:r>
                <a:rPr lang="en-US" altLang="zh-CN" sz="1200" dirty="0" smtClean="0">
                  <a:solidFill>
                    <a:schemeClr val="bg1"/>
                  </a:solidFill>
                  <a:cs typeface="+mn-ea"/>
                  <a:sym typeface="+mn-lt"/>
                </a:rPr>
                <a:t>1927-20XX</a:t>
              </a:r>
              <a:endParaRPr lang="zh-CN" altLang="en-US" sz="1200" dirty="0">
                <a:solidFill>
                  <a:schemeClr val="bg1"/>
                </a:solidFill>
                <a:cs typeface="+mn-ea"/>
                <a:sym typeface="+mn-lt"/>
              </a:endParaRPr>
            </a:p>
          </p:txBody>
        </p:sp>
        <p:sp>
          <p:nvSpPr>
            <p:cNvPr id="55" name="PA-文本框 54"/>
            <p:cNvSpPr txBox="1"/>
            <p:nvPr>
              <p:custDataLst>
                <p:tags r:id="rId13"/>
              </p:custDataLst>
            </p:nvPr>
          </p:nvSpPr>
          <p:spPr>
            <a:xfrm>
              <a:off x="1073515" y="2905482"/>
              <a:ext cx="461665" cy="1438855"/>
            </a:xfrm>
            <a:prstGeom prst="rect">
              <a:avLst/>
            </a:prstGeom>
            <a:noFill/>
          </p:spPr>
          <p:txBody>
            <a:bodyPr vert="eaVert" wrap="none" rtlCol="0">
              <a:spAutoFit/>
            </a:bodyPr>
            <a:lstStyle/>
            <a:p>
              <a:r>
                <a:rPr lang="zh-CN" altLang="en-US" spc="300" dirty="0">
                  <a:solidFill>
                    <a:schemeClr val="bg1"/>
                  </a:solidFill>
                  <a:cs typeface="+mn-ea"/>
                  <a:sym typeface="+mn-lt"/>
                </a:rPr>
                <a:t>八一建军节</a:t>
              </a:r>
            </a:p>
          </p:txBody>
        </p:sp>
      </p:grpSp>
      <p:sp>
        <p:nvSpPr>
          <p:cNvPr id="56" name="PA-文本框 55"/>
          <p:cNvSpPr txBox="1"/>
          <p:nvPr>
            <p:custDataLst>
              <p:tags r:id="rId6"/>
            </p:custDataLst>
          </p:nvPr>
        </p:nvSpPr>
        <p:spPr>
          <a:xfrm>
            <a:off x="492410" y="6133298"/>
            <a:ext cx="11207180" cy="215444"/>
          </a:xfrm>
          <a:prstGeom prst="rect">
            <a:avLst/>
          </a:prstGeom>
          <a:noFill/>
        </p:spPr>
        <p:txBody>
          <a:bodyPr wrap="square" rtlCol="0">
            <a:spAutoFit/>
          </a:bodyPr>
          <a:lstStyle/>
          <a:p>
            <a:pPr algn="dist"/>
            <a:r>
              <a:rPr lang="en-US" altLang="zh-CN" sz="800" dirty="0">
                <a:solidFill>
                  <a:schemeClr val="bg1"/>
                </a:solidFill>
                <a:cs typeface="+mn-ea"/>
                <a:sym typeface="+mn-lt"/>
              </a:rPr>
              <a:t>HOT BLOODED ARMY SOUL</a:t>
            </a:r>
            <a:endParaRPr lang="zh-CN" altLang="en-US" sz="800" dirty="0">
              <a:solidFill>
                <a:schemeClr val="bg1"/>
              </a:solidFill>
              <a:cs typeface="+mn-ea"/>
              <a:sym typeface="+mn-lt"/>
            </a:endParaRPr>
          </a:p>
        </p:txBody>
      </p:sp>
      <p:sp>
        <p:nvSpPr>
          <p:cNvPr id="13" name="PA-文本框 12"/>
          <p:cNvSpPr txBox="1"/>
          <p:nvPr>
            <p:custDataLst>
              <p:tags r:id="rId7"/>
            </p:custDataLst>
          </p:nvPr>
        </p:nvSpPr>
        <p:spPr>
          <a:xfrm>
            <a:off x="2304511" y="4209214"/>
            <a:ext cx="7582978" cy="308995"/>
          </a:xfrm>
          <a:prstGeom prst="rect">
            <a:avLst/>
          </a:prstGeom>
          <a:noFill/>
        </p:spPr>
        <p:txBody>
          <a:bodyPr wrap="square" rtlCol="0">
            <a:spAutoFit/>
          </a:bodyPr>
          <a:lstStyle/>
          <a:p>
            <a:pPr algn="dist">
              <a:lnSpc>
                <a:spcPct val="130000"/>
              </a:lnSpc>
            </a:pPr>
            <a:r>
              <a:rPr lang="en-US" altLang="zh-CN" sz="1200" dirty="0">
                <a:solidFill>
                  <a:schemeClr val="bg1"/>
                </a:solidFill>
                <a:cs typeface="+mn-ea"/>
                <a:sym typeface="+mn-lt"/>
              </a:rPr>
              <a:t>WARMLY CELEBRATE THE 93RD ANNIVERSARY OF THE FOUNDING OF THE PLA</a:t>
            </a:r>
            <a:endParaRPr lang="zh-CN" altLang="en-US" sz="1200" dirty="0">
              <a:solidFill>
                <a:schemeClr val="bg1"/>
              </a:solidFill>
              <a:cs typeface="+mn-ea"/>
              <a:sym typeface="+mn-lt"/>
            </a:endParaRPr>
          </a:p>
        </p:txBody>
      </p:sp>
      <p:sp>
        <p:nvSpPr>
          <p:cNvPr id="9" name="PA-文本框 8"/>
          <p:cNvSpPr txBox="1"/>
          <p:nvPr>
            <p:custDataLst>
              <p:tags r:id="rId8"/>
            </p:custDataLst>
          </p:nvPr>
        </p:nvSpPr>
        <p:spPr>
          <a:xfrm>
            <a:off x="2412942" y="2286115"/>
            <a:ext cx="7366119" cy="1862048"/>
          </a:xfrm>
          <a:prstGeom prst="rect">
            <a:avLst/>
          </a:prstGeom>
          <a:noFill/>
          <a:scene3d>
            <a:camera prst="orthographicFront"/>
            <a:lightRig rig="morning" dir="t"/>
          </a:scene3d>
          <a:sp3d>
            <a:bevelT prst="angle"/>
          </a:sp3d>
        </p:spPr>
        <p:txBody>
          <a:bodyPr wrap="none" rtlCol="0">
            <a:spAutoFit/>
            <a:sp3d extrusionH="57150" prstMaterial="matte">
              <a:bevelT w="12700" h="38100" prst="angle"/>
            </a:sp3d>
          </a:bodyPr>
          <a:lstStyle>
            <a:defPPr>
              <a:defRPr lang="zh-CN"/>
            </a:defPPr>
            <a:lvl1pPr algn="ctr">
              <a:defRPr sz="11500" spc="-300">
                <a:gradFill>
                  <a:gsLst>
                    <a:gs pos="0">
                      <a:schemeClr val="bg1"/>
                    </a:gs>
                    <a:gs pos="100000">
                      <a:schemeClr val="accent2">
                        <a:lumMod val="60000"/>
                        <a:lumOff val="40000"/>
                      </a:schemeClr>
                    </a:gs>
                  </a:gsLst>
                  <a:lin ang="5400000" scaled="1"/>
                </a:gradFill>
                <a:effectLst>
                  <a:outerShdw blurRad="50800" dist="127000" dir="2700000" algn="tl" rotWithShape="0">
                    <a:prstClr val="black">
                      <a:alpha val="40000"/>
                    </a:prstClr>
                  </a:outerShdw>
                </a:effectLst>
                <a:latin typeface="义启小魏楷" panose="02010601030101010101" pitchFamily="2" charset="-128"/>
                <a:ea typeface="义启小魏楷" panose="02010601030101010101" pitchFamily="2" charset="-128"/>
                <a:cs typeface="+mn-ea"/>
              </a:defRPr>
            </a:lvl1pPr>
          </a:lstStyle>
          <a:p>
            <a:r>
              <a:rPr lang="zh-CN" altLang="en-US" dirty="0">
                <a:sym typeface="+mn-lt"/>
              </a:rPr>
              <a:t>建军节意义</a:t>
            </a:r>
          </a:p>
        </p:txBody>
      </p:sp>
      <p:sp>
        <p:nvSpPr>
          <p:cNvPr id="115" name="PA-文本框 5"/>
          <p:cNvSpPr txBox="1"/>
          <p:nvPr>
            <p:custDataLst>
              <p:tags r:id="rId9"/>
            </p:custDataLst>
          </p:nvPr>
        </p:nvSpPr>
        <p:spPr>
          <a:xfrm>
            <a:off x="5290041" y="1231222"/>
            <a:ext cx="1805302" cy="461665"/>
          </a:xfrm>
          <a:prstGeom prst="rect">
            <a:avLst/>
          </a:prstGeom>
          <a:noFill/>
        </p:spPr>
        <p:txBody>
          <a:bodyPr wrap="none" rtlCol="0">
            <a:spAutoFit/>
          </a:bodyPr>
          <a:lstStyle/>
          <a:p>
            <a:r>
              <a:rPr lang="en-US" altLang="zh-CN" sz="2400" dirty="0">
                <a:solidFill>
                  <a:schemeClr val="bg1"/>
                </a:solidFill>
                <a:cs typeface="+mn-ea"/>
                <a:sym typeface="+mn-lt"/>
              </a:rPr>
              <a:t>PART TWO</a:t>
            </a:r>
            <a:endParaRPr lang="zh-CN" altLang="en-US" sz="2400" dirty="0">
              <a:solidFill>
                <a:schemeClr val="bg1"/>
              </a:solidFill>
              <a:cs typeface="+mn-ea"/>
              <a:sym typeface="+mn-lt"/>
            </a:endParaRPr>
          </a:p>
        </p:txBody>
      </p:sp>
      <p:pic>
        <p:nvPicPr>
          <p:cNvPr id="33" name="图片 32" descr="图片包含 游戏机&#10;&#10;描述已自动生成"/>
          <p:cNvPicPr>
            <a:picLocks noChangeAspect="1"/>
          </p:cNvPicPr>
          <p:nvPr/>
        </p:nvPicPr>
        <p:blipFill>
          <a:blip r:embed="rId34" cstate="screen">
            <a:duotone>
              <a:schemeClr val="accent2">
                <a:shade val="45000"/>
                <a:satMod val="135000"/>
              </a:schemeClr>
              <a:prstClr val="white"/>
            </a:duotone>
          </a:blip>
          <a:stretch>
            <a:fillRect/>
          </a:stretch>
        </p:blipFill>
        <p:spPr>
          <a:xfrm rot="7745383">
            <a:off x="-24201648" y="5029175"/>
            <a:ext cx="16841277" cy="3630664"/>
          </a:xfrm>
          <a:prstGeom prst="rect">
            <a:avLst/>
          </a:prstGeom>
        </p:spPr>
      </p:pic>
      <p:grpSp>
        <p:nvGrpSpPr>
          <p:cNvPr id="34" name="组合 33"/>
          <p:cNvGrpSpPr/>
          <p:nvPr/>
        </p:nvGrpSpPr>
        <p:grpSpPr>
          <a:xfrm rot="7745383">
            <a:off x="-8360312" y="4635695"/>
            <a:ext cx="194212" cy="2374705"/>
            <a:chOff x="2974340" y="3034309"/>
            <a:chExt cx="194212" cy="2374705"/>
          </a:xfrm>
        </p:grpSpPr>
        <p:cxnSp>
          <p:nvCxnSpPr>
            <p:cNvPr id="35" name="直接连接符 34"/>
            <p:cNvCxnSpPr/>
            <p:nvPr/>
          </p:nvCxnSpPr>
          <p:spPr>
            <a:xfrm>
              <a:off x="3071446" y="3228521"/>
              <a:ext cx="0" cy="2180493"/>
            </a:xfrm>
            <a:prstGeom prst="line">
              <a:avLst/>
            </a:prstGeom>
            <a:ln w="12700">
              <a:gradFill>
                <a:gsLst>
                  <a:gs pos="22000">
                    <a:schemeClr val="accent2">
                      <a:lumMod val="40000"/>
                      <a:lumOff val="60000"/>
                    </a:schemeClr>
                  </a:gs>
                  <a:gs pos="100000">
                    <a:schemeClr val="accent2">
                      <a:lumMod val="40000"/>
                      <a:lumOff val="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flipV="1">
              <a:off x="2974340" y="3034309"/>
              <a:ext cx="194212" cy="194212"/>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p:cNvSpPr/>
            <p:nvPr/>
          </p:nvSpPr>
          <p:spPr>
            <a:xfrm flipV="1">
              <a:off x="2996390" y="3034309"/>
              <a:ext cx="150112" cy="15011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9" name="平行四边形 38"/>
          <p:cNvSpPr/>
          <p:nvPr/>
        </p:nvSpPr>
        <p:spPr>
          <a:xfrm rot="7745383">
            <a:off x="-9977705" y="5223789"/>
            <a:ext cx="2446605" cy="592811"/>
          </a:xfrm>
          <a:prstGeom prst="parallelogram">
            <a:avLst>
              <a:gd name="adj" fmla="val 51321"/>
            </a:avLst>
          </a:prstGeom>
          <a:gradFill>
            <a:gsLst>
              <a:gs pos="22000">
                <a:schemeClr val="accent2">
                  <a:lumMod val="60000"/>
                  <a:lumOff val="40000"/>
                  <a:alpha val="50000"/>
                </a:schemeClr>
              </a:gs>
              <a:gs pos="100000">
                <a:schemeClr val="accent2">
                  <a:lumMod val="40000"/>
                  <a:lumOff val="60000"/>
                  <a:alpha val="0"/>
                </a:schemeClr>
              </a:gs>
            </a:gsLst>
            <a:lin ang="10800000" scaled="0"/>
          </a:gradFill>
          <a:ln>
            <a:gradFill>
              <a:gsLst>
                <a:gs pos="0">
                  <a:schemeClr val="accent2">
                    <a:lumMod val="40000"/>
                    <a:lumOff val="60000"/>
                  </a:schemeClr>
                </a:gs>
                <a:gs pos="100000">
                  <a:schemeClr val="accent2">
                    <a:lumMod val="40000"/>
                    <a:lumOff val="60000"/>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01</a:t>
            </a:r>
            <a:endParaRPr lang="zh-CN" altLang="en-US" dirty="0">
              <a:cs typeface="+mn-ea"/>
              <a:sym typeface="+mn-lt"/>
            </a:endParaRPr>
          </a:p>
        </p:txBody>
      </p:sp>
      <p:sp>
        <p:nvSpPr>
          <p:cNvPr id="42" name="文本框 41"/>
          <p:cNvSpPr txBox="1"/>
          <p:nvPr/>
        </p:nvSpPr>
        <p:spPr>
          <a:xfrm rot="7745383">
            <a:off x="-19851877" y="7342281"/>
            <a:ext cx="2795776" cy="1412694"/>
          </a:xfrm>
          <a:prstGeom prst="rect">
            <a:avLst/>
          </a:prstGeom>
          <a:noFill/>
        </p:spPr>
        <p:txBody>
          <a:bodyPr wrap="square">
            <a:spAutoFit/>
          </a:bodyPr>
          <a:lstStyle>
            <a:defPPr>
              <a:defRPr lang="zh-CN"/>
            </a:defPPr>
            <a:lvl1pPr>
              <a:lnSpc>
                <a:spcPct val="130000"/>
              </a:lnSpc>
              <a:defRPr sz="1100" kern="100">
                <a:solidFill>
                  <a:schemeClr val="accent1"/>
                </a:solidFill>
                <a:effectLst/>
                <a:latin typeface="+mn-ea"/>
                <a:cs typeface="宋体" panose="02010600030101010101" pitchFamily="2" charset="-122"/>
              </a:defRPr>
            </a:lvl1pPr>
          </a:lstStyle>
          <a:p>
            <a:pPr algn="r"/>
            <a:r>
              <a:rPr lang="zh-CN" altLang="zh-CN" dirty="0">
                <a:solidFill>
                  <a:schemeClr val="accent2">
                    <a:lumMod val="40000"/>
                    <a:lumOff val="60000"/>
                  </a:schemeClr>
                </a:solidFill>
                <a:latin typeface="+mn-lt"/>
                <a:cs typeface="+mn-ea"/>
                <a:sym typeface="+mn-lt"/>
              </a:rPr>
              <a:t>八月一日是中国人民解放军的建军节</a:t>
            </a:r>
            <a:r>
              <a:rPr lang="en-US" altLang="zh-CN" dirty="0">
                <a:solidFill>
                  <a:schemeClr val="accent2">
                    <a:lumMod val="40000"/>
                    <a:lumOff val="60000"/>
                  </a:schemeClr>
                </a:solidFill>
                <a:latin typeface="+mn-lt"/>
                <a:cs typeface="+mn-ea"/>
                <a:sym typeface="+mn-lt"/>
              </a:rPr>
              <a:t>,</a:t>
            </a:r>
            <a:r>
              <a:rPr lang="zh-CN" altLang="zh-CN" dirty="0">
                <a:solidFill>
                  <a:schemeClr val="accent2">
                    <a:lumMod val="40000"/>
                    <a:lumOff val="60000"/>
                  </a:schemeClr>
                </a:solidFill>
                <a:latin typeface="+mn-lt"/>
                <a:cs typeface="+mn-ea"/>
                <a:sym typeface="+mn-lt"/>
              </a:rPr>
              <a:t>但为何以这一天为建军节呢</a:t>
            </a:r>
            <a:r>
              <a:rPr lang="en-US" altLang="zh-CN" dirty="0">
                <a:solidFill>
                  <a:schemeClr val="accent2">
                    <a:lumMod val="40000"/>
                    <a:lumOff val="60000"/>
                  </a:schemeClr>
                </a:solidFill>
                <a:latin typeface="+mn-lt"/>
                <a:cs typeface="+mn-ea"/>
                <a:sym typeface="+mn-lt"/>
              </a:rPr>
              <a:t>?</a:t>
            </a:r>
            <a:r>
              <a:rPr lang="zh-CN" altLang="zh-CN" dirty="0">
                <a:solidFill>
                  <a:schemeClr val="accent2">
                    <a:lumMod val="40000"/>
                    <a:lumOff val="60000"/>
                  </a:schemeClr>
                </a:solidFill>
                <a:latin typeface="+mn-lt"/>
                <a:cs typeface="+mn-ea"/>
                <a:sym typeface="+mn-lt"/>
              </a:rPr>
              <a:t>当然这是纪念</a:t>
            </a:r>
            <a:r>
              <a:rPr lang="en-US" altLang="zh-CN" dirty="0">
                <a:solidFill>
                  <a:schemeClr val="accent2">
                    <a:lumMod val="40000"/>
                    <a:lumOff val="60000"/>
                  </a:schemeClr>
                </a:solidFill>
                <a:latin typeface="+mn-lt"/>
                <a:cs typeface="+mn-ea"/>
                <a:sym typeface="+mn-lt"/>
              </a:rPr>
              <a:t>1927</a:t>
            </a:r>
            <a:r>
              <a:rPr lang="zh-CN" altLang="zh-CN" dirty="0">
                <a:solidFill>
                  <a:schemeClr val="accent2">
                    <a:lumMod val="40000"/>
                    <a:lumOff val="60000"/>
                  </a:schemeClr>
                </a:solidFill>
                <a:latin typeface="+mn-lt"/>
                <a:cs typeface="+mn-ea"/>
                <a:sym typeface="+mn-lt"/>
              </a:rPr>
              <a:t>年</a:t>
            </a:r>
            <a:r>
              <a:rPr lang="en-US" altLang="zh-CN" dirty="0">
                <a:solidFill>
                  <a:schemeClr val="accent2">
                    <a:lumMod val="40000"/>
                    <a:lumOff val="60000"/>
                  </a:schemeClr>
                </a:solidFill>
                <a:latin typeface="+mn-lt"/>
                <a:cs typeface="+mn-ea"/>
                <a:sym typeface="+mn-lt"/>
              </a:rPr>
              <a:t>8</a:t>
            </a:r>
            <a:r>
              <a:rPr lang="zh-CN" altLang="zh-CN" dirty="0">
                <a:solidFill>
                  <a:schemeClr val="accent2">
                    <a:lumMod val="40000"/>
                    <a:lumOff val="60000"/>
                  </a:schemeClr>
                </a:solidFill>
                <a:latin typeface="+mn-lt"/>
                <a:cs typeface="+mn-ea"/>
                <a:sym typeface="+mn-lt"/>
              </a:rPr>
              <a:t>月</a:t>
            </a:r>
            <a:r>
              <a:rPr lang="en-US" altLang="zh-CN" dirty="0">
                <a:solidFill>
                  <a:schemeClr val="accent2">
                    <a:lumMod val="40000"/>
                    <a:lumOff val="60000"/>
                  </a:schemeClr>
                </a:solidFill>
                <a:latin typeface="+mn-lt"/>
                <a:cs typeface="+mn-ea"/>
                <a:sym typeface="+mn-lt"/>
              </a:rPr>
              <a:t>1</a:t>
            </a:r>
            <a:r>
              <a:rPr lang="zh-CN" altLang="zh-CN" dirty="0">
                <a:solidFill>
                  <a:schemeClr val="accent2">
                    <a:lumMod val="40000"/>
                    <a:lumOff val="60000"/>
                  </a:schemeClr>
                </a:solidFill>
                <a:latin typeface="+mn-lt"/>
                <a:cs typeface="+mn-ea"/>
                <a:sym typeface="+mn-lt"/>
              </a:rPr>
              <a:t>日在江西南昌发生的起义事件</a:t>
            </a:r>
            <a:r>
              <a:rPr lang="en-US" altLang="zh-CN" dirty="0">
                <a:solidFill>
                  <a:schemeClr val="accent2">
                    <a:lumMod val="40000"/>
                    <a:lumOff val="60000"/>
                  </a:schemeClr>
                </a:solidFill>
                <a:latin typeface="+mn-lt"/>
                <a:cs typeface="+mn-ea"/>
                <a:sym typeface="+mn-lt"/>
              </a:rPr>
              <a:t>,</a:t>
            </a:r>
            <a:r>
              <a:rPr lang="zh-CN" altLang="zh-CN" dirty="0">
                <a:solidFill>
                  <a:schemeClr val="accent2">
                    <a:lumMod val="40000"/>
                    <a:lumOff val="60000"/>
                  </a:schemeClr>
                </a:solidFill>
                <a:latin typeface="+mn-lt"/>
                <a:cs typeface="+mn-ea"/>
                <a:sym typeface="+mn-lt"/>
              </a:rPr>
              <a:t>从这一天起中国革命就正式走上武装割据的道路</a:t>
            </a:r>
            <a:r>
              <a:rPr lang="en-US" altLang="zh-CN" dirty="0">
                <a:solidFill>
                  <a:schemeClr val="accent2">
                    <a:lumMod val="40000"/>
                    <a:lumOff val="60000"/>
                  </a:schemeClr>
                </a:solidFill>
                <a:latin typeface="+mn-lt"/>
                <a:cs typeface="+mn-ea"/>
                <a:sym typeface="+mn-lt"/>
              </a:rPr>
              <a:t>,</a:t>
            </a:r>
            <a:r>
              <a:rPr lang="zh-CN" altLang="zh-CN" dirty="0">
                <a:solidFill>
                  <a:schemeClr val="accent2">
                    <a:lumMod val="40000"/>
                    <a:lumOff val="60000"/>
                  </a:schemeClr>
                </a:solidFill>
                <a:latin typeface="+mn-lt"/>
                <a:cs typeface="+mn-ea"/>
                <a:sym typeface="+mn-lt"/>
              </a:rPr>
              <a:t>因此</a:t>
            </a:r>
            <a:r>
              <a:rPr lang="en-US" altLang="zh-CN" dirty="0">
                <a:solidFill>
                  <a:schemeClr val="accent2">
                    <a:lumMod val="40000"/>
                    <a:lumOff val="60000"/>
                  </a:schemeClr>
                </a:solidFill>
                <a:latin typeface="+mn-lt"/>
                <a:cs typeface="+mn-ea"/>
                <a:sym typeface="+mn-lt"/>
              </a:rPr>
              <a:t>,</a:t>
            </a:r>
            <a:r>
              <a:rPr lang="zh-CN" altLang="zh-CN" dirty="0">
                <a:solidFill>
                  <a:schemeClr val="accent2">
                    <a:lumMod val="40000"/>
                    <a:lumOff val="60000"/>
                  </a:schemeClr>
                </a:solidFill>
                <a:latin typeface="+mn-lt"/>
                <a:cs typeface="+mn-ea"/>
                <a:sym typeface="+mn-lt"/>
              </a:rPr>
              <a:t>八一也就成为了解放军的建军节。 </a:t>
            </a:r>
          </a:p>
        </p:txBody>
      </p:sp>
      <p:sp>
        <p:nvSpPr>
          <p:cNvPr id="43" name="文本框 42"/>
          <p:cNvSpPr txBox="1"/>
          <p:nvPr/>
        </p:nvSpPr>
        <p:spPr>
          <a:xfrm rot="7745383">
            <a:off x="-13120368" y="6271211"/>
            <a:ext cx="2922269" cy="1192634"/>
          </a:xfrm>
          <a:prstGeom prst="rect">
            <a:avLst/>
          </a:prstGeom>
          <a:noFill/>
        </p:spPr>
        <p:txBody>
          <a:bodyPr wrap="square">
            <a:spAutoFit/>
          </a:bodyPr>
          <a:lstStyle>
            <a:defPPr>
              <a:defRPr lang="zh-CN"/>
            </a:defPPr>
            <a:lvl1pPr algn="r">
              <a:lnSpc>
                <a:spcPct val="130000"/>
              </a:lnSpc>
              <a:defRPr sz="1100" kern="100">
                <a:solidFill>
                  <a:schemeClr val="accent2">
                    <a:lumMod val="40000"/>
                    <a:lumOff val="60000"/>
                  </a:schemeClr>
                </a:solidFill>
                <a:effectLst/>
                <a:latin typeface="+mn-ea"/>
                <a:cs typeface="宋体" panose="02010600030101010101" pitchFamily="2" charset="-122"/>
              </a:defRPr>
            </a:lvl1pPr>
          </a:lstStyle>
          <a:p>
            <a:r>
              <a:rPr lang="zh-CN" altLang="zh-CN" dirty="0">
                <a:latin typeface="+mn-lt"/>
                <a:cs typeface="+mn-ea"/>
                <a:sym typeface="+mn-lt"/>
              </a:rPr>
              <a:t>每年建军节，部队都组织盛大的纪念活动，庆祝自己的节日。各级政府，也组织隆重的军民联欢晚会或座诫会，邀请老红军、军队离退休干部复员退伍军人、革命伤残军人及烈军属代表参加</a:t>
            </a:r>
            <a:endParaRPr lang="zh-CN" altLang="en-US" dirty="0">
              <a:latin typeface="+mn-lt"/>
              <a:cs typeface="+mn-ea"/>
              <a:sym typeface="+mn-lt"/>
            </a:endParaRPr>
          </a:p>
        </p:txBody>
      </p:sp>
      <p:grpSp>
        <p:nvGrpSpPr>
          <p:cNvPr id="44" name="组合 43"/>
          <p:cNvGrpSpPr/>
          <p:nvPr/>
        </p:nvGrpSpPr>
        <p:grpSpPr>
          <a:xfrm rot="7745383">
            <a:off x="-15307211" y="1447995"/>
            <a:ext cx="194212" cy="2374705"/>
            <a:chOff x="2974340" y="3034309"/>
            <a:chExt cx="194212" cy="2374705"/>
          </a:xfrm>
        </p:grpSpPr>
        <p:cxnSp>
          <p:nvCxnSpPr>
            <p:cNvPr id="46" name="直接连接符 45"/>
            <p:cNvCxnSpPr/>
            <p:nvPr/>
          </p:nvCxnSpPr>
          <p:spPr>
            <a:xfrm>
              <a:off x="3071446" y="3228521"/>
              <a:ext cx="0" cy="2180493"/>
            </a:xfrm>
            <a:prstGeom prst="line">
              <a:avLst/>
            </a:prstGeom>
            <a:ln w="12700">
              <a:gradFill>
                <a:gsLst>
                  <a:gs pos="22000">
                    <a:schemeClr val="accent2">
                      <a:lumMod val="40000"/>
                      <a:lumOff val="60000"/>
                    </a:schemeClr>
                  </a:gs>
                  <a:gs pos="100000">
                    <a:schemeClr val="accent2">
                      <a:lumMod val="40000"/>
                      <a:lumOff val="60000"/>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flipV="1">
              <a:off x="2974340" y="3034309"/>
              <a:ext cx="194212" cy="194212"/>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p:cNvSpPr/>
            <p:nvPr/>
          </p:nvSpPr>
          <p:spPr>
            <a:xfrm flipV="1">
              <a:off x="2996390" y="3034309"/>
              <a:ext cx="150112" cy="15011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1" name="平行四边形 50"/>
          <p:cNvSpPr/>
          <p:nvPr/>
        </p:nvSpPr>
        <p:spPr>
          <a:xfrm rot="7745383">
            <a:off x="-14159562" y="2550734"/>
            <a:ext cx="2446605" cy="592811"/>
          </a:xfrm>
          <a:prstGeom prst="parallelogram">
            <a:avLst>
              <a:gd name="adj" fmla="val 51321"/>
            </a:avLst>
          </a:prstGeom>
          <a:gradFill>
            <a:gsLst>
              <a:gs pos="22000">
                <a:schemeClr val="accent2">
                  <a:lumMod val="60000"/>
                  <a:lumOff val="40000"/>
                  <a:alpha val="50000"/>
                </a:schemeClr>
              </a:gs>
              <a:gs pos="100000">
                <a:schemeClr val="accent2">
                  <a:lumMod val="40000"/>
                  <a:lumOff val="60000"/>
                  <a:alpha val="0"/>
                </a:schemeClr>
              </a:gs>
            </a:gsLst>
            <a:lin ang="10800000" scaled="0"/>
          </a:gradFill>
          <a:ln>
            <a:gradFill>
              <a:gsLst>
                <a:gs pos="0">
                  <a:schemeClr val="accent2">
                    <a:lumMod val="40000"/>
                    <a:lumOff val="60000"/>
                  </a:schemeClr>
                </a:gs>
                <a:gs pos="100000">
                  <a:schemeClr val="accent2">
                    <a:lumMod val="40000"/>
                    <a:lumOff val="60000"/>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02</a:t>
            </a:r>
            <a:endParaRPr lang="zh-CN" altLang="en-US" dirty="0">
              <a:cs typeface="+mn-ea"/>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14:presetBounceEnd="38000">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14:bounceEnd="38000">
                                          <p:cBhvr>
                                            <p:cTn id="7"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14:presetBounceEnd="38000">
                                      <p:stCondLst>
                                        <p:cond delay="0"/>
                                      </p:stCondLst>
                                      <p:childTnLst>
                                        <p:set>
                                          <p:cBhvr>
                                            <p:cTn id="10" dur="1" fill="hold">
                                              <p:stCondLst>
                                                <p:cond delay="0"/>
                                              </p:stCondLst>
                                            </p:cTn>
                                            <p:tgtEl>
                                              <p:spTgt spid="11"/>
                                            </p:tgtEl>
                                            <p:attrNameLst>
                                              <p:attrName>style.visibility</p:attrName>
                                            </p:attrNameLst>
                                          </p:cBhvr>
                                          <p:to>
                                            <p:strVal val="visible"/>
                                          </p:to>
                                        </p:set>
                                        <p:anim to="" calcmode="lin" valueType="num" p14:bounceEnd="38000">
                                          <p:cBhvr>
                                            <p:cTn id="11" dur="2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14:presetBounceEnd="38000">
                                      <p:stCondLst>
                                        <p:cond delay="0"/>
                                      </p:stCondLst>
                                      <p:childTnLst>
                                        <p:set>
                                          <p:cBhvr>
                                            <p:cTn id="14" dur="1" fill="hold">
                                              <p:stCondLst>
                                                <p:cond delay="0"/>
                                              </p:stCondLst>
                                            </p:cTn>
                                            <p:tgtEl>
                                              <p:spTgt spid="53"/>
                                            </p:tgtEl>
                                            <p:attrNameLst>
                                              <p:attrName>style.visibility</p:attrName>
                                            </p:attrNameLst>
                                          </p:cBhvr>
                                          <p:to>
                                            <p:strVal val="visible"/>
                                          </p:to>
                                        </p:set>
                                        <p:anim to="" calcmode="lin" valueType="num" p14:bounceEnd="38000">
                                          <p:cBhvr>
                                            <p:cTn id="15" dur="2000" fill="hold">
                                              <p:stCondLst>
                                                <p:cond delay="0"/>
                                              </p:stCondLst>
                                            </p:cTn>
                                            <p:tgtEl>
                                              <p:spTgt spid="5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5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14:presetBounceEnd="38000">
                                      <p:stCondLst>
                                        <p:cond delay="0"/>
                                      </p:stCondLst>
                                      <p:childTnLst>
                                        <p:set>
                                          <p:cBhvr>
                                            <p:cTn id="18" dur="1" fill="hold">
                                              <p:stCondLst>
                                                <p:cond delay="0"/>
                                              </p:stCondLst>
                                            </p:cTn>
                                            <p:tgtEl>
                                              <p:spTgt spid="21"/>
                                            </p:tgtEl>
                                            <p:attrNameLst>
                                              <p:attrName>style.visibility</p:attrName>
                                            </p:attrNameLst>
                                          </p:cBhvr>
                                          <p:to>
                                            <p:strVal val="visible"/>
                                          </p:to>
                                        </p:set>
                                        <p:anim to="" calcmode="lin" valueType="num" p14:bounceEnd="38000">
                                          <p:cBhvr>
                                            <p:cTn id="19" dur="2000" fill="hold">
                                              <p:stCondLst>
                                                <p:cond delay="0"/>
                                              </p:stCondLst>
                                            </p:cTn>
                                            <p:tgtEl>
                                              <p:spTgt spid="2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2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14:presetBounceEnd="38000">
                                      <p:stCondLst>
                                        <p:cond delay="0"/>
                                      </p:stCondLst>
                                      <p:childTnLst>
                                        <p:set>
                                          <p:cBhvr>
                                            <p:cTn id="22" dur="1" fill="hold">
                                              <p:stCondLst>
                                                <p:cond delay="0"/>
                                              </p:stCondLst>
                                            </p:cTn>
                                            <p:tgtEl>
                                              <p:spTgt spid="49"/>
                                            </p:tgtEl>
                                            <p:attrNameLst>
                                              <p:attrName>style.visibility</p:attrName>
                                            </p:attrNameLst>
                                          </p:cBhvr>
                                          <p:to>
                                            <p:strVal val="visible"/>
                                          </p:to>
                                        </p:set>
                                        <p:anim to="" calcmode="lin" valueType="num" p14:bounceEnd="38000">
                                          <p:cBhvr>
                                            <p:cTn id="23" dur="2000" fill="hold">
                                              <p:stCondLst>
                                                <p:cond delay="0"/>
                                              </p:stCondLst>
                                            </p:cTn>
                                            <p:tgtEl>
                                              <p:spTgt spid="4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4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14:presetBounceEnd="38000">
                                      <p:stCondLst>
                                        <p:cond delay="0"/>
                                      </p:stCondLst>
                                      <p:childTnLst>
                                        <p:set>
                                          <p:cBhvr>
                                            <p:cTn id="26" dur="1" fill="hold">
                                              <p:stCondLst>
                                                <p:cond delay="0"/>
                                              </p:stCondLst>
                                            </p:cTn>
                                            <p:tgtEl>
                                              <p:spTgt spid="56"/>
                                            </p:tgtEl>
                                            <p:attrNameLst>
                                              <p:attrName>style.visibility</p:attrName>
                                            </p:attrNameLst>
                                          </p:cBhvr>
                                          <p:to>
                                            <p:strVal val="visible"/>
                                          </p:to>
                                        </p:set>
                                        <p:anim to="" calcmode="lin" valueType="num" p14:bounceEnd="38000">
                                          <p:cBhvr>
                                            <p:cTn id="27" dur="2000" fill="hold">
                                              <p:stCondLst>
                                                <p:cond delay="0"/>
                                              </p:stCondLst>
                                            </p:cTn>
                                            <p:tgtEl>
                                              <p:spTgt spid="5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5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14:presetBounceEnd="38000">
                                      <p:stCondLst>
                                        <p:cond delay="0"/>
                                      </p:stCondLst>
                                      <p:childTnLst>
                                        <p:set>
                                          <p:cBhvr>
                                            <p:cTn id="30" dur="1" fill="hold">
                                              <p:stCondLst>
                                                <p:cond delay="0"/>
                                              </p:stCondLst>
                                            </p:cTn>
                                            <p:tgtEl>
                                              <p:spTgt spid="13"/>
                                            </p:tgtEl>
                                            <p:attrNameLst>
                                              <p:attrName>style.visibility</p:attrName>
                                            </p:attrNameLst>
                                          </p:cBhvr>
                                          <p:to>
                                            <p:strVal val="visible"/>
                                          </p:to>
                                        </p:set>
                                        <p:anim to="" calcmode="lin" valueType="num" p14:bounceEnd="38000">
                                          <p:cBhvr>
                                            <p:cTn id="31" dur="2000" fill="hold">
                                              <p:stCondLst>
                                                <p:cond delay="0"/>
                                              </p:stCondLst>
                                            </p:cTn>
                                            <p:tgtEl>
                                              <p:spTgt spid="1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1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14:presetBounceEnd="38000">
                                      <p:stCondLst>
                                        <p:cond delay="0"/>
                                      </p:stCondLst>
                                      <p:childTnLst>
                                        <p:set>
                                          <p:cBhvr>
                                            <p:cTn id="34" dur="1" fill="hold">
                                              <p:stCondLst>
                                                <p:cond delay="0"/>
                                              </p:stCondLst>
                                            </p:cTn>
                                            <p:tgtEl>
                                              <p:spTgt spid="9"/>
                                            </p:tgtEl>
                                            <p:attrNameLst>
                                              <p:attrName>style.visibility</p:attrName>
                                            </p:attrNameLst>
                                          </p:cBhvr>
                                          <p:to>
                                            <p:strVal val="visible"/>
                                          </p:to>
                                        </p:set>
                                        <p:anim to="" calcmode="lin" valueType="num" p14:bounceEnd="38000">
                                          <p:cBhvr>
                                            <p:cTn id="35" dur="2000" fill="hold">
                                              <p:stCondLst>
                                                <p:cond delay="0"/>
                                              </p:stCondLst>
                                            </p:cTn>
                                            <p:tgtEl>
                                              <p:spTgt spid="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14:presetBounceEnd="38000">
                                      <p:stCondLst>
                                        <p:cond delay="0"/>
                                      </p:stCondLst>
                                      <p:childTnLst>
                                        <p:set>
                                          <p:cBhvr>
                                            <p:cTn id="38" dur="1" fill="hold">
                                              <p:stCondLst>
                                                <p:cond delay="0"/>
                                              </p:stCondLst>
                                            </p:cTn>
                                            <p:tgtEl>
                                              <p:spTgt spid="115"/>
                                            </p:tgtEl>
                                            <p:attrNameLst>
                                              <p:attrName>style.visibility</p:attrName>
                                            </p:attrNameLst>
                                          </p:cBhvr>
                                          <p:to>
                                            <p:strVal val="visible"/>
                                          </p:to>
                                        </p:set>
                                        <p:anim to="" calcmode="lin" valueType="num" p14:bounceEnd="38000">
                                          <p:cBhvr>
                                            <p:cTn id="39" dur="2000" fill="hold">
                                              <p:stCondLst>
                                                <p:cond delay="0"/>
                                              </p:stCondLst>
                                            </p:cTn>
                                            <p:tgtEl>
                                              <p:spTgt spid="11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0" dur="2000" fill="hold">
                                              <p:stCondLst>
                                                <p:cond delay="0"/>
                                              </p:stCondLst>
                                            </p:cTn>
                                            <p:tgtEl>
                                              <p:spTgt spid="11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13" grpId="0"/>
          <p:bldP spid="9" grpId="0"/>
          <p:bldP spid="1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to="" calcmode="lin" valueType="num">
                                          <p:cBhvr>
                                            <p:cTn id="11" dur="2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to="" calcmode="lin" valueType="num">
                                          <p:cBhvr>
                                            <p:cTn id="15" dur="2000" fill="hold">
                                              <p:stCondLst>
                                                <p:cond delay="0"/>
                                              </p:stCondLst>
                                            </p:cTn>
                                            <p:tgtEl>
                                              <p:spTgt spid="5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5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to="" calcmode="lin" valueType="num">
                                          <p:cBhvr>
                                            <p:cTn id="19" dur="2000" fill="hold">
                                              <p:stCondLst>
                                                <p:cond delay="0"/>
                                              </p:stCondLst>
                                            </p:cTn>
                                            <p:tgtEl>
                                              <p:spTgt spid="2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2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 to="" calcmode="lin" valueType="num">
                                          <p:cBhvr>
                                            <p:cTn id="23" dur="2000" fill="hold">
                                              <p:stCondLst>
                                                <p:cond delay="0"/>
                                              </p:stCondLst>
                                            </p:cTn>
                                            <p:tgtEl>
                                              <p:spTgt spid="4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4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 to="" calcmode="lin" valueType="num">
                                          <p:cBhvr>
                                            <p:cTn id="27" dur="2000" fill="hold">
                                              <p:stCondLst>
                                                <p:cond delay="0"/>
                                              </p:stCondLst>
                                            </p:cTn>
                                            <p:tgtEl>
                                              <p:spTgt spid="5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5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to="" calcmode="lin" valueType="num">
                                          <p:cBhvr>
                                            <p:cTn id="31" dur="2000" fill="hold">
                                              <p:stCondLst>
                                                <p:cond delay="0"/>
                                              </p:stCondLst>
                                            </p:cTn>
                                            <p:tgtEl>
                                              <p:spTgt spid="1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1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to="" calcmode="lin" valueType="num">
                                          <p:cBhvr>
                                            <p:cTn id="35" dur="2000" fill="hold">
                                              <p:stCondLst>
                                                <p:cond delay="0"/>
                                              </p:stCondLst>
                                            </p:cTn>
                                            <p:tgtEl>
                                              <p:spTgt spid="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stCondLst>
                                        <p:cond delay="0"/>
                                      </p:stCondLst>
                                      <p:childTnLst>
                                        <p:set>
                                          <p:cBhvr>
                                            <p:cTn id="38" dur="1" fill="hold">
                                              <p:stCondLst>
                                                <p:cond delay="0"/>
                                              </p:stCondLst>
                                            </p:cTn>
                                            <p:tgtEl>
                                              <p:spTgt spid="115"/>
                                            </p:tgtEl>
                                            <p:attrNameLst>
                                              <p:attrName>style.visibility</p:attrName>
                                            </p:attrNameLst>
                                          </p:cBhvr>
                                          <p:to>
                                            <p:strVal val="visible"/>
                                          </p:to>
                                        </p:set>
                                        <p:anim to="" calcmode="lin" valueType="num">
                                          <p:cBhvr>
                                            <p:cTn id="39" dur="2000" fill="hold">
                                              <p:stCondLst>
                                                <p:cond delay="0"/>
                                              </p:stCondLst>
                                            </p:cTn>
                                            <p:tgtEl>
                                              <p:spTgt spid="11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0" dur="2000" fill="hold">
                                              <p:stCondLst>
                                                <p:cond delay="0"/>
                                              </p:stCondLst>
                                            </p:cTn>
                                            <p:tgtEl>
                                              <p:spTgt spid="11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13" grpId="0"/>
          <p:bldP spid="9" grpId="0"/>
          <p:bldP spid="115"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0.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00.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01.xml><?xml version="1.0" encoding="utf-8"?>
<p:tagLst xmlns:a="http://schemas.openxmlformats.org/drawingml/2006/main" xmlns:r="http://schemas.openxmlformats.org/officeDocument/2006/relationships" xmlns:p="http://schemas.openxmlformats.org/presentationml/2006/main">
  <p:tag name="PA" val="v5.2.10"/>
</p:tagLst>
</file>

<file path=ppt/tags/tag102.xml><?xml version="1.0" encoding="utf-8"?>
<p:tagLst xmlns:a="http://schemas.openxmlformats.org/drawingml/2006/main" xmlns:r="http://schemas.openxmlformats.org/officeDocument/2006/relationships" xmlns:p="http://schemas.openxmlformats.org/presentationml/2006/main">
  <p:tag name="PA" val="v5.2.10"/>
</p:tagLst>
</file>

<file path=ppt/tags/tag103.xml><?xml version="1.0" encoding="utf-8"?>
<p:tagLst xmlns:a="http://schemas.openxmlformats.org/drawingml/2006/main" xmlns:r="http://schemas.openxmlformats.org/officeDocument/2006/relationships" xmlns:p="http://schemas.openxmlformats.org/presentationml/2006/main">
  <p:tag name="PA" val="v5.2.10"/>
</p:tagLst>
</file>

<file path=ppt/tags/tag104.xml><?xml version="1.0" encoding="utf-8"?>
<p:tagLst xmlns:a="http://schemas.openxmlformats.org/drawingml/2006/main" xmlns:r="http://schemas.openxmlformats.org/officeDocument/2006/relationships" xmlns:p="http://schemas.openxmlformats.org/presentationml/2006/main">
  <p:tag name="PA" val="v5.2.10"/>
</p:tagLst>
</file>

<file path=ppt/tags/tag105.xml><?xml version="1.0" encoding="utf-8"?>
<p:tagLst xmlns:a="http://schemas.openxmlformats.org/drawingml/2006/main" xmlns:r="http://schemas.openxmlformats.org/officeDocument/2006/relationships" xmlns:p="http://schemas.openxmlformats.org/presentationml/2006/main">
  <p:tag name="PA" val="v5.2.10"/>
</p:tagLst>
</file>

<file path=ppt/tags/tag106.xml><?xml version="1.0" encoding="utf-8"?>
<p:tagLst xmlns:a="http://schemas.openxmlformats.org/drawingml/2006/main" xmlns:r="http://schemas.openxmlformats.org/officeDocument/2006/relationships" xmlns:p="http://schemas.openxmlformats.org/presentationml/2006/main">
  <p:tag name="PA" val="v5.2.10"/>
</p:tagLst>
</file>

<file path=ppt/tags/tag107.xml><?xml version="1.0" encoding="utf-8"?>
<p:tagLst xmlns:a="http://schemas.openxmlformats.org/drawingml/2006/main" xmlns:r="http://schemas.openxmlformats.org/officeDocument/2006/relationships" xmlns:p="http://schemas.openxmlformats.org/presentationml/2006/main">
  <p:tag name="PA" val="v5.2.10"/>
</p:tagLst>
</file>

<file path=ppt/tags/tag108.xml><?xml version="1.0" encoding="utf-8"?>
<p:tagLst xmlns:a="http://schemas.openxmlformats.org/drawingml/2006/main" xmlns:r="http://schemas.openxmlformats.org/officeDocument/2006/relationships" xmlns:p="http://schemas.openxmlformats.org/presentationml/2006/main">
  <p:tag name="PA" val="v5.2.10"/>
</p:tagLst>
</file>

<file path=ppt/tags/tag109.xml><?xml version="1.0" encoding="utf-8"?>
<p:tagLst xmlns:a="http://schemas.openxmlformats.org/drawingml/2006/main" xmlns:r="http://schemas.openxmlformats.org/officeDocument/2006/relationships" xmlns:p="http://schemas.openxmlformats.org/presentationml/2006/main">
  <p:tag name="PA" val="v5.2.10"/>
</p:tagLst>
</file>

<file path=ppt/tags/tag11.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10.xml><?xml version="1.0" encoding="utf-8"?>
<p:tagLst xmlns:a="http://schemas.openxmlformats.org/drawingml/2006/main" xmlns:r="http://schemas.openxmlformats.org/officeDocument/2006/relationships" xmlns:p="http://schemas.openxmlformats.org/presentationml/2006/main">
  <p:tag name="PA" val="v5.2.10"/>
</p:tagLst>
</file>

<file path=ppt/tags/tag111.xml><?xml version="1.0" encoding="utf-8"?>
<p:tagLst xmlns:a="http://schemas.openxmlformats.org/drawingml/2006/main" xmlns:r="http://schemas.openxmlformats.org/officeDocument/2006/relationships" xmlns:p="http://schemas.openxmlformats.org/presentationml/2006/main">
  <p:tag name="PA" val="v5.2.10"/>
</p:tagLst>
</file>

<file path=ppt/tags/tag112.xml><?xml version="1.0" encoding="utf-8"?>
<p:tagLst xmlns:a="http://schemas.openxmlformats.org/drawingml/2006/main" xmlns:r="http://schemas.openxmlformats.org/officeDocument/2006/relationships" xmlns:p="http://schemas.openxmlformats.org/presentationml/2006/main">
  <p:tag name="PA" val="v5.2.10"/>
</p:tagLst>
</file>

<file path=ppt/tags/tag113.xml><?xml version="1.0" encoding="utf-8"?>
<p:tagLst xmlns:a="http://schemas.openxmlformats.org/drawingml/2006/main" xmlns:r="http://schemas.openxmlformats.org/officeDocument/2006/relationships" xmlns:p="http://schemas.openxmlformats.org/presentationml/2006/main">
  <p:tag name="PA" val="v5.2.10"/>
</p:tagLst>
</file>

<file path=ppt/tags/tag114.xml><?xml version="1.0" encoding="utf-8"?>
<p:tagLst xmlns:a="http://schemas.openxmlformats.org/drawingml/2006/main" xmlns:r="http://schemas.openxmlformats.org/officeDocument/2006/relationships" xmlns:p="http://schemas.openxmlformats.org/presentationml/2006/main">
  <p:tag name="PA" val="v5.2.10"/>
</p:tagLst>
</file>

<file path=ppt/tags/tag115.xml><?xml version="1.0" encoding="utf-8"?>
<p:tagLst xmlns:a="http://schemas.openxmlformats.org/drawingml/2006/main" xmlns:r="http://schemas.openxmlformats.org/officeDocument/2006/relationships" xmlns:p="http://schemas.openxmlformats.org/presentationml/2006/main">
  <p:tag name="PA" val="v5.2.10"/>
</p:tagLst>
</file>

<file path=ppt/tags/tag116.xml><?xml version="1.0" encoding="utf-8"?>
<p:tagLst xmlns:a="http://schemas.openxmlformats.org/drawingml/2006/main" xmlns:r="http://schemas.openxmlformats.org/officeDocument/2006/relationships" xmlns:p="http://schemas.openxmlformats.org/presentationml/2006/main">
  <p:tag name="PA" val="v5.2.10"/>
</p:tagLst>
</file>

<file path=ppt/tags/tag117.xml><?xml version="1.0" encoding="utf-8"?>
<p:tagLst xmlns:a="http://schemas.openxmlformats.org/drawingml/2006/main" xmlns:r="http://schemas.openxmlformats.org/officeDocument/2006/relationships" xmlns:p="http://schemas.openxmlformats.org/presentationml/2006/main">
  <p:tag name="PA" val="v5.2.10"/>
</p:tagLst>
</file>

<file path=ppt/tags/tag118.xml><?xml version="1.0" encoding="utf-8"?>
<p:tagLst xmlns:a="http://schemas.openxmlformats.org/drawingml/2006/main" xmlns:r="http://schemas.openxmlformats.org/officeDocument/2006/relationships" xmlns:p="http://schemas.openxmlformats.org/presentationml/2006/main">
  <p:tag name="PA" val="v5.2.10"/>
</p:tagLst>
</file>

<file path=ppt/tags/tag119.xml><?xml version="1.0" encoding="utf-8"?>
<p:tagLst xmlns:a="http://schemas.openxmlformats.org/drawingml/2006/main" xmlns:r="http://schemas.openxmlformats.org/officeDocument/2006/relationships" xmlns:p="http://schemas.openxmlformats.org/presentationml/2006/main">
  <p:tag name="PA" val="v5.2.10"/>
</p:tagLst>
</file>

<file path=ppt/tags/tag12.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20.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21.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22.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23.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24.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25.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26.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27.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28.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29.xml><?xml version="1.0" encoding="utf-8"?>
<p:tagLst xmlns:a="http://schemas.openxmlformats.org/drawingml/2006/main" xmlns:r="http://schemas.openxmlformats.org/officeDocument/2006/relationships" xmlns:p="http://schemas.openxmlformats.org/presentationml/2006/main">
  <p:tag name="PA" val="v5.2.10"/>
</p:tagLst>
</file>

<file path=ppt/tags/tag13.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30.xml><?xml version="1.0" encoding="utf-8"?>
<p:tagLst xmlns:a="http://schemas.openxmlformats.org/drawingml/2006/main" xmlns:r="http://schemas.openxmlformats.org/officeDocument/2006/relationships" xmlns:p="http://schemas.openxmlformats.org/presentationml/2006/main">
  <p:tag name="PA" val="v5.2.10"/>
</p:tagLst>
</file>

<file path=ppt/tags/tag131.xml><?xml version="1.0" encoding="utf-8"?>
<p:tagLst xmlns:a="http://schemas.openxmlformats.org/drawingml/2006/main" xmlns:r="http://schemas.openxmlformats.org/officeDocument/2006/relationships" xmlns:p="http://schemas.openxmlformats.org/presentationml/2006/main">
  <p:tag name="PA" val="v5.2.10"/>
</p:tagLst>
</file>

<file path=ppt/tags/tag132.xml><?xml version="1.0" encoding="utf-8"?>
<p:tagLst xmlns:a="http://schemas.openxmlformats.org/drawingml/2006/main" xmlns:r="http://schemas.openxmlformats.org/officeDocument/2006/relationships" xmlns:p="http://schemas.openxmlformats.org/presentationml/2006/main">
  <p:tag name="PA" val="v5.2.10"/>
</p:tagLst>
</file>

<file path=ppt/tags/tag133.xml><?xml version="1.0" encoding="utf-8"?>
<p:tagLst xmlns:a="http://schemas.openxmlformats.org/drawingml/2006/main" xmlns:r="http://schemas.openxmlformats.org/officeDocument/2006/relationships" xmlns:p="http://schemas.openxmlformats.org/presentationml/2006/main">
  <p:tag name="PA" val="v5.2.10"/>
</p:tagLst>
</file>

<file path=ppt/tags/tag134.xml><?xml version="1.0" encoding="utf-8"?>
<p:tagLst xmlns:a="http://schemas.openxmlformats.org/drawingml/2006/main" xmlns:r="http://schemas.openxmlformats.org/officeDocument/2006/relationships" xmlns:p="http://schemas.openxmlformats.org/presentationml/2006/main">
  <p:tag name="PA" val="v5.2.10"/>
</p:tagLst>
</file>

<file path=ppt/tags/tag135.xml><?xml version="1.0" encoding="utf-8"?>
<p:tagLst xmlns:a="http://schemas.openxmlformats.org/drawingml/2006/main" xmlns:r="http://schemas.openxmlformats.org/officeDocument/2006/relationships" xmlns:p="http://schemas.openxmlformats.org/presentationml/2006/main">
  <p:tag name="PA" val="v5.2.10"/>
</p:tagLst>
</file>

<file path=ppt/tags/tag136.xml><?xml version="1.0" encoding="utf-8"?>
<p:tagLst xmlns:a="http://schemas.openxmlformats.org/drawingml/2006/main" xmlns:r="http://schemas.openxmlformats.org/officeDocument/2006/relationships" xmlns:p="http://schemas.openxmlformats.org/presentationml/2006/main">
  <p:tag name="PA" val="v5.2.10"/>
</p:tagLst>
</file>

<file path=ppt/tags/tag137.xml><?xml version="1.0" encoding="utf-8"?>
<p:tagLst xmlns:a="http://schemas.openxmlformats.org/drawingml/2006/main" xmlns:r="http://schemas.openxmlformats.org/officeDocument/2006/relationships" xmlns:p="http://schemas.openxmlformats.org/presentationml/2006/main">
  <p:tag name="PA" val="v5.2.10"/>
</p:tagLst>
</file>

<file path=ppt/tags/tag138.xml><?xml version="1.0" encoding="utf-8"?>
<p:tagLst xmlns:a="http://schemas.openxmlformats.org/drawingml/2006/main" xmlns:r="http://schemas.openxmlformats.org/officeDocument/2006/relationships" xmlns:p="http://schemas.openxmlformats.org/presentationml/2006/main">
  <p:tag name="PA" val="v5.2.10"/>
</p:tagLst>
</file>

<file path=ppt/tags/tag139.xml><?xml version="1.0" encoding="utf-8"?>
<p:tagLst xmlns:a="http://schemas.openxmlformats.org/drawingml/2006/main" xmlns:r="http://schemas.openxmlformats.org/officeDocument/2006/relationships" xmlns:p="http://schemas.openxmlformats.org/presentationml/2006/main">
  <p:tag name="PA" val="v5.2.10"/>
</p:tagLst>
</file>

<file path=ppt/tags/tag14.xml><?xml version="1.0" encoding="utf-8"?>
<p:tagLst xmlns:a="http://schemas.openxmlformats.org/drawingml/2006/main" xmlns:r="http://schemas.openxmlformats.org/officeDocument/2006/relationships" xmlns:p="http://schemas.openxmlformats.org/presentationml/2006/main">
  <p:tag name="PA" val="v5.2.10"/>
</p:tagLst>
</file>

<file path=ppt/tags/tag140.xml><?xml version="1.0" encoding="utf-8"?>
<p:tagLst xmlns:a="http://schemas.openxmlformats.org/drawingml/2006/main" xmlns:r="http://schemas.openxmlformats.org/officeDocument/2006/relationships" xmlns:p="http://schemas.openxmlformats.org/presentationml/2006/main">
  <p:tag name="PA" val="v5.2.10"/>
</p:tagLst>
</file>

<file path=ppt/tags/tag141.xml><?xml version="1.0" encoding="utf-8"?>
<p:tagLst xmlns:a="http://schemas.openxmlformats.org/drawingml/2006/main" xmlns:r="http://schemas.openxmlformats.org/officeDocument/2006/relationships" xmlns:p="http://schemas.openxmlformats.org/presentationml/2006/main">
  <p:tag name="PA" val="v5.2.10"/>
</p:tagLst>
</file>

<file path=ppt/tags/tag142.xml><?xml version="1.0" encoding="utf-8"?>
<p:tagLst xmlns:a="http://schemas.openxmlformats.org/drawingml/2006/main" xmlns:r="http://schemas.openxmlformats.org/officeDocument/2006/relationships" xmlns:p="http://schemas.openxmlformats.org/presentationml/2006/main">
  <p:tag name="PA" val="v5.2.10"/>
</p:tagLst>
</file>

<file path=ppt/tags/tag143.xml><?xml version="1.0" encoding="utf-8"?>
<p:tagLst xmlns:a="http://schemas.openxmlformats.org/drawingml/2006/main" xmlns:r="http://schemas.openxmlformats.org/officeDocument/2006/relationships" xmlns:p="http://schemas.openxmlformats.org/presentationml/2006/main">
  <p:tag name="PA" val="v5.2.10"/>
</p:tagLst>
</file>

<file path=ppt/tags/tag144.xml><?xml version="1.0" encoding="utf-8"?>
<p:tagLst xmlns:a="http://schemas.openxmlformats.org/drawingml/2006/main" xmlns:r="http://schemas.openxmlformats.org/officeDocument/2006/relationships" xmlns:p="http://schemas.openxmlformats.org/presentationml/2006/main">
  <p:tag name="PA" val="v5.2.10"/>
</p:tagLst>
</file>

<file path=ppt/tags/tag145.xml><?xml version="1.0" encoding="utf-8"?>
<p:tagLst xmlns:a="http://schemas.openxmlformats.org/drawingml/2006/main" xmlns:r="http://schemas.openxmlformats.org/officeDocument/2006/relationships" xmlns:p="http://schemas.openxmlformats.org/presentationml/2006/main">
  <p:tag name="PA" val="v5.2.10"/>
</p:tagLst>
</file>

<file path=ppt/tags/tag146.xml><?xml version="1.0" encoding="utf-8"?>
<p:tagLst xmlns:a="http://schemas.openxmlformats.org/drawingml/2006/main" xmlns:r="http://schemas.openxmlformats.org/officeDocument/2006/relationships" xmlns:p="http://schemas.openxmlformats.org/presentationml/2006/main">
  <p:tag name="PA" val="v5.2.10"/>
</p:tagLst>
</file>

<file path=ppt/tags/tag147.xml><?xml version="1.0" encoding="utf-8"?>
<p:tagLst xmlns:a="http://schemas.openxmlformats.org/drawingml/2006/main" xmlns:r="http://schemas.openxmlformats.org/officeDocument/2006/relationships" xmlns:p="http://schemas.openxmlformats.org/presentationml/2006/main">
  <p:tag name="PA" val="v5.2.10"/>
</p:tagLst>
</file>

<file path=ppt/tags/tag148.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49.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5.xml><?xml version="1.0" encoding="utf-8"?>
<p:tagLst xmlns:a="http://schemas.openxmlformats.org/drawingml/2006/main" xmlns:r="http://schemas.openxmlformats.org/officeDocument/2006/relationships" xmlns:p="http://schemas.openxmlformats.org/presentationml/2006/main">
  <p:tag name="PA" val="v5.2.10"/>
</p:tagLst>
</file>

<file path=ppt/tags/tag150.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51.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52.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53.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54.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55.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56.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57.xml><?xml version="1.0" encoding="utf-8"?>
<p:tagLst xmlns:a="http://schemas.openxmlformats.org/drawingml/2006/main" xmlns:r="http://schemas.openxmlformats.org/officeDocument/2006/relationships" xmlns:p="http://schemas.openxmlformats.org/presentationml/2006/main">
  <p:tag name="PA" val="v5.2.10"/>
</p:tagLst>
</file>

<file path=ppt/tags/tag158.xml><?xml version="1.0" encoding="utf-8"?>
<p:tagLst xmlns:a="http://schemas.openxmlformats.org/drawingml/2006/main" xmlns:r="http://schemas.openxmlformats.org/officeDocument/2006/relationships" xmlns:p="http://schemas.openxmlformats.org/presentationml/2006/main">
  <p:tag name="PA" val="v5.2.10"/>
</p:tagLst>
</file>

<file path=ppt/tags/tag159.xml><?xml version="1.0" encoding="utf-8"?>
<p:tagLst xmlns:a="http://schemas.openxmlformats.org/drawingml/2006/main" xmlns:r="http://schemas.openxmlformats.org/officeDocument/2006/relationships" xmlns:p="http://schemas.openxmlformats.org/presentationml/2006/main">
  <p:tag name="PA" val="v5.2.10"/>
</p:tagLst>
</file>

<file path=ppt/tags/tag16.xml><?xml version="1.0" encoding="utf-8"?>
<p:tagLst xmlns:a="http://schemas.openxmlformats.org/drawingml/2006/main" xmlns:r="http://schemas.openxmlformats.org/officeDocument/2006/relationships" xmlns:p="http://schemas.openxmlformats.org/presentationml/2006/main">
  <p:tag name="PA" val="v5.2.10"/>
</p:tagLst>
</file>

<file path=ppt/tags/tag160.xml><?xml version="1.0" encoding="utf-8"?>
<p:tagLst xmlns:a="http://schemas.openxmlformats.org/drawingml/2006/main" xmlns:r="http://schemas.openxmlformats.org/officeDocument/2006/relationships" xmlns:p="http://schemas.openxmlformats.org/presentationml/2006/main">
  <p:tag name="PA" val="v5.2.10"/>
</p:tagLst>
</file>

<file path=ppt/tags/tag161.xml><?xml version="1.0" encoding="utf-8"?>
<p:tagLst xmlns:a="http://schemas.openxmlformats.org/drawingml/2006/main" xmlns:r="http://schemas.openxmlformats.org/officeDocument/2006/relationships" xmlns:p="http://schemas.openxmlformats.org/presentationml/2006/main">
  <p:tag name="PA" val="v5.2.10"/>
</p:tagLst>
</file>

<file path=ppt/tags/tag162.xml><?xml version="1.0" encoding="utf-8"?>
<p:tagLst xmlns:a="http://schemas.openxmlformats.org/drawingml/2006/main" xmlns:r="http://schemas.openxmlformats.org/officeDocument/2006/relationships" xmlns:p="http://schemas.openxmlformats.org/presentationml/2006/main">
  <p:tag name="PA" val="v5.2.10"/>
</p:tagLst>
</file>

<file path=ppt/tags/tag163.xml><?xml version="1.0" encoding="utf-8"?>
<p:tagLst xmlns:a="http://schemas.openxmlformats.org/drawingml/2006/main" xmlns:r="http://schemas.openxmlformats.org/officeDocument/2006/relationships" xmlns:p="http://schemas.openxmlformats.org/presentationml/2006/main">
  <p:tag name="PA" val="v5.2.10"/>
</p:tagLst>
</file>

<file path=ppt/tags/tag164.xml><?xml version="1.0" encoding="utf-8"?>
<p:tagLst xmlns:a="http://schemas.openxmlformats.org/drawingml/2006/main" xmlns:r="http://schemas.openxmlformats.org/officeDocument/2006/relationships" xmlns:p="http://schemas.openxmlformats.org/presentationml/2006/main">
  <p:tag name="PA" val="v5.2.10"/>
</p:tagLst>
</file>

<file path=ppt/tags/tag165.xml><?xml version="1.0" encoding="utf-8"?>
<p:tagLst xmlns:a="http://schemas.openxmlformats.org/drawingml/2006/main" xmlns:r="http://schemas.openxmlformats.org/officeDocument/2006/relationships" xmlns:p="http://schemas.openxmlformats.org/presentationml/2006/main">
  <p:tag name="PA" val="v5.2.10"/>
</p:tagLst>
</file>

<file path=ppt/tags/tag166.xml><?xml version="1.0" encoding="utf-8"?>
<p:tagLst xmlns:a="http://schemas.openxmlformats.org/drawingml/2006/main" xmlns:r="http://schemas.openxmlformats.org/officeDocument/2006/relationships" xmlns:p="http://schemas.openxmlformats.org/presentationml/2006/main">
  <p:tag name="PA" val="v5.2.10"/>
</p:tagLst>
</file>

<file path=ppt/tags/tag167.xml><?xml version="1.0" encoding="utf-8"?>
<p:tagLst xmlns:a="http://schemas.openxmlformats.org/drawingml/2006/main" xmlns:r="http://schemas.openxmlformats.org/officeDocument/2006/relationships" xmlns:p="http://schemas.openxmlformats.org/presentationml/2006/main">
  <p:tag name="PA" val="v5.2.10"/>
</p:tagLst>
</file>

<file path=ppt/tags/tag168.xml><?xml version="1.0" encoding="utf-8"?>
<p:tagLst xmlns:a="http://schemas.openxmlformats.org/drawingml/2006/main" xmlns:r="http://schemas.openxmlformats.org/officeDocument/2006/relationships" xmlns:p="http://schemas.openxmlformats.org/presentationml/2006/main">
  <p:tag name="PA" val="v5.2.10"/>
</p:tagLst>
</file>

<file path=ppt/tags/tag169.xml><?xml version="1.0" encoding="utf-8"?>
<p:tagLst xmlns:a="http://schemas.openxmlformats.org/drawingml/2006/main" xmlns:r="http://schemas.openxmlformats.org/officeDocument/2006/relationships" xmlns:p="http://schemas.openxmlformats.org/presentationml/2006/main">
  <p:tag name="PA" val="v5.2.10"/>
</p:tagLst>
</file>

<file path=ppt/tags/tag17.xml><?xml version="1.0" encoding="utf-8"?>
<p:tagLst xmlns:a="http://schemas.openxmlformats.org/drawingml/2006/main" xmlns:r="http://schemas.openxmlformats.org/officeDocument/2006/relationships" xmlns:p="http://schemas.openxmlformats.org/presentationml/2006/main">
  <p:tag name="PA" val="v5.2.10"/>
</p:tagLst>
</file>

<file path=ppt/tags/tag170.xml><?xml version="1.0" encoding="utf-8"?>
<p:tagLst xmlns:a="http://schemas.openxmlformats.org/drawingml/2006/main" xmlns:r="http://schemas.openxmlformats.org/officeDocument/2006/relationships" xmlns:p="http://schemas.openxmlformats.org/presentationml/2006/main">
  <p:tag name="PA" val="v5.2.10"/>
</p:tagLst>
</file>

<file path=ppt/tags/tag171.xml><?xml version="1.0" encoding="utf-8"?>
<p:tagLst xmlns:a="http://schemas.openxmlformats.org/drawingml/2006/main" xmlns:r="http://schemas.openxmlformats.org/officeDocument/2006/relationships" xmlns:p="http://schemas.openxmlformats.org/presentationml/2006/main">
  <p:tag name="PA" val="v5.2.10"/>
</p:tagLst>
</file>

<file path=ppt/tags/tag172.xml><?xml version="1.0" encoding="utf-8"?>
<p:tagLst xmlns:a="http://schemas.openxmlformats.org/drawingml/2006/main" xmlns:r="http://schemas.openxmlformats.org/officeDocument/2006/relationships" xmlns:p="http://schemas.openxmlformats.org/presentationml/2006/main">
  <p:tag name="PA" val="v5.2.10"/>
</p:tagLst>
</file>

<file path=ppt/tags/tag173.xml><?xml version="1.0" encoding="utf-8"?>
<p:tagLst xmlns:a="http://schemas.openxmlformats.org/drawingml/2006/main" xmlns:r="http://schemas.openxmlformats.org/officeDocument/2006/relationships" xmlns:p="http://schemas.openxmlformats.org/presentationml/2006/main">
  <p:tag name="PA" val="v5.2.10"/>
</p:tagLst>
</file>

<file path=ppt/tags/tag174.xml><?xml version="1.0" encoding="utf-8"?>
<p:tagLst xmlns:a="http://schemas.openxmlformats.org/drawingml/2006/main" xmlns:r="http://schemas.openxmlformats.org/officeDocument/2006/relationships" xmlns:p="http://schemas.openxmlformats.org/presentationml/2006/main">
  <p:tag name="PA" val="v5.2.10"/>
</p:tagLst>
</file>

<file path=ppt/tags/tag175.xml><?xml version="1.0" encoding="utf-8"?>
<p:tagLst xmlns:a="http://schemas.openxmlformats.org/drawingml/2006/main" xmlns:r="http://schemas.openxmlformats.org/officeDocument/2006/relationships" xmlns:p="http://schemas.openxmlformats.org/presentationml/2006/main">
  <p:tag name="PA" val="v5.2.10"/>
</p:tagLst>
</file>

<file path=ppt/tags/tag176.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77.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78.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79.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8.xml><?xml version="1.0" encoding="utf-8"?>
<p:tagLst xmlns:a="http://schemas.openxmlformats.org/drawingml/2006/main" xmlns:r="http://schemas.openxmlformats.org/officeDocument/2006/relationships" xmlns:p="http://schemas.openxmlformats.org/presentationml/2006/main">
  <p:tag name="PA" val="v5.2.10"/>
</p:tagLst>
</file>

<file path=ppt/tags/tag180.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81.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82.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83.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84.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85.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86.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87.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88.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89.xml><?xml version="1.0" encoding="utf-8"?>
<p:tagLst xmlns:a="http://schemas.openxmlformats.org/drawingml/2006/main" xmlns:r="http://schemas.openxmlformats.org/officeDocument/2006/relationships" xmlns:p="http://schemas.openxmlformats.org/presentationml/2006/main">
  <p:tag name="PA" val="v5.2.10"/>
</p:tagLst>
</file>

<file path=ppt/tags/tag19.xml><?xml version="1.0" encoding="utf-8"?>
<p:tagLst xmlns:a="http://schemas.openxmlformats.org/drawingml/2006/main" xmlns:r="http://schemas.openxmlformats.org/officeDocument/2006/relationships" xmlns:p="http://schemas.openxmlformats.org/presentationml/2006/main">
  <p:tag name="PA" val="v5.2.10"/>
</p:tagLst>
</file>

<file path=ppt/tags/tag190.xml><?xml version="1.0" encoding="utf-8"?>
<p:tagLst xmlns:a="http://schemas.openxmlformats.org/drawingml/2006/main" xmlns:r="http://schemas.openxmlformats.org/officeDocument/2006/relationships" xmlns:p="http://schemas.openxmlformats.org/presentationml/2006/main">
  <p:tag name="PA" val="v5.2.10"/>
</p:tagLst>
</file>

<file path=ppt/tags/tag191.xml><?xml version="1.0" encoding="utf-8"?>
<p:tagLst xmlns:a="http://schemas.openxmlformats.org/drawingml/2006/main" xmlns:r="http://schemas.openxmlformats.org/officeDocument/2006/relationships" xmlns:p="http://schemas.openxmlformats.org/presentationml/2006/main">
  <p:tag name="PA" val="v5.2.10"/>
</p:tagLst>
</file>

<file path=ppt/tags/tag192.xml><?xml version="1.0" encoding="utf-8"?>
<p:tagLst xmlns:a="http://schemas.openxmlformats.org/drawingml/2006/main" xmlns:r="http://schemas.openxmlformats.org/officeDocument/2006/relationships" xmlns:p="http://schemas.openxmlformats.org/presentationml/2006/main">
  <p:tag name="PA" val="v5.2.10"/>
</p:tagLst>
</file>

<file path=ppt/tags/tag193.xml><?xml version="1.0" encoding="utf-8"?>
<p:tagLst xmlns:a="http://schemas.openxmlformats.org/drawingml/2006/main" xmlns:r="http://schemas.openxmlformats.org/officeDocument/2006/relationships" xmlns:p="http://schemas.openxmlformats.org/presentationml/2006/main">
  <p:tag name="PA" val="v5.2.10"/>
</p:tagLst>
</file>

<file path=ppt/tags/tag194.xml><?xml version="1.0" encoding="utf-8"?>
<p:tagLst xmlns:a="http://schemas.openxmlformats.org/drawingml/2006/main" xmlns:r="http://schemas.openxmlformats.org/officeDocument/2006/relationships" xmlns:p="http://schemas.openxmlformats.org/presentationml/2006/main">
  <p:tag name="PA" val="v5.2.10"/>
</p:tagLst>
</file>

<file path=ppt/tags/tag195.xml><?xml version="1.0" encoding="utf-8"?>
<p:tagLst xmlns:a="http://schemas.openxmlformats.org/drawingml/2006/main" xmlns:r="http://schemas.openxmlformats.org/officeDocument/2006/relationships" xmlns:p="http://schemas.openxmlformats.org/presentationml/2006/main">
  <p:tag name="PA" val="v5.2.10"/>
</p:tagLst>
</file>

<file path=ppt/tags/tag196.xml><?xml version="1.0" encoding="utf-8"?>
<p:tagLst xmlns:a="http://schemas.openxmlformats.org/drawingml/2006/main" xmlns:r="http://schemas.openxmlformats.org/officeDocument/2006/relationships" xmlns:p="http://schemas.openxmlformats.org/presentationml/2006/main">
  <p:tag name="PA" val="v5.2.10"/>
</p:tagLst>
</file>

<file path=ppt/tags/tag197.xml><?xml version="1.0" encoding="utf-8"?>
<p:tagLst xmlns:a="http://schemas.openxmlformats.org/drawingml/2006/main" xmlns:r="http://schemas.openxmlformats.org/officeDocument/2006/relationships" xmlns:p="http://schemas.openxmlformats.org/presentationml/2006/main">
  <p:tag name="PA" val="v5.2.10"/>
</p:tagLst>
</file>

<file path=ppt/tags/tag198.xml><?xml version="1.0" encoding="utf-8"?>
<p:tagLst xmlns:a="http://schemas.openxmlformats.org/drawingml/2006/main" xmlns:r="http://schemas.openxmlformats.org/officeDocument/2006/relationships" xmlns:p="http://schemas.openxmlformats.org/presentationml/2006/main">
  <p:tag name="PA" val="v5.2.10"/>
</p:tagLst>
</file>

<file path=ppt/tags/tag199.xml><?xml version="1.0" encoding="utf-8"?>
<p:tagLst xmlns:a="http://schemas.openxmlformats.org/drawingml/2006/main" xmlns:r="http://schemas.openxmlformats.org/officeDocument/2006/relationships" xmlns:p="http://schemas.openxmlformats.org/presentationml/2006/main">
  <p:tag name="PA" val="v5.2.10"/>
</p:tagLst>
</file>

<file path=ppt/tags/tag2.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20.xml><?xml version="1.0" encoding="utf-8"?>
<p:tagLst xmlns:a="http://schemas.openxmlformats.org/drawingml/2006/main" xmlns:r="http://schemas.openxmlformats.org/officeDocument/2006/relationships" xmlns:p="http://schemas.openxmlformats.org/presentationml/2006/main">
  <p:tag name="PA" val="v5.2.10"/>
</p:tagLst>
</file>

<file path=ppt/tags/tag200.xml><?xml version="1.0" encoding="utf-8"?>
<p:tagLst xmlns:a="http://schemas.openxmlformats.org/drawingml/2006/main" xmlns:r="http://schemas.openxmlformats.org/officeDocument/2006/relationships" xmlns:p="http://schemas.openxmlformats.org/presentationml/2006/main">
  <p:tag name="PA" val="v5.2.10"/>
</p:tagLst>
</file>

<file path=ppt/tags/tag201.xml><?xml version="1.0" encoding="utf-8"?>
<p:tagLst xmlns:a="http://schemas.openxmlformats.org/drawingml/2006/main" xmlns:r="http://schemas.openxmlformats.org/officeDocument/2006/relationships" xmlns:p="http://schemas.openxmlformats.org/presentationml/2006/main">
  <p:tag name="PA" val="v5.2.10"/>
</p:tagLst>
</file>

<file path=ppt/tags/tag202.xml><?xml version="1.0" encoding="utf-8"?>
<p:tagLst xmlns:a="http://schemas.openxmlformats.org/drawingml/2006/main" xmlns:r="http://schemas.openxmlformats.org/officeDocument/2006/relationships" xmlns:p="http://schemas.openxmlformats.org/presentationml/2006/main">
  <p:tag name="PA" val="v5.2.10"/>
</p:tagLst>
</file>

<file path=ppt/tags/tag203.xml><?xml version="1.0" encoding="utf-8"?>
<p:tagLst xmlns:a="http://schemas.openxmlformats.org/drawingml/2006/main" xmlns:r="http://schemas.openxmlformats.org/officeDocument/2006/relationships" xmlns:p="http://schemas.openxmlformats.org/presentationml/2006/main">
  <p:tag name="PA" val="v5.2.10"/>
</p:tagLst>
</file>

<file path=ppt/tags/tag204.xml><?xml version="1.0" encoding="utf-8"?>
<p:tagLst xmlns:a="http://schemas.openxmlformats.org/drawingml/2006/main" xmlns:r="http://schemas.openxmlformats.org/officeDocument/2006/relationships" xmlns:p="http://schemas.openxmlformats.org/presentationml/2006/main">
  <p:tag name="PA" val="v5.2.10"/>
</p:tagLst>
</file>

<file path=ppt/tags/tag205.xml><?xml version="1.0" encoding="utf-8"?>
<p:tagLst xmlns:a="http://schemas.openxmlformats.org/drawingml/2006/main" xmlns:r="http://schemas.openxmlformats.org/officeDocument/2006/relationships" xmlns:p="http://schemas.openxmlformats.org/presentationml/2006/main">
  <p:tag name="PA" val="v5.2.10"/>
</p:tagLst>
</file>

<file path=ppt/tags/tag206.xml><?xml version="1.0" encoding="utf-8"?>
<p:tagLst xmlns:a="http://schemas.openxmlformats.org/drawingml/2006/main" xmlns:r="http://schemas.openxmlformats.org/officeDocument/2006/relationships" xmlns:p="http://schemas.openxmlformats.org/presentationml/2006/main">
  <p:tag name="PA" val="v5.2.10"/>
</p:tagLst>
</file>

<file path=ppt/tags/tag207.xml><?xml version="1.0" encoding="utf-8"?>
<p:tagLst xmlns:a="http://schemas.openxmlformats.org/drawingml/2006/main" xmlns:r="http://schemas.openxmlformats.org/officeDocument/2006/relationships" xmlns:p="http://schemas.openxmlformats.org/presentationml/2006/main">
  <p:tag name="PA" val="v5.2.10"/>
</p:tagLst>
</file>

<file path=ppt/tags/tag208.xml><?xml version="1.0" encoding="utf-8"?>
<p:tagLst xmlns:a="http://schemas.openxmlformats.org/drawingml/2006/main" xmlns:r="http://schemas.openxmlformats.org/officeDocument/2006/relationships" xmlns:p="http://schemas.openxmlformats.org/presentationml/2006/main">
  <p:tag name="PA" val="v5.2.10"/>
</p:tagLst>
</file>

<file path=ppt/tags/tag209.xml><?xml version="1.0" encoding="utf-8"?>
<p:tagLst xmlns:a="http://schemas.openxmlformats.org/drawingml/2006/main" xmlns:r="http://schemas.openxmlformats.org/officeDocument/2006/relationships" xmlns:p="http://schemas.openxmlformats.org/presentationml/2006/main">
  <p:tag name="PA" val="v5.2.10"/>
</p:tagLst>
</file>

<file path=ppt/tags/tag21.xml><?xml version="1.0" encoding="utf-8"?>
<p:tagLst xmlns:a="http://schemas.openxmlformats.org/drawingml/2006/main" xmlns:r="http://schemas.openxmlformats.org/officeDocument/2006/relationships" xmlns:p="http://schemas.openxmlformats.org/presentationml/2006/main">
  <p:tag name="PA" val="v5.2.10"/>
</p:tagLst>
</file>

<file path=ppt/tags/tag210.xml><?xml version="1.0" encoding="utf-8"?>
<p:tagLst xmlns:a="http://schemas.openxmlformats.org/drawingml/2006/main" xmlns:r="http://schemas.openxmlformats.org/officeDocument/2006/relationships" xmlns:p="http://schemas.openxmlformats.org/presentationml/2006/main">
  <p:tag name="PA" val="v5.2.10"/>
</p:tagLst>
</file>

<file path=ppt/tags/tag22.xml><?xml version="1.0" encoding="utf-8"?>
<p:tagLst xmlns:a="http://schemas.openxmlformats.org/drawingml/2006/main" xmlns:r="http://schemas.openxmlformats.org/officeDocument/2006/relationships" xmlns:p="http://schemas.openxmlformats.org/presentationml/2006/main">
  <p:tag name="PA" val="v5.2.10"/>
</p:tagLst>
</file>

<file path=ppt/tags/tag23.xml><?xml version="1.0" encoding="utf-8"?>
<p:tagLst xmlns:a="http://schemas.openxmlformats.org/drawingml/2006/main" xmlns:r="http://schemas.openxmlformats.org/officeDocument/2006/relationships" xmlns:p="http://schemas.openxmlformats.org/presentationml/2006/main">
  <p:tag name="PA" val="v5.2.10"/>
</p:tagLst>
</file>

<file path=ppt/tags/tag24.xml><?xml version="1.0" encoding="utf-8"?>
<p:tagLst xmlns:a="http://schemas.openxmlformats.org/drawingml/2006/main" xmlns:r="http://schemas.openxmlformats.org/officeDocument/2006/relationships" xmlns:p="http://schemas.openxmlformats.org/presentationml/2006/main">
  <p:tag name="PA" val="v5.2.10"/>
</p:tagLst>
</file>

<file path=ppt/tags/tag25.xml><?xml version="1.0" encoding="utf-8"?>
<p:tagLst xmlns:a="http://schemas.openxmlformats.org/drawingml/2006/main" xmlns:r="http://schemas.openxmlformats.org/officeDocument/2006/relationships" xmlns:p="http://schemas.openxmlformats.org/presentationml/2006/main">
  <p:tag name="PA" val="v5.2.10"/>
</p:tagLst>
</file>

<file path=ppt/tags/tag26.xml><?xml version="1.0" encoding="utf-8"?>
<p:tagLst xmlns:a="http://schemas.openxmlformats.org/drawingml/2006/main" xmlns:r="http://schemas.openxmlformats.org/officeDocument/2006/relationships" xmlns:p="http://schemas.openxmlformats.org/presentationml/2006/main">
  <p:tag name="PA" val="v5.2.10"/>
</p:tagLst>
</file>

<file path=ppt/tags/tag27.xml><?xml version="1.0" encoding="utf-8"?>
<p:tagLst xmlns:a="http://schemas.openxmlformats.org/drawingml/2006/main" xmlns:r="http://schemas.openxmlformats.org/officeDocument/2006/relationships" xmlns:p="http://schemas.openxmlformats.org/presentationml/2006/main">
  <p:tag name="PA" val="v5.2.10"/>
</p:tagLst>
</file>

<file path=ppt/tags/tag28.xml><?xml version="1.0" encoding="utf-8"?>
<p:tagLst xmlns:a="http://schemas.openxmlformats.org/drawingml/2006/main" xmlns:r="http://schemas.openxmlformats.org/officeDocument/2006/relationships" xmlns:p="http://schemas.openxmlformats.org/presentationml/2006/main">
  <p:tag name="PA" val="v5.2.10"/>
</p:tagLst>
</file>

<file path=ppt/tags/tag29.xml><?xml version="1.0" encoding="utf-8"?>
<p:tagLst xmlns:a="http://schemas.openxmlformats.org/drawingml/2006/main" xmlns:r="http://schemas.openxmlformats.org/officeDocument/2006/relationships" xmlns:p="http://schemas.openxmlformats.org/presentationml/2006/main">
  <p:tag name="PA" val="v5.2.10"/>
</p:tagLst>
</file>

<file path=ppt/tags/tag3.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30.xml><?xml version="1.0" encoding="utf-8"?>
<p:tagLst xmlns:a="http://schemas.openxmlformats.org/drawingml/2006/main" xmlns:r="http://schemas.openxmlformats.org/officeDocument/2006/relationships" xmlns:p="http://schemas.openxmlformats.org/presentationml/2006/main">
  <p:tag name="PA" val="v5.2.10"/>
</p:tagLst>
</file>

<file path=ppt/tags/tag31.xml><?xml version="1.0" encoding="utf-8"?>
<p:tagLst xmlns:a="http://schemas.openxmlformats.org/drawingml/2006/main" xmlns:r="http://schemas.openxmlformats.org/officeDocument/2006/relationships" xmlns:p="http://schemas.openxmlformats.org/presentationml/2006/main">
  <p:tag name="PA" val="v5.2.10"/>
</p:tagLst>
</file>

<file path=ppt/tags/tag32.xml><?xml version="1.0" encoding="utf-8"?>
<p:tagLst xmlns:a="http://schemas.openxmlformats.org/drawingml/2006/main" xmlns:r="http://schemas.openxmlformats.org/officeDocument/2006/relationships" xmlns:p="http://schemas.openxmlformats.org/presentationml/2006/main">
  <p:tag name="PA" val="v5.2.10"/>
</p:tagLst>
</file>

<file path=ppt/tags/tag33.xml><?xml version="1.0" encoding="utf-8"?>
<p:tagLst xmlns:a="http://schemas.openxmlformats.org/drawingml/2006/main" xmlns:r="http://schemas.openxmlformats.org/officeDocument/2006/relationships" xmlns:p="http://schemas.openxmlformats.org/presentationml/2006/main">
  <p:tag name="PA" val="v5.2.10"/>
</p:tagLst>
</file>

<file path=ppt/tags/tag34.xml><?xml version="1.0" encoding="utf-8"?>
<p:tagLst xmlns:a="http://schemas.openxmlformats.org/drawingml/2006/main" xmlns:r="http://schemas.openxmlformats.org/officeDocument/2006/relationships" xmlns:p="http://schemas.openxmlformats.org/presentationml/2006/main">
  <p:tag name="PA" val="v5.2.10"/>
</p:tagLst>
</file>

<file path=ppt/tags/tag35.xml><?xml version="1.0" encoding="utf-8"?>
<p:tagLst xmlns:a="http://schemas.openxmlformats.org/drawingml/2006/main" xmlns:r="http://schemas.openxmlformats.org/officeDocument/2006/relationships" xmlns:p="http://schemas.openxmlformats.org/presentationml/2006/main">
  <p:tag name="PA" val="v5.2.10"/>
</p:tagLst>
</file>

<file path=ppt/tags/tag36.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37.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38.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39.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4.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40.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41.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42.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43.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44.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45.xml><?xml version="1.0" encoding="utf-8"?>
<p:tagLst xmlns:a="http://schemas.openxmlformats.org/drawingml/2006/main" xmlns:r="http://schemas.openxmlformats.org/officeDocument/2006/relationships" xmlns:p="http://schemas.openxmlformats.org/presentationml/2006/main">
  <p:tag name="PA" val="v5.2.10"/>
</p:tagLst>
</file>

<file path=ppt/tags/tag46.xml><?xml version="1.0" encoding="utf-8"?>
<p:tagLst xmlns:a="http://schemas.openxmlformats.org/drawingml/2006/main" xmlns:r="http://schemas.openxmlformats.org/officeDocument/2006/relationships" xmlns:p="http://schemas.openxmlformats.org/presentationml/2006/main">
  <p:tag name="PA" val="v5.2.10"/>
</p:tagLst>
</file>

<file path=ppt/tags/tag47.xml><?xml version="1.0" encoding="utf-8"?>
<p:tagLst xmlns:a="http://schemas.openxmlformats.org/drawingml/2006/main" xmlns:r="http://schemas.openxmlformats.org/officeDocument/2006/relationships" xmlns:p="http://schemas.openxmlformats.org/presentationml/2006/main">
  <p:tag name="PA" val="v5.2.10"/>
</p:tagLst>
</file>

<file path=ppt/tags/tag48.xml><?xml version="1.0" encoding="utf-8"?>
<p:tagLst xmlns:a="http://schemas.openxmlformats.org/drawingml/2006/main" xmlns:r="http://schemas.openxmlformats.org/officeDocument/2006/relationships" xmlns:p="http://schemas.openxmlformats.org/presentationml/2006/main">
  <p:tag name="PA" val="v5.2.10"/>
</p:tagLst>
</file>

<file path=ppt/tags/tag49.xml><?xml version="1.0" encoding="utf-8"?>
<p:tagLst xmlns:a="http://schemas.openxmlformats.org/drawingml/2006/main" xmlns:r="http://schemas.openxmlformats.org/officeDocument/2006/relationships" xmlns:p="http://schemas.openxmlformats.org/presentationml/2006/main">
  <p:tag name="PA" val="v5.2.10"/>
</p:tagLst>
</file>

<file path=ppt/tags/tag5.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50.xml><?xml version="1.0" encoding="utf-8"?>
<p:tagLst xmlns:a="http://schemas.openxmlformats.org/drawingml/2006/main" xmlns:r="http://schemas.openxmlformats.org/officeDocument/2006/relationships" xmlns:p="http://schemas.openxmlformats.org/presentationml/2006/main">
  <p:tag name="PA" val="v5.2.10"/>
</p:tagLst>
</file>

<file path=ppt/tags/tag51.xml><?xml version="1.0" encoding="utf-8"?>
<p:tagLst xmlns:a="http://schemas.openxmlformats.org/drawingml/2006/main" xmlns:r="http://schemas.openxmlformats.org/officeDocument/2006/relationships" xmlns:p="http://schemas.openxmlformats.org/presentationml/2006/main">
  <p:tag name="PA" val="v5.2.10"/>
</p:tagLst>
</file>

<file path=ppt/tags/tag52.xml><?xml version="1.0" encoding="utf-8"?>
<p:tagLst xmlns:a="http://schemas.openxmlformats.org/drawingml/2006/main" xmlns:r="http://schemas.openxmlformats.org/officeDocument/2006/relationships" xmlns:p="http://schemas.openxmlformats.org/presentationml/2006/main">
  <p:tag name="PA" val="v5.2.10"/>
</p:tagLst>
</file>

<file path=ppt/tags/tag53.xml><?xml version="1.0" encoding="utf-8"?>
<p:tagLst xmlns:a="http://schemas.openxmlformats.org/drawingml/2006/main" xmlns:r="http://schemas.openxmlformats.org/officeDocument/2006/relationships" xmlns:p="http://schemas.openxmlformats.org/presentationml/2006/main">
  <p:tag name="PA" val="v5.2.10"/>
</p:tagLst>
</file>

<file path=ppt/tags/tag54.xml><?xml version="1.0" encoding="utf-8"?>
<p:tagLst xmlns:a="http://schemas.openxmlformats.org/drawingml/2006/main" xmlns:r="http://schemas.openxmlformats.org/officeDocument/2006/relationships" xmlns:p="http://schemas.openxmlformats.org/presentationml/2006/main">
  <p:tag name="PA" val="v5.2.10"/>
</p:tagLst>
</file>

<file path=ppt/tags/tag55.xml><?xml version="1.0" encoding="utf-8"?>
<p:tagLst xmlns:a="http://schemas.openxmlformats.org/drawingml/2006/main" xmlns:r="http://schemas.openxmlformats.org/officeDocument/2006/relationships" xmlns:p="http://schemas.openxmlformats.org/presentationml/2006/main">
  <p:tag name="PA" val="v5.2.10"/>
</p:tagLst>
</file>

<file path=ppt/tags/tag56.xml><?xml version="1.0" encoding="utf-8"?>
<p:tagLst xmlns:a="http://schemas.openxmlformats.org/drawingml/2006/main" xmlns:r="http://schemas.openxmlformats.org/officeDocument/2006/relationships" xmlns:p="http://schemas.openxmlformats.org/presentationml/2006/main">
  <p:tag name="PA" val="v5.2.10"/>
</p:tagLst>
</file>

<file path=ppt/tags/tag57.xml><?xml version="1.0" encoding="utf-8"?>
<p:tagLst xmlns:a="http://schemas.openxmlformats.org/drawingml/2006/main" xmlns:r="http://schemas.openxmlformats.org/officeDocument/2006/relationships" xmlns:p="http://schemas.openxmlformats.org/presentationml/2006/main">
  <p:tag name="PA" val="v5.2.10"/>
</p:tagLst>
</file>

<file path=ppt/tags/tag58.xml><?xml version="1.0" encoding="utf-8"?>
<p:tagLst xmlns:a="http://schemas.openxmlformats.org/drawingml/2006/main" xmlns:r="http://schemas.openxmlformats.org/officeDocument/2006/relationships" xmlns:p="http://schemas.openxmlformats.org/presentationml/2006/main">
  <p:tag name="PA" val="v5.2.10"/>
</p:tagLst>
</file>

<file path=ppt/tags/tag59.xml><?xml version="1.0" encoding="utf-8"?>
<p:tagLst xmlns:a="http://schemas.openxmlformats.org/drawingml/2006/main" xmlns:r="http://schemas.openxmlformats.org/officeDocument/2006/relationships" xmlns:p="http://schemas.openxmlformats.org/presentationml/2006/main">
  <p:tag name="PA" val="v5.2.10"/>
</p:tagLst>
</file>

<file path=ppt/tags/tag6.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60.xml><?xml version="1.0" encoding="utf-8"?>
<p:tagLst xmlns:a="http://schemas.openxmlformats.org/drawingml/2006/main" xmlns:r="http://schemas.openxmlformats.org/officeDocument/2006/relationships" xmlns:p="http://schemas.openxmlformats.org/presentationml/2006/main">
  <p:tag name="PA" val="v5.2.10"/>
</p:tagLst>
</file>

<file path=ppt/tags/tag61.xml><?xml version="1.0" encoding="utf-8"?>
<p:tagLst xmlns:a="http://schemas.openxmlformats.org/drawingml/2006/main" xmlns:r="http://schemas.openxmlformats.org/officeDocument/2006/relationships" xmlns:p="http://schemas.openxmlformats.org/presentationml/2006/main">
  <p:tag name="PA" val="v5.2.10"/>
</p:tagLst>
</file>

<file path=ppt/tags/tag62.xml><?xml version="1.0" encoding="utf-8"?>
<p:tagLst xmlns:a="http://schemas.openxmlformats.org/drawingml/2006/main" xmlns:r="http://schemas.openxmlformats.org/officeDocument/2006/relationships" xmlns:p="http://schemas.openxmlformats.org/presentationml/2006/main">
  <p:tag name="PA" val="v5.2.10"/>
</p:tagLst>
</file>

<file path=ppt/tags/tag63.xml><?xml version="1.0" encoding="utf-8"?>
<p:tagLst xmlns:a="http://schemas.openxmlformats.org/drawingml/2006/main" xmlns:r="http://schemas.openxmlformats.org/officeDocument/2006/relationships" xmlns:p="http://schemas.openxmlformats.org/presentationml/2006/main">
  <p:tag name="PA" val="v5.2.10"/>
</p:tagLst>
</file>

<file path=ppt/tags/tag64.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65.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66.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67.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68.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69.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7.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70.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71.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72.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73.xml><?xml version="1.0" encoding="utf-8"?>
<p:tagLst xmlns:a="http://schemas.openxmlformats.org/drawingml/2006/main" xmlns:r="http://schemas.openxmlformats.org/officeDocument/2006/relationships" xmlns:p="http://schemas.openxmlformats.org/presentationml/2006/main">
  <p:tag name="PA" val="v5.2.10"/>
</p:tagLst>
</file>

<file path=ppt/tags/tag74.xml><?xml version="1.0" encoding="utf-8"?>
<p:tagLst xmlns:a="http://schemas.openxmlformats.org/drawingml/2006/main" xmlns:r="http://schemas.openxmlformats.org/officeDocument/2006/relationships" xmlns:p="http://schemas.openxmlformats.org/presentationml/2006/main">
  <p:tag name="PA" val="v5.2.10"/>
</p:tagLst>
</file>

<file path=ppt/tags/tag75.xml><?xml version="1.0" encoding="utf-8"?>
<p:tagLst xmlns:a="http://schemas.openxmlformats.org/drawingml/2006/main" xmlns:r="http://schemas.openxmlformats.org/officeDocument/2006/relationships" xmlns:p="http://schemas.openxmlformats.org/presentationml/2006/main">
  <p:tag name="PA" val="v5.2.10"/>
</p:tagLst>
</file>

<file path=ppt/tags/tag76.xml><?xml version="1.0" encoding="utf-8"?>
<p:tagLst xmlns:a="http://schemas.openxmlformats.org/drawingml/2006/main" xmlns:r="http://schemas.openxmlformats.org/officeDocument/2006/relationships" xmlns:p="http://schemas.openxmlformats.org/presentationml/2006/main">
  <p:tag name="PA" val="v5.2.10"/>
</p:tagLst>
</file>

<file path=ppt/tags/tag77.xml><?xml version="1.0" encoding="utf-8"?>
<p:tagLst xmlns:a="http://schemas.openxmlformats.org/drawingml/2006/main" xmlns:r="http://schemas.openxmlformats.org/officeDocument/2006/relationships" xmlns:p="http://schemas.openxmlformats.org/presentationml/2006/main">
  <p:tag name="PA" val="v5.2.10"/>
</p:tagLst>
</file>

<file path=ppt/tags/tag78.xml><?xml version="1.0" encoding="utf-8"?>
<p:tagLst xmlns:a="http://schemas.openxmlformats.org/drawingml/2006/main" xmlns:r="http://schemas.openxmlformats.org/officeDocument/2006/relationships" xmlns:p="http://schemas.openxmlformats.org/presentationml/2006/main">
  <p:tag name="PA" val="v5.2.10"/>
</p:tagLst>
</file>

<file path=ppt/tags/tag79.xml><?xml version="1.0" encoding="utf-8"?>
<p:tagLst xmlns:a="http://schemas.openxmlformats.org/drawingml/2006/main" xmlns:r="http://schemas.openxmlformats.org/officeDocument/2006/relationships" xmlns:p="http://schemas.openxmlformats.org/presentationml/2006/main">
  <p:tag name="PA" val="v5.2.10"/>
</p:tagLst>
</file>

<file path=ppt/tags/tag8.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80.xml><?xml version="1.0" encoding="utf-8"?>
<p:tagLst xmlns:a="http://schemas.openxmlformats.org/drawingml/2006/main" xmlns:r="http://schemas.openxmlformats.org/officeDocument/2006/relationships" xmlns:p="http://schemas.openxmlformats.org/presentationml/2006/main">
  <p:tag name="PA" val="v5.2.10"/>
</p:tagLst>
</file>

<file path=ppt/tags/tag81.xml><?xml version="1.0" encoding="utf-8"?>
<p:tagLst xmlns:a="http://schemas.openxmlformats.org/drawingml/2006/main" xmlns:r="http://schemas.openxmlformats.org/officeDocument/2006/relationships" xmlns:p="http://schemas.openxmlformats.org/presentationml/2006/main">
  <p:tag name="PA" val="v5.2.10"/>
</p:tagLst>
</file>

<file path=ppt/tags/tag82.xml><?xml version="1.0" encoding="utf-8"?>
<p:tagLst xmlns:a="http://schemas.openxmlformats.org/drawingml/2006/main" xmlns:r="http://schemas.openxmlformats.org/officeDocument/2006/relationships" xmlns:p="http://schemas.openxmlformats.org/presentationml/2006/main">
  <p:tag name="PA" val="v5.2.10"/>
</p:tagLst>
</file>

<file path=ppt/tags/tag83.xml><?xml version="1.0" encoding="utf-8"?>
<p:tagLst xmlns:a="http://schemas.openxmlformats.org/drawingml/2006/main" xmlns:r="http://schemas.openxmlformats.org/officeDocument/2006/relationships" xmlns:p="http://schemas.openxmlformats.org/presentationml/2006/main">
  <p:tag name="PA" val="v5.2.10"/>
</p:tagLst>
</file>

<file path=ppt/tags/tag84.xml><?xml version="1.0" encoding="utf-8"?>
<p:tagLst xmlns:a="http://schemas.openxmlformats.org/drawingml/2006/main" xmlns:r="http://schemas.openxmlformats.org/officeDocument/2006/relationships" xmlns:p="http://schemas.openxmlformats.org/presentationml/2006/main">
  <p:tag name="PA" val="v5.2.10"/>
</p:tagLst>
</file>

<file path=ppt/tags/tag85.xml><?xml version="1.0" encoding="utf-8"?>
<p:tagLst xmlns:a="http://schemas.openxmlformats.org/drawingml/2006/main" xmlns:r="http://schemas.openxmlformats.org/officeDocument/2006/relationships" xmlns:p="http://schemas.openxmlformats.org/presentationml/2006/main">
  <p:tag name="PA" val="v5.2.10"/>
</p:tagLst>
</file>

<file path=ppt/tags/tag86.xml><?xml version="1.0" encoding="utf-8"?>
<p:tagLst xmlns:a="http://schemas.openxmlformats.org/drawingml/2006/main" xmlns:r="http://schemas.openxmlformats.org/officeDocument/2006/relationships" xmlns:p="http://schemas.openxmlformats.org/presentationml/2006/main">
  <p:tag name="PA" val="v5.2.10"/>
</p:tagLst>
</file>

<file path=ppt/tags/tag87.xml><?xml version="1.0" encoding="utf-8"?>
<p:tagLst xmlns:a="http://schemas.openxmlformats.org/drawingml/2006/main" xmlns:r="http://schemas.openxmlformats.org/officeDocument/2006/relationships" xmlns:p="http://schemas.openxmlformats.org/presentationml/2006/main">
  <p:tag name="PA" val="v5.2.10"/>
</p:tagLst>
</file>

<file path=ppt/tags/tag88.xml><?xml version="1.0" encoding="utf-8"?>
<p:tagLst xmlns:a="http://schemas.openxmlformats.org/drawingml/2006/main" xmlns:r="http://schemas.openxmlformats.org/officeDocument/2006/relationships" xmlns:p="http://schemas.openxmlformats.org/presentationml/2006/main">
  <p:tag name="PA" val="v5.2.10"/>
</p:tagLst>
</file>

<file path=ppt/tags/tag89.xml><?xml version="1.0" encoding="utf-8"?>
<p:tagLst xmlns:a="http://schemas.openxmlformats.org/drawingml/2006/main" xmlns:r="http://schemas.openxmlformats.org/officeDocument/2006/relationships" xmlns:p="http://schemas.openxmlformats.org/presentationml/2006/main">
  <p:tag name="PA" val="v5.2.10"/>
</p:tagLst>
</file>

<file path=ppt/tags/tag9.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90.xml><?xml version="1.0" encoding="utf-8"?>
<p:tagLst xmlns:a="http://schemas.openxmlformats.org/drawingml/2006/main" xmlns:r="http://schemas.openxmlformats.org/officeDocument/2006/relationships" xmlns:p="http://schemas.openxmlformats.org/presentationml/2006/main">
  <p:tag name="PA" val="v5.2.10"/>
</p:tagLst>
</file>

<file path=ppt/tags/tag91.xml><?xml version="1.0" encoding="utf-8"?>
<p:tagLst xmlns:a="http://schemas.openxmlformats.org/drawingml/2006/main" xmlns:r="http://schemas.openxmlformats.org/officeDocument/2006/relationships" xmlns:p="http://schemas.openxmlformats.org/presentationml/2006/main">
  <p:tag name="PA" val="v5.2.10"/>
</p:tagLst>
</file>

<file path=ppt/tags/tag92.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93.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94.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95.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96.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97.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98.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99.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heme/theme1.xml><?xml version="1.0" encoding="utf-8"?>
<a:theme xmlns:a="http://schemas.openxmlformats.org/drawingml/2006/main" name=" www.2ppt.com">
  <a:themeElements>
    <a:clrScheme name="蓝色">
      <a:dk1>
        <a:srgbClr val="000000"/>
      </a:dk1>
      <a:lt1>
        <a:sysClr val="window" lastClr="FFFFFF"/>
      </a:lt1>
      <a:dk2>
        <a:srgbClr val="262626"/>
      </a:dk2>
      <a:lt2>
        <a:srgbClr val="F2F2F2"/>
      </a:lt2>
      <a:accent1>
        <a:srgbClr val="1D3C81"/>
      </a:accent1>
      <a:accent2>
        <a:srgbClr val="FDE28B"/>
      </a:accent2>
      <a:accent3>
        <a:srgbClr val="FF6D6D"/>
      </a:accent3>
      <a:accent4>
        <a:srgbClr val="5149F9"/>
      </a:accent4>
      <a:accent5>
        <a:srgbClr val="51DF80"/>
      </a:accent5>
      <a:accent6>
        <a:srgbClr val="19D4F3"/>
      </a:accent6>
      <a:hlink>
        <a:srgbClr val="0563C1"/>
      </a:hlink>
      <a:folHlink>
        <a:srgbClr val="954F72"/>
      </a:folHlink>
    </a:clrScheme>
    <a:fontScheme name="r2gpjuuy">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空白</Template>
  <TotalTime>0</TotalTime>
  <Words>6103</Words>
  <Application>Microsoft Office PowerPoint</Application>
  <PresentationFormat>宽屏</PresentationFormat>
  <Paragraphs>372</Paragraphs>
  <Slides>25</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宋体</vt:lpstr>
      <vt:lpstr>微软雅黑</vt:lpstr>
      <vt:lpstr>义启小魏楷</vt:lpstr>
      <vt:lpstr>字魂45号-冰宇雅宋</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2022-03-11T02:55:42Z</dcterms:created>
  <dcterms:modified xsi:type="dcterms:W3CDTF">2023-01-10T05:01:38Z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E760BFF9DE604FB69A6805351975867C</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