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59" r:id="rId2"/>
  </p:sldMasterIdLst>
  <p:notesMasterIdLst>
    <p:notesMasterId r:id="rId24"/>
  </p:notesMasterIdLst>
  <p:handoutMasterIdLst>
    <p:handoutMasterId r:id="rId25"/>
  </p:handoutMasterIdLst>
  <p:sldIdLst>
    <p:sldId id="307" r:id="rId3"/>
    <p:sldId id="438" r:id="rId4"/>
    <p:sldId id="449" r:id="rId5"/>
    <p:sldId id="440" r:id="rId6"/>
    <p:sldId id="442" r:id="rId7"/>
    <p:sldId id="455" r:id="rId8"/>
    <p:sldId id="447" r:id="rId9"/>
    <p:sldId id="444" r:id="rId10"/>
    <p:sldId id="443" r:id="rId11"/>
    <p:sldId id="441" r:id="rId12"/>
    <p:sldId id="454" r:id="rId13"/>
    <p:sldId id="451" r:id="rId14"/>
    <p:sldId id="446" r:id="rId15"/>
    <p:sldId id="452" r:id="rId16"/>
    <p:sldId id="453" r:id="rId17"/>
    <p:sldId id="450" r:id="rId18"/>
    <p:sldId id="408" r:id="rId19"/>
    <p:sldId id="448" r:id="rId20"/>
    <p:sldId id="439" r:id="rId21"/>
    <p:sldId id="437" r:id="rId22"/>
    <p:sldId id="456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0965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165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5365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2565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19913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633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00A"/>
    <a:srgbClr val="FFFFFF"/>
    <a:srgbClr val="3F2307"/>
    <a:srgbClr val="5F5F5F"/>
    <a:srgbClr val="1C1C1C"/>
    <a:srgbClr val="FF6600"/>
    <a:srgbClr val="00213A"/>
    <a:srgbClr val="004D86"/>
    <a:srgbClr val="CC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5630" autoAdjust="0"/>
  </p:normalViewPr>
  <p:slideViewPr>
    <p:cSldViewPr>
      <p:cViewPr>
        <p:scale>
          <a:sx n="75" d="100"/>
          <a:sy n="75" d="100"/>
        </p:scale>
        <p:origin x="-144" y="-11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06A6-C76E-4613-9D4A-F774CCB060B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2805-9F79-4236-86D3-43973FCD7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fld id="{20DEAE63-D6C4-437F-B8DA-DA689F991AA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96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16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63101A6-0A9C-42E6-8997-D374A1E7E81E}" type="slidenum">
              <a:rPr lang="zh-CN" altLang="en-US"/>
              <a:t>1</a:t>
            </a:fld>
            <a:endParaRPr lang="en-US" altLang="zh-CN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说明：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右键点击图片，点击“更改图片”，图片原有动画效果不变。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适当拉伸、剪裁图片可以达到更好的效果。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音乐删除或更改：点击菜单栏“切换”</a:t>
            </a:r>
            <a:r>
              <a:rPr lang="en-US" altLang="zh-CN" dirty="0" smtClean="0"/>
              <a:t>-</a:t>
            </a:r>
            <a:r>
              <a:rPr lang="zh-CN" altLang="en-US" dirty="0" smtClean="0"/>
              <a:t>右上角“声音”，即可以删除或更改音乐了。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00BE37-CC9B-4E1E-B86B-AEA32E830322}" type="slidenum">
              <a:rPr lang="zh-CN" altLang="en-US"/>
              <a:t>20</a:t>
            </a:fld>
            <a:endParaRPr lang="en-US" altLang="zh-CN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1199780"/>
            <a:ext cx="8229759" cy="3394615"/>
          </a:xfrm>
          <a:prstGeom prst="rect">
            <a:avLst/>
          </a:prstGeom>
        </p:spPr>
        <p:txBody>
          <a:bodyPr vert="eaVert" lIns="91413" tIns="45706" rIns="91413" bIns="4570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1" y="1199780"/>
            <a:ext cx="8229759" cy="3394615"/>
          </a:xfrm>
          <a:prstGeom prst="rect">
            <a:avLst/>
          </a:prstGeom>
        </p:spPr>
        <p:txBody>
          <a:bodyPr lIns="91413" tIns="45706" rIns="91413" bIns="4570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88" y="3305742"/>
            <a:ext cx="7772637" cy="1020447"/>
          </a:xfrm>
          <a:prstGeom prst="rect">
            <a:avLst/>
          </a:prstGeom>
        </p:spPr>
        <p:txBody>
          <a:bodyPr lIns="91413" tIns="45706" rIns="91413" bIns="45706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88" y="2180552"/>
            <a:ext cx="7772637" cy="1125191"/>
          </a:xfrm>
          <a:prstGeom prst="rect">
            <a:avLst/>
          </a:prstGeom>
        </p:spPr>
        <p:txBody>
          <a:bodyPr lIns="91413" tIns="45706" rIns="91413" bIns="45706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130" indent="0">
              <a:buNone/>
              <a:defRPr sz="1400"/>
            </a:lvl8pPr>
            <a:lvl9pPr marL="365633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0" y="1199780"/>
            <a:ext cx="4037899" cy="3394615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3" y="1199780"/>
            <a:ext cx="4039486" cy="3394615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1" y="1150583"/>
            <a:ext cx="4039486" cy="480864"/>
          </a:xfrm>
          <a:prstGeom prst="rect">
            <a:avLst/>
          </a:prstGeom>
        </p:spPr>
        <p:txBody>
          <a:bodyPr lIns="91413" tIns="45706" rIns="91413" bIns="45706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1" y="1631447"/>
            <a:ext cx="4039486" cy="2962948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07" y="1150583"/>
            <a:ext cx="4041073" cy="480864"/>
          </a:xfrm>
          <a:prstGeom prst="rect">
            <a:avLst/>
          </a:prstGeom>
        </p:spPr>
        <p:txBody>
          <a:bodyPr lIns="91413" tIns="45706" rIns="91413" bIns="45706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07" y="1631447"/>
            <a:ext cx="4041073" cy="2962948"/>
          </a:xfrm>
          <a:prstGeom prst="rect">
            <a:avLst/>
          </a:prstGeom>
        </p:spPr>
        <p:txBody>
          <a:bodyPr lIns="91413" tIns="45706" rIns="91413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315200" y="48309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b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b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b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b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b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06312"/>
            <a:ext cx="8229759" cy="856985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0965"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165" algn="ctr" defTabSz="91249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defTabSz="91249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495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2365" indent="-229870" algn="l" defTabSz="912495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599565" indent="-228600" algn="l" defTabSz="91249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5495" indent="-226695" algn="l" defTabSz="912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2060" indent="-226695" algn="l" defTabSz="912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69260" indent="-226695" algn="l" defTabSz="912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6460" indent="-226695" algn="l" defTabSz="912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3660" indent="-226695" algn="l" defTabSz="912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39.png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37.png"/><Relationship Id="rId5" Type="http://schemas.microsoft.com/office/2007/relationships/hdphoto" Target="../media/hdphoto15.wdp"/><Relationship Id="rId10" Type="http://schemas.openxmlformats.org/officeDocument/2006/relationships/image" Target="../media/image36.png"/><Relationship Id="rId4" Type="http://schemas.openxmlformats.org/officeDocument/2006/relationships/image" Target="../media/image70.jpeg"/><Relationship Id="rId9" Type="http://schemas.openxmlformats.org/officeDocument/2006/relationships/image" Target="../media/image35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jpeg"/><Relationship Id="rId7" Type="http://schemas.microsoft.com/office/2007/relationships/hdphoto" Target="../media/hdphoto1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86.pn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12" Type="http://schemas.microsoft.com/office/2007/relationships/hdphoto" Target="../media/hdphoto21.wdp"/><Relationship Id="rId2" Type="http://schemas.openxmlformats.org/officeDocument/2006/relationships/notesSlide" Target="../notesSlides/notesSlide13.xml"/><Relationship Id="rId16" Type="http://schemas.microsoft.com/office/2007/relationships/hdphoto" Target="../media/hdphoto23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jpeg"/><Relationship Id="rId11" Type="http://schemas.openxmlformats.org/officeDocument/2006/relationships/image" Target="../media/image85.jpeg"/><Relationship Id="rId5" Type="http://schemas.microsoft.com/office/2007/relationships/hdphoto" Target="../media/hdphoto18.wdp"/><Relationship Id="rId15" Type="http://schemas.openxmlformats.org/officeDocument/2006/relationships/image" Target="../media/image87.jpeg"/><Relationship Id="rId10" Type="http://schemas.microsoft.com/office/2007/relationships/hdphoto" Target="../media/hdphoto20.wdp"/><Relationship Id="rId4" Type="http://schemas.openxmlformats.org/officeDocument/2006/relationships/image" Target="../media/image81.png"/><Relationship Id="rId9" Type="http://schemas.openxmlformats.org/officeDocument/2006/relationships/image" Target="../media/image84.png"/><Relationship Id="rId14" Type="http://schemas.microsoft.com/office/2007/relationships/hdphoto" Target="../media/hdphoto2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microsoft.com/office/2007/relationships/hdphoto" Target="../media/hdphoto2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36.pn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38.pn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18" Type="http://schemas.openxmlformats.org/officeDocument/2006/relationships/image" Target="../media/image116.jpeg"/><Relationship Id="rId26" Type="http://schemas.openxmlformats.org/officeDocument/2006/relationships/image" Target="../media/image124.jpeg"/><Relationship Id="rId3" Type="http://schemas.openxmlformats.org/officeDocument/2006/relationships/image" Target="../media/image101.jpeg"/><Relationship Id="rId21" Type="http://schemas.openxmlformats.org/officeDocument/2006/relationships/image" Target="../media/image119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17" Type="http://schemas.openxmlformats.org/officeDocument/2006/relationships/image" Target="../media/image115.jpeg"/><Relationship Id="rId25" Type="http://schemas.openxmlformats.org/officeDocument/2006/relationships/image" Target="../media/image123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4.jpeg"/><Relationship Id="rId20" Type="http://schemas.openxmlformats.org/officeDocument/2006/relationships/image" Target="../media/image118.jpe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4.jpeg"/><Relationship Id="rId11" Type="http://schemas.openxmlformats.org/officeDocument/2006/relationships/image" Target="../media/image109.png"/><Relationship Id="rId24" Type="http://schemas.openxmlformats.org/officeDocument/2006/relationships/image" Target="../media/image122.jpeg"/><Relationship Id="rId5" Type="http://schemas.openxmlformats.org/officeDocument/2006/relationships/image" Target="../media/image103.jpeg"/><Relationship Id="rId15" Type="http://schemas.openxmlformats.org/officeDocument/2006/relationships/image" Target="../media/image113.jpeg"/><Relationship Id="rId23" Type="http://schemas.openxmlformats.org/officeDocument/2006/relationships/image" Target="../media/image121.jpeg"/><Relationship Id="rId28" Type="http://schemas.openxmlformats.org/officeDocument/2006/relationships/image" Target="../media/image126.png"/><Relationship Id="rId10" Type="http://schemas.openxmlformats.org/officeDocument/2006/relationships/image" Target="../media/image108.jpeg"/><Relationship Id="rId19" Type="http://schemas.openxmlformats.org/officeDocument/2006/relationships/image" Target="../media/image117.jpeg"/><Relationship Id="rId4" Type="http://schemas.openxmlformats.org/officeDocument/2006/relationships/image" Target="../media/image102.png"/><Relationship Id="rId9" Type="http://schemas.openxmlformats.org/officeDocument/2006/relationships/image" Target="../media/image107.jpeg"/><Relationship Id="rId14" Type="http://schemas.openxmlformats.org/officeDocument/2006/relationships/image" Target="../media/image112.jpeg"/><Relationship Id="rId22" Type="http://schemas.openxmlformats.org/officeDocument/2006/relationships/image" Target="../media/image120.jpeg"/><Relationship Id="rId27" Type="http://schemas.openxmlformats.org/officeDocument/2006/relationships/image" Target="../media/image125.jpeg"/><Relationship Id="rId30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microsoft.com/office/2007/relationships/hdphoto" Target="../media/hdphoto26.wdp"/><Relationship Id="rId10" Type="http://schemas.openxmlformats.org/officeDocument/2006/relationships/image" Target="../media/image133.jpeg"/><Relationship Id="rId4" Type="http://schemas.openxmlformats.org/officeDocument/2006/relationships/image" Target="../media/image130.jpeg"/><Relationship Id="rId9" Type="http://schemas.openxmlformats.org/officeDocument/2006/relationships/image" Target="../media/image1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8.jpeg"/><Relationship Id="rId7" Type="http://schemas.microsoft.com/office/2007/relationships/hdphoto" Target="../media/hdphoto27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png"/><Relationship Id="rId5" Type="http://schemas.openxmlformats.org/officeDocument/2006/relationships/image" Target="../media/image140.jpeg"/><Relationship Id="rId4" Type="http://schemas.openxmlformats.org/officeDocument/2006/relationships/image" Target="../media/image139.png"/><Relationship Id="rId9" Type="http://schemas.microsoft.com/office/2007/relationships/hdphoto" Target="../media/hdphoto2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9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microsoft.com/office/2007/relationships/hdphoto" Target="../media/hdphoto6.wdp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9.wdp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microsoft.com/office/2007/relationships/hdphoto" Target="../media/hdphoto8.wdp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microsoft.com/office/2007/relationships/hdphoto" Target="../media/hdphoto10.wdp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microsoft.com/office/2007/relationships/hdphoto" Target="../media/hdphoto11.wdp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microsoft.com/office/2007/relationships/hdphoto" Target="../media/hdphoto1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eg"/><Relationship Id="rId11" Type="http://schemas.openxmlformats.org/officeDocument/2006/relationships/image" Target="../media/image59.png"/><Relationship Id="rId5" Type="http://schemas.openxmlformats.org/officeDocument/2006/relationships/image" Target="../media/image55.jpeg"/><Relationship Id="rId10" Type="http://schemas.openxmlformats.org/officeDocument/2006/relationships/image" Target="../media/image58.png"/><Relationship Id="rId4" Type="http://schemas.microsoft.com/office/2007/relationships/hdphoto" Target="../media/hdphoto12.wdp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2" descr="线条竖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21329" y="-18964468"/>
            <a:ext cx="11277230" cy="104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线条竖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551" y="-18808039"/>
            <a:ext cx="7842475" cy="106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线条竖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84053" y="-19920149"/>
            <a:ext cx="11277230" cy="104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线条竖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827" y="-20128841"/>
            <a:ext cx="7842475" cy="106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esktop\9694091_171112071000_2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-684886" y="-657886"/>
            <a:ext cx="10271562" cy="58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-984634" y="-856192"/>
            <a:ext cx="10571309" cy="60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-230128" y="-298194"/>
            <a:ext cx="9658570" cy="61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0" y="0"/>
            <a:ext cx="9144000" cy="52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椭圆 14"/>
          <p:cNvSpPr/>
          <p:nvPr/>
        </p:nvSpPr>
        <p:spPr bwMode="auto">
          <a:xfrm>
            <a:off x="-1655945" y="5492163"/>
            <a:ext cx="470475" cy="4704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16" name="椭圆 15"/>
          <p:cNvSpPr/>
          <p:nvPr/>
        </p:nvSpPr>
        <p:spPr bwMode="auto">
          <a:xfrm>
            <a:off x="-875678" y="4268638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17" name="椭圆 16"/>
          <p:cNvSpPr/>
          <p:nvPr/>
        </p:nvSpPr>
        <p:spPr bwMode="auto">
          <a:xfrm>
            <a:off x="-1516900" y="5023977"/>
            <a:ext cx="379227" cy="379176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-832894" y="4992545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-1089887" y="4358982"/>
            <a:ext cx="349636" cy="349589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-1719225" y="4066339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-827713" y="5408663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-1132327" y="6047767"/>
            <a:ext cx="592161" cy="59208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23" name="椭圆 22"/>
          <p:cNvSpPr/>
          <p:nvPr/>
        </p:nvSpPr>
        <p:spPr bwMode="auto">
          <a:xfrm>
            <a:off x="-1961628" y="6047767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-1089887" y="6568764"/>
            <a:ext cx="298495" cy="298455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-1961628" y="5530661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-538396" y="7165674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27" name="椭圆 26"/>
          <p:cNvSpPr/>
          <p:nvPr/>
        </p:nvSpPr>
        <p:spPr bwMode="auto">
          <a:xfrm>
            <a:off x="-1266206" y="3694647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200269" y="438808"/>
            <a:ext cx="6647763" cy="2692813"/>
          </a:xfrm>
          <a:prstGeom prst="rect">
            <a:avLst/>
          </a:prstGeom>
          <a:noFill/>
          <a:effectLst>
            <a:outerShdw blurRad="88900" dist="38100" dir="5400000" sx="102000" sy="102000" algn="t" rotWithShape="0">
              <a:prstClr val="black">
                <a:alpha val="4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76903" y="2866190"/>
            <a:ext cx="2236122" cy="338450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zh-CN" altLang="en-US" sz="1600" dirty="0">
                <a:solidFill>
                  <a:srgbClr val="5630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曾经我是你甜蜜的负担</a:t>
            </a:r>
          </a:p>
        </p:txBody>
      </p:sp>
      <p:sp>
        <p:nvSpPr>
          <p:cNvPr id="33" name="矩形 32"/>
          <p:cNvSpPr/>
          <p:nvPr/>
        </p:nvSpPr>
        <p:spPr>
          <a:xfrm>
            <a:off x="3935800" y="2866190"/>
            <a:ext cx="2236122" cy="338450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zh-CN" altLang="en-US" sz="1600" dirty="0">
                <a:solidFill>
                  <a:srgbClr val="5630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如今你是我温暖的牵挂</a:t>
            </a:r>
          </a:p>
        </p:txBody>
      </p:sp>
      <p:sp>
        <p:nvSpPr>
          <p:cNvPr id="34" name="矩形 33"/>
          <p:cNvSpPr/>
          <p:nvPr/>
        </p:nvSpPr>
        <p:spPr>
          <a:xfrm>
            <a:off x="1696040" y="3227098"/>
            <a:ext cx="3569588" cy="461523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" b="0" dirty="0">
                <a:solidFill>
                  <a:srgbClr val="5630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一丝真诚胜过千两黄金，一丝温暖能抵万里寒霜，一声问候送来温馨甜蜜，</a:t>
            </a:r>
            <a:endParaRPr lang="en-US" altLang="zh-CN" sz="800" b="0" dirty="0">
              <a:solidFill>
                <a:srgbClr val="5630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800" b="0" dirty="0">
                <a:solidFill>
                  <a:srgbClr val="5630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一条短信捎去我万般心意，你快乐是我最大的心愿，老爸，我爱你！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46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200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48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200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77778E-7 -3.82716E-6 C 0.06476 -0.05679 0.22066 -0.2787 0.38524 -0.34259 C 0.62153 -0.44506 0.75174 -0.30956 0.98698 -0.38395 C 1.22205 -0.45771 1.2559 -0.72284 1.32708 -0.81203 " pathEditMode="relative" rAng="0" ptsTypes="assa">
                                      <p:cBhvr>
                                        <p:cTn id="50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54" y="-4061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200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5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200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54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200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56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200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58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2.83951E-6 C 0.04861 -0.06297 0.15191 -0.31111 0.29149 -0.37809 C 0.50278 -0.47037 0.64132 -0.32161 0.83732 -0.40155 C 1.03316 -0.4821 1.13576 -0.77655 1.21441 -0.875 " pathEditMode="relative" rAng="0" ptsTypes="assa">
                                      <p:cBhvr>
                                        <p:cTn id="60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12" y="-4376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200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62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200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64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200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66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200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0.02315 C 0.04601 -0.04012 0.14393 -0.28827 0.27605 -0.35555 C 0.47605 -0.44753 0.60695 -0.29876 0.79271 -0.37901 C 0.97796 -0.45926 1.07518 -0.75401 1.14948 -0.85277 " pathEditMode="relative" rAng="0" ptsTypes="assa">
                                      <p:cBhvr>
                                        <p:cTn id="6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5" y="-437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200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70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F:\SUN孙艳下载即作\09.11要作相册绿色素材\Nipic_13127825_20150817154341161307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27766" y="0"/>
            <a:ext cx="139654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berg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218194" y="-1008544"/>
            <a:ext cx="11044641" cy="55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0642469">
            <a:off x="5065841" y="1468885"/>
            <a:ext cx="1974659" cy="13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21015849">
            <a:off x="120973" y="2205576"/>
            <a:ext cx="1412574" cy="12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 rot="21094117">
            <a:off x="2360476" y="2181162"/>
            <a:ext cx="1979551" cy="13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rot="21132281">
            <a:off x="7675970" y="861286"/>
            <a:ext cx="1482590" cy="11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4495813" y="3866750"/>
            <a:ext cx="4495813" cy="830741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在世界上有这么一个男人，小时候你怕他的威严，长大了你学他的沉稳；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你可以跟他耍赖不讲理，你也可以瞎胡闹闯祸，他批评你、训斥你，但他对你的爱却从未改变，这个人就是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</a:t>
            </a:r>
          </a:p>
        </p:txBody>
      </p:sp>
      <p:sp>
        <p:nvSpPr>
          <p:cNvPr id="24" name="矩形 23"/>
          <p:cNvSpPr/>
          <p:nvPr/>
        </p:nvSpPr>
        <p:spPr>
          <a:xfrm>
            <a:off x="7142907" y="3257338"/>
            <a:ext cx="2305047" cy="553827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zh-CN" altLang="en-US" sz="30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心存感激</a:t>
            </a:r>
          </a:p>
        </p:txBody>
      </p:sp>
      <p:pic>
        <p:nvPicPr>
          <p:cNvPr id="15" name="Picture 145" descr="蝴蝶飞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677307" y="3572361"/>
            <a:ext cx="1676109" cy="15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7" descr="蝴蝶飞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1828482" y="4072268"/>
            <a:ext cx="1218988" cy="11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6" descr="蝴蝶飞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905868" y="5143501"/>
            <a:ext cx="1066615" cy="9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48872 0 " pathEditMode="relative" rAng="0" ptsTypes="AA">
                                      <p:cBhvr>
                                        <p:cTn id="6" dur="12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6.66667E-6 -2.46914E-7 C -0.02362 -0.00124 -0.04723 -0.00247 0.00416 -0.02593 C 0.05555 -0.04939 0.19756 -0.14198 0.30833 -0.14074 C 0.41909 -0.13951 0.55208 0.01481 0.66874 -0.01852 C 0.78541 -0.05186 0.91527 -0.23148 1.00833 -0.34074 C 1.10138 -0.45 1.16423 -0.56204 1.22708 -0.67408 " pathEditMode="relative" ptsTypes="aaaaaA">
                                      <p:cBhvr>
                                        <p:cTn id="23" dur="7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2.77778E-7 -3.20988E-6 C -0.0533 -0.02839 -0.22552 -0.08518 -0.31996 -0.17098 C -0.41441 -0.25679 -0.48941 -0.38302 -0.56701 -0.51543 C -0.64462 -0.64784 -0.6809 -0.8608 -0.78559 -0.96543 C -0.89028 -1.07006 -1.10972 -1.10555 -1.19497 -1.14321 " pathEditMode="relative" rAng="0" ptsTypes="aaaaa">
                                      <p:cBhvr>
                                        <p:cTn id="25" dur="7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57" y="-5716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3.61111E-6 8.64198E-7 C -0.07865 -0.08333 -0.15729 -0.16667 -0.22812 -0.26667 C -0.29896 -0.36667 -0.33906 -0.55 -0.425 -0.6 C -0.51094 -0.65 -0.63385 -0.59722 -0.74375 -0.56667 C -0.85365 -0.53611 -0.97344 -0.41296 -1.08437 -0.41667 C -1.19531 -0.42037 -1.30243 -0.50463 -1.40938 -0.58889 " pathEditMode="relative" ptsTypes="aaaaaA">
                                      <p:cBhvr>
                                        <p:cTn id="27" dur="7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7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Administrator\Desktop\11284670_100319129000_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-380139" y="-491677"/>
            <a:ext cx="9751907" cy="61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210607" y="1255897"/>
            <a:ext cx="5294980" cy="3248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210210" y="1255897"/>
            <a:ext cx="5295774" cy="3298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2210210" y="1255896"/>
            <a:ext cx="5295774" cy="3324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2210210" y="1255896"/>
            <a:ext cx="5295774" cy="3351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7" name="Picture 161" descr="透明心形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57043" y="6621006"/>
            <a:ext cx="1371362" cy="10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2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7068543"/>
            <a:ext cx="761868" cy="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3" descr="透明心形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99766" y="6686074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4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90194" y="7078065"/>
            <a:ext cx="761868" cy="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5" descr="透明心形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18677" y="6697183"/>
            <a:ext cx="1066615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6" descr="透明心形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4895" y="6381368"/>
            <a:ext cx="1066615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7" descr="透明心形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58553" y="6305191"/>
            <a:ext cx="1371362" cy="10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8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48903" y="6457545"/>
            <a:ext cx="761868" cy="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9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20576" y="6609897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70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96529" y="6762250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71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06179" y="6762250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2" descr="透明心形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15829" y="6305191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73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72949" y="6609898"/>
            <a:ext cx="761868" cy="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74" descr="透明心形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397" y="6267103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istrator\Desktop\相册png\小叶子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34817" y="292834"/>
            <a:ext cx="1980856" cy="19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Administrator\Desktop\相册png\小叶子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1700000">
            <a:off x="6088119" y="3541567"/>
            <a:ext cx="1980856" cy="19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457120" y="961886"/>
            <a:ext cx="3048265" cy="1131051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一直陪伴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从未放手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感谢一路有你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3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3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4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5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5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5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6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6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7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7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7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8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-528163"/>
            <a:ext cx="9144000" cy="60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椭圆 25"/>
          <p:cNvSpPr/>
          <p:nvPr/>
        </p:nvSpPr>
        <p:spPr bwMode="auto">
          <a:xfrm>
            <a:off x="-1655945" y="5098746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27" name="椭圆 26"/>
          <p:cNvSpPr/>
          <p:nvPr/>
        </p:nvSpPr>
        <p:spPr bwMode="auto">
          <a:xfrm>
            <a:off x="-875678" y="4268638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28" name="椭圆 27"/>
          <p:cNvSpPr/>
          <p:nvPr/>
        </p:nvSpPr>
        <p:spPr bwMode="auto">
          <a:xfrm>
            <a:off x="-1799935" y="4946261"/>
            <a:ext cx="614465" cy="61438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-832894" y="4992545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1327610" y="4358982"/>
            <a:ext cx="587359" cy="587280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-1719225" y="4066339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-827713" y="5408663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-1132327" y="5776019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4" name="椭圆 33"/>
          <p:cNvSpPr/>
          <p:nvPr/>
        </p:nvSpPr>
        <p:spPr bwMode="auto">
          <a:xfrm>
            <a:off x="-1961628" y="6047767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-1388382" y="6568764"/>
            <a:ext cx="596990" cy="596910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-1961628" y="5530661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-538396" y="7165674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8" name="椭圆 37"/>
          <p:cNvSpPr/>
          <p:nvPr/>
        </p:nvSpPr>
        <p:spPr bwMode="auto">
          <a:xfrm>
            <a:off x="-1545011" y="3386412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51850" y="558628"/>
            <a:ext cx="3739216" cy="239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68892">
            <a:off x="333870" y="1671788"/>
            <a:ext cx="3638064" cy="252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8573">
            <a:off x="1288416" y="2312596"/>
            <a:ext cx="3634697" cy="258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2" name="Picture 3" descr="E:\我图PPT\00001PNG素材\父爱如山相册png\父爱文字616442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7175" y="920571"/>
            <a:ext cx="2706300" cy="2409973"/>
          </a:xfrm>
          <a:prstGeom prst="rect">
            <a:avLst/>
          </a:prstGeom>
          <a:noFill/>
          <a:effectLst>
            <a:outerShdw blurRad="254000" dist="38100" dir="5400000" sx="105000" sy="105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8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4.32099E-6 C 0.06111 -0.05679 0.20851 -0.27901 0.36406 -0.3429 C 0.58733 -0.44537 0.71042 -0.30987 0.93264 -0.38425 C 1.15486 -0.45802 1.18681 -0.72345 1.25399 -0.81265 " pathEditMode="relative" rAng="0" ptsTypes="assa">
                                      <p:cBhvr>
                                        <p:cTn id="10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91" y="-40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1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14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16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18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2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22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26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28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30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3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父亲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253" y="0"/>
            <a:ext cx="9162253" cy="52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组合 46"/>
          <p:cNvGrpSpPr/>
          <p:nvPr/>
        </p:nvGrpSpPr>
        <p:grpSpPr>
          <a:xfrm>
            <a:off x="1099550" y="2166232"/>
            <a:ext cx="3017893" cy="2163388"/>
            <a:chOff x="1634824" y="246053"/>
            <a:chExt cx="4084499" cy="292838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70982">
              <a:off x="1634824" y="246053"/>
              <a:ext cx="4084499" cy="2928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99"/>
            <p:cNvPicPr>
              <a:picLocks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 rot="20894016">
              <a:off x="1863864" y="493611"/>
              <a:ext cx="3683402" cy="2456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组合 49"/>
          <p:cNvGrpSpPr/>
          <p:nvPr/>
        </p:nvGrpSpPr>
        <p:grpSpPr>
          <a:xfrm>
            <a:off x="4830139" y="1070615"/>
            <a:ext cx="3017893" cy="2163388"/>
            <a:chOff x="1634824" y="246053"/>
            <a:chExt cx="4084499" cy="2928384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70982">
              <a:off x="1634824" y="246053"/>
              <a:ext cx="4084499" cy="2928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99"/>
            <p:cNvPicPr>
              <a:picLocks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 rot="20894016">
              <a:off x="1867543" y="507967"/>
              <a:ext cx="3673677" cy="239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4208629" y="2960874"/>
            <a:ext cx="2217640" cy="1589723"/>
            <a:chOff x="4748960" y="2011130"/>
            <a:chExt cx="4084499" cy="2928384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38911">
              <a:off x="4748960" y="2011130"/>
              <a:ext cx="4084499" cy="2928384"/>
            </a:xfrm>
            <a:prstGeom prst="rect">
              <a:avLst/>
            </a:prstGeom>
          </p:spPr>
        </p:pic>
        <p:pic>
          <p:nvPicPr>
            <p:cNvPr id="55" name="Picture 101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1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 rot="554546">
              <a:off x="4944148" y="2201687"/>
              <a:ext cx="3691018" cy="256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组合 55"/>
          <p:cNvGrpSpPr/>
          <p:nvPr/>
        </p:nvGrpSpPr>
        <p:grpSpPr>
          <a:xfrm rot="763080">
            <a:off x="2108668" y="513910"/>
            <a:ext cx="2077686" cy="1489397"/>
            <a:chOff x="-58957" y="1559127"/>
            <a:chExt cx="4084499" cy="2928384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38156">
              <a:off x="-58957" y="1559127"/>
              <a:ext cx="4084499" cy="2928384"/>
            </a:xfrm>
            <a:prstGeom prst="rect">
              <a:avLst/>
            </a:prstGeom>
          </p:spPr>
        </p:pic>
        <p:pic>
          <p:nvPicPr>
            <p:cNvPr id="58" name="Picture 101"/>
            <p:cNvPicPr>
              <a:picLocks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 rot="20974281">
              <a:off x="214830" y="1780701"/>
              <a:ext cx="3532497" cy="245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椭圆 58"/>
          <p:cNvSpPr/>
          <p:nvPr/>
        </p:nvSpPr>
        <p:spPr bwMode="auto">
          <a:xfrm>
            <a:off x="-1473994" y="4923058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60" name="椭圆 59"/>
          <p:cNvSpPr/>
          <p:nvPr/>
        </p:nvSpPr>
        <p:spPr bwMode="auto">
          <a:xfrm>
            <a:off x="-693727" y="4092950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61" name="椭圆 60"/>
          <p:cNvSpPr/>
          <p:nvPr/>
        </p:nvSpPr>
        <p:spPr bwMode="auto">
          <a:xfrm>
            <a:off x="-1617984" y="4770573"/>
            <a:ext cx="614465" cy="61438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椭圆 61"/>
          <p:cNvSpPr/>
          <p:nvPr/>
        </p:nvSpPr>
        <p:spPr bwMode="auto">
          <a:xfrm>
            <a:off x="-650942" y="4816858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 bwMode="auto">
          <a:xfrm>
            <a:off x="-1145659" y="4183294"/>
            <a:ext cx="587359" cy="587280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>
            <a:off x="-1537274" y="3890652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-645762" y="5232975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-950376" y="5600331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74" name="椭圆 73"/>
          <p:cNvSpPr/>
          <p:nvPr/>
        </p:nvSpPr>
        <p:spPr bwMode="auto">
          <a:xfrm>
            <a:off x="-1779677" y="5872079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" name="椭圆 74"/>
          <p:cNvSpPr/>
          <p:nvPr/>
        </p:nvSpPr>
        <p:spPr bwMode="auto">
          <a:xfrm>
            <a:off x="-1206430" y="6393076"/>
            <a:ext cx="596990" cy="596910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-1779676" y="5354973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-907935" y="2982927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78" name="椭圆 77"/>
          <p:cNvSpPr/>
          <p:nvPr/>
        </p:nvSpPr>
        <p:spPr bwMode="auto">
          <a:xfrm>
            <a:off x="-1363060" y="3210724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57603" y="3460813"/>
            <a:ext cx="2209416" cy="1015350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zh-CN" altLang="en-US" sz="15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一条路</a:t>
            </a:r>
            <a:endParaRPr lang="en-US" altLang="zh-CN" sz="15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5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一双鞋</a:t>
            </a:r>
            <a:endParaRPr lang="en-US" altLang="zh-CN" sz="15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5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一段人生</a:t>
            </a:r>
            <a:endParaRPr lang="en-US" altLang="zh-CN" sz="15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5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一生父爱</a:t>
            </a:r>
            <a:endParaRPr lang="en-US" altLang="zh-CN" sz="15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30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3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4.32099E-6 C 0.06111 -0.05679 0.20851 -0.27901 0.36406 -0.3429 C 0.58733 -0.44537 0.71042 -0.30987 0.93264 -0.38425 C 1.15486 -0.45802 1.18681 -0.72345 1.25399 -0.81265 " pathEditMode="relative" rAng="0" ptsTypes="assa">
                                      <p:cBhvr>
                                        <p:cTn id="34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91" y="-4064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36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38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40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42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44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46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48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50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52" dur="1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54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9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Administrator\Desktop\17961491_205729927000_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4320" y="-4128018"/>
            <a:ext cx="10571312" cy="98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429199" y="835768"/>
            <a:ext cx="4697665" cy="3125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Picture 9"/>
          <p:cNvPicPr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38997" y="743515"/>
            <a:ext cx="4935188" cy="3308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1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" contrast="18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472697" y="750511"/>
            <a:ext cx="5001487" cy="3323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381728" y="3532758"/>
            <a:ext cx="2361790" cy="1477299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有一种记忆可以很久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有一种思念可以很长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有一双手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那手心的舒适和温暖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让我一生无法忘怀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827" y="2724103"/>
            <a:ext cx="2305047" cy="553827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zh-CN" altLang="en-US" sz="30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父爱无边</a:t>
            </a:r>
          </a:p>
        </p:txBody>
      </p:sp>
      <p:sp>
        <p:nvSpPr>
          <p:cNvPr id="9" name="矩形 8"/>
          <p:cNvSpPr/>
          <p:nvPr/>
        </p:nvSpPr>
        <p:spPr>
          <a:xfrm>
            <a:off x="1524531" y="3130378"/>
            <a:ext cx="1352676" cy="323065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en-US" altLang="zh-CN" sz="1500" b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FATHER</a:t>
            </a:r>
            <a:endParaRPr lang="zh-CN" altLang="en-US" sz="1500" b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10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10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父亲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46320" y="1257003"/>
            <a:ext cx="2058537" cy="299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322897" y="814434"/>
            <a:ext cx="1483426" cy="171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209763" y="735428"/>
            <a:ext cx="1079633" cy="154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102635" y="1204954"/>
            <a:ext cx="1008829" cy="146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2581024" y="3717629"/>
            <a:ext cx="1225299" cy="815270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600717" y="2800280"/>
            <a:ext cx="1172747" cy="781726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6177569" y="2516792"/>
            <a:ext cx="1670463" cy="1120281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3025765" y="2826033"/>
            <a:ext cx="760688" cy="540907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4" descr="透明心形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57043" y="5972712"/>
            <a:ext cx="1371362" cy="10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5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420249"/>
            <a:ext cx="761868" cy="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6" descr="透明心形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799766" y="6037780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7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0194" y="6429771"/>
            <a:ext cx="761868" cy="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8" descr="透明心形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18677" y="6048889"/>
            <a:ext cx="1066615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9" descr="透明心形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4895" y="5733074"/>
            <a:ext cx="1066615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0" descr="透明心形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658553" y="5656897"/>
            <a:ext cx="1371362" cy="10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1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48903" y="5809251"/>
            <a:ext cx="761868" cy="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2" descr="透明心形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220576" y="5961603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3" descr="透明心形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096529" y="6113956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4" descr="透明心形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506179" y="6113956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5" descr="透明心形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915829" y="5656898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6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372949" y="5961604"/>
            <a:ext cx="761868" cy="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7" descr="透明心形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58397" y="5618809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5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5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5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6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6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7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7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8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8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9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9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9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10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父亲10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333248" y="1693021"/>
            <a:ext cx="1259781" cy="1259611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666711" y="1693021"/>
            <a:ext cx="1259781" cy="1259611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002679" y="1693021"/>
            <a:ext cx="1259781" cy="1259611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4009197" y="3028809"/>
            <a:ext cx="1259781" cy="1259611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306200" y="644964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/>
          <p:cNvPicPr>
            <a:picLocks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5058495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6076000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470490" y="3028809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Administrator\Desktop\清新相册模板\外国宝宝\070.pn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70154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/>
          <p:cNvPicPr>
            <a:picLocks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3809831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/>
          <p:cNvPicPr>
            <a:picLocks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3300801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5889584" y="3028809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/>
          <p:cNvPicPr>
            <a:picLocks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2239585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/>
          <p:cNvPicPr>
            <a:picLocks noChangeArrowheads="1"/>
          </p:cNvPicPr>
          <p:nvPr/>
        </p:nvPicPr>
        <p:blipFill>
          <a:blip r:embed="rId16" cstate="email"/>
          <a:stretch>
            <a:fillRect/>
          </a:stretch>
        </p:blipFill>
        <p:spPr bwMode="auto">
          <a:xfrm>
            <a:off x="5334366" y="3551247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/>
          <p:cNvPicPr>
            <a:picLocks noChangeArrowheads="1"/>
          </p:cNvPicPr>
          <p:nvPr/>
        </p:nvPicPr>
        <p:blipFill>
          <a:blip r:embed="rId17" cstate="email"/>
          <a:stretch>
            <a:fillRect/>
          </a:stretch>
        </p:blipFill>
        <p:spPr bwMode="auto">
          <a:xfrm>
            <a:off x="6658418" y="169302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/>
          <p:cNvPicPr>
            <a:picLocks noChangeArrowheads="1"/>
          </p:cNvPicPr>
          <p:nvPr/>
        </p:nvPicPr>
        <p:blipFill>
          <a:blip r:embed="rId18" cstate="email"/>
          <a:stretch>
            <a:fillRect/>
          </a:stretch>
        </p:blipFill>
        <p:spPr bwMode="auto">
          <a:xfrm>
            <a:off x="2151174" y="2200708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esktop\清新相册模板\外国宝宝\u=3370305176,1409558485&amp;fm=21&amp;gp=0.jpg"/>
          <p:cNvPicPr>
            <a:picLocks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936064" y="3028809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/>
          <p:cNvPicPr>
            <a:picLocks noChangeArrowheads="1"/>
          </p:cNvPicPr>
          <p:nvPr/>
        </p:nvPicPr>
        <p:blipFill>
          <a:blip r:embed="rId20" cstate="email"/>
          <a:stretch>
            <a:fillRect/>
          </a:stretch>
        </p:blipFill>
        <p:spPr bwMode="auto">
          <a:xfrm>
            <a:off x="3470490" y="3551247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/>
          <p:cNvPicPr>
            <a:picLocks noChangeArrowheads="1"/>
          </p:cNvPicPr>
          <p:nvPr/>
        </p:nvPicPr>
        <p:blipFill>
          <a:blip r:embed="rId21" cstate="email"/>
          <a:stretch>
            <a:fillRect/>
          </a:stretch>
        </p:blipFill>
        <p:spPr bwMode="auto">
          <a:xfrm>
            <a:off x="5567207" y="644964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2" descr="C:\Users\Administrator\Desktop\清新相册模板\外国宝宝\u=222155664,4036925749&amp;fm=21&amp;gp=0.jpg"/>
          <p:cNvPicPr>
            <a:picLocks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440592" y="4363964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rrowheads="1"/>
          </p:cNvPicPr>
          <p:nvPr/>
        </p:nvPicPr>
        <p:blipFill>
          <a:blip r:embed="rId23" cstate="email"/>
          <a:stretch>
            <a:fillRect/>
          </a:stretch>
        </p:blipFill>
        <p:spPr bwMode="auto">
          <a:xfrm>
            <a:off x="2151174" y="169302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/>
          <p:cNvPicPr>
            <a:picLocks noChangeArrowheads="1"/>
          </p:cNvPicPr>
          <p:nvPr/>
        </p:nvPicPr>
        <p:blipFill>
          <a:blip r:embed="rId24" cstate="email"/>
          <a:stretch>
            <a:fillRect/>
          </a:stretch>
        </p:blipFill>
        <p:spPr bwMode="auto">
          <a:xfrm>
            <a:off x="2766374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5"/>
          <p:cNvPicPr>
            <a:picLocks noChangeArrowheads="1"/>
          </p:cNvPicPr>
          <p:nvPr/>
        </p:nvPicPr>
        <p:blipFill>
          <a:blip r:embed="rId25" cstate="email"/>
          <a:stretch>
            <a:fillRect/>
          </a:stretch>
        </p:blipFill>
        <p:spPr bwMode="auto">
          <a:xfrm>
            <a:off x="6658418" y="2200708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9" descr="C:\Users\Administrator\Desktop\清新相册模板\外国宝宝\u=3370305176,1409558485&amp;fm=21&amp;gp=0.jpg"/>
          <p:cNvPicPr>
            <a:picLocks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082412" y="644964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Administrator\Desktop\清新相册模板\外国宝宝\070.pn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72892" y="644964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/>
          <p:cNvPicPr>
            <a:picLocks noChangeArrowheads="1"/>
          </p:cNvPicPr>
          <p:nvPr/>
        </p:nvPicPr>
        <p:blipFill>
          <a:blip r:embed="rId26" cstate="email"/>
          <a:stretch>
            <a:fillRect/>
          </a:stretch>
        </p:blipFill>
        <p:spPr bwMode="auto">
          <a:xfrm>
            <a:off x="6593029" y="1168671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/>
          <p:cNvPicPr>
            <a:picLocks noChangeArrowheads="1"/>
          </p:cNvPicPr>
          <p:nvPr/>
        </p:nvPicPr>
        <p:blipFill>
          <a:blip r:embed="rId27" cstate="email"/>
          <a:stretch>
            <a:fillRect/>
          </a:stretch>
        </p:blipFill>
        <p:spPr bwMode="auto">
          <a:xfrm>
            <a:off x="5339285" y="3028809"/>
            <a:ext cx="467919" cy="467856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/>
          <p:cNvSpPr/>
          <p:nvPr/>
        </p:nvSpPr>
        <p:spPr>
          <a:xfrm>
            <a:off x="1991350" y="5466456"/>
            <a:ext cx="4766277" cy="1476872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5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快速换照片小贴士：</a:t>
            </a:r>
            <a:endParaRPr lang="en-US" altLang="zh-CN" sz="1500" b="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5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此心形所用照片都为正方型，请在</a:t>
            </a:r>
            <a:r>
              <a:rPr lang="en-US" altLang="zh-CN" sz="15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PS</a:t>
            </a:r>
            <a:r>
              <a:rPr lang="zh-CN" altLang="en-US" sz="15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或其它软件中将您的照片裁成正方形，然后点击心形中照片右键“更改图片”替换照片。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762661" y="-774420"/>
            <a:ext cx="773618" cy="589706"/>
          </a:xfrm>
          <a:prstGeom prst="rect">
            <a:avLst/>
          </a:prstGeom>
          <a:effectLst>
            <a:outerShdw blurRad="50800" dist="38100" dir="135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9" cstate="email"/>
          <a:stretch>
            <a:fillRect/>
          </a:stretch>
        </p:blipFill>
        <p:spPr>
          <a:xfrm>
            <a:off x="1732496" y="-982390"/>
            <a:ext cx="887908" cy="676825"/>
          </a:xfrm>
          <a:prstGeom prst="rect">
            <a:avLst/>
          </a:prstGeom>
          <a:effectLst>
            <a:outerShdw blurRad="50800" dist="38100" dir="186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8195" name="Picture 3" descr="C:\Users\Administrator\Desktop\父与子剪影215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-75392" y="2770813"/>
            <a:ext cx="3932216" cy="24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30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30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2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29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29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29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 p14:presetBounceEnd="2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29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nodeType="withEffect" p14:presetBounceEnd="2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nodeType="withEffect" p14:presetBounceEnd="29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4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4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2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2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5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fill="hold" nodeType="withEffect" p14:presetBounceEnd="29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5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6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6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29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fill="hold" nodeType="withEffect" p14:presetBounceEnd="29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7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 p14:presetBounceEnd="2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 p14:presetBounceEnd="29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29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8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8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29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8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8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fill="hold" nodeType="withEffect" p14:presetBounceEnd="2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9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9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29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9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9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fill="hold" nodeType="withEffect" p14:presetBounceEnd="29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9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0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 p14:presetBounceEnd="2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0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0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 p14:presetBounceEnd="29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0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0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 p14:presetBounceEnd="29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nodeType="withEffect" p14:presetBounceEnd="2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7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77778E-6 9.0207E-7 L 0.13316 0.25919 C 0.16111 0.31449 0.20555 0.3738 0.25121 0.42323 C 0.29253 0.46617 0.33628 0.41427 0.38125 0.51467 C 0.42604 0.61538 0.49166 0.91906 0.52066 1.02564 " pathEditMode="relative" rAng="0" ptsTypes="FffsF">
                                          <p:cBhvr>
                                            <p:cTn id="118" dur="4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24" y="51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8" presetClass="emph" presetSubtype="0" accel="32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20" dur="4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37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0.05868 -0.12203 L 0.13646 0.3012 C 0.15312 0.39048 0.19392 0.48903 0.24462 0.57213 C 0.29132 0.64349 0.46076 0.99042 0.50052 1.0519 " pathEditMode="relative" rAng="0" ptsTypes="FffF">
                                          <p:cBhvr>
                                            <p:cTn id="122" dur="4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83" y="586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accel="3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4" dur="4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30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30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7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77778E-6 9.0207E-7 L 0.13316 0.25919 C 0.16111 0.31449 0.20555 0.3738 0.25121 0.42323 C 0.29253 0.46617 0.33628 0.41427 0.38125 0.51467 C 0.42604 0.61538 0.49166 0.91906 0.52066 1.02564 " pathEditMode="relative" rAng="0" ptsTypes="FffsF">
                                          <p:cBhvr>
                                            <p:cTn id="118" dur="4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24" y="512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8" presetClass="emph" presetSubtype="0" accel="32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20" dur="4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37" presetClass="path" presetSubtype="0" accel="50000" decel="5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0.05868 -0.12203 L 0.13646 0.3012 C 0.15312 0.39048 0.19392 0.48903 0.24462 0.57213 C 0.29132 0.64349 0.46076 0.99042 0.50052 1.0519 " pathEditMode="relative" rAng="0" ptsTypes="FffF">
                                          <p:cBhvr>
                                            <p:cTn id="122" dur="4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83" y="586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accel="3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4" dur="4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067409" y="1429103"/>
            <a:ext cx="543645" cy="1815322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一</a:t>
            </a:r>
            <a:endParaRPr lang="en-US" altLang="zh-CN" sz="2800" dirty="0">
              <a:solidFill>
                <a:schemeClr val="bg1">
                  <a:lumMod val="2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</a:effectLst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起</a:t>
            </a:r>
            <a:endParaRPr lang="en-US" altLang="zh-CN" sz="2800" dirty="0">
              <a:solidFill>
                <a:schemeClr val="bg1">
                  <a:lumMod val="2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</a:effectLst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走</a:t>
            </a:r>
            <a:endParaRPr lang="en-US" altLang="zh-CN" sz="2800" dirty="0">
              <a:solidFill>
                <a:schemeClr val="bg1">
                  <a:lumMod val="2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</a:effectLst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过</a:t>
            </a:r>
            <a:endParaRPr lang="en-US" altLang="zh-CN" sz="2800" dirty="0">
              <a:solidFill>
                <a:schemeClr val="bg1">
                  <a:lumMod val="2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1856" y="1124397"/>
            <a:ext cx="545247" cy="1384568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那</a:t>
            </a:r>
            <a:endParaRPr lang="en-US" altLang="zh-CN" sz="2800" dirty="0">
              <a:solidFill>
                <a:schemeClr val="bg1">
                  <a:lumMod val="2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</a:effectLst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些</a:t>
            </a:r>
            <a:endParaRPr lang="en-US" altLang="zh-CN" sz="2800" dirty="0">
              <a:solidFill>
                <a:schemeClr val="bg1">
                  <a:lumMod val="2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</a:effectLst>
              <a:latin typeface="方正静蕾简体" pitchFamily="2" charset="-122"/>
              <a:ea typeface="方正静蕾简体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2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</a:effectLst>
                <a:latin typeface="方正静蕾简体" pitchFamily="2" charset="-122"/>
                <a:ea typeface="方正静蕾简体" pitchFamily="2" charset="-122"/>
              </a:rPr>
              <a:t>年</a:t>
            </a:r>
          </a:p>
        </p:txBody>
      </p:sp>
      <p:pic>
        <p:nvPicPr>
          <p:cNvPr id="20" name="Picture 4" descr="C:\Users\Administrator\Desktop\srdgw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5206" y="0"/>
            <a:ext cx="9189206" cy="520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665621" y="716359"/>
            <a:ext cx="5508152" cy="3675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12" descr="线条竖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114880" y="-2882912"/>
            <a:ext cx="11277230" cy="104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线条竖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9397" y="-2913750"/>
            <a:ext cx="7842475" cy="106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516355" y="3092677"/>
            <a:ext cx="1299455" cy="1299280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691887" y="3095775"/>
            <a:ext cx="1321393" cy="1277345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2098636" y="3095775"/>
            <a:ext cx="1321393" cy="1277345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Users\Administrator\Desktop\534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4" y="-57923"/>
            <a:ext cx="9142412" cy="523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椭圆 16"/>
          <p:cNvSpPr/>
          <p:nvPr/>
        </p:nvSpPr>
        <p:spPr bwMode="auto">
          <a:xfrm>
            <a:off x="-1655945" y="5098746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18" name="椭圆 17"/>
          <p:cNvSpPr/>
          <p:nvPr/>
        </p:nvSpPr>
        <p:spPr bwMode="auto">
          <a:xfrm>
            <a:off x="-875678" y="4268638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19" name="椭圆 18"/>
          <p:cNvSpPr/>
          <p:nvPr/>
        </p:nvSpPr>
        <p:spPr bwMode="auto">
          <a:xfrm>
            <a:off x="-1799935" y="4946261"/>
            <a:ext cx="614465" cy="61438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-832894" y="4992545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-1327610" y="4358982"/>
            <a:ext cx="587359" cy="587280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-1719225" y="4066339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-827713" y="5408663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1132327" y="5776019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1" name="椭圆 30"/>
          <p:cNvSpPr/>
          <p:nvPr/>
        </p:nvSpPr>
        <p:spPr bwMode="auto">
          <a:xfrm>
            <a:off x="-1961628" y="6047767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-1388382" y="6568764"/>
            <a:ext cx="596990" cy="596910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-1961628" y="5530661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-538396" y="7165674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5" name="椭圆 34"/>
          <p:cNvSpPr/>
          <p:nvPr/>
        </p:nvSpPr>
        <p:spPr bwMode="auto">
          <a:xfrm>
            <a:off x="-1545011" y="3386412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" name="照片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95072">
            <a:off x="348020" y="912350"/>
            <a:ext cx="3433459" cy="205355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照片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116">
            <a:off x="5435015" y="1548328"/>
            <a:ext cx="2358998" cy="1603902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照片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20848">
            <a:off x="2331822" y="2579332"/>
            <a:ext cx="3158600" cy="212650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851518" y="667338"/>
            <a:ext cx="2951394" cy="584747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不知不觉您鬓角露了白发</a:t>
            </a:r>
          </a:p>
          <a:p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    不声不响您眼角上添了皱纹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6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4.32099E-6 C 0.06111 -0.05679 0.20851 -0.27901 0.36406 -0.3429 C 0.58733 -0.44537 0.71042 -0.30987 0.93264 -0.38425 C 1.15486 -0.45802 1.18681 -0.72345 1.25399 -0.81265 " pathEditMode="relative" rAng="0" ptsTypes="assa">
                                      <p:cBhvr>
                                        <p:cTn id="1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91" y="-40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14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16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18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20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22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2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2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2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父亲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我图PPT\00001PNG素材\同学录png\61155.png"/>
          <p:cNvPicPr>
            <a:picLocks noChangeAspect="1" noChangeArrowheads="1"/>
          </p:cNvPicPr>
          <p:nvPr/>
        </p:nvPicPr>
        <p:blipFill rotWithShape="1">
          <a:blip r:embed="rId4" cstate="screen"/>
          <a:srcRect t="-97564"/>
          <a:stretch>
            <a:fillRect/>
          </a:stretch>
        </p:blipFill>
        <p:spPr bwMode="auto">
          <a:xfrm flipH="1">
            <a:off x="-75393" y="1883236"/>
            <a:ext cx="5029296" cy="32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照片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86294" flipH="1">
            <a:off x="809582" y="795555"/>
            <a:ext cx="2332258" cy="1552533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照片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968">
            <a:off x="2305239" y="1562094"/>
            <a:ext cx="1974102" cy="1468342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照片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79708">
            <a:off x="1812883" y="3254030"/>
            <a:ext cx="2370582" cy="143257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5562428" y="3181162"/>
            <a:ext cx="3261866" cy="1384568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山还是那座山</a:t>
            </a:r>
            <a:endParaRPr lang="en-US" altLang="zh-CN" sz="1200" b="0" dirty="0"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梁也还是那道梁</a:t>
            </a:r>
            <a:endParaRPr lang="en-US" altLang="zh-CN" sz="1200" b="0" dirty="0"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只是父亲的脸上已爬满皱纹</a:t>
            </a:r>
            <a:endParaRPr lang="en-US" altLang="zh-CN" sz="1200" b="0" dirty="0"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脊背也不再挺拔</a:t>
            </a:r>
            <a:endParaRPr lang="en-US" altLang="zh-CN" sz="1200" b="0" dirty="0"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岁月的流逝</a:t>
            </a:r>
            <a:endParaRPr lang="en-US" altLang="zh-CN" sz="1200" b="0" dirty="0"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生活的压力改变了父亲的容颜</a:t>
            </a:r>
            <a:endParaRPr lang="en-US" altLang="zh-CN" sz="1200" b="0" dirty="0"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不变的是父亲对家庭的责任和对子女无私的爱</a:t>
            </a:r>
          </a:p>
        </p:txBody>
      </p:sp>
      <p:sp>
        <p:nvSpPr>
          <p:cNvPr id="41" name="椭圆 40"/>
          <p:cNvSpPr/>
          <p:nvPr/>
        </p:nvSpPr>
        <p:spPr bwMode="auto">
          <a:xfrm>
            <a:off x="-1473994" y="4923058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46" name="椭圆 45"/>
          <p:cNvSpPr/>
          <p:nvPr/>
        </p:nvSpPr>
        <p:spPr bwMode="auto">
          <a:xfrm>
            <a:off x="-693727" y="4092950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47" name="椭圆 46"/>
          <p:cNvSpPr/>
          <p:nvPr/>
        </p:nvSpPr>
        <p:spPr bwMode="auto">
          <a:xfrm>
            <a:off x="-1617984" y="4770573"/>
            <a:ext cx="614465" cy="61438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-650942" y="4816858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-1145659" y="4183294"/>
            <a:ext cx="587359" cy="587280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椭圆 49"/>
          <p:cNvSpPr/>
          <p:nvPr/>
        </p:nvSpPr>
        <p:spPr bwMode="auto">
          <a:xfrm>
            <a:off x="-1537274" y="3890652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椭圆 50"/>
          <p:cNvSpPr/>
          <p:nvPr/>
        </p:nvSpPr>
        <p:spPr bwMode="auto">
          <a:xfrm>
            <a:off x="-645762" y="5232975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-950376" y="5600331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53" name="椭圆 52"/>
          <p:cNvSpPr/>
          <p:nvPr/>
        </p:nvSpPr>
        <p:spPr bwMode="auto">
          <a:xfrm>
            <a:off x="-1779677" y="5872079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-1206430" y="6393076"/>
            <a:ext cx="596990" cy="596910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 bwMode="auto">
          <a:xfrm>
            <a:off x="-1779676" y="5354973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-907935" y="2982927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57" name="椭圆 56"/>
          <p:cNvSpPr/>
          <p:nvPr/>
        </p:nvSpPr>
        <p:spPr bwMode="auto">
          <a:xfrm>
            <a:off x="-1363060" y="3210724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4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34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36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4.32099E-6 C 0.06111 -0.05679 0.20851 -0.27901 0.36406 -0.3429 C 0.58733 -0.44537 0.71042 -0.30987 0.93264 -0.38425 C 1.15486 -0.45802 1.18681 -0.72345 1.25399 -0.81265 " pathEditMode="relative" rAng="0" ptsTypes="assa">
                                      <p:cBhvr>
                                        <p:cTn id="38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91" y="-406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4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42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44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46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48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5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52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54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56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5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istrator\Desktop\父亲08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51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733946" y="895867"/>
            <a:ext cx="4571206" cy="1823013"/>
          </a:xfrm>
          <a:prstGeom prst="rect">
            <a:avLst/>
          </a:prstGeom>
        </p:spPr>
        <p:txBody>
          <a:bodyPr lIns="91413" tIns="45706" rIns="91413" bIns="45706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方正静蕾简体" pitchFamily="2" charset="-122"/>
                <a:ea typeface="方正静蕾简体" pitchFamily="2" charset="-122"/>
              </a:rPr>
              <a:t>你从不说爱我，但你演技不好，藏不住满满的关怀，</a:t>
            </a: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方正静蕾简体" pitchFamily="2" charset="-122"/>
                <a:ea typeface="方正静蕾简体" pitchFamily="2" charset="-122"/>
              </a:rPr>
              <a:t>我问飞翔是什么感觉，你就将我抛起来，</a:t>
            </a: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方正静蕾简体" pitchFamily="2" charset="-122"/>
                <a:ea typeface="方正静蕾简体" pitchFamily="2" charset="-122"/>
              </a:rPr>
              <a:t>一年又一年，直到你抱不起我，直到你渐生白发，</a:t>
            </a: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方正静蕾简体" pitchFamily="2" charset="-122"/>
                <a:ea typeface="方正静蕾简体" pitchFamily="2" charset="-122"/>
              </a:rPr>
              <a:t>你没说，但我知道，你要牵着我一直走天涯，</a:t>
            </a:r>
          </a:p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方正静蕾简体" pitchFamily="2" charset="-122"/>
                <a:ea typeface="方正静蕾简体" pitchFamily="2" charset="-122"/>
              </a:rPr>
              <a:t>用你的白发换来我的青春，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33945" y="1252171"/>
            <a:ext cx="4418833" cy="1371177"/>
            <a:chOff x="4115594" y="1581944"/>
            <a:chExt cx="4419600" cy="1339850"/>
          </a:xfrm>
        </p:grpSpPr>
        <p:cxnSp>
          <p:nvCxnSpPr>
            <p:cNvPr id="4" name="直接连接符 3"/>
            <p:cNvCxnSpPr/>
            <p:nvPr/>
          </p:nvCxnSpPr>
          <p:spPr bwMode="auto">
            <a:xfrm>
              <a:off x="4115594" y="1916907"/>
              <a:ext cx="441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 bwMode="auto">
            <a:xfrm>
              <a:off x="4115594" y="1581944"/>
              <a:ext cx="441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4115594" y="2251870"/>
              <a:ext cx="441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4115594" y="2586833"/>
              <a:ext cx="441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4115594" y="2921794"/>
              <a:ext cx="441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4" name="矩形 13"/>
          <p:cNvSpPr/>
          <p:nvPr/>
        </p:nvSpPr>
        <p:spPr>
          <a:xfrm>
            <a:off x="3733946" y="2755853"/>
            <a:ext cx="4571206" cy="584595"/>
          </a:xfrm>
          <a:prstGeom prst="rect">
            <a:avLst/>
          </a:prstGeom>
        </p:spPr>
        <p:txBody>
          <a:bodyPr lIns="91413" tIns="45706" rIns="91413" bIns="45706">
            <a:spAutoFit/>
          </a:bodyPr>
          <a:lstStyle/>
          <a:p>
            <a:pPr algn="l"/>
            <a:r>
              <a:rPr lang="zh-CN" altLang="en-US" sz="3200" dirty="0">
                <a:solidFill>
                  <a:srgbClr val="3F2307"/>
                </a:solidFill>
                <a:latin typeface="方正静蕾简体" pitchFamily="2" charset="-122"/>
                <a:ea typeface="方正静蕾简体" pitchFamily="2" charset="-122"/>
              </a:rPr>
              <a:t>老爸，我爱你！</a:t>
            </a:r>
          </a:p>
        </p:txBody>
      </p:sp>
      <p:pic>
        <p:nvPicPr>
          <p:cNvPr id="5127" name="Picture 7" descr="F:\SUN孙艳下载即作\10.29父爱如山\父子照片\201209191227254418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362" y="3378339"/>
            <a:ext cx="2057043" cy="1308102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3" descr="C:\Users\Administrator\Desktop\fgber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4296" y="-551485"/>
            <a:ext cx="3124451" cy="32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线条竖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35788" y="-4511599"/>
            <a:ext cx="11277230" cy="104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线条竖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5551" y="-4511598"/>
            <a:ext cx="7842475" cy="106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线条竖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732358" y="-4511599"/>
            <a:ext cx="11277230" cy="104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线条竖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2827" y="-4511598"/>
            <a:ext cx="7842475" cy="106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8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73" fill="hold">
                                          <p:stCondLst>
                                            <p:cond delay="273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73" fill="hold">
                                          <p:stCondLst>
                                            <p:cond delay="547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73" fill="hold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73" fill="hold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我图PPT\00001PNG素材\父爱如山相册png\父亲12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2"/>
          <p:cNvSpPr txBox="1"/>
          <p:nvPr/>
        </p:nvSpPr>
        <p:spPr>
          <a:xfrm>
            <a:off x="2895891" y="1048220"/>
            <a:ext cx="3390083" cy="1630713"/>
          </a:xfrm>
          <a:prstGeom prst="rect">
            <a:avLst/>
          </a:prstGeom>
          <a:noFill/>
          <a:effectLst/>
        </p:spPr>
        <p:txBody>
          <a:bodyPr wrap="none" lIns="91413" tIns="45706" rIns="91413" bIns="45706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0" kern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</a:effectLst>
                <a:latin typeface="汉仪颜楷繁" pitchFamily="49" charset="-122"/>
                <a:ea typeface="汉仪颜楷繁" pitchFamily="49" charset="-122"/>
              </a:rPr>
              <a:t>谨此献给</a:t>
            </a:r>
            <a:endParaRPr lang="en-US" altLang="zh-CN" sz="5000" b="0" kern="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</a:effectLst>
              <a:latin typeface="汉仪颜楷繁" pitchFamily="49" charset="-122"/>
              <a:ea typeface="汉仪颜楷繁" pitchFamily="49" charset="-12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0" b="0" kern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</a:effectLst>
                <a:latin typeface="汉仪颜楷繁" pitchFamily="49" charset="-122"/>
                <a:ea typeface="汉仪颜楷繁" pitchFamily="49" charset="-122"/>
              </a:rPr>
              <a:t>伟大的父亲</a:t>
            </a:r>
          </a:p>
        </p:txBody>
      </p:sp>
      <p:sp>
        <p:nvSpPr>
          <p:cNvPr id="18" name="文字2"/>
          <p:cNvSpPr txBox="1"/>
          <p:nvPr/>
        </p:nvSpPr>
        <p:spPr>
          <a:xfrm>
            <a:off x="2597126" y="2827328"/>
            <a:ext cx="4108104" cy="353834"/>
          </a:xfrm>
          <a:prstGeom prst="rect">
            <a:avLst/>
          </a:prstGeom>
          <a:noFill/>
          <a:effectLst/>
        </p:spPr>
        <p:txBody>
          <a:bodyPr wrap="none" lIns="91413" tIns="45706" rIns="91413" bIns="45706" rtlCol="0">
            <a:spAutoFit/>
          </a:bodyPr>
          <a:lstStyle/>
          <a:p>
            <a:pPr algn="ctr"/>
            <a:r>
              <a:rPr lang="zh-CN" altLang="en-US" sz="17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祝爸爸身体健康、事事顺心、永远快乐！</a:t>
            </a:r>
          </a:p>
        </p:txBody>
      </p:sp>
      <p:pic>
        <p:nvPicPr>
          <p:cNvPr id="14338" name="Picture 2" descr="E:\我图PPT\00001PNG素材\父爱如山相册png\双手546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88025" y="3104986"/>
            <a:ext cx="3331524" cy="23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-684886" y="-620735"/>
            <a:ext cx="10271562" cy="57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3269" y="709215"/>
            <a:ext cx="5085689" cy="3296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9"/>
          <p:cNvPicPr>
            <a:picLocks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71273" y="769380"/>
            <a:ext cx="5010143" cy="347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14"/>
          <p:cNvPicPr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825027" y="819691"/>
            <a:ext cx="5041794" cy="3315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552856" y="2800279"/>
            <a:ext cx="2133230" cy="1423507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34102" y="1398781"/>
            <a:ext cx="1802460" cy="136719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椭圆 12"/>
          <p:cNvSpPr/>
          <p:nvPr/>
        </p:nvSpPr>
        <p:spPr bwMode="auto">
          <a:xfrm>
            <a:off x="-1655945" y="5098746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14" name="椭圆 13"/>
          <p:cNvSpPr/>
          <p:nvPr/>
        </p:nvSpPr>
        <p:spPr bwMode="auto">
          <a:xfrm>
            <a:off x="-875678" y="4268638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15" name="椭圆 14"/>
          <p:cNvSpPr/>
          <p:nvPr/>
        </p:nvSpPr>
        <p:spPr bwMode="auto">
          <a:xfrm>
            <a:off x="-1799935" y="4946261"/>
            <a:ext cx="614465" cy="61438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-832894" y="4992545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-1327610" y="4358982"/>
            <a:ext cx="587359" cy="587280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-1719225" y="4066339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-827713" y="5408663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-1132327" y="5776019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27" name="椭圆 26"/>
          <p:cNvSpPr/>
          <p:nvPr/>
        </p:nvSpPr>
        <p:spPr bwMode="auto">
          <a:xfrm>
            <a:off x="-1961628" y="6047767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-1388382" y="6568764"/>
            <a:ext cx="596990" cy="596910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-1961628" y="5530661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-538396" y="7165674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1" name="椭圆 30"/>
          <p:cNvSpPr/>
          <p:nvPr/>
        </p:nvSpPr>
        <p:spPr bwMode="auto">
          <a:xfrm>
            <a:off x="-1545011" y="3386412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84 0.0023 C 0.05274 -0.04893 0.18496 -0.24811 0.32424 -0.30554 C 0.52432 -0.39766 0.63462 -0.2759 0.83371 -0.34275 C 1.03281 -0.40915 1.06151 -0.64737 1.12147 -0.72755 " pathEditMode="relative" rAng="0" ptsTypes="assa">
                                      <p:cBhvr>
                                        <p:cTn id="1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65" y="-36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12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14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1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1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2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2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24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26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28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30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父亲65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24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32" y="-18250"/>
            <a:ext cx="9142644" cy="5143500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17656" y="611915"/>
            <a:ext cx="3074397" cy="1729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矩形 33"/>
          <p:cNvSpPr/>
          <p:nvPr/>
        </p:nvSpPr>
        <p:spPr>
          <a:xfrm>
            <a:off x="4724374" y="591161"/>
            <a:ext cx="3199844" cy="784588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r"/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有一种爱炽热如炬却深沉似铁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有一种爱呵护伟岸如山更宽广似海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有一种爱叫做父亲！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13" descr="气泡透明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3918" y="3588329"/>
            <a:ext cx="741233" cy="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2300244" y="1732335"/>
            <a:ext cx="2451943" cy="169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6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549245" y="3028809"/>
            <a:ext cx="2641822" cy="1672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气泡透明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50206" y="3318617"/>
            <a:ext cx="1572940" cy="16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气泡透明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15432" y="743515"/>
            <a:ext cx="1752296" cy="19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气泡透明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189697" y="43791"/>
            <a:ext cx="1004713" cy="10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气泡透明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29351" y="175275"/>
            <a:ext cx="1136453" cy="12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气泡透明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249049" y="1199596"/>
            <a:ext cx="1579288" cy="16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气泡透明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34101" y="2751559"/>
            <a:ext cx="1018658" cy="11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气泡透明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473749" y="1880765"/>
            <a:ext cx="2141165" cy="22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8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8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80" fill="hold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8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父亲13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照片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37" y="819691"/>
            <a:ext cx="2628489" cy="170158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照片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838313">
            <a:off x="6088255" y="1375266"/>
            <a:ext cx="2456715" cy="155734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照片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271309">
            <a:off x="2536935" y="2265168"/>
            <a:ext cx="3254569" cy="2125712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54" descr="透明心形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57043" y="6621006"/>
            <a:ext cx="1371362" cy="10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5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7068543"/>
            <a:ext cx="761868" cy="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6" descr="透明心形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99766" y="6686074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7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90194" y="7078065"/>
            <a:ext cx="761868" cy="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8" descr="透明心形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18677" y="6697183"/>
            <a:ext cx="1066615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9" descr="透明心形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4895" y="6381368"/>
            <a:ext cx="1066615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0" descr="透明心形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58553" y="6305191"/>
            <a:ext cx="1371362" cy="10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1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48903" y="6457545"/>
            <a:ext cx="761868" cy="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2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20576" y="6609897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3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96529" y="6762250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4" descr="透明心形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06179" y="6762250"/>
            <a:ext cx="533307" cy="3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5" descr="透明心形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15829" y="6305191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6" descr="透明心形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72949" y="6609898"/>
            <a:ext cx="761868" cy="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7" descr="透明心形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397" y="6267103"/>
            <a:ext cx="1295175" cy="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5714802" y="3485868"/>
            <a:ext cx="3199844" cy="553827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r"/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曾经，我是你甜蜜的负担；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如今，你是我温暖的牵挂。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4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5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5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5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6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6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6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7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7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7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7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21600000">
                                      <p:cBhvr>
                                        <p:cTn id="7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C:\Users\Administrator\Desktop\Nipic_11624852_20141216145552809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84635" y="-1237074"/>
            <a:ext cx="10571311" cy="64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53168" y="363764"/>
            <a:ext cx="5949620" cy="395421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255161" y="2150406"/>
            <a:ext cx="2725934" cy="217340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6326289" y="1139381"/>
            <a:ext cx="2305047" cy="861508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zh-CN" altLang="en-US" sz="50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父爱</a:t>
            </a:r>
            <a:r>
              <a:rPr lang="zh-CN" altLang="en-US" sz="30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如山</a:t>
            </a:r>
          </a:p>
        </p:txBody>
      </p:sp>
      <p:sp>
        <p:nvSpPr>
          <p:cNvPr id="27" name="矩形 26"/>
          <p:cNvSpPr/>
          <p:nvPr/>
        </p:nvSpPr>
        <p:spPr>
          <a:xfrm>
            <a:off x="4038693" y="546259"/>
            <a:ext cx="2209416" cy="1492255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父爱如伞</a:t>
            </a:r>
            <a:endParaRPr lang="en-US" altLang="zh-CN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为我遮风挡雨</a:t>
            </a:r>
            <a:endParaRPr lang="en-US" altLang="zh-CN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父爱如雨</a:t>
            </a:r>
            <a:endParaRPr lang="en-US" altLang="zh-CN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为我濯洗心灵</a:t>
            </a:r>
            <a:endParaRPr lang="en-US" altLang="zh-CN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父爱如路</a:t>
            </a:r>
            <a:endParaRPr lang="en-US" altLang="zh-CN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伴我走完人生</a:t>
            </a:r>
            <a:endParaRPr lang="en-US" altLang="zh-CN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父爱，与青山同在</a:t>
            </a:r>
            <a:r>
              <a:rPr lang="en-US" altLang="zh-CN" sz="13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3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4918" y="225777"/>
            <a:ext cx="950817" cy="9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659694" y="388157"/>
            <a:ext cx="1802134" cy="18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04898" y="1808219"/>
            <a:ext cx="1348182" cy="1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-76804" y="-65788"/>
            <a:ext cx="9372384" cy="52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26745" y="754849"/>
            <a:ext cx="3934323" cy="2604170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5867175" y="1077848"/>
            <a:ext cx="2514163" cy="1958171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995845" y="2056935"/>
            <a:ext cx="1525822" cy="2211362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" name="矩形 33"/>
          <p:cNvSpPr/>
          <p:nvPr/>
        </p:nvSpPr>
        <p:spPr>
          <a:xfrm>
            <a:off x="487993" y="4019103"/>
            <a:ext cx="3093580" cy="584595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pPr algn="l"/>
            <a:r>
              <a:rPr lang="zh-CN" altLang="en-US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硬笔楷书简体" pitchFamily="65" charset="-122"/>
                <a:ea typeface="方正硬笔楷书简体" pitchFamily="65" charset="-122"/>
              </a:rPr>
              <a:t>一份最美好的回忆！</a:t>
            </a:r>
            <a:endParaRPr lang="en-US" altLang="zh-CN" sz="1600" dirty="0">
              <a:solidFill>
                <a:schemeClr val="accent2">
                  <a:lumMod val="40000"/>
                  <a:lumOff val="60000"/>
                </a:schemeClr>
              </a:solidFill>
              <a:latin typeface="方正硬笔楷书简体" pitchFamily="65" charset="-122"/>
              <a:ea typeface="方正硬笔楷书简体" pitchFamily="65" charset="-122"/>
            </a:endParaRPr>
          </a:p>
          <a:p>
            <a:pPr algn="l"/>
            <a:r>
              <a:rPr lang="en-US" altLang="zh-CN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硬笔楷书简体" pitchFamily="65" charset="-122"/>
                <a:ea typeface="方正硬笔楷书简体" pitchFamily="65" charset="-122"/>
              </a:rPr>
              <a:t>            </a:t>
            </a:r>
            <a:r>
              <a:rPr lang="zh-CN" altLang="en-US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方正硬笔楷书简体" pitchFamily="65" charset="-122"/>
                <a:ea typeface="方正硬笔楷书简体" pitchFamily="65" charset="-122"/>
              </a:rPr>
              <a:t>怀念那共度的欢乐时光。</a:t>
            </a:r>
          </a:p>
        </p:txBody>
      </p:sp>
      <p:sp>
        <p:nvSpPr>
          <p:cNvPr id="35" name="椭圆 34"/>
          <p:cNvSpPr/>
          <p:nvPr/>
        </p:nvSpPr>
        <p:spPr bwMode="auto">
          <a:xfrm>
            <a:off x="-1655945" y="5098746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6" name="椭圆 35"/>
          <p:cNvSpPr/>
          <p:nvPr/>
        </p:nvSpPr>
        <p:spPr bwMode="auto">
          <a:xfrm>
            <a:off x="-875678" y="4268638"/>
            <a:ext cx="349850" cy="34980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37" name="椭圆 36"/>
          <p:cNvSpPr/>
          <p:nvPr/>
        </p:nvSpPr>
        <p:spPr bwMode="auto">
          <a:xfrm>
            <a:off x="-1799935" y="4946261"/>
            <a:ext cx="614465" cy="61438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-832894" y="4992545"/>
            <a:ext cx="399647" cy="39959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-1327610" y="4358982"/>
            <a:ext cx="587359" cy="587280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-1719225" y="4066339"/>
            <a:ext cx="202325" cy="202298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-827713" y="5408663"/>
            <a:ext cx="174925" cy="174901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-1132327" y="5776019"/>
            <a:ext cx="863946" cy="86382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43" name="椭圆 42"/>
          <p:cNvSpPr/>
          <p:nvPr/>
        </p:nvSpPr>
        <p:spPr bwMode="auto">
          <a:xfrm>
            <a:off x="-1961628" y="6047767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-1388382" y="6568764"/>
            <a:ext cx="596990" cy="596910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 bwMode="auto">
          <a:xfrm>
            <a:off x="-1961628" y="5530661"/>
            <a:ext cx="343565" cy="343519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-538396" y="7165674"/>
            <a:ext cx="174925" cy="17490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/>
          </a:p>
        </p:txBody>
      </p:sp>
      <p:sp>
        <p:nvSpPr>
          <p:cNvPr id="47" name="椭圆 46"/>
          <p:cNvSpPr/>
          <p:nvPr/>
        </p:nvSpPr>
        <p:spPr bwMode="auto">
          <a:xfrm>
            <a:off x="-1545011" y="3386412"/>
            <a:ext cx="573246" cy="5731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3" tIns="45706" rIns="91413" bIns="45706" numCol="1" rtlCol="0" anchor="ctr" anchorCtr="0" compatLnSpc="1"/>
          <a:lstStyle/>
          <a:p>
            <a:pPr defTabSz="693420"/>
            <a:endParaRPr lang="zh-CN" altLang="en-US" sz="16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44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3.84615E-6 3.17482E-6 C 0.05401 -0.04503 0.17378 -0.22077 0.32381 -0.27016 C 0.53719 -0.38227 0.68891 -0.1831 0.90017 -0.29704 C 1.11128 -0.41098 1.11651 -0.64576 1.17336 -0.73743 " pathEditMode="relative" rAng="0" ptsTypes="assa">
                                      <p:cBhvr>
                                        <p:cTn id="46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8" y="-368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2.52394E-6 C 0.06146 -0.05685 0.2099 -0.27896 0.36649 -0.34322 C 0.59115 -0.44579 0.7151 -0.31017 0.93889 -0.38462 C 1.1625 -0.45845 1.19479 -0.72444 1.26233 -0.81341 " pathEditMode="relative" rAng="0" ptsTypes="assa">
                                      <p:cBhvr>
                                        <p:cTn id="48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8" y="-4068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50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54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5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58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60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62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2.44344E-6 4.65196E-6 C 0.05458 -0.05123 0.16799 -0.25339 0.32608 -0.30784 C 0.52616 -0.39996 0.76301 -0.24627 0.94853 -0.32645 C 1.13405 -0.40685 1.17463 -0.53205 1.23402 -0.58604 " pathEditMode="relative" rAng="0" ptsTypes="assa">
                                      <p:cBhvr>
                                        <p:cTn id="64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66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68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父爱0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-27777" y="1"/>
            <a:ext cx="917177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648187" y="2490983"/>
            <a:ext cx="2455575" cy="1645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067409" y="2161491"/>
            <a:ext cx="3087416" cy="2304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 rot="365280">
            <a:off x="652087" y="626927"/>
            <a:ext cx="2140636" cy="1425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3733945" y="591162"/>
            <a:ext cx="3048265" cy="784802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父爱如山，高大而巍峨，让我望而生怯不敢攀登；</a:t>
            </a:r>
          </a:p>
          <a:p>
            <a:pPr algn="l">
              <a:lnSpc>
                <a:spcPct val="150000"/>
              </a:lnSpc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父爱如天，粗旷而深远，让我仰而心怜不敢长啸；</a:t>
            </a:r>
          </a:p>
          <a:p>
            <a:pPr algn="l">
              <a:lnSpc>
                <a:spcPct val="150000"/>
              </a:lnSpc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父爱如河，细长而源源，让我淌不敢涉足。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58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58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80" fill="hold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58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父爱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701038">
            <a:off x="648442" y="1005570"/>
            <a:ext cx="3334142" cy="222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343168" y="541367"/>
            <a:ext cx="1220469" cy="183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976709">
            <a:off x="3369250" y="2784821"/>
            <a:ext cx="1334377" cy="1762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2" descr="C:\Users\Administrator\Desktop\同学录png\vbwerw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227766" y="3181163"/>
            <a:ext cx="2190499" cy="18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同学录png\vbwerw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35325" y="4064534"/>
            <a:ext cx="1218988" cy="10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095735" y="691038"/>
            <a:ext cx="2896829" cy="923301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0" dirty="0">
                <a:solidFill>
                  <a:srgbClr val="3F23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父爱，是一棵扎根在灵魂深处的大树，是累了栖息的胸膛，乏了倚靠的肩膀，是撑起一片天，护航放飞的梦想</a:t>
            </a:r>
            <a:r>
              <a:rPr lang="en-US" altLang="zh-CN" sz="1200" b="0" dirty="0">
                <a:solidFill>
                  <a:srgbClr val="3F23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b="0" dirty="0">
              <a:solidFill>
                <a:srgbClr val="3F23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36fa5b9dfaa3f8c9f688398e7ded44b1b485a1"/>
  <p:tag name="ISPRING_PRESENTATION_TITLE" val="PowerPoint Template"/>
</p:tagLst>
</file>

<file path=ppt/theme/theme1.xml><?xml version="1.0" encoding="utf-8"?>
<a:theme xmlns:a="http://schemas.openxmlformats.org/drawingml/2006/main" name=" www.2ppt.com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313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313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全屏显示(16:9)</PresentationFormat>
  <Paragraphs>91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方正静蕾简体</vt:lpstr>
      <vt:lpstr>方正苏新诗柳楷简体</vt:lpstr>
      <vt:lpstr>方正硬笔楷书简体</vt:lpstr>
      <vt:lpstr>汉仪颜楷繁</vt:lpstr>
      <vt:lpstr>黑体</vt:lpstr>
      <vt:lpstr>楷体</vt:lpstr>
      <vt:lpstr>宋体</vt:lpstr>
      <vt:lpstr>微软雅黑</vt:lpstr>
      <vt:lpstr>Arial</vt:lpstr>
      <vt:lpstr>Calibri</vt:lpstr>
      <vt:lpstr>Verdana</vt:lpstr>
      <vt:lpstr>Wingdings</vt:lpstr>
      <vt:lpstr> www.2ppt.com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2022-03-03T07:58:00Z</dcterms:created>
  <dcterms:modified xsi:type="dcterms:W3CDTF">2023-01-10T05:01:41Z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DA26088872AA4017872B1EE90A3A317C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