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382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B2472AB-B996-4E93-926D-8CA12540DCA8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73CC643-3539-4F6B-B4C7-5E8B985F838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D6B54E5-5E23-49A3-8FA7-C1D75385119B}" type="slidenum">
              <a:rPr lang="zh-CN" altLang="en-US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3D6155-FA3F-43E8-8155-38BFE8B85A36}" type="slidenum">
              <a:rPr lang="zh-CN" altLang="en-US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273CE72-E93A-4E37-A4CF-1B126CC02550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A4C7FFC-8905-4457-B07B-0F69FA8DBD67}" type="slidenum">
              <a:rPr lang="zh-CN" altLang="en-US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0703E7-4718-417C-9B14-955306F9EEAD}" type="slidenum">
              <a:rPr lang="zh-CN" altLang="en-US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0C9BB6F-DB4D-42AE-93DD-69A763EA0538}" type="slidenum">
              <a:rPr lang="zh-CN" altLang="en-US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D1414D-C7CE-42D0-AEC5-00ECA49D1134}" type="slidenum">
              <a:rPr lang="zh-CN" altLang="en-US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110807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975" y="5518150"/>
            <a:ext cx="6400800" cy="576263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E9E3E52-8083-424A-9275-5A5B7DF42CB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4FD66-3BAB-4A84-9EF3-B998F48CBFF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188913"/>
            <a:ext cx="2058988" cy="56054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29325" cy="56054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E4D3D-F52E-4EEE-9080-AD1DFBC909A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ABB2C-C702-420E-9767-DF99FC7EC2A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9313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361FB-EAFE-43ED-ACC9-CAF0051B35B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CEA22-7BC9-400C-BFA0-21D184EF752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F6A11-884E-4A20-808E-3153DF32B9E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7D6CB-B753-4087-8E62-F28D3EBE4A9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ACDB7-9920-4698-BCF4-CBBD0EAB0FC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6C2F8-CDC1-436A-80F1-CAC55906EF7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909638"/>
            <a:ext cx="9144000" cy="51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2296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606A439A-BE03-4FDD-801C-2613A945E8BD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969141" y="2479659"/>
            <a:ext cx="70564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6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小数点位置变化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27584" y="980728"/>
            <a:ext cx="7572375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chemeClr val="accent4">
                    <a:lumMod val="1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冀教版数学五年级上册第二单元</a:t>
            </a:r>
          </a:p>
        </p:txBody>
      </p:sp>
      <p:sp>
        <p:nvSpPr>
          <p:cNvPr id="6" name="矩形 5"/>
          <p:cNvSpPr/>
          <p:nvPr/>
        </p:nvSpPr>
        <p:spPr>
          <a:xfrm>
            <a:off x="2591230" y="551723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214313" y="1117673"/>
            <a:ext cx="8638903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、把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3.87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分别扩大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倍、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倍、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1000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倍，</a:t>
            </a:r>
          </a:p>
          <a:p>
            <a:pPr>
              <a:lnSpc>
                <a:spcPct val="110000"/>
              </a:lnSpc>
            </a:pP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各是多少？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32088" y="2571750"/>
            <a:ext cx="3744912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3.87×10=38.7</a:t>
            </a:r>
          </a:p>
          <a:p>
            <a:pPr>
              <a:lnSpc>
                <a:spcPct val="14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3.87×100=387</a:t>
            </a:r>
          </a:p>
          <a:p>
            <a:pPr>
              <a:lnSpc>
                <a:spcPct val="14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3.87×1000=3870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714500" y="4953000"/>
            <a:ext cx="5876925" cy="976313"/>
          </a:xfrm>
          <a:prstGeom prst="star32">
            <a:avLst>
              <a:gd name="adj" fmla="val 42907"/>
            </a:avLst>
          </a:prstGeom>
          <a:solidFill>
            <a:srgbClr val="FFFFCC"/>
          </a:solidFill>
          <a:ln w="25400">
            <a:solidFill>
              <a:srgbClr val="00B0F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位数不够时，要用</a:t>
            </a:r>
            <a:r>
              <a:rPr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补足！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143125" y="2203450"/>
            <a:ext cx="2574925" cy="264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266700">
              <a:lnSpc>
                <a:spcPct val="180000"/>
              </a:lnSpc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53.8÷10=</a:t>
            </a:r>
          </a:p>
          <a:p>
            <a:pPr indent="266700">
              <a:lnSpc>
                <a:spcPct val="180000"/>
              </a:lnSpc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53.8÷100=</a:t>
            </a:r>
          </a:p>
          <a:p>
            <a:pPr indent="266700">
              <a:lnSpc>
                <a:spcPct val="180000"/>
              </a:lnSpc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53.8÷1000=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428750" y="5143500"/>
            <a:ext cx="5857875" cy="857250"/>
          </a:xfrm>
          <a:prstGeom prst="star32">
            <a:avLst>
              <a:gd name="adj" fmla="val 42907"/>
            </a:avLst>
          </a:prstGeom>
          <a:solidFill>
            <a:srgbClr val="FFFFCC"/>
          </a:solidFill>
          <a:ln w="25400">
            <a:solidFill>
              <a:srgbClr val="00B0F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位数不</a:t>
            </a:r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够时，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要用</a:t>
            </a: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补足！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1143000" y="1428750"/>
            <a:ext cx="54800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、写出下面各题的得数：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214813" y="2438400"/>
            <a:ext cx="850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5.38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429125" y="3344863"/>
            <a:ext cx="1044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0.538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643438" y="4214813"/>
            <a:ext cx="1236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0.0538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357188" y="1428750"/>
            <a:ext cx="59404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、把下面的空格填写完整：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357188" y="2209800"/>
            <a:ext cx="85804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0.4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=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      ）分米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0.63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平方米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=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      ）平方分米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1.58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=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      ）千克（       ）克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=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         ）克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11375" y="2376488"/>
            <a:ext cx="376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000375" y="3130550"/>
            <a:ext cx="5699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63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765425" y="3844925"/>
            <a:ext cx="377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810125" y="3844925"/>
            <a:ext cx="76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580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000875" y="3844925"/>
            <a:ext cx="954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1580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285750" y="928688"/>
            <a:ext cx="85725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、判断下面各题：对的在括号内打√，错的打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×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  <a:p>
            <a:pPr indent="266700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）一个小数的小数点向左移动两位，原来的数就缩小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倍。（       ）</a:t>
            </a:r>
            <a:endParaRPr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indent="266700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）一个三位小数，去掉小数点后，原来的数就扩大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倍。（       ）</a:t>
            </a:r>
          </a:p>
          <a:p>
            <a:pPr indent="266700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）小数点向左移动三位，原来的数就扩大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1000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倍。（      ）</a:t>
            </a:r>
            <a:endParaRPr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indent="266700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）小数点向右移动两位，原来的数就缩小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倍。（      ）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789363" y="2362200"/>
            <a:ext cx="6969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×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786188" y="3286125"/>
            <a:ext cx="6969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×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357438" y="4286250"/>
            <a:ext cx="6969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×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089150" y="5221288"/>
            <a:ext cx="6969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571500" y="811213"/>
            <a:ext cx="8358188" cy="573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ts val="4000"/>
              </a:lnSpc>
            </a:pP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、填空：</a:t>
            </a:r>
          </a:p>
          <a:p>
            <a:pPr>
              <a:lnSpc>
                <a:spcPts val="4000"/>
              </a:lnSpc>
            </a:pP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3.297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的小数点向右移动两位就变成（             ），</a:t>
            </a:r>
          </a:p>
          <a:p>
            <a:pPr>
              <a:lnSpc>
                <a:spcPts val="4000"/>
              </a:lnSpc>
            </a:pP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原数就（              ）倍。 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608.5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的小数点向左移动两</a:t>
            </a:r>
            <a:endParaRPr lang="en-US" altLang="zh-CN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ts val="4000"/>
              </a:lnSpc>
            </a:pP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位就变成（          ），原数就（              ）倍。</a:t>
            </a:r>
          </a:p>
          <a:p>
            <a:pPr>
              <a:lnSpc>
                <a:spcPts val="4000"/>
              </a:lnSpc>
            </a:pP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8.03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是（    ）位小数，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80.3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是（    ）位小数，</a:t>
            </a:r>
          </a:p>
          <a:p>
            <a:pPr>
              <a:lnSpc>
                <a:spcPts val="4000"/>
              </a:lnSpc>
            </a:pP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把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8.03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写成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80.3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，小数点向（    ）移动（    ）位。</a:t>
            </a:r>
          </a:p>
          <a:p>
            <a:pPr>
              <a:lnSpc>
                <a:spcPts val="4000"/>
              </a:lnSpc>
            </a:pP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0.06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去掉小数点，原数就（              ）倍；在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768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中，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的右下角点上小数点，原数就（           ）倍。</a:t>
            </a:r>
          </a:p>
          <a:p>
            <a:pPr>
              <a:lnSpc>
                <a:spcPts val="4000"/>
              </a:lnSpc>
            </a:pP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）把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93.18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的小数点向左移动一位，这时“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1”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在</a:t>
            </a:r>
          </a:p>
          <a:p>
            <a:pPr>
              <a:lnSpc>
                <a:spcPts val="4000"/>
              </a:lnSpc>
            </a:pP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        ）位上，把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93.18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的小数点向右移动一位，这时“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1”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在（     ）位上。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227888" y="1404938"/>
            <a:ext cx="1273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0.03297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378075" y="1905000"/>
            <a:ext cx="1408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缩小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420938" y="2405063"/>
            <a:ext cx="936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6.085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57813" y="2405063"/>
            <a:ext cx="14081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缩小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741613" y="2928938"/>
            <a:ext cx="544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两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170613" y="2928938"/>
            <a:ext cx="544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715125" y="3429000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929188" y="3429000"/>
            <a:ext cx="544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右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592763" y="3929063"/>
            <a:ext cx="14081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扩大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858000" y="4429125"/>
            <a:ext cx="1239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缩小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882650" y="5476875"/>
            <a:ext cx="903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十分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571750" y="5972175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个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285750" y="1071563"/>
            <a:ext cx="8610600" cy="15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30000"/>
              </a:lnSpc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、下面的数，如果把小数点都移到最高位的左边，小数的大小有什么变化</a:t>
            </a:r>
            <a:r>
              <a:rPr lang="zh-CN" altLang="en-US" sz="3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？ </a:t>
            </a:r>
            <a:endParaRPr lang="zh-CN" alt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143000" y="2857500"/>
            <a:ext cx="6734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37.6         5.42         8.296         138.7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428625" y="3971925"/>
            <a:ext cx="1428750" cy="885825"/>
          </a:xfrm>
          <a:prstGeom prst="wedgeRectCallout">
            <a:avLst>
              <a:gd name="adj1" fmla="val 46898"/>
              <a:gd name="adj2" fmla="val -106898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缩小了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倍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2500313" y="4000500"/>
            <a:ext cx="1285875" cy="857250"/>
          </a:xfrm>
          <a:prstGeom prst="wedgeRectCallout">
            <a:avLst>
              <a:gd name="adj1" fmla="val 3847"/>
              <a:gd name="adj2" fmla="val -12577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缩小了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倍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4633913" y="4000500"/>
            <a:ext cx="1295400" cy="885825"/>
          </a:xfrm>
          <a:prstGeom prst="wedgeRectCallout">
            <a:avLst>
              <a:gd name="adj1" fmla="val 2935"/>
              <a:gd name="adj2" fmla="val -12020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2800" b="1">
                <a:solidFill>
                  <a:srgbClr val="FF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缩小了</a:t>
            </a:r>
            <a:r>
              <a:rPr lang="en-US" altLang="zh-CN" sz="2800" b="1">
                <a:solidFill>
                  <a:srgbClr val="FF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2800" b="1">
                <a:solidFill>
                  <a:srgbClr val="FF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倍</a:t>
            </a: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6705600" y="4000500"/>
            <a:ext cx="1652588" cy="881063"/>
          </a:xfrm>
          <a:prstGeom prst="wedgeRectCallout">
            <a:avLst>
              <a:gd name="adj1" fmla="val -380"/>
              <a:gd name="adj2" fmla="val -11916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2800" b="1">
                <a:solidFill>
                  <a:srgbClr val="FF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缩小了</a:t>
            </a:r>
            <a:r>
              <a:rPr lang="en-US" altLang="zh-CN" sz="2800" b="1">
                <a:solidFill>
                  <a:srgbClr val="FF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1000</a:t>
            </a:r>
            <a:r>
              <a:rPr lang="zh-CN" altLang="en-US" sz="2800" b="1">
                <a:solidFill>
                  <a:srgbClr val="FF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倍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_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_3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_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主题14</Template>
  <TotalTime>0</TotalTime>
  <Words>432</Words>
  <Application>Microsoft Office PowerPoint</Application>
  <PresentationFormat>全屏显示(4:3)</PresentationFormat>
  <Paragraphs>69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黑体</vt:lpstr>
      <vt:lpstr>华文楷体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2014-09-06T02:58:00Z</dcterms:created>
  <dcterms:modified xsi:type="dcterms:W3CDTF">2023-01-16T13:48:42Z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C4FD35B16B6A4A1B90F312CF447941E2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