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1" r:id="rId3"/>
    <p:sldId id="264" r:id="rId4"/>
    <p:sldId id="262" r:id="rId5"/>
    <p:sldId id="266" r:id="rId6"/>
    <p:sldId id="267" r:id="rId7"/>
    <p:sldId id="263" r:id="rId8"/>
    <p:sldId id="265" r:id="rId9"/>
    <p:sldId id="268" r:id="rId10"/>
    <p:sldId id="269" r:id="rId11"/>
    <p:sldId id="270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91F"/>
    <a:srgbClr val="F9D4C8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26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4EDFFD0F-5549-4CDA-87FD-C1F1324FF27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994C9159-E24B-42CC-A2E3-35DFA4D261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9159-E24B-42CC-A2E3-35DFA4D261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3.sv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6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89957" y="1415845"/>
            <a:ext cx="3480515" cy="5029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 l="5893" t="12043" r="2975" b="14623"/>
          <a:stretch>
            <a:fillRect/>
          </a:stretch>
        </p:blipFill>
        <p:spPr>
          <a:xfrm>
            <a:off x="4575505" y="412959"/>
            <a:ext cx="6854635" cy="55158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32466" y="2077928"/>
            <a:ext cx="647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班干部竞聘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35898" y="329109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35898" y="362816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6540597" y="4015439"/>
            <a:ext cx="3030847" cy="72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52293" y="4116689"/>
            <a:ext cx="3302198" cy="521970"/>
          </a:xfrm>
          <a:prstGeom prst="rect">
            <a:avLst/>
          </a:prstGeom>
          <a:solidFill>
            <a:srgbClr val="F9D4C8"/>
          </a:solidFill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演讲人：</a:t>
            </a:r>
            <a:r>
              <a:rPr lang="en-US" altLang="zh-CN" sz="2800" smtClean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PPT818</a:t>
            </a:r>
            <a:endParaRPr lang="zh-CN" altLang="en-US" sz="28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205726" y="658818"/>
            <a:ext cx="2756452" cy="1514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66194" y="381003"/>
            <a:ext cx="2756452" cy="15140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66194" y="5228522"/>
            <a:ext cx="2756452" cy="15140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1655" y="498220"/>
            <a:ext cx="6096012" cy="60960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78548" y="2822951"/>
            <a:ext cx="24855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请大家</a:t>
            </a:r>
            <a:endParaRPr lang="en-US" altLang="zh-CN" sz="4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投我一票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234462" y="263768"/>
            <a:ext cx="3512236" cy="63304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918441" y="1301545"/>
            <a:ext cx="3480515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89957" y="1415845"/>
            <a:ext cx="3480515" cy="5029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 l="5893" t="12043" r="2975" b="14623"/>
          <a:stretch>
            <a:fillRect/>
          </a:stretch>
        </p:blipFill>
        <p:spPr>
          <a:xfrm>
            <a:off x="4575505" y="412959"/>
            <a:ext cx="6854635" cy="55158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82628" y="2106901"/>
            <a:ext cx="647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谢谢大家支持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30183" y="314247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0183" y="347953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6634883" y="3866817"/>
            <a:ext cx="3030847" cy="72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46579" y="3968067"/>
            <a:ext cx="3374166" cy="521970"/>
          </a:xfrm>
          <a:prstGeom prst="rect">
            <a:avLst/>
          </a:prstGeom>
          <a:solidFill>
            <a:srgbClr val="F9D4C8"/>
          </a:solidFill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演讲人：</a:t>
            </a:r>
            <a:r>
              <a:rPr lang="en-US" altLang="zh-CN" sz="2800" smtClean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PPT818</a:t>
            </a:r>
            <a:endParaRPr lang="zh-CN" altLang="en-US" sz="28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205726" y="658818"/>
            <a:ext cx="2756452" cy="1514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676276" y="304800"/>
            <a:ext cx="10839451" cy="6248400"/>
          </a:xfrm>
          <a:prstGeom prst="cloud">
            <a:avLst/>
          </a:prstGeom>
          <a:solidFill>
            <a:schemeClr val="bg1"/>
          </a:solidFill>
          <a:ln w="76200"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075304">
            <a:off x="6884713" y="1449421"/>
            <a:ext cx="2605251" cy="2656797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60291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" name="图形 4" descr="信封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29810" y="2533636"/>
            <a:ext cx="523220" cy="523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84549" y="2533640"/>
            <a:ext cx="272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60291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籍贯：月球</a:t>
            </a:r>
          </a:p>
        </p:txBody>
      </p:sp>
      <p:pic>
        <p:nvPicPr>
          <p:cNvPr id="7" name="图形 6" descr="日历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76892" y="3212976"/>
            <a:ext cx="576136" cy="5761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84549" y="3239438"/>
            <a:ext cx="325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60291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生日：</a:t>
            </a:r>
            <a:r>
              <a:rPr lang="en-US" altLang="zh-CN" sz="3600" b="1" dirty="0">
                <a:solidFill>
                  <a:srgbClr val="60291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02.02</a:t>
            </a:r>
            <a:endParaRPr lang="zh-CN" altLang="en-US" sz="3600" b="1" dirty="0">
              <a:solidFill>
                <a:srgbClr val="60291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9" name="图形 8" descr="耳机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76893" y="3944042"/>
            <a:ext cx="576136" cy="5761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70038" y="3987064"/>
            <a:ext cx="453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60291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爱好：听歌、看书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230229" y="651394"/>
            <a:ext cx="1882243" cy="1882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87" y="1524651"/>
            <a:ext cx="4687368" cy="3505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466" y="1524647"/>
            <a:ext cx="6101351" cy="38641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86400" y="2613241"/>
            <a:ext cx="4021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        大家好！我是小图图。今年五岁了，大班的小帅哥一枚哦</a:t>
            </a:r>
            <a:r>
              <a:rPr lang="en-US" altLang="zh-CN" sz="2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~~~~</a:t>
            </a:r>
            <a:endParaRPr lang="zh-CN" altLang="en-US" sz="2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676276" y="304800"/>
            <a:ext cx="10839451" cy="6248400"/>
          </a:xfrm>
          <a:prstGeom prst="cloud">
            <a:avLst/>
          </a:prstGeom>
          <a:solidFill>
            <a:schemeClr val="bg1"/>
          </a:solidFill>
          <a:ln w="76200"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t="12027" r="3352" b="9880"/>
          <a:stretch>
            <a:fillRect/>
          </a:stretch>
        </p:blipFill>
        <p:spPr>
          <a:xfrm>
            <a:off x="1519277" y="1065247"/>
            <a:ext cx="6484575" cy="45134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77863" y="1463016"/>
            <a:ext cx="17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55263" y="1720529"/>
            <a:ext cx="17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52835" y="1812862"/>
            <a:ext cx="10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F805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20027" y="1661094"/>
            <a:ext cx="79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EF805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誉</a:t>
            </a:r>
          </a:p>
        </p:txBody>
      </p:sp>
      <p:pic>
        <p:nvPicPr>
          <p:cNvPr id="10" name="图形 9" descr="信封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31738" y="2993116"/>
            <a:ext cx="523220" cy="5232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86479" y="2993118"/>
            <a:ext cx="262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单击添加文本</a:t>
            </a:r>
          </a:p>
        </p:txBody>
      </p:sp>
      <p:pic>
        <p:nvPicPr>
          <p:cNvPr id="12" name="图形 11" descr="日历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78820" y="3672456"/>
            <a:ext cx="576136" cy="57613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86479" y="3698916"/>
            <a:ext cx="262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单击添加文本</a:t>
            </a:r>
          </a:p>
        </p:txBody>
      </p:sp>
      <p:pic>
        <p:nvPicPr>
          <p:cNvPr id="14" name="图形 13" descr="耳机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078821" y="4403522"/>
            <a:ext cx="576136" cy="5761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71967" y="4446542"/>
            <a:ext cx="305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单击添加文本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986853" y="1065247"/>
            <a:ext cx="2945457" cy="425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676276" y="304800"/>
            <a:ext cx="10839451" cy="6248400"/>
          </a:xfrm>
          <a:prstGeom prst="cloud">
            <a:avLst/>
          </a:prstGeom>
          <a:solidFill>
            <a:schemeClr val="bg1"/>
          </a:solidFill>
          <a:ln w="76200"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153348"/>
            <a:ext cx="12192000" cy="37046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71627" y="1027335"/>
            <a:ext cx="3838575" cy="48033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901101" y="2075687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20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05552" y="2075690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01101" y="2892485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20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305552" y="2892488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01101" y="3708751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20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05552" y="3708754"/>
            <a:ext cx="400111" cy="400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676276" y="304800"/>
            <a:ext cx="10839451" cy="6248400"/>
          </a:xfrm>
          <a:prstGeom prst="cloud">
            <a:avLst/>
          </a:prstGeom>
          <a:solidFill>
            <a:schemeClr val="bg1"/>
          </a:solidFill>
          <a:ln w="76200"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42129" y="1982020"/>
            <a:ext cx="1338075" cy="13837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75199" y="4147590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1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5199" y="4484656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1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93046" y="374747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添加标题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3649" y="2643868"/>
            <a:ext cx="1338075" cy="1383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86719" y="4809438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1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86719" y="5146504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1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04566" y="440932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添加标题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50940" y="1491065"/>
            <a:ext cx="1338075" cy="138379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284007" y="3656635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1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84007" y="3993701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1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01856" y="3256524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676276" y="304800"/>
            <a:ext cx="10839451" cy="6248400"/>
          </a:xfrm>
          <a:prstGeom prst="cloud">
            <a:avLst/>
          </a:prstGeom>
          <a:solidFill>
            <a:schemeClr val="bg1"/>
          </a:solidFill>
          <a:ln w="76200"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-11911"/>
          <a:stretch>
            <a:fillRect/>
          </a:stretch>
        </p:blipFill>
        <p:spPr>
          <a:xfrm>
            <a:off x="2295140" y="1396745"/>
            <a:ext cx="4232625" cy="18417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22651" y="2260315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60291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喜欢唱歌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 l="-4235" r="-7675" b="-14867"/>
          <a:stretch>
            <a:fillRect/>
          </a:stretch>
        </p:blipFill>
        <p:spPr>
          <a:xfrm>
            <a:off x="2360190" y="3409565"/>
            <a:ext cx="4232625" cy="18417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87702" y="4273135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60291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喜欢跳舞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l="-5955" r="-5955"/>
          <a:stretch>
            <a:fillRect/>
          </a:stretch>
        </p:blipFill>
        <p:spPr>
          <a:xfrm>
            <a:off x="6494428" y="2260317"/>
            <a:ext cx="4232625" cy="184175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065455" y="3181195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60291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喜欢看书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676276" y="304800"/>
            <a:ext cx="10839451" cy="6248400"/>
          </a:xfrm>
          <a:prstGeom prst="cloud">
            <a:avLst/>
          </a:prstGeom>
          <a:solidFill>
            <a:schemeClr val="bg1"/>
          </a:solidFill>
          <a:ln w="76200"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119626" y="3048000"/>
            <a:ext cx="4820775" cy="2647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477012" y="1530565"/>
            <a:ext cx="3180841" cy="20317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10811" y="3867152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60291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喜欢唱歌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896353" y="976475"/>
            <a:ext cx="3380867" cy="2127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785693" y="2743200"/>
            <a:ext cx="4237155" cy="23273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18915" y="3463822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60291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喜欢跳舞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676276" y="304800"/>
            <a:ext cx="10839451" cy="6248400"/>
          </a:xfrm>
          <a:prstGeom prst="cloud">
            <a:avLst/>
          </a:prstGeom>
          <a:solidFill>
            <a:schemeClr val="bg1"/>
          </a:solidFill>
          <a:ln w="76200">
            <a:solidFill>
              <a:srgbClr val="60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135719" y="1339271"/>
            <a:ext cx="2476500" cy="2400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 r="-12069"/>
          <a:stretch>
            <a:fillRect/>
          </a:stretch>
        </p:blipFill>
        <p:spPr>
          <a:xfrm>
            <a:off x="6740934" y="1526797"/>
            <a:ext cx="2476500" cy="2400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85334" y="4327208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1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85334" y="4664274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1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03182" y="392709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65739" y="4327208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1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65739" y="4664274"/>
            <a:ext cx="251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Click here to add words</a:t>
            </a:r>
            <a:endParaRPr lang="zh-CN" altLang="en-US" sz="1400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83589" y="392709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58939AC-E6FB-4E1F-B56C-CC58C031669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35"/>
</p:tagLst>
</file>

<file path=ppt/theme/theme1.xml><?xml version="1.0" encoding="utf-8"?>
<a:theme xmlns:a="http://schemas.openxmlformats.org/drawingml/2006/main" name="www.2ppt.com">
  <a:themeElements>
    <a:clrScheme name="自定义 2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宽屏</PresentationFormat>
  <Paragraphs>55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宋体</vt:lpstr>
      <vt:lpstr>字魂59号-创粗黑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2017-08-18T03:02:00Z</dcterms:created>
  <dcterms:modified xsi:type="dcterms:W3CDTF">2023-01-10T09:44:42Z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ADA033299A9B496481269040BE6ED315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