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09" r:id="rId2"/>
    <p:sldId id="264" r:id="rId3"/>
    <p:sldId id="310" r:id="rId4"/>
    <p:sldId id="311" r:id="rId5"/>
    <p:sldId id="312" r:id="rId6"/>
    <p:sldId id="306" r:id="rId7"/>
    <p:sldId id="313" r:id="rId8"/>
    <p:sldId id="314" r:id="rId9"/>
    <p:sldId id="315" r:id="rId10"/>
    <p:sldId id="316" r:id="rId11"/>
    <p:sldId id="260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0" autoAdjust="0"/>
    <p:restoredTop sz="94328" autoAdjust="0"/>
  </p:normalViewPr>
  <p:slideViewPr>
    <p:cSldViewPr snapToGrid="0">
      <p:cViewPr>
        <p:scale>
          <a:sx n="100" d="100"/>
          <a:sy n="100" d="100"/>
        </p:scale>
        <p:origin x="-294" y="-804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第七章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7.2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定义与命题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95463"/>
            <a:ext cx="9144000" cy="1381125"/>
          </a:xfrm>
        </p:spPr>
        <p:txBody>
          <a:bodyPr/>
          <a:lstStyle/>
          <a:p>
            <a:r>
              <a:rPr lang="en-US" altLang="zh-CN" sz="4500" dirty="0"/>
              <a:t>7.2 </a:t>
            </a:r>
            <a:r>
              <a:rPr lang="zh-CN" altLang="zh-CN" sz="4500" dirty="0"/>
              <a:t>定义与命题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1414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989112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/>
              <a:t>第七章 平行线的证明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83178" y="642939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把下列命题改写成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等角的补角相等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直角都相等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不相等的角不是对顶角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一个锐角的补角大于这个锐角的余角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5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等角对等边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6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异号两数相加和为零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40329" y="2899911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如果两个角相等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那么这两个角的补角也相等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如果几个角都是直角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那么这几个角相等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如果两个角不相等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那么这两个角不是对顶角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如果一个角是锐角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那么这个角的补角大于这个角的余角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5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如果两个角相等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那么它们所对的边也相等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6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如果两个数异号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那么它们的和为零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7271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地理老师在黑板上画了一幅世界五大洲的图形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并给每个洲写上代号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个同学每人认出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个洲来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个同学的回答是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号是欧洲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号是美洲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号是亚洲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号是大洋洲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号是亚洲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号是非洲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号是非洲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号是大洋洲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号是欧洲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号是美洲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地理老师说每个人对了一半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请问每个号码各代表什么洲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3190658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假设甲说的前半句是对的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号是欧洲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由此推出丁说的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号是大洋洲是错误的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由于每个人都只说对了一半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可知丁说的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号是非洲是对的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由此推出乙说的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号是亚洲是错的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号是大洋洲是对的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又可知戊说的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号是欧洲是错的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号是美洲是对的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由此推出丙说的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号是非洲是错的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号是亚洲是对的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最后得到正确的结论是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号是亚洲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号是大洋洲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号是欧洲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,4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号是非洲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号是美洲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11777" y="1155759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定义与命题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下列语句中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属于定义的是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两点确定一条直线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两条平行线被一条直线所截得的同位角相等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两点之间线段最短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直线外一点到直线的垂线段的长度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叫做点到直线的距离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教材母题变式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下列语句是命题的为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作直线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的垂线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同角的余角相等吗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延长线段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OC=OA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两直线相交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只有一个交点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31555" y="149158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572000" y="308299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812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改编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下列命题中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是真命题的是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任何一个角都比它的补角小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等角的余角相等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一个锐角与一个钝角的和等于一个平角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把命题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对顶角相等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改写成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如果两个角是对顶角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那么它们相等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18416" y="164984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5678573" y="3140878"/>
            <a:ext cx="317967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5678574" y="3388562"/>
            <a:ext cx="31796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28614" y="3448665"/>
            <a:ext cx="4238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328614" y="3696349"/>
            <a:ext cx="4238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13497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定理与证明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两点确定一条直线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这句话是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基本事实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一个三角形被纸板挡住了一部分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我们还能够画出一个与它完全重合的三角形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其原理是判定两个三角形全等的基本事实或定理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本题中用到的基本事实或定理是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83.EPS" descr="id:214749802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792953" y="2979896"/>
            <a:ext cx="1220911" cy="133169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71500" y="3242507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A.ASA	B.SAS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C.SSS	D.HL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92015" y="133845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7535365" y="2610737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83178" y="109647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平分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以此三个中的两个为条件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另一个为结论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可构成三个命题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⇒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①③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⇒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②③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⇒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其中正确的命题的个数是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L284.EPS" descr="id:214749803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946977" y="1825001"/>
            <a:ext cx="1264314" cy="1493498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483178" y="2865794"/>
            <a:ext cx="2381421" cy="3831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A.0	B.1	C.2	D.3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81691" y="173955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24401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下列命题是假命题的是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A.49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的平方根是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是一次函数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图象上的两点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a&gt;b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无限小数都是无理数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轴的距离是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对于命题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a×b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0”,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以下所列的关于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能说明这是一个假命题的是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25240" y="142440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8173540" y="300555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047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下列四个命题中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真命题有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数轴上的点和有理数是一一对应的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700" dirty="0" err="1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已知两边长分别是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则第三条边长为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在平面直角坐标系中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轴对称的点的坐标是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两条直线被第三条直线所截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内错角相等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15765" y="173046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79268" y="972237"/>
            <a:ext cx="8572500" cy="383643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把命题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内错角相等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两条直线平行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改写成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的形式为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两条直线被第三条直线所截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截得的内错角相等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这两条直线平行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在平面直角坐标系中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对于任意两点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规定运算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=y</a:t>
            </a:r>
            <a:r>
              <a:rPr lang="en-US" altLang="zh-CN" sz="17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A=B.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有下列四个命题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1,2  ),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3,1  ),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B=B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B=B</a:t>
            </a:r>
            <a:r>
              <a:rPr lang="en-US" altLang="zh-CN" sz="17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C=A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⊕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对任意点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均成立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其中正确的命题为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①②④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只填序号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09983" y="1318673"/>
            <a:ext cx="192384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2009983" y="1566356"/>
            <a:ext cx="1923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648201" y="1318673"/>
            <a:ext cx="161924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4648201" y="1566356"/>
            <a:ext cx="16192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190958" y="4363356"/>
            <a:ext cx="89514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2190958" y="4611039"/>
            <a:ext cx="8951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003387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下列命题是真命题还是假命题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如果是假命题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请举出反例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两个无理数的和一定是无理数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三条线段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如果有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那么这三条线段一定能组成三角形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是邻补角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4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有两角和一边对应相等的两个三角形全等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>
                <a:spLocks noChangeAspect="1"/>
              </p:cNvSpPr>
              <p:nvPr/>
            </p:nvSpPr>
            <p:spPr>
              <a:xfrm>
                <a:off x="571500" y="2656275"/>
                <a:ext cx="8572500" cy="1669431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:(  1  )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是假命题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例如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altLang="zh-CN" sz="1700" i="1">
                        <a:solidFill>
                          <a:srgbClr val="FF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zh-CN" altLang="zh-CN" sz="1700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70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和是有理数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2  )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是假命题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例如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三条线段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c=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满足</a:t>
                </a:r>
                <a:r>
                  <a:rPr lang="en-US" altLang="zh-CN" sz="1700" i="1" dirty="0" err="1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a+b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&gt;c</a:t>
                </a: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但这三条线段不能够组成三角形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 3  )(  4  )</a:t>
                </a:r>
                <a:r>
                  <a:rPr lang="zh-CN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是真命题</a:t>
                </a:r>
                <a:r>
                  <a:rPr lang="en-US" altLang="zh-CN" sz="17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zh-CN" altLang="zh-CN" sz="1700" dirty="0">
                  <a:solidFill>
                    <a:srgbClr val="FF00FF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771525" algn="l"/>
                    <a:tab pos="1387475" algn="l"/>
                    <a:tab pos="1903095" algn="l"/>
                    <a:tab pos="2416175" algn="l"/>
                  </a:tabLst>
                </a:pPr>
                <a:r>
                  <a:rPr lang="en-US" altLang="zh-CN" sz="17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zh-CN" altLang="zh-CN" sz="1700" dirty="0">
                  <a:solidFill>
                    <a:srgbClr val="000000"/>
                  </a:solidFill>
                  <a:latin typeface="NEU-BZ-S92"/>
                  <a:ea typeface="方正书宋_GBK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656275"/>
                <a:ext cx="8572500" cy="1669431"/>
              </a:xfrm>
              <a:prstGeom prst="rect">
                <a:avLst/>
              </a:prstGeom>
              <a:blipFill rotWithShape="1">
                <a:blip r:embed="rId2"/>
                <a:stretch>
                  <a:fillRect t="-4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942</Words>
  <Application>Microsoft Office PowerPoint</Application>
  <PresentationFormat>全屏显示(16:9)</PresentationFormat>
  <Paragraphs>92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Segoe UI Symbol</vt:lpstr>
      <vt:lpstr>Times New Roman</vt:lpstr>
      <vt:lpstr>WWW.2PPT.COM
</vt:lpstr>
      <vt:lpstr>7.2 定义与命题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2023-01-16T13:48:56Z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1F936DE7F7B14CD8A6409CFBE3AA6F35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