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04" r:id="rId2"/>
    <p:sldId id="258" r:id="rId3"/>
    <p:sldId id="305" r:id="rId4"/>
    <p:sldId id="316" r:id="rId5"/>
    <p:sldId id="299" r:id="rId6"/>
    <p:sldId id="307" r:id="rId7"/>
    <p:sldId id="288" r:id="rId8"/>
    <p:sldId id="318" r:id="rId9"/>
    <p:sldId id="319" r:id="rId10"/>
    <p:sldId id="310" r:id="rId11"/>
    <p:sldId id="314" r:id="rId1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F79"/>
    <a:srgbClr val="FF3399"/>
    <a:srgbClr val="FF0000"/>
    <a:srgbClr val="3399FF"/>
    <a:srgbClr val="6699F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85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9DE3B8B8-A56F-4A47-B283-92AAA47B8D7A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3B8B8-A56F-4A47-B283-92AAA47B8D7A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8C00B1-9542-4EF9-AF1D-9970CF768B2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A8D7A1-4134-475B-9C29-38E958EBD4A9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E7E6A9-B13D-4636-BB90-1E1C14B1184D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8447F7-3E5C-407D-AB2F-21B7DF8E232B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ACC854-2C8D-43EA-BA25-201152C46021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904E5-E350-41A7-BC4B-67E283FB8327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284E4D-CB0E-44AE-BBD3-767EB119FF8F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3F43FE-E634-411F-8E71-7E58BA8C286C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C8DCFB-2BD6-41E4-87E5-B1061B9EE4FB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22362D-BF16-4BB8-A7C0-BC6D91BDE978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9F87C1-48BF-4BBF-9C02-9541B503878D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92F6E91F-A7C7-43A6-A4D7-5FBFADDF79B8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Users\wuwei\Desktop\2voice.wav" TargetMode="External"/><Relationship Id="rId1" Type="http://schemas.microsoft.com/office/2007/relationships/media" Target="file:///C:\Users\wuwei\Desktop\2voice.wav" TargetMode="Externa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3"/>
          <p:cNvSpPr txBox="1">
            <a:spLocks noChangeArrowheads="1"/>
          </p:cNvSpPr>
          <p:nvPr/>
        </p:nvSpPr>
        <p:spPr bwMode="auto">
          <a:xfrm>
            <a:off x="0" y="2276872"/>
            <a:ext cx="9143999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sz="6600" dirty="0">
                <a:solidFill>
                  <a:srgbClr val="FF3399"/>
                </a:solidFill>
                <a:latin typeface="Comic Sans MS" panose="030F0702030302020204" pitchFamily="66" charset="0"/>
              </a:rPr>
              <a:t>Mother’s Day</a:t>
            </a:r>
            <a:endParaRPr lang="zh-CN" altLang="en-US" sz="6600" dirty="0">
              <a:solidFill>
                <a:srgbClr val="FF3399"/>
              </a:solidFill>
              <a:latin typeface="Comic Sans MS" panose="030F0702030302020204" pitchFamily="66" charset="0"/>
            </a:endParaRPr>
          </a:p>
        </p:txBody>
      </p:sp>
      <p:pic>
        <p:nvPicPr>
          <p:cNvPr id="3075" name="图片 4" descr="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947863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图片 5" descr="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313" y="0"/>
            <a:ext cx="17145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图片 6" descr="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5" y="0"/>
            <a:ext cx="1928813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图片 7" descr="H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00938" y="142875"/>
            <a:ext cx="1357312" cy="178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图片 9" descr="B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2400" y="4691063"/>
            <a:ext cx="2143125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图片 11" descr="D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973939">
            <a:off x="4982528" y="4935223"/>
            <a:ext cx="1824693" cy="1701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图片 13" descr="F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795588" y="4869160"/>
            <a:ext cx="1575503" cy="1926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图片 14" descr="G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010400" y="4652963"/>
            <a:ext cx="1928813" cy="207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矩形 10"/>
          <p:cNvSpPr/>
          <p:nvPr/>
        </p:nvSpPr>
        <p:spPr>
          <a:xfrm>
            <a:off x="0" y="4245672"/>
            <a:ext cx="9143999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ChangeArrowheads="1"/>
          </p:cNvSpPr>
          <p:nvPr/>
        </p:nvSpPr>
        <p:spPr bwMode="auto">
          <a:xfrm>
            <a:off x="285750" y="285750"/>
            <a:ext cx="3433763" cy="584200"/>
          </a:xfrm>
          <a:prstGeom prst="rect">
            <a:avLst/>
          </a:prstGeom>
          <a:gradFill rotWithShape="1">
            <a:gsLst>
              <a:gs pos="0">
                <a:srgbClr val="99FF99"/>
              </a:gs>
              <a:gs pos="50000">
                <a:schemeClr val="bg1"/>
              </a:gs>
              <a:gs pos="100000">
                <a:srgbClr val="99FF99"/>
              </a:gs>
            </a:gsLst>
            <a:lin ang="5400000" scaled="1"/>
          </a:gradFill>
          <a:ln w="9525" cmpd="sng">
            <a:solidFill>
              <a:srgbClr val="00FF00"/>
            </a:solidFill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Fill in the blanks.</a:t>
            </a:r>
            <a:endParaRPr lang="en-US" sz="3200" dirty="0"/>
          </a:p>
        </p:txBody>
      </p:sp>
      <p:sp>
        <p:nvSpPr>
          <p:cNvPr id="12291" name="TextBox 4"/>
          <p:cNvSpPr txBox="1">
            <a:spLocks noChangeArrowheads="1"/>
          </p:cNvSpPr>
          <p:nvPr/>
        </p:nvSpPr>
        <p:spPr bwMode="auto">
          <a:xfrm>
            <a:off x="142875" y="1500188"/>
            <a:ext cx="9144000" cy="4986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4500"/>
              </a:lnSpc>
            </a:pPr>
            <a:r>
              <a:rPr lang="en-US" sz="2800" dirty="0">
                <a:latin typeface="Comic Sans MS" panose="030F0702030302020204" pitchFamily="66" charset="0"/>
              </a:rPr>
              <a:t>Today is _______ Day. Jacky is going to buy some ______ on his way home. Then he will cook for</a:t>
            </a:r>
          </a:p>
          <a:p>
            <a:pPr eaLnBrk="1" hangingPunct="1">
              <a:lnSpc>
                <a:spcPts val="4500"/>
              </a:lnSpc>
            </a:pPr>
            <a:r>
              <a:rPr lang="en-US" sz="2800" dirty="0">
                <a:latin typeface="Comic Sans MS" panose="030F0702030302020204" pitchFamily="66" charset="0"/>
              </a:rPr>
              <a:t>______. His mother is very ______. She takes care of Jacky day and night. So Jacky wants to do some _________ for her.</a:t>
            </a:r>
          </a:p>
          <a:p>
            <a:pPr eaLnBrk="1" hangingPunct="1">
              <a:lnSpc>
                <a:spcPts val="4500"/>
              </a:lnSpc>
            </a:pPr>
            <a:r>
              <a:rPr lang="en-US" sz="2800" dirty="0">
                <a:latin typeface="Comic Sans MS" panose="030F0702030302020204" pitchFamily="66" charset="0"/>
              </a:rPr>
              <a:t>Ann is going to make a ______, and write “Thank you, Mum. I love you!” on it. She’s going to put it under her mother’s ______. That will be a ______ surprise.</a:t>
            </a:r>
          </a:p>
          <a:p>
            <a:pPr eaLnBrk="1" hangingPunct="1"/>
            <a:endParaRPr lang="zh-CN" altLang="en-US" dirty="0"/>
          </a:p>
        </p:txBody>
      </p:sp>
      <p:sp>
        <p:nvSpPr>
          <p:cNvPr id="12292" name="TextBox 5"/>
          <p:cNvSpPr txBox="1">
            <a:spLocks noChangeArrowheads="1"/>
          </p:cNvSpPr>
          <p:nvPr/>
        </p:nvSpPr>
        <p:spPr bwMode="auto">
          <a:xfrm>
            <a:off x="1681163" y="1571625"/>
            <a:ext cx="1676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800">
                <a:latin typeface="Comic Sans MS" panose="030F0702030302020204" pitchFamily="66" charset="0"/>
              </a:rPr>
              <a:t>Mother’s</a:t>
            </a:r>
            <a:endParaRPr lang="zh-CN" altLang="en-US" sz="2800">
              <a:latin typeface="Comic Sans MS" panose="030F0702030302020204" pitchFamily="66" charset="0"/>
            </a:endParaRPr>
          </a:p>
        </p:txBody>
      </p:sp>
      <p:sp>
        <p:nvSpPr>
          <p:cNvPr id="12293" name="TextBox 6"/>
          <p:cNvSpPr txBox="1">
            <a:spLocks noChangeArrowheads="1"/>
          </p:cNvSpPr>
          <p:nvPr/>
        </p:nvSpPr>
        <p:spPr bwMode="auto">
          <a:xfrm>
            <a:off x="471488" y="2143125"/>
            <a:ext cx="9572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800">
                <a:latin typeface="Comic Sans MS" panose="030F0702030302020204" pitchFamily="66" charset="0"/>
              </a:rPr>
              <a:t>food</a:t>
            </a:r>
            <a:endParaRPr lang="zh-CN" altLang="en-US" sz="2800">
              <a:latin typeface="Comic Sans MS" panose="030F0702030302020204" pitchFamily="66" charset="0"/>
            </a:endParaRPr>
          </a:p>
        </p:txBody>
      </p:sp>
      <p:sp>
        <p:nvSpPr>
          <p:cNvPr id="12294" name="TextBox 7"/>
          <p:cNvSpPr txBox="1">
            <a:spLocks noChangeArrowheads="1"/>
          </p:cNvSpPr>
          <p:nvPr/>
        </p:nvSpPr>
        <p:spPr bwMode="auto">
          <a:xfrm>
            <a:off x="285750" y="2714625"/>
            <a:ext cx="13001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800">
                <a:latin typeface="Comic Sans MS" panose="030F0702030302020204" pitchFamily="66" charset="0"/>
              </a:rPr>
              <a:t>supper</a:t>
            </a:r>
            <a:endParaRPr lang="zh-CN" altLang="en-US" sz="2800">
              <a:latin typeface="Comic Sans MS" panose="030F0702030302020204" pitchFamily="66" charset="0"/>
            </a:endParaRPr>
          </a:p>
        </p:txBody>
      </p:sp>
      <p:sp>
        <p:nvSpPr>
          <p:cNvPr id="12295" name="TextBox 8"/>
          <p:cNvSpPr txBox="1">
            <a:spLocks noChangeArrowheads="1"/>
          </p:cNvSpPr>
          <p:nvPr/>
        </p:nvSpPr>
        <p:spPr bwMode="auto">
          <a:xfrm>
            <a:off x="5192713" y="2714625"/>
            <a:ext cx="8794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800">
                <a:latin typeface="Comic Sans MS" panose="030F0702030302020204" pitchFamily="66" charset="0"/>
              </a:rPr>
              <a:t>kind</a:t>
            </a:r>
            <a:endParaRPr lang="zh-CN" altLang="en-US" sz="2800">
              <a:latin typeface="Comic Sans MS" panose="030F0702030302020204" pitchFamily="66" charset="0"/>
            </a:endParaRPr>
          </a:p>
        </p:txBody>
      </p:sp>
      <p:sp>
        <p:nvSpPr>
          <p:cNvPr id="12296" name="TextBox 10"/>
          <p:cNvSpPr txBox="1">
            <a:spLocks noChangeArrowheads="1"/>
          </p:cNvSpPr>
          <p:nvPr/>
        </p:nvSpPr>
        <p:spPr bwMode="auto">
          <a:xfrm>
            <a:off x="274638" y="3857625"/>
            <a:ext cx="19399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800">
                <a:latin typeface="Comic Sans MS" panose="030F0702030302020204" pitchFamily="66" charset="0"/>
              </a:rPr>
              <a:t>housework</a:t>
            </a:r>
            <a:endParaRPr lang="zh-CN" altLang="en-US" sz="2800">
              <a:latin typeface="Comic Sans MS" panose="030F0702030302020204" pitchFamily="66" charset="0"/>
            </a:endParaRPr>
          </a:p>
        </p:txBody>
      </p:sp>
      <p:sp>
        <p:nvSpPr>
          <p:cNvPr id="12297" name="TextBox 11"/>
          <p:cNvSpPr txBox="1">
            <a:spLocks noChangeArrowheads="1"/>
          </p:cNvSpPr>
          <p:nvPr/>
        </p:nvSpPr>
        <p:spPr bwMode="auto">
          <a:xfrm>
            <a:off x="4205288" y="4429125"/>
            <a:ext cx="9382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800">
                <a:latin typeface="Comic Sans MS" panose="030F0702030302020204" pitchFamily="66" charset="0"/>
              </a:rPr>
              <a:t>card</a:t>
            </a:r>
            <a:endParaRPr lang="zh-CN" altLang="en-US" sz="2800">
              <a:latin typeface="Comic Sans MS" panose="030F0702030302020204" pitchFamily="66" charset="0"/>
            </a:endParaRPr>
          </a:p>
        </p:txBody>
      </p:sp>
      <p:sp>
        <p:nvSpPr>
          <p:cNvPr id="12298" name="TextBox 12"/>
          <p:cNvSpPr txBox="1">
            <a:spLocks noChangeArrowheads="1"/>
          </p:cNvSpPr>
          <p:nvPr/>
        </p:nvSpPr>
        <p:spPr bwMode="auto">
          <a:xfrm>
            <a:off x="1892300" y="5548313"/>
            <a:ext cx="11080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800">
                <a:latin typeface="Comic Sans MS" panose="030F0702030302020204" pitchFamily="66" charset="0"/>
              </a:rPr>
              <a:t>pillow</a:t>
            </a:r>
            <a:endParaRPr lang="zh-CN" altLang="en-US" sz="2800">
              <a:latin typeface="Comic Sans MS" panose="030F0702030302020204" pitchFamily="66" charset="0"/>
            </a:endParaRPr>
          </a:p>
        </p:txBody>
      </p:sp>
      <p:sp>
        <p:nvSpPr>
          <p:cNvPr id="12299" name="TextBox 13"/>
          <p:cNvSpPr txBox="1">
            <a:spLocks noChangeArrowheads="1"/>
          </p:cNvSpPr>
          <p:nvPr/>
        </p:nvSpPr>
        <p:spPr bwMode="auto">
          <a:xfrm>
            <a:off x="6000750" y="5572125"/>
            <a:ext cx="6889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800">
                <a:latin typeface="Comic Sans MS" panose="030F0702030302020204" pitchFamily="66" charset="0"/>
              </a:rPr>
              <a:t>big</a:t>
            </a:r>
            <a:endParaRPr lang="zh-CN" altLang="en-US" sz="28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 autoUpdateAnimBg="0"/>
      <p:bldP spid="12292" grpId="0" autoUpdateAnimBg="0"/>
      <p:bldP spid="12293" grpId="0" autoUpdateAnimBg="0"/>
      <p:bldP spid="12294" grpId="0" autoUpdateAnimBg="0"/>
      <p:bldP spid="12295" grpId="0" autoUpdateAnimBg="0"/>
      <p:bldP spid="12296" grpId="0" autoUpdateAnimBg="0"/>
      <p:bldP spid="12297" grpId="0" autoUpdateAnimBg="0"/>
      <p:bldP spid="12298" grpId="0" autoUpdateAnimBg="0"/>
      <p:bldP spid="12299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图片 7" descr="http_imgloadCA5EGNS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7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Box 6"/>
          <p:cNvSpPr txBox="1">
            <a:spLocks noChangeArrowheads="1"/>
          </p:cNvSpPr>
          <p:nvPr/>
        </p:nvSpPr>
        <p:spPr bwMode="auto">
          <a:xfrm>
            <a:off x="571500" y="1571625"/>
            <a:ext cx="7929563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4200"/>
              </a:lnSpc>
              <a:buFontTx/>
              <a:buAutoNum type="arabicPeriod"/>
            </a:pPr>
            <a:r>
              <a:rPr lang="en-US" sz="3200" dirty="0">
                <a:latin typeface="Comic Sans MS" panose="030F0702030302020204" pitchFamily="66" charset="0"/>
              </a:rPr>
              <a:t>Read the dialogue fluently.</a:t>
            </a:r>
          </a:p>
          <a:p>
            <a:pPr eaLnBrk="1" hangingPunct="1">
              <a:lnSpc>
                <a:spcPts val="4200"/>
              </a:lnSpc>
              <a:buFontTx/>
              <a:buAutoNum type="arabicPeriod"/>
            </a:pPr>
            <a:r>
              <a:rPr lang="en-US" sz="3200" dirty="0">
                <a:latin typeface="Comic Sans MS" panose="030F0702030302020204" pitchFamily="66" charset="0"/>
              </a:rPr>
              <a:t> Do something for your parents and write it down.</a:t>
            </a:r>
          </a:p>
          <a:p>
            <a:pPr eaLnBrk="1" hangingPunct="1">
              <a:lnSpc>
                <a:spcPts val="4200"/>
              </a:lnSpc>
            </a:pPr>
            <a:r>
              <a:rPr lang="en-US" sz="3200" dirty="0">
                <a:latin typeface="Comic Sans MS" panose="030F0702030302020204" pitchFamily="66" charset="0"/>
              </a:rPr>
              <a:t>   (</a:t>
            </a:r>
            <a:r>
              <a:rPr lang="zh-CN" altLang="en-US" sz="2800" dirty="0">
                <a:latin typeface="Comic Sans MS" panose="030F0702030302020204" pitchFamily="66" charset="0"/>
              </a:rPr>
              <a:t>用</a:t>
            </a:r>
            <a:r>
              <a:rPr lang="en-US" sz="2800" dirty="0">
                <a:latin typeface="Comic Sans MS" panose="030F0702030302020204" pitchFamily="66" charset="0"/>
              </a:rPr>
              <a:t>4-5</a:t>
            </a:r>
            <a:r>
              <a:rPr lang="zh-CN" altLang="en-US" sz="2800" dirty="0">
                <a:latin typeface="Comic Sans MS" panose="030F0702030302020204" pitchFamily="66" charset="0"/>
              </a:rPr>
              <a:t>句话写写你打算为父母做的事。</a:t>
            </a:r>
            <a:r>
              <a:rPr lang="en-US" sz="3200" dirty="0">
                <a:latin typeface="Comic Sans MS" panose="030F0702030302020204" pitchFamily="66" charset="0"/>
              </a:rPr>
              <a:t>)</a:t>
            </a:r>
          </a:p>
          <a:p>
            <a:pPr eaLnBrk="1" hangingPunct="1">
              <a:lnSpc>
                <a:spcPts val="4200"/>
              </a:lnSpc>
            </a:pPr>
            <a:r>
              <a:rPr lang="en-US" sz="3200" dirty="0">
                <a:latin typeface="Comic Sans MS" panose="030F0702030302020204" pitchFamily="66" charset="0"/>
              </a:rPr>
              <a:t>3. Surf on the Internet about Mother’s Day</a:t>
            </a:r>
            <a:r>
              <a:rPr lang="en-US" sz="3200" dirty="0" smtClean="0">
                <a:latin typeface="Comic Sans MS" panose="030F0702030302020204" pitchFamily="66" charset="0"/>
              </a:rPr>
              <a:t>. </a:t>
            </a:r>
            <a:endParaRPr lang="zh-CN" altLang="en-US" sz="3200" dirty="0">
              <a:latin typeface="Comic Sans MS" panose="030F0702030302020204" pitchFamily="66" charset="0"/>
            </a:endParaRPr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468313" y="642938"/>
            <a:ext cx="2174875" cy="584200"/>
          </a:xfrm>
          <a:prstGeom prst="rect">
            <a:avLst/>
          </a:prstGeom>
          <a:gradFill rotWithShape="1">
            <a:gsLst>
              <a:gs pos="0">
                <a:srgbClr val="99FF99"/>
              </a:gs>
              <a:gs pos="50000">
                <a:schemeClr val="bg1"/>
              </a:gs>
              <a:gs pos="100000">
                <a:srgbClr val="99FF99"/>
              </a:gs>
            </a:gsLst>
            <a:lin ang="5400000" scaled="1"/>
          </a:gradFill>
          <a:ln w="9525" cmpd="sng">
            <a:solidFill>
              <a:srgbClr val="00FF00"/>
            </a:solidFill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Homework</a:t>
            </a:r>
            <a:endParaRPr 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图片 8" descr="http_imgloadCA5EGNS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14375" y="1357313"/>
            <a:ext cx="4319588" cy="4857750"/>
          </a:xfrm>
          <a:noFill/>
        </p:spPr>
        <p:txBody>
          <a:bodyPr/>
          <a:lstStyle/>
          <a:p>
            <a:pPr eaLnBrk="1" hangingPunct="1">
              <a:lnSpc>
                <a:spcPts val="7000"/>
              </a:lnSpc>
              <a:buFontTx/>
              <a:buNone/>
            </a:pPr>
            <a:r>
              <a:rPr lang="en-US" dirty="0">
                <a:latin typeface="Comic Sans MS" panose="030F0702030302020204" pitchFamily="66" charset="0"/>
              </a:rPr>
              <a:t>English name:   Linda</a:t>
            </a:r>
          </a:p>
          <a:p>
            <a:pPr eaLnBrk="1" hangingPunct="1">
              <a:lnSpc>
                <a:spcPts val="7000"/>
              </a:lnSpc>
              <a:buFontTx/>
              <a:buNone/>
            </a:pPr>
            <a:r>
              <a:rPr lang="en-US" dirty="0" err="1">
                <a:latin typeface="Comic Sans MS" panose="030F0702030302020204" pitchFamily="66" charset="0"/>
              </a:rPr>
              <a:t>Favourite</a:t>
            </a:r>
            <a:r>
              <a:rPr lang="en-US" dirty="0">
                <a:latin typeface="Comic Sans MS" panose="030F0702030302020204" pitchFamily="66" charset="0"/>
              </a:rPr>
              <a:t> colour: </a:t>
            </a:r>
          </a:p>
          <a:p>
            <a:pPr eaLnBrk="1" hangingPunct="1">
              <a:lnSpc>
                <a:spcPts val="7000"/>
              </a:lnSpc>
              <a:buFontTx/>
              <a:buNone/>
            </a:pPr>
            <a:r>
              <a:rPr lang="en-US" dirty="0">
                <a:latin typeface="Comic Sans MS" panose="030F0702030302020204" pitchFamily="66" charset="0"/>
              </a:rPr>
              <a:t>Family member:</a:t>
            </a:r>
            <a:endParaRPr lang="zh-CN" altLang="en-US" sz="4400" b="1" dirty="0">
              <a:latin typeface="Comic Sans MS" panose="030F0702030302020204" pitchFamily="66" charset="0"/>
            </a:endParaRPr>
          </a:p>
          <a:p>
            <a:pPr eaLnBrk="1" hangingPunct="1">
              <a:lnSpc>
                <a:spcPts val="7000"/>
              </a:lnSpc>
              <a:buFontTx/>
              <a:buNone/>
            </a:pPr>
            <a:endParaRPr lang="en-US" dirty="0">
              <a:latin typeface="Comic Sans MS" panose="030F0702030302020204" pitchFamily="66" charset="0"/>
            </a:endParaRPr>
          </a:p>
          <a:p>
            <a:pPr eaLnBrk="1" hangingPunct="1">
              <a:lnSpc>
                <a:spcPts val="5000"/>
              </a:lnSpc>
              <a:buFontTx/>
              <a:buNone/>
            </a:pPr>
            <a:endParaRPr lang="en-US" dirty="0">
              <a:latin typeface="Comic Sans MS" panose="030F0702030302020204" pitchFamily="66" charset="0"/>
            </a:endParaRPr>
          </a:p>
          <a:p>
            <a:pPr eaLnBrk="1" hangingPunct="1">
              <a:lnSpc>
                <a:spcPts val="6500"/>
              </a:lnSpc>
              <a:buFontTx/>
              <a:buNone/>
            </a:pPr>
            <a:endParaRPr lang="en-US" dirty="0"/>
          </a:p>
        </p:txBody>
      </p:sp>
      <p:sp>
        <p:nvSpPr>
          <p:cNvPr id="4100" name="云形 12"/>
          <p:cNvSpPr>
            <a:spLocks noChangeArrowheads="1"/>
          </p:cNvSpPr>
          <p:nvPr/>
        </p:nvSpPr>
        <p:spPr bwMode="auto">
          <a:xfrm>
            <a:off x="4857750" y="2371725"/>
            <a:ext cx="1357313" cy="914400"/>
          </a:xfrm>
          <a:custGeom>
            <a:avLst/>
            <a:gdLst>
              <a:gd name="T0" fmla="*/ 1356182 w 43200"/>
              <a:gd name="T1" fmla="*/ 457200 h 43200"/>
              <a:gd name="T2" fmla="*/ 678657 w 43200"/>
              <a:gd name="T3" fmla="*/ 913426 h 43200"/>
              <a:gd name="T4" fmla="*/ 4210 w 43200"/>
              <a:gd name="T5" fmla="*/ 457200 h 43200"/>
              <a:gd name="T6" fmla="*/ 678657 w 43200"/>
              <a:gd name="T7" fmla="*/ 52282 h 432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5954 w 43200"/>
              <a:gd name="T13" fmla="*/ 6524 h 43200"/>
              <a:gd name="T14" fmla="*/ 34174 w 43200"/>
              <a:gd name="T15" fmla="*/ 34674 h 432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00" h="43200">
                <a:moveTo>
                  <a:pt x="3900" y="14370"/>
                </a:moveTo>
                <a:lnTo>
                  <a:pt x="3899" y="14370"/>
                </a:lnTo>
                <a:cubicBezTo>
                  <a:pt x="3858" y="13959"/>
                  <a:pt x="3838" y="13545"/>
                  <a:pt x="3838" y="13131"/>
                </a:cubicBezTo>
                <a:cubicBezTo>
                  <a:pt x="3838" y="8055"/>
                  <a:pt x="6861" y="3941"/>
                  <a:pt x="10591" y="3941"/>
                </a:cubicBezTo>
                <a:cubicBezTo>
                  <a:pt x="11791" y="3940"/>
                  <a:pt x="12969" y="4376"/>
                  <a:pt x="14005" y="5201"/>
                </a:cubicBezTo>
                <a:lnTo>
                  <a:pt x="14005" y="5202"/>
                </a:lnTo>
                <a:cubicBezTo>
                  <a:pt x="14930" y="2828"/>
                  <a:pt x="16742" y="1343"/>
                  <a:pt x="18715" y="1344"/>
                </a:cubicBezTo>
                <a:cubicBezTo>
                  <a:pt x="20114" y="1344"/>
                  <a:pt x="21458" y="2093"/>
                  <a:pt x="22456" y="3431"/>
                </a:cubicBezTo>
                <a:lnTo>
                  <a:pt x="22456" y="3432"/>
                </a:lnTo>
                <a:cubicBezTo>
                  <a:pt x="23194" y="1415"/>
                  <a:pt x="24707" y="140"/>
                  <a:pt x="26362" y="141"/>
                </a:cubicBezTo>
                <a:cubicBezTo>
                  <a:pt x="27723" y="141"/>
                  <a:pt x="29007" y="1006"/>
                  <a:pt x="29832" y="2481"/>
                </a:cubicBezTo>
                <a:lnTo>
                  <a:pt x="29832" y="2480"/>
                </a:lnTo>
                <a:cubicBezTo>
                  <a:pt x="30755" y="1002"/>
                  <a:pt x="32110" y="149"/>
                  <a:pt x="33538" y="150"/>
                </a:cubicBezTo>
                <a:cubicBezTo>
                  <a:pt x="35888" y="150"/>
                  <a:pt x="37901" y="2435"/>
                  <a:pt x="38318" y="5575"/>
                </a:cubicBezTo>
                <a:lnTo>
                  <a:pt x="38317" y="5576"/>
                </a:lnTo>
                <a:cubicBezTo>
                  <a:pt x="40639" y="6438"/>
                  <a:pt x="42250" y="9313"/>
                  <a:pt x="42250" y="12594"/>
                </a:cubicBezTo>
                <a:cubicBezTo>
                  <a:pt x="42250" y="13579"/>
                  <a:pt x="42103" y="14554"/>
                  <a:pt x="41818" y="15460"/>
                </a:cubicBezTo>
                <a:lnTo>
                  <a:pt x="41818" y="15459"/>
                </a:lnTo>
                <a:cubicBezTo>
                  <a:pt x="42727" y="17070"/>
                  <a:pt x="43220" y="19044"/>
                  <a:pt x="43220" y="21076"/>
                </a:cubicBezTo>
                <a:cubicBezTo>
                  <a:pt x="43220" y="25663"/>
                  <a:pt x="40741" y="29553"/>
                  <a:pt x="37404" y="30203"/>
                </a:cubicBezTo>
                <a:lnTo>
                  <a:pt x="37403" y="30202"/>
                </a:lnTo>
                <a:cubicBezTo>
                  <a:pt x="37378" y="34523"/>
                  <a:pt x="34795" y="38006"/>
                  <a:pt x="31619" y="38007"/>
                </a:cubicBezTo>
                <a:cubicBezTo>
                  <a:pt x="30535" y="38007"/>
                  <a:pt x="29474" y="37593"/>
                  <a:pt x="28555" y="36813"/>
                </a:cubicBezTo>
                <a:lnTo>
                  <a:pt x="28556" y="36813"/>
                </a:lnTo>
                <a:cubicBezTo>
                  <a:pt x="27694" y="40699"/>
                  <a:pt x="25069" y="43357"/>
                  <a:pt x="22094" y="43358"/>
                </a:cubicBezTo>
                <a:cubicBezTo>
                  <a:pt x="19839" y="43358"/>
                  <a:pt x="17733" y="41821"/>
                  <a:pt x="16480" y="39263"/>
                </a:cubicBezTo>
                <a:lnTo>
                  <a:pt x="16480" y="39264"/>
                </a:lnTo>
                <a:cubicBezTo>
                  <a:pt x="15279" y="40250"/>
                  <a:pt x="13904" y="40770"/>
                  <a:pt x="12503" y="40771"/>
                </a:cubicBezTo>
                <a:cubicBezTo>
                  <a:pt x="9735" y="40771"/>
                  <a:pt x="7180" y="38748"/>
                  <a:pt x="5804" y="35469"/>
                </a:cubicBezTo>
                <a:lnTo>
                  <a:pt x="5803" y="35469"/>
                </a:lnTo>
                <a:cubicBezTo>
                  <a:pt x="5635" y="35496"/>
                  <a:pt x="5465" y="35509"/>
                  <a:pt x="5296" y="35510"/>
                </a:cubicBezTo>
                <a:cubicBezTo>
                  <a:pt x="2888" y="35510"/>
                  <a:pt x="936" y="32860"/>
                  <a:pt x="936" y="29592"/>
                </a:cubicBezTo>
                <a:cubicBezTo>
                  <a:pt x="935" y="28090"/>
                  <a:pt x="1356" y="26644"/>
                  <a:pt x="2112" y="25547"/>
                </a:cubicBezTo>
                <a:lnTo>
                  <a:pt x="2113" y="25547"/>
                </a:lnTo>
                <a:cubicBezTo>
                  <a:pt x="781" y="24481"/>
                  <a:pt x="-36" y="22528"/>
                  <a:pt x="-36" y="20418"/>
                </a:cubicBezTo>
                <a:cubicBezTo>
                  <a:pt x="-37" y="17370"/>
                  <a:pt x="1647" y="14817"/>
                  <a:pt x="3863" y="14504"/>
                </a:cubicBezTo>
                <a:close/>
              </a:path>
              <a:path w="43200" h="43200" fill="none">
                <a:moveTo>
                  <a:pt x="4693" y="26177"/>
                </a:moveTo>
                <a:lnTo>
                  <a:pt x="4693" y="26177"/>
                </a:lnTo>
                <a:cubicBezTo>
                  <a:pt x="4580" y="26189"/>
                  <a:pt x="4468" y="26194"/>
                  <a:pt x="4356" y="26195"/>
                </a:cubicBezTo>
                <a:cubicBezTo>
                  <a:pt x="3584" y="26195"/>
                  <a:pt x="2826" y="25913"/>
                  <a:pt x="2160" y="25379"/>
                </a:cubicBezTo>
                <a:moveTo>
                  <a:pt x="6928" y="34899"/>
                </a:moveTo>
                <a:lnTo>
                  <a:pt x="6927" y="34898"/>
                </a:lnTo>
                <a:cubicBezTo>
                  <a:pt x="6572" y="35091"/>
                  <a:pt x="6200" y="35219"/>
                  <a:pt x="5820" y="35280"/>
                </a:cubicBezTo>
                <a:moveTo>
                  <a:pt x="16478" y="39090"/>
                </a:moveTo>
                <a:lnTo>
                  <a:pt x="16477" y="39090"/>
                </a:lnTo>
                <a:cubicBezTo>
                  <a:pt x="16210" y="38544"/>
                  <a:pt x="15986" y="37960"/>
                  <a:pt x="15809" y="37350"/>
                </a:cubicBezTo>
                <a:moveTo>
                  <a:pt x="28827" y="34751"/>
                </a:moveTo>
                <a:lnTo>
                  <a:pt x="28826" y="34750"/>
                </a:lnTo>
                <a:cubicBezTo>
                  <a:pt x="28787" y="35398"/>
                  <a:pt x="28698" y="36038"/>
                  <a:pt x="28560" y="36660"/>
                </a:cubicBezTo>
                <a:moveTo>
                  <a:pt x="34129" y="22954"/>
                </a:moveTo>
                <a:lnTo>
                  <a:pt x="34128" y="22954"/>
                </a:lnTo>
                <a:cubicBezTo>
                  <a:pt x="36118" y="24271"/>
                  <a:pt x="37381" y="27017"/>
                  <a:pt x="37381" y="30027"/>
                </a:cubicBezTo>
                <a:cubicBezTo>
                  <a:pt x="37381" y="30048"/>
                  <a:pt x="37380" y="30069"/>
                  <a:pt x="37380" y="30090"/>
                </a:cubicBezTo>
                <a:moveTo>
                  <a:pt x="41798" y="15354"/>
                </a:moveTo>
                <a:lnTo>
                  <a:pt x="41798" y="15354"/>
                </a:lnTo>
                <a:cubicBezTo>
                  <a:pt x="41473" y="16386"/>
                  <a:pt x="40978" y="17302"/>
                  <a:pt x="40350" y="18030"/>
                </a:cubicBezTo>
                <a:moveTo>
                  <a:pt x="38324" y="5426"/>
                </a:moveTo>
                <a:lnTo>
                  <a:pt x="38324" y="5425"/>
                </a:lnTo>
                <a:cubicBezTo>
                  <a:pt x="38375" y="5811"/>
                  <a:pt x="38401" y="6202"/>
                  <a:pt x="38401" y="6595"/>
                </a:cubicBezTo>
                <a:cubicBezTo>
                  <a:pt x="38401" y="6626"/>
                  <a:pt x="38400" y="6658"/>
                  <a:pt x="38400" y="6690"/>
                </a:cubicBezTo>
                <a:moveTo>
                  <a:pt x="29078" y="3952"/>
                </a:moveTo>
                <a:lnTo>
                  <a:pt x="29078" y="3952"/>
                </a:lnTo>
                <a:cubicBezTo>
                  <a:pt x="29266" y="3369"/>
                  <a:pt x="29516" y="2826"/>
                  <a:pt x="29820" y="2340"/>
                </a:cubicBezTo>
                <a:moveTo>
                  <a:pt x="22141" y="4720"/>
                </a:moveTo>
                <a:lnTo>
                  <a:pt x="22140" y="4719"/>
                </a:lnTo>
                <a:cubicBezTo>
                  <a:pt x="22217" y="4238"/>
                  <a:pt x="22338" y="3771"/>
                  <a:pt x="22500" y="3330"/>
                </a:cubicBezTo>
                <a:moveTo>
                  <a:pt x="14000" y="5192"/>
                </a:moveTo>
                <a:lnTo>
                  <a:pt x="14000" y="5191"/>
                </a:lnTo>
                <a:cubicBezTo>
                  <a:pt x="14471" y="5568"/>
                  <a:pt x="14908" y="6020"/>
                  <a:pt x="15299" y="6540"/>
                </a:cubicBezTo>
                <a:moveTo>
                  <a:pt x="4127" y="15789"/>
                </a:moveTo>
                <a:lnTo>
                  <a:pt x="4127" y="15788"/>
                </a:lnTo>
                <a:cubicBezTo>
                  <a:pt x="4024" y="15324"/>
                  <a:pt x="3948" y="14850"/>
                  <a:pt x="3900" y="14369"/>
                </a:cubicBezTo>
              </a:path>
            </a:pathLst>
          </a:custGeom>
          <a:solidFill>
            <a:srgbClr val="3399FF"/>
          </a:solidFill>
          <a:ln w="25400" cmpd="sng">
            <a:solidFill>
              <a:srgbClr val="89A4A7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4101" name="TextBox 14"/>
          <p:cNvSpPr txBox="1">
            <a:spLocks noChangeArrowheads="1"/>
          </p:cNvSpPr>
          <p:nvPr/>
        </p:nvSpPr>
        <p:spPr bwMode="auto">
          <a:xfrm>
            <a:off x="4000500" y="3571875"/>
            <a:ext cx="511492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3200" dirty="0">
                <a:latin typeface="Comic Sans MS" panose="030F0702030302020204" pitchFamily="66" charset="0"/>
              </a:rPr>
              <a:t>father, mother, husband, </a:t>
            </a:r>
          </a:p>
          <a:p>
            <a:pPr eaLnBrk="1" hangingPunct="1"/>
            <a:r>
              <a:rPr lang="en-US" sz="3200" dirty="0">
                <a:latin typeface="Comic Sans MS" panose="030F0702030302020204" pitchFamily="66" charset="0"/>
              </a:rPr>
              <a:t>baby and I</a:t>
            </a:r>
            <a:endParaRPr lang="zh-CN" altLang="en-US" sz="32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6"/>
          <p:cNvSpPr txBox="1">
            <a:spLocks noChangeArrowheads="1"/>
          </p:cNvSpPr>
          <p:nvPr/>
        </p:nvSpPr>
        <p:spPr bwMode="auto">
          <a:xfrm>
            <a:off x="4929188" y="2630488"/>
            <a:ext cx="1841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320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5123" name="Picture 3" descr="u=3351535453,41009199&amp;fm=23&amp;gp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765175"/>
            <a:ext cx="6767513" cy="5186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图片 2" descr="http_imgloadCA5EGNS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707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extBox 3"/>
          <p:cNvSpPr txBox="1">
            <a:spLocks noChangeArrowheads="1"/>
          </p:cNvSpPr>
          <p:nvPr/>
        </p:nvSpPr>
        <p:spPr bwMode="auto">
          <a:xfrm>
            <a:off x="1714500" y="1785938"/>
            <a:ext cx="18923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4400">
                <a:solidFill>
                  <a:srgbClr val="FF0000"/>
                </a:solidFill>
                <a:latin typeface="Comic Sans MS" panose="030F0702030302020204" pitchFamily="66" charset="0"/>
              </a:rPr>
              <a:t>pre</a:t>
            </a:r>
            <a:r>
              <a:rPr lang="en-US" sz="4400">
                <a:latin typeface="Comic Sans MS" panose="030F0702030302020204" pitchFamily="66" charset="0"/>
              </a:rPr>
              <a:t>tty</a:t>
            </a:r>
            <a:endParaRPr lang="zh-CN" altLang="en-US" sz="4400">
              <a:latin typeface="Comic Sans MS" panose="030F0702030302020204" pitchFamily="66" charset="0"/>
            </a:endParaRPr>
          </a:p>
        </p:txBody>
      </p:sp>
      <p:sp>
        <p:nvSpPr>
          <p:cNvPr id="6148" name="TextBox 4"/>
          <p:cNvSpPr txBox="1">
            <a:spLocks noChangeArrowheads="1"/>
          </p:cNvSpPr>
          <p:nvPr/>
        </p:nvSpPr>
        <p:spPr bwMode="auto">
          <a:xfrm>
            <a:off x="5286375" y="1785938"/>
            <a:ext cx="134302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4400">
                <a:latin typeface="Comic Sans MS" panose="030F0702030302020204" pitchFamily="66" charset="0"/>
              </a:rPr>
              <a:t>c</a:t>
            </a:r>
            <a:r>
              <a:rPr lang="en-US" sz="4400">
                <a:solidFill>
                  <a:srgbClr val="FF0000"/>
                </a:solidFill>
                <a:latin typeface="Comic Sans MS" panose="030F0702030302020204" pitchFamily="66" charset="0"/>
              </a:rPr>
              <a:t>are</a:t>
            </a:r>
            <a:endParaRPr lang="zh-CN" altLang="en-US" sz="440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149" name="TextBox 5"/>
          <p:cNvSpPr txBox="1">
            <a:spLocks noChangeArrowheads="1"/>
          </p:cNvSpPr>
          <p:nvPr/>
        </p:nvSpPr>
        <p:spPr bwMode="auto">
          <a:xfrm>
            <a:off x="3286125" y="3071813"/>
            <a:ext cx="2286000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en-US" sz="4400">
                <a:solidFill>
                  <a:srgbClr val="FF0000"/>
                </a:solidFill>
                <a:latin typeface="Comic Sans MS" panose="030F0702030302020204" pitchFamily="66" charset="0"/>
              </a:rPr>
              <a:t>pre</a:t>
            </a:r>
            <a:r>
              <a:rPr lang="en-US" sz="4400">
                <a:latin typeface="Comic Sans MS" panose="030F0702030302020204" pitchFamily="66" charset="0"/>
              </a:rPr>
              <a:t>p</a:t>
            </a:r>
            <a:r>
              <a:rPr lang="en-US" sz="4400">
                <a:solidFill>
                  <a:srgbClr val="FF0000"/>
                </a:solidFill>
                <a:latin typeface="Comic Sans MS" panose="030F0702030302020204" pitchFamily="66" charset="0"/>
              </a:rPr>
              <a:t>are</a:t>
            </a:r>
            <a:endParaRPr lang="en-US" sz="4400">
              <a:solidFill>
                <a:srgbClr val="FF33CC"/>
              </a:solidFill>
              <a:latin typeface="Comic Sans MS" panose="030F0702030302020204" pitchFamily="66" charset="0"/>
            </a:endParaRPr>
          </a:p>
          <a:p>
            <a:pPr algn="ctr" eaLnBrk="1" hangingPunct="1"/>
            <a:r>
              <a:rPr lang="zh-CN" altLang="en-US" sz="3200">
                <a:latin typeface="Comic Sans MS" panose="030F0702030302020204" pitchFamily="66" charset="0"/>
              </a:rPr>
              <a:t>准备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utoUpdateAnimBg="0"/>
      <p:bldP spid="614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爆炸形 1 4"/>
          <p:cNvSpPr>
            <a:spLocks noChangeArrowheads="1"/>
          </p:cNvSpPr>
          <p:nvPr/>
        </p:nvSpPr>
        <p:spPr bwMode="auto">
          <a:xfrm rot="21047787">
            <a:off x="428625" y="214313"/>
            <a:ext cx="5286375" cy="3786187"/>
          </a:xfrm>
          <a:prstGeom prst="irregularSeal1">
            <a:avLst/>
          </a:prstGeom>
          <a:solidFill>
            <a:srgbClr val="FFDF79"/>
          </a:solidFill>
          <a:ln w="25400" cmpd="sng">
            <a:solidFill>
              <a:srgbClr val="89A4A7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7171" name="TextBox 5"/>
          <p:cNvSpPr txBox="1">
            <a:spLocks noChangeArrowheads="1"/>
          </p:cNvSpPr>
          <p:nvPr/>
        </p:nvSpPr>
        <p:spPr bwMode="auto">
          <a:xfrm rot="21122391">
            <a:off x="1571625" y="1581150"/>
            <a:ext cx="32861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4400">
                <a:latin typeface="Comic Sans MS" panose="030F0702030302020204" pitchFamily="66" charset="0"/>
              </a:rPr>
              <a:t>surprise </a:t>
            </a:r>
            <a:r>
              <a:rPr lang="zh-CN" altLang="en-US" sz="2800">
                <a:latin typeface="Comic Sans MS" panose="030F0702030302020204" pitchFamily="66" charset="0"/>
              </a:rPr>
              <a:t>惊喜</a:t>
            </a:r>
          </a:p>
        </p:txBody>
      </p:sp>
      <p:pic>
        <p:nvPicPr>
          <p:cNvPr id="7172" name="图片 6" descr="360截图2012052011545647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26098">
            <a:off x="5797550" y="200025"/>
            <a:ext cx="2967038" cy="337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173" name="Group 5"/>
          <p:cNvGrpSpPr/>
          <p:nvPr/>
        </p:nvGrpSpPr>
        <p:grpSpPr bwMode="auto">
          <a:xfrm rot="-720327">
            <a:off x="4762500" y="3857625"/>
            <a:ext cx="3667125" cy="2216150"/>
            <a:chOff x="0" y="0"/>
            <a:chExt cx="3667244" cy="2216008"/>
          </a:xfrm>
        </p:grpSpPr>
        <p:pic>
          <p:nvPicPr>
            <p:cNvPr id="7174" name="图片 8" descr="card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1211670">
              <a:off x="0" y="0"/>
              <a:ext cx="3565432" cy="21878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75" name="矩形 9"/>
            <p:cNvSpPr>
              <a:spLocks noChangeArrowheads="1"/>
            </p:cNvSpPr>
            <p:nvPr/>
          </p:nvSpPr>
          <p:spPr bwMode="auto">
            <a:xfrm rot="1223463">
              <a:off x="9586" y="1008"/>
              <a:ext cx="3657719" cy="2214421"/>
            </a:xfrm>
            <a:prstGeom prst="rect">
              <a:avLst/>
            </a:prstGeom>
            <a:noFill/>
            <a:ln w="25400" cmpd="sng">
              <a:solidFill>
                <a:srgbClr val="FF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图片 8" descr="u=3247812351,173507508&amp;fm=51&amp;gp=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88" y="349250"/>
            <a:ext cx="7143750" cy="608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Box 10"/>
          <p:cNvSpPr txBox="1">
            <a:spLocks noChangeArrowheads="1"/>
          </p:cNvSpPr>
          <p:nvPr/>
        </p:nvSpPr>
        <p:spPr bwMode="auto">
          <a:xfrm>
            <a:off x="4429125" y="2643188"/>
            <a:ext cx="85725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9600" b="1">
                <a:latin typeface="Comic Sans MS" panose="030F0702030302020204" pitchFamily="66" charset="0"/>
              </a:rPr>
              <a:t>?</a:t>
            </a:r>
            <a:endParaRPr lang="zh-CN" altLang="en-US" sz="9600" b="1">
              <a:latin typeface="Comic Sans MS" panose="030F0702030302020204" pitchFamily="66" charset="0"/>
            </a:endParaRPr>
          </a:p>
        </p:txBody>
      </p:sp>
      <p:sp>
        <p:nvSpPr>
          <p:cNvPr id="8196" name="TextBox 4"/>
          <p:cNvSpPr txBox="1">
            <a:spLocks noChangeArrowheads="1"/>
          </p:cNvSpPr>
          <p:nvPr/>
        </p:nvSpPr>
        <p:spPr bwMode="auto">
          <a:xfrm>
            <a:off x="7929563" y="3357563"/>
            <a:ext cx="914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3200">
                <a:latin typeface="Comic Sans MS" panose="030F0702030302020204" pitchFamily="66" charset="0"/>
              </a:rPr>
              <a:t>Ann</a:t>
            </a:r>
            <a:endParaRPr lang="zh-CN" altLang="en-US" sz="3200">
              <a:latin typeface="Comic Sans MS" panose="030F0702030302020204" pitchFamily="66" charset="0"/>
            </a:endParaRPr>
          </a:p>
        </p:txBody>
      </p:sp>
      <p:sp>
        <p:nvSpPr>
          <p:cNvPr id="8197" name="TextBox 5"/>
          <p:cNvSpPr txBox="1">
            <a:spLocks noChangeArrowheads="1"/>
          </p:cNvSpPr>
          <p:nvPr/>
        </p:nvSpPr>
        <p:spPr bwMode="auto">
          <a:xfrm>
            <a:off x="785813" y="3500438"/>
            <a:ext cx="13128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3200">
                <a:latin typeface="Comic Sans MS" panose="030F0702030302020204" pitchFamily="66" charset="0"/>
              </a:rPr>
              <a:t>Jacky</a:t>
            </a:r>
            <a:endParaRPr lang="zh-CN" altLang="en-US" sz="32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ChangeArrowheads="1"/>
          </p:cNvSpPr>
          <p:nvPr/>
        </p:nvSpPr>
        <p:spPr bwMode="auto">
          <a:xfrm>
            <a:off x="285750" y="285750"/>
            <a:ext cx="3692525" cy="584200"/>
          </a:xfrm>
          <a:prstGeom prst="rect">
            <a:avLst/>
          </a:prstGeom>
          <a:gradFill rotWithShape="1">
            <a:gsLst>
              <a:gs pos="0">
                <a:srgbClr val="99FF99"/>
              </a:gs>
              <a:gs pos="50000">
                <a:schemeClr val="bg1"/>
              </a:gs>
              <a:gs pos="100000">
                <a:srgbClr val="99FF99"/>
              </a:gs>
            </a:gsLst>
            <a:lin ang="5400000" scaled="1"/>
          </a:gradFill>
          <a:ln w="9525" cmpd="sng">
            <a:solidFill>
              <a:srgbClr val="00FF00"/>
            </a:solidFill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Listen and choose</a:t>
            </a:r>
            <a:r>
              <a:rPr lang="en-US" sz="3200" dirty="0"/>
              <a:t> </a:t>
            </a:r>
          </a:p>
        </p:txBody>
      </p:sp>
      <p:sp>
        <p:nvSpPr>
          <p:cNvPr id="9219" name="TextBox 10"/>
          <p:cNvSpPr txBox="1">
            <a:spLocks noChangeArrowheads="1"/>
          </p:cNvSpPr>
          <p:nvPr/>
        </p:nvSpPr>
        <p:spPr bwMode="auto">
          <a:xfrm>
            <a:off x="357188" y="1143000"/>
            <a:ext cx="76390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en-US" sz="2800" dirty="0">
                <a:latin typeface="Comic Sans MS" panose="030F0702030302020204" pitchFamily="66" charset="0"/>
              </a:rPr>
              <a:t>What is Jacky going to do for his mother?</a:t>
            </a:r>
          </a:p>
          <a:p>
            <a:pPr eaLnBrk="1" hangingPunct="1"/>
            <a:r>
              <a:rPr lang="en-US" sz="2800" dirty="0">
                <a:latin typeface="Comic Sans MS" panose="030F0702030302020204" pitchFamily="66" charset="0"/>
              </a:rPr>
              <a:t>    He’s going to _____. Then he will _____.</a:t>
            </a:r>
            <a:endParaRPr lang="zh-CN" altLang="en-US" sz="2800" dirty="0">
              <a:latin typeface="Comic Sans MS" panose="030F0702030302020204" pitchFamily="66" charset="0"/>
            </a:endParaRPr>
          </a:p>
        </p:txBody>
      </p:sp>
      <p:sp>
        <p:nvSpPr>
          <p:cNvPr id="9220" name="TextBox 11"/>
          <p:cNvSpPr txBox="1">
            <a:spLocks noChangeArrowheads="1"/>
          </p:cNvSpPr>
          <p:nvPr/>
        </p:nvSpPr>
        <p:spPr bwMode="auto">
          <a:xfrm>
            <a:off x="357188" y="3714750"/>
            <a:ext cx="761682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800" dirty="0">
                <a:latin typeface="Comic Sans MS" panose="030F0702030302020204" pitchFamily="66" charset="0"/>
              </a:rPr>
              <a:t>2. What is Ann going to do on Mother’s Day?</a:t>
            </a:r>
          </a:p>
          <a:p>
            <a:pPr eaLnBrk="1" hangingPunct="1"/>
            <a:r>
              <a:rPr lang="en-US" sz="2800" dirty="0">
                <a:latin typeface="Comic Sans MS" panose="030F0702030302020204" pitchFamily="66" charset="0"/>
              </a:rPr>
              <a:t>    She’s going to _____.</a:t>
            </a:r>
            <a:endParaRPr lang="zh-CN" altLang="en-US" sz="2800" dirty="0">
              <a:latin typeface="Comic Sans MS" panose="030F0702030302020204" pitchFamily="66" charset="0"/>
            </a:endParaRPr>
          </a:p>
        </p:txBody>
      </p:sp>
      <p:sp>
        <p:nvSpPr>
          <p:cNvPr id="9221" name="TextBox 12"/>
          <p:cNvSpPr txBox="1">
            <a:spLocks noChangeArrowheads="1"/>
          </p:cNvSpPr>
          <p:nvPr/>
        </p:nvSpPr>
        <p:spPr bwMode="auto">
          <a:xfrm>
            <a:off x="500063" y="2214563"/>
            <a:ext cx="7799387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800" dirty="0">
                <a:latin typeface="Comic Sans MS" panose="030F0702030302020204" pitchFamily="66" charset="0"/>
              </a:rPr>
              <a:t>A. buy some food         B. buy flowers            </a:t>
            </a:r>
          </a:p>
          <a:p>
            <a:pPr eaLnBrk="1" hangingPunct="1"/>
            <a:r>
              <a:rPr lang="en-US" sz="2800" dirty="0">
                <a:latin typeface="Comic Sans MS" panose="030F0702030302020204" pitchFamily="66" charset="0"/>
              </a:rPr>
              <a:t>C. cook supper</a:t>
            </a:r>
            <a:endParaRPr lang="zh-CN" altLang="en-US" sz="2800" dirty="0">
              <a:latin typeface="Comic Sans MS" panose="030F0702030302020204" pitchFamily="66" charset="0"/>
            </a:endParaRPr>
          </a:p>
        </p:txBody>
      </p:sp>
      <p:sp>
        <p:nvSpPr>
          <p:cNvPr id="9222" name="TextBox 13"/>
          <p:cNvSpPr txBox="1">
            <a:spLocks noChangeArrowheads="1"/>
          </p:cNvSpPr>
          <p:nvPr/>
        </p:nvSpPr>
        <p:spPr bwMode="auto">
          <a:xfrm>
            <a:off x="500063" y="4786313"/>
            <a:ext cx="8243887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800" dirty="0">
                <a:latin typeface="Comic Sans MS" panose="030F0702030302020204" pitchFamily="66" charset="0"/>
              </a:rPr>
              <a:t>A. do some housework            B. make a card         </a:t>
            </a:r>
          </a:p>
          <a:p>
            <a:pPr eaLnBrk="1" hangingPunct="1"/>
            <a:r>
              <a:rPr lang="en-US" sz="2800" dirty="0">
                <a:latin typeface="Comic Sans MS" panose="030F0702030302020204" pitchFamily="66" charset="0"/>
              </a:rPr>
              <a:t>C. make a model plane</a:t>
            </a:r>
            <a:endParaRPr lang="zh-CN" altLang="en-US" sz="2800" dirty="0">
              <a:latin typeface="Comic Sans MS" panose="030F0702030302020204" pitchFamily="66" charset="0"/>
            </a:endParaRPr>
          </a:p>
        </p:txBody>
      </p:sp>
      <p:sp>
        <p:nvSpPr>
          <p:cNvPr id="9223" name="TextBox 14"/>
          <p:cNvSpPr txBox="1">
            <a:spLocks noChangeArrowheads="1"/>
          </p:cNvSpPr>
          <p:nvPr/>
        </p:nvSpPr>
        <p:spPr bwMode="auto">
          <a:xfrm>
            <a:off x="3357563" y="1571625"/>
            <a:ext cx="428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80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endParaRPr lang="zh-CN" altLang="en-US" sz="280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224" name="TextBox 15"/>
          <p:cNvSpPr txBox="1">
            <a:spLocks noChangeArrowheads="1"/>
          </p:cNvSpPr>
          <p:nvPr/>
        </p:nvSpPr>
        <p:spPr bwMode="auto">
          <a:xfrm>
            <a:off x="6786563" y="1571625"/>
            <a:ext cx="4016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800">
                <a:solidFill>
                  <a:srgbClr val="FF0000"/>
                </a:solidFill>
                <a:latin typeface="Comic Sans MS" panose="030F0702030302020204" pitchFamily="66" charset="0"/>
              </a:rPr>
              <a:t>C</a:t>
            </a:r>
            <a:endParaRPr lang="zh-CN" altLang="en-US" sz="280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225" name="TextBox 16"/>
          <p:cNvSpPr txBox="1">
            <a:spLocks noChangeArrowheads="1"/>
          </p:cNvSpPr>
          <p:nvPr/>
        </p:nvSpPr>
        <p:spPr bwMode="auto">
          <a:xfrm>
            <a:off x="3589338" y="4143375"/>
            <a:ext cx="4111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80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  <a:endParaRPr lang="zh-CN" altLang="en-US" sz="280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9226" name="2voice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304800"/>
            <a:ext cx="7143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92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9" dur="45744" fill="hold"/>
                                        <p:tgtEl>
                                          <p:spTgt spid="92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6"/>
                  </p:tgtEl>
                </p:cond>
              </p:nextCondLst>
            </p:seq>
          </p:childTnLst>
        </p:cTn>
      </p:par>
    </p:tnLst>
    <p:bldLst>
      <p:bldP spid="9218" grpId="0" animBg="1" autoUpdateAnimBg="0"/>
      <p:bldP spid="9223" grpId="0" autoUpdateAnimBg="0"/>
      <p:bldP spid="9224" grpId="0" autoUpdateAnimBg="0"/>
      <p:bldP spid="922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图片 8" descr="http_imgloadCA5EGNST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3175" y="-3175"/>
            <a:ext cx="9153525" cy="708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extBox 5"/>
          <p:cNvSpPr txBox="1">
            <a:spLocks noChangeArrowheads="1"/>
          </p:cNvSpPr>
          <p:nvPr/>
        </p:nvSpPr>
        <p:spPr bwMode="auto">
          <a:xfrm>
            <a:off x="1000125" y="3059113"/>
            <a:ext cx="7161213" cy="584200"/>
          </a:xfrm>
          <a:prstGeom prst="rect">
            <a:avLst/>
          </a:prstGeom>
          <a:solidFill>
            <a:srgbClr val="FFDF7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latin typeface="Comic Sans MS" panose="030F0702030302020204" pitchFamily="66" charset="0"/>
              </a:rPr>
              <a:t>在对话中找出关键词，把它们画出来。</a:t>
            </a:r>
          </a:p>
        </p:txBody>
      </p:sp>
      <p:sp>
        <p:nvSpPr>
          <p:cNvPr id="10244" name="TextBox 4"/>
          <p:cNvSpPr txBox="1">
            <a:spLocks noChangeArrowheads="1"/>
          </p:cNvSpPr>
          <p:nvPr/>
        </p:nvSpPr>
        <p:spPr bwMode="auto">
          <a:xfrm>
            <a:off x="928688" y="1357313"/>
            <a:ext cx="59531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4000" dirty="0">
                <a:latin typeface="Comic Sans MS" panose="030F0702030302020204" pitchFamily="66" charset="0"/>
              </a:rPr>
              <a:t>What are the presents?</a:t>
            </a:r>
            <a:endParaRPr lang="zh-CN" altLang="en-US" sz="4000" dirty="0">
              <a:latin typeface="Comic Sans MS" panose="030F0702030302020204" pitchFamily="66" charset="0"/>
            </a:endParaRPr>
          </a:p>
        </p:txBody>
      </p:sp>
      <p:pic>
        <p:nvPicPr>
          <p:cNvPr id="10245" name="图片 7" descr="1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458618">
            <a:off x="7102475" y="588963"/>
            <a:ext cx="1438275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图片 8" descr="http_imgloadCA5EGNST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3175" y="-3175"/>
            <a:ext cx="9153525" cy="708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Box 3"/>
          <p:cNvSpPr txBox="1">
            <a:spLocks noChangeArrowheads="1"/>
          </p:cNvSpPr>
          <p:nvPr/>
        </p:nvSpPr>
        <p:spPr bwMode="auto">
          <a:xfrm>
            <a:off x="142875" y="428625"/>
            <a:ext cx="9144000" cy="498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4500"/>
              </a:lnSpc>
            </a:pPr>
            <a:r>
              <a:rPr lang="en-US" sz="3200" dirty="0">
                <a:latin typeface="Comic Sans MS" panose="030F0702030302020204" pitchFamily="66" charset="0"/>
              </a:rPr>
              <a:t>A: Today is Mother’s Day. I’m going to … </a:t>
            </a:r>
          </a:p>
          <a:p>
            <a:pPr eaLnBrk="1" hangingPunct="1">
              <a:lnSpc>
                <a:spcPts val="4500"/>
              </a:lnSpc>
            </a:pPr>
            <a:r>
              <a:rPr lang="en-US" sz="3200" dirty="0">
                <a:latin typeface="Comic Sans MS" panose="030F0702030302020204" pitchFamily="66" charset="0"/>
              </a:rPr>
              <a:t>    What are you going to do for your mother?</a:t>
            </a:r>
          </a:p>
          <a:p>
            <a:pPr eaLnBrk="1" hangingPunct="1">
              <a:lnSpc>
                <a:spcPts val="4500"/>
              </a:lnSpc>
            </a:pPr>
            <a:r>
              <a:rPr lang="en-US" sz="3200" dirty="0">
                <a:latin typeface="Comic Sans MS" panose="030F0702030302020204" pitchFamily="66" charset="0"/>
              </a:rPr>
              <a:t>B: I’m going to … </a:t>
            </a:r>
          </a:p>
          <a:p>
            <a:pPr eaLnBrk="1" hangingPunct="1">
              <a:lnSpc>
                <a:spcPts val="4500"/>
              </a:lnSpc>
            </a:pPr>
            <a:r>
              <a:rPr lang="en-US" sz="3200" dirty="0">
                <a:latin typeface="Comic Sans MS" panose="030F0702030302020204" pitchFamily="66" charset="0"/>
              </a:rPr>
              <a:t>    Then I will …</a:t>
            </a:r>
          </a:p>
          <a:p>
            <a:pPr eaLnBrk="1" hangingPunct="1">
              <a:lnSpc>
                <a:spcPts val="4500"/>
              </a:lnSpc>
            </a:pPr>
            <a:r>
              <a:rPr lang="en-US" sz="3200" dirty="0">
                <a:latin typeface="Comic Sans MS" panose="030F0702030302020204" pitchFamily="66" charset="0"/>
              </a:rPr>
              <a:t>A: Why(</a:t>
            </a:r>
            <a:r>
              <a:rPr lang="zh-CN" altLang="en-US" sz="3200" dirty="0">
                <a:latin typeface="Comic Sans MS" panose="030F0702030302020204" pitchFamily="66" charset="0"/>
              </a:rPr>
              <a:t>为什么</a:t>
            </a:r>
            <a:r>
              <a:rPr lang="en-US" sz="3200" dirty="0">
                <a:latin typeface="Comic Sans MS" panose="030F0702030302020204" pitchFamily="66" charset="0"/>
              </a:rPr>
              <a:t>) are you going to …?</a:t>
            </a:r>
          </a:p>
          <a:p>
            <a:pPr eaLnBrk="1" hangingPunct="1">
              <a:lnSpc>
                <a:spcPts val="4500"/>
              </a:lnSpc>
            </a:pPr>
            <a:r>
              <a:rPr lang="en-US" sz="3200" dirty="0">
                <a:latin typeface="Comic Sans MS" panose="030F0702030302020204" pitchFamily="66" charset="0"/>
              </a:rPr>
              <a:t>B: Because my mother …</a:t>
            </a:r>
          </a:p>
          <a:p>
            <a:pPr eaLnBrk="1" hangingPunct="1">
              <a:lnSpc>
                <a:spcPts val="4500"/>
              </a:lnSpc>
            </a:pPr>
            <a:r>
              <a:rPr lang="en-US" sz="3200" dirty="0">
                <a:latin typeface="Comic Sans MS" panose="030F0702030302020204" pitchFamily="66" charset="0"/>
              </a:rPr>
              <a:t>A: I think your mother will be very happy.</a:t>
            </a:r>
          </a:p>
          <a:p>
            <a:pPr eaLnBrk="1" hangingPunct="1">
              <a:lnSpc>
                <a:spcPts val="4500"/>
              </a:lnSpc>
            </a:pPr>
            <a:r>
              <a:rPr lang="en-US" sz="3200" dirty="0">
                <a:latin typeface="Comic Sans MS" panose="030F0702030302020204" pitchFamily="66" charset="0"/>
              </a:rPr>
              <a:t>B: Thank you. I hope it will be a big surprise.</a:t>
            </a:r>
          </a:p>
          <a:p>
            <a:pPr eaLnBrk="1" hangingPunct="1"/>
            <a:endParaRPr lang="zh-CN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335</Words>
  <Application>Microsoft Office PowerPoint</Application>
  <PresentationFormat>全屏显示(4:3)</PresentationFormat>
  <Paragraphs>56</Paragraphs>
  <Slides>11</Slides>
  <Notes>1</Notes>
  <HiddenSlides>0</HiddenSlides>
  <MMClips>1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6" baseType="lpstr">
      <vt:lpstr>宋体</vt:lpstr>
      <vt:lpstr>微软雅黑</vt:lpstr>
      <vt:lpstr>Arial</vt:lpstr>
      <vt:lpstr>Comic Sans MS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2411-12-30T00:00:00Z</cp:lastPrinted>
  <dcterms:created xsi:type="dcterms:W3CDTF">2011-10-17T13:14:00Z</dcterms:created>
  <dcterms:modified xsi:type="dcterms:W3CDTF">2023-01-16T13:49:01Z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1D2CFFCBFD1740E0A768D26DC2A94F00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