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2"/>
  </p:notesMasterIdLst>
  <p:handoutMasterIdLst>
    <p:handoutMasterId r:id="rId23"/>
  </p:handoutMasterIdLst>
  <p:sldIdLst>
    <p:sldId id="3171" r:id="rId2"/>
    <p:sldId id="3173" r:id="rId3"/>
    <p:sldId id="3174" r:id="rId4"/>
    <p:sldId id="3187" r:id="rId5"/>
    <p:sldId id="3188" r:id="rId6"/>
    <p:sldId id="3189" r:id="rId7"/>
    <p:sldId id="3175" r:id="rId8"/>
    <p:sldId id="3178" r:id="rId9"/>
    <p:sldId id="3179" r:id="rId10"/>
    <p:sldId id="3180" r:id="rId11"/>
    <p:sldId id="3181" r:id="rId12"/>
    <p:sldId id="3176" r:id="rId13"/>
    <p:sldId id="3182" r:id="rId14"/>
    <p:sldId id="3183" r:id="rId15"/>
    <p:sldId id="3184" r:id="rId16"/>
    <p:sldId id="3185" r:id="rId17"/>
    <p:sldId id="3177" r:id="rId18"/>
    <p:sldId id="3191" r:id="rId19"/>
    <p:sldId id="3192" r:id="rId20"/>
    <p:sldId id="3172" r:id="rId21"/>
  </p:sldIdLst>
  <p:sldSz cx="12858750" cy="7232650"/>
  <p:notesSz cx="6858000" cy="9144000"/>
  <p:custDataLst>
    <p:tags r:id="rId24"/>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orient="horz" pos="4183">
          <p15:clr>
            <a:srgbClr val="A4A3A4"/>
          </p15:clr>
        </p15:guide>
        <p15:guide id="3" pos="4050">
          <p15:clr>
            <a:srgbClr val="A4A3A4"/>
          </p15:clr>
        </p15:guide>
        <p15:guide id="4" pos="557">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F50"/>
    <a:srgbClr val="724F2E"/>
    <a:srgbClr val="623D2D"/>
    <a:srgbClr val="A7A31C"/>
    <a:srgbClr val="C00000"/>
    <a:srgbClr val="B1945C"/>
    <a:srgbClr val="FF9900"/>
    <a:srgbClr val="2C6934"/>
    <a:srgbClr val="51A63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8" autoAdjust="0"/>
    <p:restoredTop sz="95317" autoAdjust="0"/>
  </p:normalViewPr>
  <p:slideViewPr>
    <p:cSldViewPr>
      <p:cViewPr varScale="1">
        <p:scale>
          <a:sx n="54" d="100"/>
          <a:sy n="54" d="100"/>
        </p:scale>
        <p:origin x="-114" y="-1608"/>
      </p:cViewPr>
      <p:guideLst>
        <p:guide orient="horz" pos="328"/>
        <p:guide orient="horz" pos="4183"/>
        <p:guide pos="4050"/>
        <p:guide pos="557"/>
        <p:guide pos="7497"/>
        <p:guide pos="6908"/>
      </p:guideLst>
    </p:cSldViewPr>
  </p:slideViewPr>
  <p:outlineViewPr>
    <p:cViewPr>
      <p:scale>
        <a:sx n="100" d="100"/>
        <a:sy n="100" d="100"/>
      </p:scale>
      <p:origin x="0" y="-9972"/>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47A1C12C-4E7E-4E0C-904D-0A22477A7D0B}" type="slidenum">
              <a:rPr lang="zh-CN" altLang="en-US" smtClean="0">
                <a:latin typeface="Calibri" panose="020F0502020204030204" pitchFamily="34" charset="0"/>
                <a:ea typeface="宋体" panose="02010600030101010101" pitchFamily="2" charset="-122"/>
              </a:rPr>
              <a:t>12</a:t>
            </a:fld>
            <a:endParaRPr lang="zh-CN" altLang="en-US" smtClean="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453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453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453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453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defTabSz="684530" fontAlgn="base">
              <a:spcBef>
                <a:spcPct val="0"/>
              </a:spcBef>
              <a:spcAft>
                <a:spcPct val="0"/>
              </a:spcAft>
            </a:pPr>
            <a:fld id="{A8626BDE-D7EF-4301-9BD2-ACFDB4205882}" type="slidenum">
              <a:rPr lang="zh-CN" altLang="en-US" sz="1200">
                <a:latin typeface="Calibri" panose="020F0502020204030204" pitchFamily="34" charset="0"/>
                <a:ea typeface="宋体" panose="02010600030101010101" pitchFamily="2" charset="-122"/>
              </a:rPr>
              <a:t>13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47A1C12C-4E7E-4E0C-904D-0A22477A7D0B}" type="slidenum">
              <a:rPr lang="zh-CN" altLang="en-US" smtClean="0">
                <a:latin typeface="Calibri" panose="020F0502020204030204" pitchFamily="34" charset="0"/>
                <a:ea typeface="宋体" panose="02010600030101010101" pitchFamily="2" charset="-122"/>
              </a:rPr>
              <a:t>17</a:t>
            </a:fld>
            <a:endParaRPr lang="zh-CN" altLang="en-US" smtClean="0">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FB744389-808D-4AE3-846E-8B5426A71C88}" type="slidenum">
              <a:rPr lang="zh-CN" altLang="en-US" smtClean="0">
                <a:latin typeface="Calibri" panose="020F0502020204030204" pitchFamily="34" charset="0"/>
              </a:rPr>
              <a:t>2</a:t>
            </a:fld>
            <a:endParaRPr lang="zh-CN" altLang="en-US" smtClean="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47A1C12C-4E7E-4E0C-904D-0A22477A7D0B}" type="slidenum">
              <a:rPr lang="zh-CN" altLang="en-US" smtClean="0">
                <a:latin typeface="Calibri" panose="020F0502020204030204" pitchFamily="34" charset="0"/>
                <a:ea typeface="宋体" panose="02010600030101010101" pitchFamily="2" charset="-122"/>
              </a:rPr>
              <a:t>3</a:t>
            </a:fld>
            <a:endParaRPr lang="zh-CN" altLang="en-US" smtClean="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47A1C12C-4E7E-4E0C-904D-0A22477A7D0B}" type="slidenum">
              <a:rPr lang="zh-CN" altLang="en-US" smtClean="0">
                <a:latin typeface="Calibri" panose="020F0502020204030204" pitchFamily="34" charset="0"/>
                <a:ea typeface="宋体" panose="02010600030101010101" pitchFamily="2" charset="-122"/>
              </a:rPr>
              <a:t>7</a:t>
            </a:fld>
            <a:endParaRPr lang="zh-CN" altLang="en-US" smtClean="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9" name="矩形 8"/>
          <p:cNvSpPr/>
          <p:nvPr userDrawn="1"/>
        </p:nvSpPr>
        <p:spPr>
          <a:xfrm>
            <a:off x="8325228" y="6545425"/>
            <a:ext cx="775136" cy="245110"/>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6" name="矩形 5"/>
          <p:cNvSpPr/>
          <p:nvPr userDrawn="1"/>
        </p:nvSpPr>
        <p:spPr>
          <a:xfrm>
            <a:off x="0" y="0"/>
            <a:ext cx="12858750" cy="7232650"/>
          </a:xfrm>
          <a:prstGeom prst="rect">
            <a:avLst/>
          </a:prstGeom>
          <a:blipFill dpi="0" rotWithShape="1">
            <a:blip r:embed="rId2">
              <a:alphaModFix amt="3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164679" y="151979"/>
            <a:ext cx="12529392" cy="6928693"/>
          </a:xfrm>
          <a:prstGeom prst="rect">
            <a:avLst/>
          </a:prstGeom>
          <a:solidFill>
            <a:schemeClr val="bg1">
              <a:alpha val="90000"/>
            </a:schemeClr>
          </a:solidFill>
          <a:ln w="44450">
            <a:solidFill>
              <a:schemeClr val="accent1">
                <a:shade val="50000"/>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t>2023-01-10</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l" defTabSz="964565"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4565"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6990" algn="l" defTabSz="9645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tags" Target="../tags/tag2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tags" Target="../tags/tag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tags" Target="../tags/tag20.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0"/>
            <a:ext cx="12931775" cy="7232650"/>
          </a:xfrm>
          <a:prstGeom prst="rect">
            <a:avLst/>
          </a:prstGeom>
          <a:blipFill dpi="0" rotWithShape="1">
            <a:blip r:embed="rId3" cstate="screen">
              <a:extLst>
                <a:ext uri="{BEBA8EAE-BF5A-486C-A8C5-ECC9F3942E4B}">
                  <a14:imgProps xmlns:a14="http://schemas.microsoft.com/office/drawing/2010/main">
                    <a14:imgLayer r:embed="rId4">
                      <a14:imgEffect>
                        <a14:brightnessContrast contrast="20000"/>
                      </a14:imgEffect>
                      <a14:imgEffect>
                        <a14:sharpenSoften amount="25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259"/>
          <p:cNvSpPr>
            <a:spLocks noChangeArrowheads="1"/>
          </p:cNvSpPr>
          <p:nvPr/>
        </p:nvSpPr>
        <p:spPr bwMode="auto">
          <a:xfrm>
            <a:off x="3044999" y="1496694"/>
            <a:ext cx="835292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8000" b="1" dirty="0" smtClean="0">
                <a:solidFill>
                  <a:schemeClr val="accent1">
                    <a:lumMod val="50000"/>
                  </a:schemeClr>
                </a:solidFill>
                <a:cs typeface="Arial" panose="020B0604020202020204" pitchFamily="34" charset="0"/>
              </a:rPr>
              <a:t>医药医疗</a:t>
            </a:r>
            <a:r>
              <a:rPr lang="zh-CN" altLang="en-US" sz="5400" b="1" dirty="0" smtClean="0">
                <a:solidFill>
                  <a:schemeClr val="accent1">
                    <a:lumMod val="50000"/>
                  </a:schemeClr>
                </a:solidFill>
                <a:cs typeface="Arial" panose="020B0604020202020204" pitchFamily="34" charset="0"/>
              </a:rPr>
              <a:t>工作报告</a:t>
            </a:r>
            <a:r>
              <a:rPr lang="en-US" altLang="zh-CN" sz="5400" b="1" dirty="0" smtClean="0">
                <a:solidFill>
                  <a:schemeClr val="accent1">
                    <a:lumMod val="50000"/>
                  </a:schemeClr>
                </a:solidFill>
                <a:cs typeface="Arial" panose="020B0604020202020204" pitchFamily="34" charset="0"/>
              </a:rPr>
              <a:t>PPT</a:t>
            </a:r>
            <a:endParaRPr lang="zh-CN" altLang="en-US" sz="5400" b="1" dirty="0">
              <a:solidFill>
                <a:schemeClr val="accent1">
                  <a:lumMod val="50000"/>
                </a:schemeClr>
              </a:solidFill>
              <a:cs typeface="Arial" panose="020B0604020202020204" pitchFamily="34" charset="0"/>
            </a:endParaRPr>
          </a:p>
        </p:txBody>
      </p:sp>
      <p:sp>
        <p:nvSpPr>
          <p:cNvPr id="9" name="矩形 259"/>
          <p:cNvSpPr>
            <a:spLocks noChangeArrowheads="1"/>
          </p:cNvSpPr>
          <p:nvPr/>
        </p:nvSpPr>
        <p:spPr bwMode="auto">
          <a:xfrm>
            <a:off x="3044999" y="2745801"/>
            <a:ext cx="81369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en-US" altLang="zh-CN" sz="700" b="1" dirty="0">
                <a:solidFill>
                  <a:schemeClr val="accent1">
                    <a:lumMod val="50000"/>
                  </a:schemeClr>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700" b="1" dirty="0">
              <a:solidFill>
                <a:schemeClr val="accent1">
                  <a:lumMod val="50000"/>
                </a:schemeClr>
              </a:solidFill>
              <a:cs typeface="Arial" panose="020B0604020202020204" pitchFamily="34" charset="0"/>
            </a:endParaRPr>
          </a:p>
        </p:txBody>
      </p:sp>
      <p:sp>
        <p:nvSpPr>
          <p:cNvPr id="13" name="矩形 259"/>
          <p:cNvSpPr>
            <a:spLocks noChangeArrowheads="1"/>
          </p:cNvSpPr>
          <p:nvPr/>
        </p:nvSpPr>
        <p:spPr bwMode="auto">
          <a:xfrm>
            <a:off x="3044999" y="1202333"/>
            <a:ext cx="58562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400" dirty="0">
                <a:solidFill>
                  <a:schemeClr val="accent1">
                    <a:lumMod val="50000"/>
                  </a:schemeClr>
                </a:solidFill>
                <a:cs typeface="Arial" panose="020B0604020202020204" pitchFamily="34" charset="0"/>
              </a:rPr>
              <a:t>Medicine and medical work report PPT</a:t>
            </a:r>
            <a:endParaRPr lang="zh-CN" altLang="en-US" sz="2400" dirty="0">
              <a:solidFill>
                <a:schemeClr val="accent1">
                  <a:lumMod val="50000"/>
                </a:schemeClr>
              </a:solidFill>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3"/>
                                        </p:tgtEl>
                                        <p:attrNameLst>
                                          <p:attrName>ppt_y</p:attrName>
                                        </p:attrNameLst>
                                      </p:cBhvr>
                                      <p:tavLst>
                                        <p:tav tm="0">
                                          <p:val>
                                            <p:strVal val="#ppt_y"/>
                                          </p:val>
                                        </p:tav>
                                        <p:tav tm="100000">
                                          <p:val>
                                            <p:strVal val="#ppt_y"/>
                                          </p:val>
                                        </p:tav>
                                      </p:tavLst>
                                    </p:anim>
                                    <p:anim calcmode="lin" valueType="num">
                                      <p:cBhvr>
                                        <p:cTn id="1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3"/>
                                        </p:tgtEl>
                                      </p:cBhvr>
                                    </p:animEffect>
                                  </p:childTnLst>
                                </p:cTn>
                              </p:par>
                            </p:childTnLst>
                          </p:cTn>
                        </p:par>
                        <p:par>
                          <p:cTn id="16" fill="hold">
                            <p:stCondLst>
                              <p:cond delay="275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3"/>
                                        </p:tgtEl>
                                      </p:cBhvr>
                                    </p:animEffect>
                                    <p:animScale>
                                      <p:cBhvr>
                                        <p:cTn id="19" dur="250" autoRev="1" fill="hold"/>
                                        <p:tgtEl>
                                          <p:spTgt spid="13"/>
                                        </p:tgtEl>
                                      </p:cBhvr>
                                      <p:by x="105000" y="105000"/>
                                    </p:animScale>
                                  </p:childTnLst>
                                </p:cTn>
                              </p:par>
                            </p:childTnLst>
                          </p:cTn>
                        </p:par>
                        <p:par>
                          <p:cTn id="20" fill="hold">
                            <p:stCondLst>
                              <p:cond delay="32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childTnLst>
                          </p:cTn>
                        </p:par>
                        <p:par>
                          <p:cTn id="28" fill="hold">
                            <p:stCondLst>
                              <p:cond delay="425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8"/>
                                        </p:tgtEl>
                                      </p:cBhvr>
                                    </p:animEffect>
                                    <p:animScale>
                                      <p:cBhvr>
                                        <p:cTn id="31" dur="250" autoRev="1" fill="hold"/>
                                        <p:tgtEl>
                                          <p:spTgt spid="8"/>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8" grpId="1"/>
      <p:bldP spid="9" grpId="0"/>
      <p:bldP spid="13" grpId="0"/>
      <p:bldP spid="1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4"/>
          <p:cNvGrpSpPr>
            <a:grpSpLocks noChangeAspect="1"/>
          </p:cNvGrpSpPr>
          <p:nvPr/>
        </p:nvGrpSpPr>
        <p:grpSpPr bwMode="auto">
          <a:xfrm>
            <a:off x="3174675" y="2769884"/>
            <a:ext cx="7533319" cy="1346651"/>
            <a:chOff x="806" y="677"/>
            <a:chExt cx="3783" cy="711"/>
          </a:xfrm>
        </p:grpSpPr>
        <p:sp>
          <p:nvSpPr>
            <p:cNvPr id="37" name="Freeform 5"/>
            <p:cNvSpPr/>
            <p:nvPr/>
          </p:nvSpPr>
          <p:spPr bwMode="auto">
            <a:xfrm>
              <a:off x="806" y="677"/>
              <a:ext cx="935" cy="711"/>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chemeClr val="accent1"/>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6"/>
            <p:cNvSpPr/>
            <p:nvPr/>
          </p:nvSpPr>
          <p:spPr bwMode="auto">
            <a:xfrm>
              <a:off x="1516" y="677"/>
              <a:ext cx="938"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2"/>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7"/>
            <p:cNvSpPr/>
            <p:nvPr/>
          </p:nvSpPr>
          <p:spPr bwMode="auto">
            <a:xfrm>
              <a:off x="2229"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3"/>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8"/>
            <p:cNvSpPr/>
            <p:nvPr/>
          </p:nvSpPr>
          <p:spPr bwMode="auto">
            <a:xfrm>
              <a:off x="2942" y="677"/>
              <a:ext cx="935" cy="711"/>
            </a:xfrm>
            <a:custGeom>
              <a:avLst/>
              <a:gdLst>
                <a:gd name="T0" fmla="*/ 304 w 395"/>
                <a:gd name="T1" fmla="*/ 283 h 298"/>
                <a:gd name="T2" fmla="*/ 274 w 395"/>
                <a:gd name="T3" fmla="*/ 298 h 298"/>
                <a:gd name="T4" fmla="*/ 13 w 395"/>
                <a:gd name="T5" fmla="*/ 298 h 298"/>
                <a:gd name="T6" fmla="*/ 6 w 395"/>
                <a:gd name="T7" fmla="*/ 283 h 298"/>
                <a:gd name="T8" fmla="*/ 91 w 395"/>
                <a:gd name="T9" fmla="*/ 164 h 298"/>
                <a:gd name="T10" fmla="*/ 91 w 395"/>
                <a:gd name="T11" fmla="*/ 134 h 298"/>
                <a:gd name="T12" fmla="*/ 6 w 395"/>
                <a:gd name="T13" fmla="*/ 15 h 298"/>
                <a:gd name="T14" fmla="*/ 13 w 395"/>
                <a:gd name="T15" fmla="*/ 0 h 298"/>
                <a:gd name="T16" fmla="*/ 274 w 395"/>
                <a:gd name="T17" fmla="*/ 0 h 298"/>
                <a:gd name="T18" fmla="*/ 304 w 395"/>
                <a:gd name="T19" fmla="*/ 15 h 298"/>
                <a:gd name="T20" fmla="*/ 389 w 395"/>
                <a:gd name="T21" fmla="*/ 134 h 298"/>
                <a:gd name="T22" fmla="*/ 389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4" y="298"/>
                    <a:pt x="274" y="298"/>
                  </a:cubicBezTo>
                  <a:cubicBezTo>
                    <a:pt x="13" y="298"/>
                    <a:pt x="13" y="298"/>
                    <a:pt x="13" y="298"/>
                  </a:cubicBezTo>
                  <a:cubicBezTo>
                    <a:pt x="3" y="298"/>
                    <a:pt x="0" y="291"/>
                    <a:pt x="6" y="283"/>
                  </a:cubicBezTo>
                  <a:cubicBezTo>
                    <a:pt x="91" y="164"/>
                    <a:pt x="91" y="164"/>
                    <a:pt x="91" y="164"/>
                  </a:cubicBezTo>
                  <a:cubicBezTo>
                    <a:pt x="97" y="156"/>
                    <a:pt x="97" y="142"/>
                    <a:pt x="91" y="134"/>
                  </a:cubicBezTo>
                  <a:cubicBezTo>
                    <a:pt x="6" y="15"/>
                    <a:pt x="6" y="15"/>
                    <a:pt x="6" y="15"/>
                  </a:cubicBezTo>
                  <a:cubicBezTo>
                    <a:pt x="0" y="7"/>
                    <a:pt x="3" y="0"/>
                    <a:pt x="13" y="0"/>
                  </a:cubicBezTo>
                  <a:cubicBezTo>
                    <a:pt x="274" y="0"/>
                    <a:pt x="274" y="0"/>
                    <a:pt x="274" y="0"/>
                  </a:cubicBezTo>
                  <a:cubicBezTo>
                    <a:pt x="284" y="0"/>
                    <a:pt x="298" y="7"/>
                    <a:pt x="304" y="15"/>
                  </a:cubicBezTo>
                  <a:cubicBezTo>
                    <a:pt x="389" y="134"/>
                    <a:pt x="389" y="134"/>
                    <a:pt x="389" y="134"/>
                  </a:cubicBezTo>
                  <a:cubicBezTo>
                    <a:pt x="395" y="142"/>
                    <a:pt x="395" y="156"/>
                    <a:pt x="389" y="164"/>
                  </a:cubicBezTo>
                  <a:lnTo>
                    <a:pt x="304" y="283"/>
                  </a:lnTo>
                  <a:close/>
                </a:path>
              </a:pathLst>
            </a:custGeom>
            <a:solidFill>
              <a:schemeClr val="accent4"/>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9"/>
            <p:cNvSpPr/>
            <p:nvPr/>
          </p:nvSpPr>
          <p:spPr bwMode="auto">
            <a:xfrm>
              <a:off x="3652"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5"/>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Freeform 16"/>
          <p:cNvSpPr>
            <a:spLocks noChangeAspect="1" noEditPoints="1"/>
          </p:cNvSpPr>
          <p:nvPr/>
        </p:nvSpPr>
        <p:spPr bwMode="auto">
          <a:xfrm>
            <a:off x="8229370" y="3149660"/>
            <a:ext cx="388495" cy="450161"/>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6"/>
          <p:cNvSpPr>
            <a:spLocks noChangeAspect="1" noEditPoints="1"/>
          </p:cNvSpPr>
          <p:nvPr/>
        </p:nvSpPr>
        <p:spPr bwMode="auto">
          <a:xfrm>
            <a:off x="5326768" y="3218126"/>
            <a:ext cx="469181" cy="412144"/>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11"/>
          <p:cNvSpPr>
            <a:spLocks noChangeAspect="1" noEditPoints="1"/>
          </p:cNvSpPr>
          <p:nvPr/>
        </p:nvSpPr>
        <p:spPr bwMode="auto">
          <a:xfrm>
            <a:off x="3979435" y="3218127"/>
            <a:ext cx="429774" cy="428630"/>
          </a:xfrm>
          <a:custGeom>
            <a:avLst/>
            <a:gdLst>
              <a:gd name="T0" fmla="*/ 309 w 319"/>
              <a:gd name="T1" fmla="*/ 267 h 318"/>
              <a:gd name="T2" fmla="*/ 233 w 319"/>
              <a:gd name="T3" fmla="*/ 192 h 318"/>
              <a:gd name="T4" fmla="*/ 251 w 319"/>
              <a:gd name="T5" fmla="*/ 127 h 318"/>
              <a:gd name="T6" fmla="*/ 123 w 319"/>
              <a:gd name="T7" fmla="*/ 0 h 318"/>
              <a:gd name="T8" fmla="*/ 0 w 319"/>
              <a:gd name="T9" fmla="*/ 124 h 318"/>
              <a:gd name="T10" fmla="*/ 127 w 319"/>
              <a:gd name="T11" fmla="*/ 251 h 318"/>
              <a:gd name="T12" fmla="*/ 190 w 319"/>
              <a:gd name="T13" fmla="*/ 234 h 318"/>
              <a:gd name="T14" fmla="*/ 266 w 319"/>
              <a:gd name="T15" fmla="*/ 310 h 318"/>
              <a:gd name="T16" fmla="*/ 293 w 319"/>
              <a:gd name="T17" fmla="*/ 310 h 318"/>
              <a:gd name="T18" fmla="*/ 311 w 319"/>
              <a:gd name="T19" fmla="*/ 291 h 318"/>
              <a:gd name="T20" fmla="*/ 309 w 319"/>
              <a:gd name="T21" fmla="*/ 267 h 318"/>
              <a:gd name="T22" fmla="*/ 38 w 319"/>
              <a:gd name="T23" fmla="*/ 124 h 318"/>
              <a:gd name="T24" fmla="*/ 123 w 319"/>
              <a:gd name="T25" fmla="*/ 38 h 318"/>
              <a:gd name="T26" fmla="*/ 213 w 319"/>
              <a:gd name="T27" fmla="*/ 127 h 318"/>
              <a:gd name="T28" fmla="*/ 127 w 319"/>
              <a:gd name="T29" fmla="*/ 213 h 318"/>
              <a:gd name="T30" fmla="*/ 38 w 319"/>
              <a:gd name="T31" fmla="*/ 12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309" y="267"/>
                </a:moveTo>
                <a:cubicBezTo>
                  <a:pt x="233" y="192"/>
                  <a:pt x="233" y="192"/>
                  <a:pt x="233" y="192"/>
                </a:cubicBezTo>
                <a:cubicBezTo>
                  <a:pt x="244" y="173"/>
                  <a:pt x="251" y="151"/>
                  <a:pt x="251" y="127"/>
                </a:cubicBezTo>
                <a:cubicBezTo>
                  <a:pt x="251" y="59"/>
                  <a:pt x="192" y="0"/>
                  <a:pt x="123" y="0"/>
                </a:cubicBezTo>
                <a:cubicBezTo>
                  <a:pt x="55" y="0"/>
                  <a:pt x="0" y="55"/>
                  <a:pt x="0" y="124"/>
                </a:cubicBezTo>
                <a:cubicBezTo>
                  <a:pt x="0" y="192"/>
                  <a:pt x="59" y="251"/>
                  <a:pt x="127" y="251"/>
                </a:cubicBezTo>
                <a:cubicBezTo>
                  <a:pt x="150" y="251"/>
                  <a:pt x="171" y="245"/>
                  <a:pt x="190" y="234"/>
                </a:cubicBezTo>
                <a:cubicBezTo>
                  <a:pt x="266" y="310"/>
                  <a:pt x="266" y="310"/>
                  <a:pt x="266" y="310"/>
                </a:cubicBezTo>
                <a:cubicBezTo>
                  <a:pt x="273" y="318"/>
                  <a:pt x="285" y="318"/>
                  <a:pt x="293" y="310"/>
                </a:cubicBezTo>
                <a:cubicBezTo>
                  <a:pt x="311" y="291"/>
                  <a:pt x="311" y="291"/>
                  <a:pt x="311" y="291"/>
                </a:cubicBezTo>
                <a:cubicBezTo>
                  <a:pt x="319" y="284"/>
                  <a:pt x="316" y="275"/>
                  <a:pt x="309" y="267"/>
                </a:cubicBezTo>
                <a:close/>
                <a:moveTo>
                  <a:pt x="38" y="124"/>
                </a:moveTo>
                <a:cubicBezTo>
                  <a:pt x="38" y="76"/>
                  <a:pt x="76" y="38"/>
                  <a:pt x="123" y="38"/>
                </a:cubicBezTo>
                <a:cubicBezTo>
                  <a:pt x="171" y="38"/>
                  <a:pt x="213" y="80"/>
                  <a:pt x="213" y="127"/>
                </a:cubicBezTo>
                <a:cubicBezTo>
                  <a:pt x="213" y="175"/>
                  <a:pt x="175" y="213"/>
                  <a:pt x="127" y="213"/>
                </a:cubicBezTo>
                <a:cubicBezTo>
                  <a:pt x="80" y="213"/>
                  <a:pt x="38" y="171"/>
                  <a:pt x="38" y="124"/>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21"/>
          <p:cNvSpPr>
            <a:spLocks noChangeAspect="1" noEditPoints="1"/>
          </p:cNvSpPr>
          <p:nvPr/>
        </p:nvSpPr>
        <p:spPr bwMode="auto">
          <a:xfrm rot="2728210">
            <a:off x="9593720" y="3196358"/>
            <a:ext cx="497981" cy="510183"/>
          </a:xfrm>
          <a:custGeom>
            <a:avLst/>
            <a:gdLst>
              <a:gd name="T0" fmla="*/ 222 w 363"/>
              <a:gd name="T1" fmla="*/ 242 h 372"/>
              <a:gd name="T2" fmla="*/ 348 w 363"/>
              <a:gd name="T3" fmla="*/ 23 h 372"/>
              <a:gd name="T4" fmla="*/ 345 w 363"/>
              <a:gd name="T5" fmla="*/ 18 h 372"/>
              <a:gd name="T6" fmla="*/ 340 w 363"/>
              <a:gd name="T7" fmla="*/ 16 h 372"/>
              <a:gd name="T8" fmla="*/ 127 w 363"/>
              <a:gd name="T9" fmla="*/ 144 h 372"/>
              <a:gd name="T10" fmla="*/ 7 w 363"/>
              <a:gd name="T11" fmla="*/ 246 h 372"/>
              <a:gd name="T12" fmla="*/ 25 w 363"/>
              <a:gd name="T13" fmla="*/ 265 h 372"/>
              <a:gd name="T14" fmla="*/ 68 w 363"/>
              <a:gd name="T15" fmla="*/ 249 h 372"/>
              <a:gd name="T16" fmla="*/ 120 w 363"/>
              <a:gd name="T17" fmla="*/ 302 h 372"/>
              <a:gd name="T18" fmla="*/ 104 w 363"/>
              <a:gd name="T19" fmla="*/ 346 h 372"/>
              <a:gd name="T20" fmla="*/ 123 w 363"/>
              <a:gd name="T21" fmla="*/ 364 h 372"/>
              <a:gd name="T22" fmla="*/ 222 w 363"/>
              <a:gd name="T23" fmla="*/ 242 h 372"/>
              <a:gd name="T24" fmla="*/ 242 w 363"/>
              <a:gd name="T25" fmla="*/ 124 h 372"/>
              <a:gd name="T26" fmla="*/ 242 w 363"/>
              <a:gd name="T27" fmla="*/ 79 h 372"/>
              <a:gd name="T28" fmla="*/ 286 w 363"/>
              <a:gd name="T29" fmla="*/ 79 h 372"/>
              <a:gd name="T30" fmla="*/ 286 w 363"/>
              <a:gd name="T31" fmla="*/ 124 h 372"/>
              <a:gd name="T32" fmla="*/ 242 w 363"/>
              <a:gd name="T33" fmla="*/ 12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372">
                <a:moveTo>
                  <a:pt x="222" y="242"/>
                </a:moveTo>
                <a:cubicBezTo>
                  <a:pt x="222" y="242"/>
                  <a:pt x="363" y="140"/>
                  <a:pt x="348" y="23"/>
                </a:cubicBezTo>
                <a:cubicBezTo>
                  <a:pt x="347" y="21"/>
                  <a:pt x="346" y="19"/>
                  <a:pt x="345" y="18"/>
                </a:cubicBezTo>
                <a:cubicBezTo>
                  <a:pt x="344" y="17"/>
                  <a:pt x="343" y="16"/>
                  <a:pt x="340" y="16"/>
                </a:cubicBezTo>
                <a:cubicBezTo>
                  <a:pt x="226" y="0"/>
                  <a:pt x="127" y="144"/>
                  <a:pt x="127" y="144"/>
                </a:cubicBezTo>
                <a:cubicBezTo>
                  <a:pt x="40" y="134"/>
                  <a:pt x="46" y="151"/>
                  <a:pt x="7" y="246"/>
                </a:cubicBezTo>
                <a:cubicBezTo>
                  <a:pt x="0" y="264"/>
                  <a:pt x="12" y="270"/>
                  <a:pt x="25" y="265"/>
                </a:cubicBezTo>
                <a:cubicBezTo>
                  <a:pt x="39" y="260"/>
                  <a:pt x="68" y="249"/>
                  <a:pt x="68" y="249"/>
                </a:cubicBezTo>
                <a:cubicBezTo>
                  <a:pt x="120" y="302"/>
                  <a:pt x="120" y="302"/>
                  <a:pt x="120" y="302"/>
                </a:cubicBezTo>
                <a:cubicBezTo>
                  <a:pt x="120" y="302"/>
                  <a:pt x="109" y="332"/>
                  <a:pt x="104" y="346"/>
                </a:cubicBezTo>
                <a:cubicBezTo>
                  <a:pt x="99" y="359"/>
                  <a:pt x="105" y="372"/>
                  <a:pt x="123" y="364"/>
                </a:cubicBezTo>
                <a:cubicBezTo>
                  <a:pt x="215" y="324"/>
                  <a:pt x="232" y="330"/>
                  <a:pt x="222" y="242"/>
                </a:cubicBezTo>
                <a:close/>
                <a:moveTo>
                  <a:pt x="242" y="124"/>
                </a:moveTo>
                <a:cubicBezTo>
                  <a:pt x="230" y="111"/>
                  <a:pt x="230" y="91"/>
                  <a:pt x="242" y="79"/>
                </a:cubicBezTo>
                <a:cubicBezTo>
                  <a:pt x="254" y="67"/>
                  <a:pt x="274" y="67"/>
                  <a:pt x="286" y="79"/>
                </a:cubicBezTo>
                <a:cubicBezTo>
                  <a:pt x="297" y="91"/>
                  <a:pt x="297" y="111"/>
                  <a:pt x="286" y="124"/>
                </a:cubicBezTo>
                <a:cubicBezTo>
                  <a:pt x="274" y="136"/>
                  <a:pt x="254" y="136"/>
                  <a:pt x="242" y="124"/>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36"/>
          <p:cNvSpPr>
            <a:spLocks noChangeAspect="1" noEditPoints="1"/>
          </p:cNvSpPr>
          <p:nvPr/>
        </p:nvSpPr>
        <p:spPr bwMode="auto">
          <a:xfrm>
            <a:off x="6744528" y="3303076"/>
            <a:ext cx="529539" cy="296744"/>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7" name="Straight Connector 46"/>
          <p:cNvCxnSpPr/>
          <p:nvPr/>
        </p:nvCxnSpPr>
        <p:spPr>
          <a:xfrm>
            <a:off x="4121716" y="2382393"/>
            <a:ext cx="0" cy="324991"/>
          </a:xfrm>
          <a:prstGeom prst="line">
            <a:avLst/>
          </a:prstGeom>
          <a:ln w="6350">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887184" y="2382393"/>
            <a:ext cx="1234533"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813661" y="4191534"/>
            <a:ext cx="0" cy="324991"/>
          </a:xfrm>
          <a:prstGeom prst="line">
            <a:avLst/>
          </a:prstGeom>
          <a:ln w="6350">
            <a:solidFill>
              <a:schemeClr val="bg1">
                <a:lumMod val="65000"/>
              </a:schemeClr>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861291" y="4516530"/>
            <a:ext cx="1945319"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51" name="Content Placeholder 2"/>
          <p:cNvSpPr txBox="1"/>
          <p:nvPr/>
        </p:nvSpPr>
        <p:spPr>
          <a:xfrm>
            <a:off x="2234750" y="2104904"/>
            <a:ext cx="501154"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Content Placeholder 2"/>
          <p:cNvSpPr txBox="1"/>
          <p:nvPr/>
        </p:nvSpPr>
        <p:spPr>
          <a:xfrm>
            <a:off x="2234750" y="4237290"/>
            <a:ext cx="501154"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6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3" name="Straight Connector 52"/>
          <p:cNvCxnSpPr/>
          <p:nvPr/>
        </p:nvCxnSpPr>
        <p:spPr>
          <a:xfrm>
            <a:off x="6973815" y="2373915"/>
            <a:ext cx="0" cy="324991"/>
          </a:xfrm>
          <a:prstGeom prst="line">
            <a:avLst/>
          </a:prstGeom>
          <a:ln w="6350">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739282" y="2373915"/>
            <a:ext cx="1234533"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692348" y="4183056"/>
            <a:ext cx="0" cy="324991"/>
          </a:xfrm>
          <a:prstGeom prst="line">
            <a:avLst/>
          </a:prstGeom>
          <a:ln w="6350">
            <a:solidFill>
              <a:schemeClr val="bg1">
                <a:lumMod val="65000"/>
              </a:schemeClr>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726678" y="4508051"/>
            <a:ext cx="1978290"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57" name="Content Placeholder 2"/>
          <p:cNvSpPr txBox="1"/>
          <p:nvPr/>
        </p:nvSpPr>
        <p:spPr>
          <a:xfrm>
            <a:off x="5086847" y="2095632"/>
            <a:ext cx="501154"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6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Content Placeholder 2"/>
          <p:cNvSpPr txBox="1"/>
          <p:nvPr/>
        </p:nvSpPr>
        <p:spPr>
          <a:xfrm>
            <a:off x="5086850" y="4242104"/>
            <a:ext cx="501152"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6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Content Placeholder 2"/>
          <p:cNvSpPr txBox="1"/>
          <p:nvPr/>
        </p:nvSpPr>
        <p:spPr>
          <a:xfrm>
            <a:off x="2176287" y="5112786"/>
            <a:ext cx="1293572"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Content Placeholder 2"/>
          <p:cNvSpPr txBox="1"/>
          <p:nvPr/>
        </p:nvSpPr>
        <p:spPr>
          <a:xfrm>
            <a:off x="2176288" y="5340422"/>
            <a:ext cx="1599371" cy="57733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Content Placeholder 2"/>
          <p:cNvSpPr txBox="1"/>
          <p:nvPr/>
        </p:nvSpPr>
        <p:spPr>
          <a:xfrm>
            <a:off x="4482329" y="5112786"/>
            <a:ext cx="1293572"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Content Placeholder 2"/>
          <p:cNvSpPr txBox="1"/>
          <p:nvPr/>
        </p:nvSpPr>
        <p:spPr>
          <a:xfrm>
            <a:off x="4482329" y="5340422"/>
            <a:ext cx="1599371" cy="57733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Content Placeholder 2"/>
          <p:cNvSpPr txBox="1"/>
          <p:nvPr/>
        </p:nvSpPr>
        <p:spPr>
          <a:xfrm>
            <a:off x="6788370" y="5112786"/>
            <a:ext cx="1293572"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Content Placeholder 2"/>
          <p:cNvSpPr txBox="1"/>
          <p:nvPr/>
        </p:nvSpPr>
        <p:spPr>
          <a:xfrm>
            <a:off x="6788371" y="5340422"/>
            <a:ext cx="1599371" cy="57733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Content Placeholder 2"/>
          <p:cNvSpPr txBox="1"/>
          <p:nvPr/>
        </p:nvSpPr>
        <p:spPr>
          <a:xfrm>
            <a:off x="9094412" y="5112786"/>
            <a:ext cx="1293572"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Content Placeholder 2"/>
          <p:cNvSpPr txBox="1"/>
          <p:nvPr/>
        </p:nvSpPr>
        <p:spPr>
          <a:xfrm>
            <a:off x="9094411" y="5340422"/>
            <a:ext cx="1599371" cy="57733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组合 34"/>
          <p:cNvGrpSpPr/>
          <p:nvPr/>
        </p:nvGrpSpPr>
        <p:grpSpPr>
          <a:xfrm>
            <a:off x="534788" y="481866"/>
            <a:ext cx="11789175" cy="447739"/>
            <a:chOff x="1069575" y="481866"/>
            <a:chExt cx="11789175" cy="447739"/>
          </a:xfrm>
        </p:grpSpPr>
        <p:sp>
          <p:nvSpPr>
            <p:cNvPr id="59" name="TextBox 8"/>
            <p:cNvSpPr txBox="1"/>
            <p:nvPr/>
          </p:nvSpPr>
          <p:spPr>
            <a:xfrm>
              <a:off x="1069575" y="481866"/>
              <a:ext cx="2311176" cy="447739"/>
            </a:xfrm>
            <a:prstGeom prst="rect">
              <a:avLst/>
            </a:prstGeom>
            <a:noFill/>
          </p:spPr>
          <p:txBody>
            <a:bodyPr wrap="square" lIns="0" tIns="0" rIns="0" bIns="0" rtlCol="0" anchor="ctr">
              <a:spAutoFit/>
            </a:bodyPr>
            <a:lstStyle/>
            <a:p>
              <a:r>
                <a:rPr lang="zh-CN" altLang="en-US" sz="2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Box 8"/>
            <p:cNvSpPr txBox="1"/>
            <p:nvPr/>
          </p:nvSpPr>
          <p:spPr>
            <a:xfrm>
              <a:off x="10547574" y="684128"/>
              <a:ext cx="2311176" cy="169277"/>
            </a:xfrm>
            <a:prstGeom prst="rect">
              <a:avLst/>
            </a:prstGeom>
            <a:noFill/>
          </p:spPr>
          <p:txBody>
            <a:bodyPr wrap="square" lIns="0" tIns="0" rIns="0" bIns="0" rtlCol="0" anchor="ctr">
              <a:spAutoFit/>
            </a:bodyPr>
            <a:lstStyle/>
            <a:p>
              <a:r>
                <a:rPr lang="en-US" altLang="zh-CN" sz="11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500" fill="hold"/>
                                        <p:tgtEl>
                                          <p:spTgt spid="36"/>
                                        </p:tgtEl>
                                        <p:attrNameLst>
                                          <p:attrName>ppt_x</p:attrName>
                                        </p:attrNameLst>
                                      </p:cBhvr>
                                      <p:tavLst>
                                        <p:tav tm="0">
                                          <p:val>
                                            <p:strVal val="0-#ppt_w/2"/>
                                          </p:val>
                                        </p:tav>
                                        <p:tav tm="100000">
                                          <p:val>
                                            <p:strVal val="#ppt_x"/>
                                          </p:val>
                                        </p:tav>
                                      </p:tavLst>
                                    </p:anim>
                                    <p:anim calcmode="lin" valueType="num">
                                      <p:cBhvr additive="base">
                                        <p:cTn id="8" dur="1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750" fill="hold"/>
                                        <p:tgtEl>
                                          <p:spTgt spid="44"/>
                                        </p:tgtEl>
                                        <p:attrNameLst>
                                          <p:attrName>ppt_w</p:attrName>
                                        </p:attrNameLst>
                                      </p:cBhvr>
                                      <p:tavLst>
                                        <p:tav tm="0">
                                          <p:val>
                                            <p:fltVal val="0"/>
                                          </p:val>
                                        </p:tav>
                                        <p:tav tm="100000">
                                          <p:val>
                                            <p:strVal val="#ppt_w"/>
                                          </p:val>
                                        </p:tav>
                                      </p:tavLst>
                                    </p:anim>
                                    <p:anim calcmode="lin" valueType="num">
                                      <p:cBhvr>
                                        <p:cTn id="13" dur="750" fill="hold"/>
                                        <p:tgtEl>
                                          <p:spTgt spid="44"/>
                                        </p:tgtEl>
                                        <p:attrNameLst>
                                          <p:attrName>ppt_h</p:attrName>
                                        </p:attrNameLst>
                                      </p:cBhvr>
                                      <p:tavLst>
                                        <p:tav tm="0">
                                          <p:val>
                                            <p:fltVal val="0"/>
                                          </p:val>
                                        </p:tav>
                                        <p:tav tm="100000">
                                          <p:val>
                                            <p:strVal val="#ppt_h"/>
                                          </p:val>
                                        </p:tav>
                                      </p:tavLst>
                                    </p:anim>
                                    <p:animEffect transition="in" filter="fade">
                                      <p:cBhvr>
                                        <p:cTn id="14" dur="750"/>
                                        <p:tgtEl>
                                          <p:spTgt spid="44"/>
                                        </p:tgtEl>
                                      </p:cBhvr>
                                    </p:animEffect>
                                  </p:childTnLst>
                                </p:cTn>
                              </p:par>
                            </p:childTnLst>
                          </p:cTn>
                        </p:par>
                        <p:par>
                          <p:cTn id="15" fill="hold">
                            <p:stCondLst>
                              <p:cond delay="2500"/>
                            </p:stCondLst>
                            <p:childTnLst>
                              <p:par>
                                <p:cTn id="16" presetID="53" presetClass="entr" presetSubtype="16"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750" fill="hold"/>
                                        <p:tgtEl>
                                          <p:spTgt spid="43"/>
                                        </p:tgtEl>
                                        <p:attrNameLst>
                                          <p:attrName>ppt_w</p:attrName>
                                        </p:attrNameLst>
                                      </p:cBhvr>
                                      <p:tavLst>
                                        <p:tav tm="0">
                                          <p:val>
                                            <p:fltVal val="0"/>
                                          </p:val>
                                        </p:tav>
                                        <p:tav tm="100000">
                                          <p:val>
                                            <p:strVal val="#ppt_w"/>
                                          </p:val>
                                        </p:tav>
                                      </p:tavLst>
                                    </p:anim>
                                    <p:anim calcmode="lin" valueType="num">
                                      <p:cBhvr>
                                        <p:cTn id="19" dur="750" fill="hold"/>
                                        <p:tgtEl>
                                          <p:spTgt spid="43"/>
                                        </p:tgtEl>
                                        <p:attrNameLst>
                                          <p:attrName>ppt_h</p:attrName>
                                        </p:attrNameLst>
                                      </p:cBhvr>
                                      <p:tavLst>
                                        <p:tav tm="0">
                                          <p:val>
                                            <p:fltVal val="0"/>
                                          </p:val>
                                        </p:tav>
                                        <p:tav tm="100000">
                                          <p:val>
                                            <p:strVal val="#ppt_h"/>
                                          </p:val>
                                        </p:tav>
                                      </p:tavLst>
                                    </p:anim>
                                    <p:animEffect transition="in" filter="fade">
                                      <p:cBhvr>
                                        <p:cTn id="20" dur="750"/>
                                        <p:tgtEl>
                                          <p:spTgt spid="43"/>
                                        </p:tgtEl>
                                      </p:cBhvr>
                                    </p:animEffec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750" fill="hold"/>
                                        <p:tgtEl>
                                          <p:spTgt spid="46"/>
                                        </p:tgtEl>
                                        <p:attrNameLst>
                                          <p:attrName>ppt_w</p:attrName>
                                        </p:attrNameLst>
                                      </p:cBhvr>
                                      <p:tavLst>
                                        <p:tav tm="0">
                                          <p:val>
                                            <p:fltVal val="0"/>
                                          </p:val>
                                        </p:tav>
                                        <p:tav tm="100000">
                                          <p:val>
                                            <p:strVal val="#ppt_w"/>
                                          </p:val>
                                        </p:tav>
                                      </p:tavLst>
                                    </p:anim>
                                    <p:anim calcmode="lin" valueType="num">
                                      <p:cBhvr>
                                        <p:cTn id="25" dur="750" fill="hold"/>
                                        <p:tgtEl>
                                          <p:spTgt spid="46"/>
                                        </p:tgtEl>
                                        <p:attrNameLst>
                                          <p:attrName>ppt_h</p:attrName>
                                        </p:attrNameLst>
                                      </p:cBhvr>
                                      <p:tavLst>
                                        <p:tav tm="0">
                                          <p:val>
                                            <p:fltVal val="0"/>
                                          </p:val>
                                        </p:tav>
                                        <p:tav tm="100000">
                                          <p:val>
                                            <p:strVal val="#ppt_h"/>
                                          </p:val>
                                        </p:tav>
                                      </p:tavLst>
                                    </p:anim>
                                    <p:animEffect transition="in" filter="fade">
                                      <p:cBhvr>
                                        <p:cTn id="26" dur="750"/>
                                        <p:tgtEl>
                                          <p:spTgt spid="46"/>
                                        </p:tgtEl>
                                      </p:cBhvr>
                                    </p:animEffect>
                                  </p:childTnLst>
                                </p:cTn>
                              </p:par>
                            </p:childTnLst>
                          </p:cTn>
                        </p:par>
                        <p:par>
                          <p:cTn id="27" fill="hold">
                            <p:stCondLst>
                              <p:cond delay="4500"/>
                            </p:stCondLst>
                            <p:childTnLst>
                              <p:par>
                                <p:cTn id="28" presetID="53" presetClass="entr" presetSubtype="16"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p:cTn id="30" dur="750" fill="hold"/>
                                        <p:tgtEl>
                                          <p:spTgt spid="42"/>
                                        </p:tgtEl>
                                        <p:attrNameLst>
                                          <p:attrName>ppt_w</p:attrName>
                                        </p:attrNameLst>
                                      </p:cBhvr>
                                      <p:tavLst>
                                        <p:tav tm="0">
                                          <p:val>
                                            <p:fltVal val="0"/>
                                          </p:val>
                                        </p:tav>
                                        <p:tav tm="100000">
                                          <p:val>
                                            <p:strVal val="#ppt_w"/>
                                          </p:val>
                                        </p:tav>
                                      </p:tavLst>
                                    </p:anim>
                                    <p:anim calcmode="lin" valueType="num">
                                      <p:cBhvr>
                                        <p:cTn id="31" dur="750" fill="hold"/>
                                        <p:tgtEl>
                                          <p:spTgt spid="42"/>
                                        </p:tgtEl>
                                        <p:attrNameLst>
                                          <p:attrName>ppt_h</p:attrName>
                                        </p:attrNameLst>
                                      </p:cBhvr>
                                      <p:tavLst>
                                        <p:tav tm="0">
                                          <p:val>
                                            <p:fltVal val="0"/>
                                          </p:val>
                                        </p:tav>
                                        <p:tav tm="100000">
                                          <p:val>
                                            <p:strVal val="#ppt_h"/>
                                          </p:val>
                                        </p:tav>
                                      </p:tavLst>
                                    </p:anim>
                                    <p:animEffect transition="in" filter="fade">
                                      <p:cBhvr>
                                        <p:cTn id="32" dur="750"/>
                                        <p:tgtEl>
                                          <p:spTgt spid="42"/>
                                        </p:tgtEl>
                                      </p:cBhvr>
                                    </p:animEffect>
                                  </p:childTnLst>
                                </p:cTn>
                              </p:par>
                            </p:childTnLst>
                          </p:cTn>
                        </p:par>
                        <p:par>
                          <p:cTn id="33" fill="hold">
                            <p:stCondLst>
                              <p:cond delay="5500"/>
                            </p:stCondLst>
                            <p:childTnLst>
                              <p:par>
                                <p:cTn id="34" presetID="53" presetClass="entr" presetSubtype="16"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p:cTn id="36" dur="750" fill="hold"/>
                                        <p:tgtEl>
                                          <p:spTgt spid="45"/>
                                        </p:tgtEl>
                                        <p:attrNameLst>
                                          <p:attrName>ppt_w</p:attrName>
                                        </p:attrNameLst>
                                      </p:cBhvr>
                                      <p:tavLst>
                                        <p:tav tm="0">
                                          <p:val>
                                            <p:fltVal val="0"/>
                                          </p:val>
                                        </p:tav>
                                        <p:tav tm="100000">
                                          <p:val>
                                            <p:strVal val="#ppt_w"/>
                                          </p:val>
                                        </p:tav>
                                      </p:tavLst>
                                    </p:anim>
                                    <p:anim calcmode="lin" valueType="num">
                                      <p:cBhvr>
                                        <p:cTn id="37" dur="750" fill="hold"/>
                                        <p:tgtEl>
                                          <p:spTgt spid="45"/>
                                        </p:tgtEl>
                                        <p:attrNameLst>
                                          <p:attrName>ppt_h</p:attrName>
                                        </p:attrNameLst>
                                      </p:cBhvr>
                                      <p:tavLst>
                                        <p:tav tm="0">
                                          <p:val>
                                            <p:fltVal val="0"/>
                                          </p:val>
                                        </p:tav>
                                        <p:tav tm="100000">
                                          <p:val>
                                            <p:strVal val="#ppt_h"/>
                                          </p:val>
                                        </p:tav>
                                      </p:tavLst>
                                    </p:anim>
                                    <p:animEffect transition="in" filter="fade">
                                      <p:cBhvr>
                                        <p:cTn id="38" dur="750"/>
                                        <p:tgtEl>
                                          <p:spTgt spid="45"/>
                                        </p:tgtEl>
                                      </p:cBhvr>
                                    </p:animEffect>
                                  </p:childTnLst>
                                </p:cTn>
                              </p:par>
                            </p:childTnLst>
                          </p:cTn>
                        </p:par>
                        <p:par>
                          <p:cTn id="39" fill="hold">
                            <p:stCondLst>
                              <p:cond delay="6500"/>
                            </p:stCondLst>
                            <p:childTnLst>
                              <p:par>
                                <p:cTn id="40" presetID="22" presetClass="entr" presetSubtype="4"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down)">
                                      <p:cBhvr>
                                        <p:cTn id="42" dur="500"/>
                                        <p:tgtEl>
                                          <p:spTgt spid="47"/>
                                        </p:tgtEl>
                                      </p:cBhvr>
                                    </p:animEffect>
                                  </p:childTnLst>
                                </p:cTn>
                              </p:par>
                            </p:childTnLst>
                          </p:cTn>
                        </p:par>
                        <p:par>
                          <p:cTn id="43" fill="hold">
                            <p:stCondLst>
                              <p:cond delay="7000"/>
                            </p:stCondLst>
                            <p:childTnLst>
                              <p:par>
                                <p:cTn id="44" presetID="22" presetClass="entr" presetSubtype="2" fill="hold"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right)">
                                      <p:cBhvr>
                                        <p:cTn id="46" dur="500"/>
                                        <p:tgtEl>
                                          <p:spTgt spid="48"/>
                                        </p:tgtEl>
                                      </p:cBhvr>
                                    </p:animEffect>
                                  </p:childTnLst>
                                </p:cTn>
                              </p:par>
                            </p:childTnLst>
                          </p:cTn>
                        </p:par>
                        <p:par>
                          <p:cTn id="47" fill="hold">
                            <p:stCondLst>
                              <p:cond delay="7500"/>
                            </p:stCondLst>
                            <p:childTnLst>
                              <p:par>
                                <p:cTn id="48" presetID="22" presetClass="entr" presetSubtype="2"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right)">
                                      <p:cBhvr>
                                        <p:cTn id="50" dur="750"/>
                                        <p:tgtEl>
                                          <p:spTgt spid="51"/>
                                        </p:tgtEl>
                                      </p:cBhvr>
                                    </p:animEffect>
                                  </p:childTnLst>
                                </p:cTn>
                              </p:par>
                            </p:childTnLst>
                          </p:cTn>
                        </p:par>
                        <p:par>
                          <p:cTn id="51" fill="hold">
                            <p:stCondLst>
                              <p:cond delay="8500"/>
                            </p:stCondLst>
                            <p:childTnLst>
                              <p:par>
                                <p:cTn id="52" presetID="22" presetClass="entr" presetSubtype="1" fill="hold" nodeType="after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up)">
                                      <p:cBhvr>
                                        <p:cTn id="54" dur="500"/>
                                        <p:tgtEl>
                                          <p:spTgt spid="49"/>
                                        </p:tgtEl>
                                      </p:cBhvr>
                                    </p:animEffect>
                                  </p:childTnLst>
                                </p:cTn>
                              </p:par>
                            </p:childTnLst>
                          </p:cTn>
                        </p:par>
                        <p:par>
                          <p:cTn id="55" fill="hold">
                            <p:stCondLst>
                              <p:cond delay="9000"/>
                            </p:stCondLst>
                            <p:childTnLst>
                              <p:par>
                                <p:cTn id="56" presetID="22" presetClass="entr" presetSubtype="2" fill="hold" nodeType="after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wipe(right)">
                                      <p:cBhvr>
                                        <p:cTn id="58" dur="500"/>
                                        <p:tgtEl>
                                          <p:spTgt spid="50"/>
                                        </p:tgtEl>
                                      </p:cBhvr>
                                    </p:animEffect>
                                  </p:childTnLst>
                                </p:cTn>
                              </p:par>
                            </p:childTnLst>
                          </p:cTn>
                        </p:par>
                        <p:par>
                          <p:cTn id="59" fill="hold">
                            <p:stCondLst>
                              <p:cond delay="9500"/>
                            </p:stCondLst>
                            <p:childTnLst>
                              <p:par>
                                <p:cTn id="60" presetID="22" presetClass="entr" presetSubtype="2" fill="hold" grpId="0"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right)">
                                      <p:cBhvr>
                                        <p:cTn id="62" dur="750"/>
                                        <p:tgtEl>
                                          <p:spTgt spid="52"/>
                                        </p:tgtEl>
                                      </p:cBhvr>
                                    </p:animEffect>
                                  </p:childTnLst>
                                </p:cTn>
                              </p:par>
                            </p:childTnLst>
                          </p:cTn>
                        </p:par>
                        <p:par>
                          <p:cTn id="63" fill="hold">
                            <p:stCondLst>
                              <p:cond delay="10500"/>
                            </p:stCondLst>
                            <p:childTnLst>
                              <p:par>
                                <p:cTn id="64" presetID="22" presetClass="entr" presetSubtype="4" fill="hold"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ipe(down)">
                                      <p:cBhvr>
                                        <p:cTn id="66" dur="500"/>
                                        <p:tgtEl>
                                          <p:spTgt spid="53"/>
                                        </p:tgtEl>
                                      </p:cBhvr>
                                    </p:animEffect>
                                  </p:childTnLst>
                                </p:cTn>
                              </p:par>
                            </p:childTnLst>
                          </p:cTn>
                        </p:par>
                        <p:par>
                          <p:cTn id="67" fill="hold">
                            <p:stCondLst>
                              <p:cond delay="11000"/>
                            </p:stCondLst>
                            <p:childTnLst>
                              <p:par>
                                <p:cTn id="68" presetID="22" presetClass="entr" presetSubtype="2"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wipe(right)">
                                      <p:cBhvr>
                                        <p:cTn id="70" dur="500"/>
                                        <p:tgtEl>
                                          <p:spTgt spid="54"/>
                                        </p:tgtEl>
                                      </p:cBhvr>
                                    </p:animEffect>
                                  </p:childTnLst>
                                </p:cTn>
                              </p:par>
                            </p:childTnLst>
                          </p:cTn>
                        </p:par>
                        <p:par>
                          <p:cTn id="71" fill="hold">
                            <p:stCondLst>
                              <p:cond delay="11500"/>
                            </p:stCondLst>
                            <p:childTnLst>
                              <p:par>
                                <p:cTn id="72" presetID="22" presetClass="entr" presetSubtype="2"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right)">
                                      <p:cBhvr>
                                        <p:cTn id="74" dur="750"/>
                                        <p:tgtEl>
                                          <p:spTgt spid="57"/>
                                        </p:tgtEl>
                                      </p:cBhvr>
                                    </p:animEffect>
                                  </p:childTnLst>
                                </p:cTn>
                              </p:par>
                            </p:childTnLst>
                          </p:cTn>
                        </p:par>
                        <p:par>
                          <p:cTn id="75" fill="hold">
                            <p:stCondLst>
                              <p:cond delay="12500"/>
                            </p:stCondLst>
                            <p:childTnLst>
                              <p:par>
                                <p:cTn id="76" presetID="22" presetClass="entr" presetSubtype="1"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up)">
                                      <p:cBhvr>
                                        <p:cTn id="78" dur="500"/>
                                        <p:tgtEl>
                                          <p:spTgt spid="55"/>
                                        </p:tgtEl>
                                      </p:cBhvr>
                                    </p:animEffect>
                                  </p:childTnLst>
                                </p:cTn>
                              </p:par>
                            </p:childTnLst>
                          </p:cTn>
                        </p:par>
                        <p:par>
                          <p:cTn id="79" fill="hold">
                            <p:stCondLst>
                              <p:cond delay="13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par>
                          <p:cTn id="83" fill="hold">
                            <p:stCondLst>
                              <p:cond delay="13500"/>
                            </p:stCondLst>
                            <p:childTnLst>
                              <p:par>
                                <p:cTn id="84" presetID="22" presetClass="entr" presetSubtype="2"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wipe(right)">
                                      <p:cBhvr>
                                        <p:cTn id="86" dur="750"/>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left)">
                                      <p:cBhvr>
                                        <p:cTn id="91" dur="750"/>
                                        <p:tgtEl>
                                          <p:spTgt spid="27"/>
                                        </p:tgtEl>
                                      </p:cBhvr>
                                    </p:animEffect>
                                  </p:childTnLst>
                                </p:cTn>
                              </p:par>
                            </p:childTnLst>
                          </p:cTn>
                        </p:par>
                        <p:par>
                          <p:cTn id="92" fill="hold">
                            <p:stCondLst>
                              <p:cond delay="1000"/>
                            </p:stCondLst>
                            <p:childTnLst>
                              <p:par>
                                <p:cTn id="93" presetID="22" presetClass="entr" presetSubtype="8"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left)">
                                      <p:cBhvr>
                                        <p:cTn id="95" dur="75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wipe(left)">
                                      <p:cBhvr>
                                        <p:cTn id="100" dur="750"/>
                                        <p:tgtEl>
                                          <p:spTgt spid="29"/>
                                        </p:tgtEl>
                                      </p:cBhvr>
                                    </p:animEffect>
                                  </p:childTnLst>
                                </p:cTn>
                              </p:par>
                            </p:childTnLst>
                          </p:cTn>
                        </p:par>
                        <p:par>
                          <p:cTn id="101" fill="hold">
                            <p:stCondLst>
                              <p:cond delay="1000"/>
                            </p:stCondLst>
                            <p:childTnLst>
                              <p:par>
                                <p:cTn id="102" presetID="22" presetClass="entr" presetSubtype="8" fill="hold" grpId="0"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left)">
                                      <p:cBhvr>
                                        <p:cTn id="104" dur="750"/>
                                        <p:tgtEl>
                                          <p:spTgt spid="3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left)">
                                      <p:cBhvr>
                                        <p:cTn id="109" dur="750"/>
                                        <p:tgtEl>
                                          <p:spTgt spid="31"/>
                                        </p:tgtEl>
                                      </p:cBhvr>
                                    </p:animEffect>
                                  </p:childTnLst>
                                </p:cTn>
                              </p:par>
                            </p:childTnLst>
                          </p:cTn>
                        </p:par>
                        <p:par>
                          <p:cTn id="110" fill="hold">
                            <p:stCondLst>
                              <p:cond delay="1000"/>
                            </p:stCondLst>
                            <p:childTnLst>
                              <p:par>
                                <p:cTn id="111" presetID="22" presetClass="entr" presetSubtype="8" fill="hold" grpId="0" nodeType="after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wipe(left)">
                                      <p:cBhvr>
                                        <p:cTn id="113" dur="750"/>
                                        <p:tgtEl>
                                          <p:spTgt spid="32"/>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wipe(left)">
                                      <p:cBhvr>
                                        <p:cTn id="118" dur="750"/>
                                        <p:tgtEl>
                                          <p:spTgt spid="33"/>
                                        </p:tgtEl>
                                      </p:cBhvr>
                                    </p:animEffect>
                                  </p:childTnLst>
                                </p:cTn>
                              </p:par>
                            </p:childTnLst>
                          </p:cTn>
                        </p:par>
                        <p:par>
                          <p:cTn id="119" fill="hold">
                            <p:stCondLst>
                              <p:cond delay="10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51" grpId="0"/>
      <p:bldP spid="52" grpId="0"/>
      <p:bldP spid="57" grpId="0"/>
      <p:bldP spid="58" grpId="0"/>
      <p:bldP spid="27" grpId="0"/>
      <p:bldP spid="28" grpId="0"/>
      <p:bldP spid="29" grpId="0"/>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rot="16200000">
            <a:off x="3300823" y="3457622"/>
            <a:ext cx="3364445" cy="158190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ffectLst/>
        </p:spPr>
        <p:txBody>
          <a:bodyPr wrap="none" anchor="ctr"/>
          <a:lstStyle/>
          <a:p>
            <a:pPr algn="just">
              <a:lnSpc>
                <a:spcPct val="120000"/>
              </a:lnSpc>
            </a:pPr>
            <a:endParaRPr lang="zh-CN" altLang="en-US" sz="80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1"/>
          <p:cNvGrpSpPr/>
          <p:nvPr/>
        </p:nvGrpSpPr>
        <p:grpSpPr>
          <a:xfrm rot="16200000">
            <a:off x="2766700" y="3452496"/>
            <a:ext cx="2593850" cy="1625518"/>
            <a:chOff x="1068760" y="3280022"/>
            <a:chExt cx="2832100" cy="1774825"/>
          </a:xfrm>
          <a:effectLst/>
        </p:grpSpPr>
        <p:sp>
          <p:nvSpPr>
            <p:cNvPr id="7" name="Oval 7"/>
            <p:cNvSpPr>
              <a:spLocks noChangeArrowheads="1"/>
            </p:cNvSpPr>
            <p:nvPr/>
          </p:nvSpPr>
          <p:spPr bwMode="auto">
            <a:xfrm>
              <a:off x="1068760" y="4134097"/>
              <a:ext cx="2832100"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837565" eaLnBrk="1" fontAlgn="base" hangingPunct="1">
                <a:spcBef>
                  <a:spcPts val="0"/>
                </a:spcBef>
                <a:buClrTx/>
                <a:buSzTx/>
                <a:buNone/>
                <a:defRPr/>
              </a:pPr>
              <a:endParaRPr lang="zh-CN" altLang="en-US" sz="800" b="0" kern="0">
                <a:solidFill>
                  <a:srgbClr val="000000"/>
                </a:solidFill>
                <a:latin typeface="Arial" panose="020B0604020202020204" pitchFamily="34" charset="0"/>
                <a:cs typeface="+mn-ea"/>
                <a:sym typeface="Arial" panose="020B0604020202020204" pitchFamily="34" charset="0"/>
              </a:endParaRPr>
            </a:p>
          </p:txBody>
        </p:sp>
        <p:sp>
          <p:nvSpPr>
            <p:cNvPr id="8" name="Freeform 9"/>
            <p:cNvSpPr/>
            <p:nvPr/>
          </p:nvSpPr>
          <p:spPr bwMode="auto">
            <a:xfrm>
              <a:off x="1260848" y="3280022"/>
              <a:ext cx="2484437" cy="1373187"/>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ffectLst/>
          </p:spPr>
          <p:txBody>
            <a:bodyPr wrap="none" anchor="ctr"/>
            <a:lstStyle/>
            <a:p>
              <a:pPr algn="just">
                <a:lnSpc>
                  <a:spcPct val="120000"/>
                </a:lnSpc>
              </a:pPr>
              <a:endParaRPr lang="zh-CN" altLang="en-US" sz="80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0"/>
          <p:cNvGrpSpPr/>
          <p:nvPr/>
        </p:nvGrpSpPr>
        <p:grpSpPr>
          <a:xfrm rot="16200000">
            <a:off x="1888114" y="3521712"/>
            <a:ext cx="1750558" cy="1492588"/>
            <a:chOff x="1529135" y="2104362"/>
            <a:chExt cx="1911350" cy="1629685"/>
          </a:xfrm>
        </p:grpSpPr>
        <p:sp>
          <p:nvSpPr>
            <p:cNvPr id="9" name="Oval 11"/>
            <p:cNvSpPr>
              <a:spLocks noChangeArrowheads="1"/>
            </p:cNvSpPr>
            <p:nvPr/>
          </p:nvSpPr>
          <p:spPr bwMode="auto">
            <a:xfrm>
              <a:off x="1529135" y="3111747"/>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837565" eaLnBrk="1" fontAlgn="base" hangingPunct="1">
                <a:spcBef>
                  <a:spcPts val="0"/>
                </a:spcBef>
                <a:buClrTx/>
                <a:buSzTx/>
                <a:buNone/>
                <a:defRPr/>
              </a:pPr>
              <a:endParaRPr lang="zh-CN" altLang="en-US" sz="800" b="0" kern="0">
                <a:solidFill>
                  <a:srgbClr val="000000"/>
                </a:solidFill>
                <a:latin typeface="Arial" panose="020B0604020202020204" pitchFamily="34" charset="0"/>
                <a:cs typeface="+mn-ea"/>
                <a:sym typeface="Arial" panose="020B0604020202020204" pitchFamily="34" charset="0"/>
              </a:endParaRPr>
            </a:p>
          </p:txBody>
        </p:sp>
        <p:sp>
          <p:nvSpPr>
            <p:cNvPr id="10" name="Freeform 12"/>
            <p:cNvSpPr/>
            <p:nvPr/>
          </p:nvSpPr>
          <p:spPr bwMode="auto">
            <a:xfrm>
              <a:off x="1787898" y="2104362"/>
              <a:ext cx="1430337" cy="1466850"/>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837565">
                <a:lnSpc>
                  <a:spcPct val="120000"/>
                </a:lnSpc>
                <a:defRPr/>
              </a:pPr>
              <a:endParaRPr lang="zh-CN" altLang="en-US" sz="800"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3674408" y="3968509"/>
            <a:ext cx="593487" cy="593487"/>
            <a:chOff x="2159906" y="3869724"/>
            <a:chExt cx="648000" cy="648000"/>
          </a:xfrm>
          <a:effectLst>
            <a:outerShdw blurRad="63500" sx="102000" sy="102000" algn="ctr" rotWithShape="0">
              <a:prstClr val="black">
                <a:alpha val="40000"/>
              </a:prstClr>
            </a:outerShdw>
          </a:effectLst>
        </p:grpSpPr>
        <p:grpSp>
          <p:nvGrpSpPr>
            <p:cNvPr id="26" name="Group 25"/>
            <p:cNvGrpSpPr>
              <a:grpSpLocks noChangeAspect="1"/>
            </p:cNvGrpSpPr>
            <p:nvPr/>
          </p:nvGrpSpPr>
          <p:grpSpPr>
            <a:xfrm>
              <a:off x="2360437" y="4004497"/>
              <a:ext cx="297613" cy="396000"/>
              <a:chOff x="7913688" y="-280988"/>
              <a:chExt cx="1733550" cy="2306638"/>
            </a:xfrm>
            <a:solidFill>
              <a:schemeClr val="bg1"/>
            </a:solidFill>
          </p:grpSpPr>
          <p:sp>
            <p:nvSpPr>
              <p:cNvPr id="27" name="Freeform 29"/>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30"/>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1"/>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32"/>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3"/>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4"/>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5"/>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6"/>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Oval 34"/>
            <p:cNvSpPr/>
            <p:nvPr/>
          </p:nvSpPr>
          <p:spPr>
            <a:xfrm>
              <a:off x="2159906" y="3869724"/>
              <a:ext cx="648000" cy="648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4951126" y="3905084"/>
            <a:ext cx="692402" cy="692402"/>
            <a:chOff x="2116364" y="5112875"/>
            <a:chExt cx="756000" cy="756000"/>
          </a:xfrm>
          <a:effectLst>
            <a:outerShdw blurRad="63500" sx="102000" sy="102000" algn="ctr" rotWithShape="0">
              <a:prstClr val="black">
                <a:alpha val="40000"/>
              </a:prstClr>
            </a:outerShdw>
          </a:effectLst>
        </p:grpSpPr>
        <p:grpSp>
          <p:nvGrpSpPr>
            <p:cNvPr id="21" name="Group 20"/>
            <p:cNvGrpSpPr>
              <a:grpSpLocks noChangeAspect="1"/>
            </p:cNvGrpSpPr>
            <p:nvPr/>
          </p:nvGrpSpPr>
          <p:grpSpPr>
            <a:xfrm>
              <a:off x="2200554" y="5328158"/>
              <a:ext cx="577107" cy="468000"/>
              <a:chOff x="3175" y="1588"/>
              <a:chExt cx="4962526" cy="4024312"/>
            </a:xfrm>
            <a:solidFill>
              <a:schemeClr val="bg1"/>
            </a:solidFill>
          </p:grpSpPr>
          <p:sp>
            <p:nvSpPr>
              <p:cNvPr id="22" name="Freeform 22"/>
              <p:cNvSpPr>
                <a:spLocks noEditPoints="1"/>
              </p:cNvSpPr>
              <p:nvPr/>
            </p:nvSpPr>
            <p:spPr bwMode="auto">
              <a:xfrm>
                <a:off x="1454150" y="2998788"/>
                <a:ext cx="1025525" cy="1027112"/>
              </a:xfrm>
              <a:custGeom>
                <a:avLst/>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3"/>
              <p:cNvSpPr>
                <a:spLocks noEditPoints="1"/>
              </p:cNvSpPr>
              <p:nvPr/>
            </p:nvSpPr>
            <p:spPr bwMode="auto">
              <a:xfrm>
                <a:off x="3163888" y="2998788"/>
                <a:ext cx="1027113" cy="1027112"/>
              </a:xfrm>
              <a:custGeom>
                <a:avLst/>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4"/>
              <p:cNvSpPr/>
              <p:nvPr/>
            </p:nvSpPr>
            <p:spPr bwMode="auto">
              <a:xfrm>
                <a:off x="3175" y="1588"/>
                <a:ext cx="4619625" cy="2738437"/>
              </a:xfrm>
              <a:custGeom>
                <a:avLst/>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5"/>
              <p:cNvSpPr>
                <a:spLocks noEditPoints="1"/>
              </p:cNvSpPr>
              <p:nvPr/>
            </p:nvSpPr>
            <p:spPr bwMode="auto">
              <a:xfrm>
                <a:off x="1544638" y="344488"/>
                <a:ext cx="3421063" cy="1709737"/>
              </a:xfrm>
              <a:custGeom>
                <a:avLst/>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Oval 36"/>
            <p:cNvSpPr>
              <a:spLocks noChangeAspect="1"/>
            </p:cNvSpPr>
            <p:nvPr/>
          </p:nvSpPr>
          <p:spPr>
            <a:xfrm>
              <a:off x="2116364" y="5112875"/>
              <a:ext cx="756000" cy="75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2696575" y="3992750"/>
            <a:ext cx="527544" cy="527544"/>
            <a:chOff x="2205591" y="2704022"/>
            <a:chExt cx="576000" cy="576000"/>
          </a:xfrm>
          <a:effectLst>
            <a:outerShdw blurRad="63500" sx="102000" sy="102000" algn="ctr" rotWithShape="0">
              <a:prstClr val="black">
                <a:alpha val="40000"/>
              </a:prstClr>
            </a:outerShdw>
          </a:effectLst>
        </p:grpSpPr>
        <p:grpSp>
          <p:nvGrpSpPr>
            <p:cNvPr id="13" name="Group 12"/>
            <p:cNvGrpSpPr>
              <a:grpSpLocks noChangeAspect="1"/>
            </p:cNvGrpSpPr>
            <p:nvPr/>
          </p:nvGrpSpPr>
          <p:grpSpPr>
            <a:xfrm>
              <a:off x="2356428" y="2874941"/>
              <a:ext cx="302671" cy="288000"/>
              <a:chOff x="1588" y="4763"/>
              <a:chExt cx="6746875" cy="6419850"/>
            </a:xfrm>
            <a:solidFill>
              <a:schemeClr val="bg1"/>
            </a:solidFill>
          </p:grpSpPr>
          <p:sp>
            <p:nvSpPr>
              <p:cNvPr id="14" name="Freeform 5"/>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6"/>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7"/>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8"/>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9"/>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0"/>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1"/>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9" name="Oval 38"/>
            <p:cNvSpPr>
              <a:spLocks noChangeAspect="1"/>
            </p:cNvSpPr>
            <p:nvPr/>
          </p:nvSpPr>
          <p:spPr>
            <a:xfrm>
              <a:off x="2205591" y="2704022"/>
              <a:ext cx="576000" cy="57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1" name="Content Placeholder 2"/>
          <p:cNvSpPr txBox="1"/>
          <p:nvPr/>
        </p:nvSpPr>
        <p:spPr>
          <a:xfrm>
            <a:off x="5928123" y="2955478"/>
            <a:ext cx="1613740"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Content Placeholder 2"/>
          <p:cNvSpPr txBox="1"/>
          <p:nvPr/>
        </p:nvSpPr>
        <p:spPr>
          <a:xfrm>
            <a:off x="5928123" y="3229418"/>
            <a:ext cx="4976309" cy="28187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5928123" y="4367376"/>
            <a:ext cx="1613740"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Content Placeholder 2"/>
          <p:cNvSpPr txBox="1"/>
          <p:nvPr/>
        </p:nvSpPr>
        <p:spPr>
          <a:xfrm>
            <a:off x="5928123" y="4595011"/>
            <a:ext cx="1613740" cy="59093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Content Placeholder 2"/>
          <p:cNvSpPr txBox="1"/>
          <p:nvPr/>
        </p:nvSpPr>
        <p:spPr>
          <a:xfrm>
            <a:off x="7629756" y="4367376"/>
            <a:ext cx="1613740"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ontent Placeholder 2"/>
          <p:cNvSpPr txBox="1"/>
          <p:nvPr/>
        </p:nvSpPr>
        <p:spPr>
          <a:xfrm>
            <a:off x="7629756" y="4595011"/>
            <a:ext cx="1613740" cy="59093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Content Placeholder 2"/>
          <p:cNvSpPr txBox="1"/>
          <p:nvPr/>
        </p:nvSpPr>
        <p:spPr>
          <a:xfrm>
            <a:off x="9356598" y="4367376"/>
            <a:ext cx="1613740"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Content Placeholder 2"/>
          <p:cNvSpPr txBox="1"/>
          <p:nvPr/>
        </p:nvSpPr>
        <p:spPr>
          <a:xfrm>
            <a:off x="9356598" y="4595011"/>
            <a:ext cx="1613740" cy="59093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0" name="组合 49"/>
          <p:cNvGrpSpPr/>
          <p:nvPr/>
        </p:nvGrpSpPr>
        <p:grpSpPr>
          <a:xfrm>
            <a:off x="534788" y="481866"/>
            <a:ext cx="11789175" cy="447739"/>
            <a:chOff x="1069575" y="481866"/>
            <a:chExt cx="11789175" cy="447739"/>
          </a:xfrm>
        </p:grpSpPr>
        <p:sp>
          <p:nvSpPr>
            <p:cNvPr id="51" name="TextBox 8"/>
            <p:cNvSpPr txBox="1"/>
            <p:nvPr/>
          </p:nvSpPr>
          <p:spPr>
            <a:xfrm>
              <a:off x="1069575" y="481866"/>
              <a:ext cx="2311176" cy="447739"/>
            </a:xfrm>
            <a:prstGeom prst="rect">
              <a:avLst/>
            </a:prstGeom>
            <a:noFill/>
          </p:spPr>
          <p:txBody>
            <a:bodyPr wrap="square" lIns="0" tIns="0" rIns="0" bIns="0" rtlCol="0" anchor="ctr">
              <a:spAutoFit/>
            </a:bodyPr>
            <a:lstStyle/>
            <a:p>
              <a:r>
                <a:rPr lang="zh-CN" altLang="en-US" sz="2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8"/>
            <p:cNvSpPr txBox="1"/>
            <p:nvPr/>
          </p:nvSpPr>
          <p:spPr>
            <a:xfrm>
              <a:off x="10547574" y="684128"/>
              <a:ext cx="2311176" cy="169277"/>
            </a:xfrm>
            <a:prstGeom prst="rect">
              <a:avLst/>
            </a:prstGeom>
            <a:noFill/>
          </p:spPr>
          <p:txBody>
            <a:bodyPr wrap="square" lIns="0" tIns="0" rIns="0" bIns="0" rtlCol="0" anchor="ctr">
              <a:spAutoFit/>
            </a:bodyPr>
            <a:lstStyle/>
            <a:p>
              <a:r>
                <a:rPr lang="en-US" altLang="zh-CN" sz="11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2"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heel(2)">
                                      <p:cBhvr>
                                        <p:cTn id="12" dur="1250"/>
                                        <p:tgtEl>
                                          <p:spTgt spid="38"/>
                                        </p:tgtEl>
                                      </p:cBhvr>
                                    </p:animEffect>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1" presetClass="entr" presetSubtype="2"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heel(2)">
                                      <p:cBhvr>
                                        <p:cTn id="21" dur="1250"/>
                                        <p:tgtEl>
                                          <p:spTgt spid="36"/>
                                        </p:tgtEl>
                                      </p:cBhvr>
                                    </p:animEffect>
                                  </p:childTnLst>
                                </p:cTn>
                              </p:par>
                            </p:childTnLst>
                          </p:cTn>
                        </p:par>
                        <p:par>
                          <p:cTn id="22" fill="hold">
                            <p:stCondLst>
                              <p:cond delay="4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4500"/>
                            </p:stCondLst>
                            <p:childTnLst>
                              <p:par>
                                <p:cTn id="28" presetID="21" presetClass="entr" presetSubtype="2"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heel(2)">
                                      <p:cBhvr>
                                        <p:cTn id="30" dur="1250"/>
                                        <p:tgtEl>
                                          <p:spTgt spid="40"/>
                                        </p:tgtEl>
                                      </p:cBhvr>
                                    </p:animEffect>
                                  </p:childTnLst>
                                </p:cTn>
                              </p:par>
                            </p:childTnLst>
                          </p:cTn>
                        </p:par>
                        <p:par>
                          <p:cTn id="31" fill="hold">
                            <p:stCondLst>
                              <p:cond delay="600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750"/>
                                        <p:tgtEl>
                                          <p:spTgt spid="41"/>
                                        </p:tgtEl>
                                      </p:cBhvr>
                                    </p:animEffect>
                                  </p:childTnLst>
                                </p:cTn>
                              </p:par>
                            </p:childTnLst>
                          </p:cTn>
                        </p:par>
                        <p:par>
                          <p:cTn id="35" fill="hold">
                            <p:stCondLst>
                              <p:cond delay="7000"/>
                            </p:stCondLst>
                            <p:childTnLst>
                              <p:par>
                                <p:cTn id="36" presetID="22" presetClass="entr" presetSubtype="8"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750"/>
                                        <p:tgtEl>
                                          <p:spTgt spid="4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left)">
                                      <p:cBhvr>
                                        <p:cTn id="43" dur="750"/>
                                        <p:tgtEl>
                                          <p:spTgt spid="44"/>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75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left)">
                                      <p:cBhvr>
                                        <p:cTn id="52" dur="750"/>
                                        <p:tgtEl>
                                          <p:spTgt spid="46"/>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left)">
                                      <p:cBhvr>
                                        <p:cTn id="56" dur="75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left)">
                                      <p:cBhvr>
                                        <p:cTn id="61" dur="750"/>
                                        <p:tgtEl>
                                          <p:spTgt spid="48"/>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wipe(left)">
                                      <p:cBhvr>
                                        <p:cTn id="65"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1" grpId="0"/>
      <p:bldP spid="42" grpId="0"/>
      <p:bldP spid="44" grpId="0"/>
      <p:bldP spid="45" grpId="0"/>
      <p:bldP spid="46" grpId="0"/>
      <p:bldP spid="47" grpId="0"/>
      <p:bldP spid="48"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文本占位符 4"/>
          <p:cNvSpPr txBox="1"/>
          <p:nvPr>
            <p:custDataLst>
              <p:tags r:id="rId2"/>
            </p:custDataLst>
          </p:nvPr>
        </p:nvSpPr>
        <p:spPr bwMode="auto">
          <a:xfrm>
            <a:off x="4852256" y="-313213"/>
            <a:ext cx="3154239" cy="804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685800" indent="-22860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r>
              <a:rPr lang="en-US" altLang="zh-CN" sz="52310" dirty="0" smtClean="0">
                <a:solidFill>
                  <a:schemeClr val="accent3"/>
                </a:solidFill>
                <a:latin typeface="Arial" panose="020B0604020202020204" pitchFamily="34" charset="0"/>
                <a:sym typeface="Arial" panose="020B0604020202020204" pitchFamily="34" charset="0"/>
              </a:rPr>
              <a:t>3</a:t>
            </a:r>
            <a:endParaRPr lang="zh-CN" altLang="en-US" sz="52310" dirty="0">
              <a:solidFill>
                <a:schemeClr val="accent3"/>
              </a:solidFill>
              <a:latin typeface="Arial" panose="020B0604020202020204" pitchFamily="34" charset="0"/>
              <a:sym typeface="Arial" panose="020B0604020202020204" pitchFamily="34" charset="0"/>
            </a:endParaRPr>
          </a:p>
        </p:txBody>
      </p:sp>
      <p:sp>
        <p:nvSpPr>
          <p:cNvPr id="2" name="矩形 1"/>
          <p:cNvSpPr/>
          <p:nvPr/>
        </p:nvSpPr>
        <p:spPr>
          <a:xfrm>
            <a:off x="3801083" y="3495551"/>
            <a:ext cx="5256584" cy="136815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sp>
        <p:nvSpPr>
          <p:cNvPr id="5" name="标题 5"/>
          <p:cNvSpPr txBox="1"/>
          <p:nvPr>
            <p:custDataLst>
              <p:tags r:id="rId3"/>
            </p:custDataLst>
          </p:nvPr>
        </p:nvSpPr>
        <p:spPr>
          <a:xfrm>
            <a:off x="4300278" y="3584467"/>
            <a:ext cx="4258194" cy="729605"/>
          </a:xfrm>
          <a:prstGeom prst="rect">
            <a:avLst/>
          </a:prstGeom>
          <a:noFill/>
        </p:spPr>
        <p:txBody>
          <a:bodyPr wrap="square" lIns="0" tIns="72000" rIns="0" bIns="72000" anchor="t" anchorCtr="0">
            <a:spAutoFit/>
          </a:bodyPr>
          <a:lstStyle>
            <a:lvl1pPr algn="ctr">
              <a:lnSpc>
                <a:spcPct val="90000"/>
              </a:lnSpc>
              <a:spcBef>
                <a:spcPct val="0"/>
              </a:spcBef>
              <a:buNone/>
              <a:defRPr sz="4000">
                <a:latin typeface="+mj-lt"/>
                <a:ea typeface="+mj-ea"/>
                <a:cs typeface="+mj-cs"/>
              </a:defRPr>
            </a:lvl1pPr>
          </a:lstStyle>
          <a:p>
            <a:pPr>
              <a:defRPr/>
            </a:pPr>
            <a:r>
              <a:rPr lang="zh-CN" altLang="en-US" sz="4220" kern="0" dirty="0" smtClean="0">
                <a:solidFill>
                  <a:schemeClr val="accent3"/>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4220" kern="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占位符 6"/>
          <p:cNvSpPr txBox="1"/>
          <p:nvPr>
            <p:custDataLst>
              <p:tags r:id="rId4"/>
            </p:custDataLst>
          </p:nvPr>
        </p:nvSpPr>
        <p:spPr>
          <a:xfrm>
            <a:off x="4300278" y="4314072"/>
            <a:ext cx="4258194" cy="379060"/>
          </a:xfrm>
          <a:prstGeom prst="rect">
            <a:avLst/>
          </a:prstGeom>
          <a:noFill/>
        </p:spPr>
        <p:txBody>
          <a:bodyPr wrap="square" lIns="0" tIns="72000" rIns="0" bIns="7200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defRPr/>
            </a:pPr>
            <a:r>
              <a:rPr lang="en-US" altLang="zh-CN" sz="1685" kern="0" dirty="0" smtClean="0">
                <a:solidFill>
                  <a:schemeClr val="accent3"/>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en-US" altLang="zh-CN" sz="1685" kern="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150224" y="3062232"/>
            <a:ext cx="5873511" cy="2435358"/>
            <a:chOff x="3962400" y="3409950"/>
            <a:chExt cx="3124200" cy="1295400"/>
          </a:xfrm>
          <a:solidFill>
            <a:schemeClr val="tx1">
              <a:lumMod val="85000"/>
              <a:lumOff val="15000"/>
            </a:schemeClr>
          </a:solidFill>
          <a:effectLst/>
        </p:grpSpPr>
        <p:sp>
          <p:nvSpPr>
            <p:cNvPr id="3" name="Freeform 208"/>
            <p:cNvSpPr/>
            <p:nvPr/>
          </p:nvSpPr>
          <p:spPr bwMode="auto">
            <a:xfrm>
              <a:off x="3981382" y="3824784"/>
              <a:ext cx="3082442" cy="880566"/>
            </a:xfrm>
            <a:custGeom>
              <a:avLst/>
              <a:gdLst/>
              <a:ahLst/>
              <a:cxnLst>
                <a:cxn ang="0">
                  <a:pos x="817" y="22"/>
                </a:cxn>
                <a:cxn ang="0">
                  <a:pos x="817" y="25"/>
                </a:cxn>
                <a:cxn ang="0">
                  <a:pos x="816" y="28"/>
                </a:cxn>
                <a:cxn ang="0">
                  <a:pos x="815" y="31"/>
                </a:cxn>
                <a:cxn ang="0">
                  <a:pos x="813" y="34"/>
                </a:cxn>
                <a:cxn ang="0">
                  <a:pos x="811" y="36"/>
                </a:cxn>
                <a:cxn ang="0">
                  <a:pos x="807" y="40"/>
                </a:cxn>
                <a:cxn ang="0">
                  <a:pos x="803" y="43"/>
                </a:cxn>
                <a:cxn ang="0">
                  <a:pos x="317" y="326"/>
                </a:cxn>
                <a:cxn ang="0">
                  <a:pos x="298" y="336"/>
                </a:cxn>
                <a:cxn ang="0">
                  <a:pos x="292" y="338"/>
                </a:cxn>
                <a:cxn ang="0">
                  <a:pos x="284" y="340"/>
                </a:cxn>
                <a:cxn ang="0">
                  <a:pos x="276" y="341"/>
                </a:cxn>
                <a:cxn ang="0">
                  <a:pos x="271" y="342"/>
                </a:cxn>
                <a:cxn ang="0">
                  <a:pos x="269" y="342"/>
                </a:cxn>
                <a:cxn ang="0">
                  <a:pos x="266" y="342"/>
                </a:cxn>
                <a:cxn ang="0">
                  <a:pos x="265" y="342"/>
                </a:cxn>
                <a:cxn ang="0">
                  <a:pos x="263" y="342"/>
                </a:cxn>
                <a:cxn ang="0">
                  <a:pos x="258" y="341"/>
                </a:cxn>
                <a:cxn ang="0">
                  <a:pos x="253" y="341"/>
                </a:cxn>
                <a:cxn ang="0">
                  <a:pos x="248" y="340"/>
                </a:cxn>
                <a:cxn ang="0">
                  <a:pos x="243" y="339"/>
                </a:cxn>
                <a:cxn ang="0">
                  <a:pos x="234" y="336"/>
                </a:cxn>
                <a:cxn ang="0">
                  <a:pos x="16" y="210"/>
                </a:cxn>
                <a:cxn ang="0">
                  <a:pos x="16" y="217"/>
                </a:cxn>
                <a:cxn ang="0">
                  <a:pos x="234" y="343"/>
                </a:cxn>
                <a:cxn ang="0">
                  <a:pos x="243" y="346"/>
                </a:cxn>
                <a:cxn ang="0">
                  <a:pos x="248" y="347"/>
                </a:cxn>
                <a:cxn ang="0">
                  <a:pos x="253" y="348"/>
                </a:cxn>
                <a:cxn ang="0">
                  <a:pos x="258" y="349"/>
                </a:cxn>
                <a:cxn ang="0">
                  <a:pos x="263" y="349"/>
                </a:cxn>
                <a:cxn ang="0">
                  <a:pos x="265" y="349"/>
                </a:cxn>
                <a:cxn ang="0">
                  <a:pos x="266" y="349"/>
                </a:cxn>
                <a:cxn ang="0">
                  <a:pos x="269" y="349"/>
                </a:cxn>
                <a:cxn ang="0">
                  <a:pos x="271" y="349"/>
                </a:cxn>
                <a:cxn ang="0">
                  <a:pos x="276" y="349"/>
                </a:cxn>
                <a:cxn ang="0">
                  <a:pos x="284" y="347"/>
                </a:cxn>
                <a:cxn ang="0">
                  <a:pos x="292" y="345"/>
                </a:cxn>
                <a:cxn ang="0">
                  <a:pos x="298" y="343"/>
                </a:cxn>
                <a:cxn ang="0">
                  <a:pos x="317" y="333"/>
                </a:cxn>
                <a:cxn ang="0">
                  <a:pos x="803" y="50"/>
                </a:cxn>
                <a:cxn ang="0">
                  <a:pos x="807" y="47"/>
                </a:cxn>
                <a:cxn ang="0">
                  <a:pos x="811" y="43"/>
                </a:cxn>
                <a:cxn ang="0">
                  <a:pos x="813" y="41"/>
                </a:cxn>
                <a:cxn ang="0">
                  <a:pos x="815" y="38"/>
                </a:cxn>
                <a:cxn ang="0">
                  <a:pos x="816" y="35"/>
                </a:cxn>
                <a:cxn ang="0">
                  <a:pos x="817" y="32"/>
                </a:cxn>
                <a:cxn ang="0">
                  <a:pos x="817" y="29"/>
                </a:cxn>
              </a:cxnLst>
              <a:rect l="0" t="0" r="r" b="b"/>
              <a:pathLst>
                <a:path w="817" h="349">
                  <a:moveTo>
                    <a:pt x="817" y="0"/>
                  </a:moveTo>
                  <a:cubicBezTo>
                    <a:pt x="817" y="0"/>
                    <a:pt x="817" y="1"/>
                    <a:pt x="817" y="1"/>
                  </a:cubicBezTo>
                  <a:cubicBezTo>
                    <a:pt x="817" y="8"/>
                    <a:pt x="817" y="15"/>
                    <a:pt x="817" y="22"/>
                  </a:cubicBezTo>
                  <a:cubicBezTo>
                    <a:pt x="817" y="22"/>
                    <a:pt x="817" y="22"/>
                    <a:pt x="817" y="22"/>
                  </a:cubicBezTo>
                  <a:cubicBezTo>
                    <a:pt x="817" y="23"/>
                    <a:pt x="817" y="23"/>
                    <a:pt x="817" y="24"/>
                  </a:cubicBezTo>
                  <a:cubicBezTo>
                    <a:pt x="817" y="24"/>
                    <a:pt x="817" y="25"/>
                    <a:pt x="817" y="25"/>
                  </a:cubicBezTo>
                  <a:cubicBezTo>
                    <a:pt x="817" y="26"/>
                    <a:pt x="817" y="26"/>
                    <a:pt x="817" y="26"/>
                  </a:cubicBezTo>
                  <a:cubicBezTo>
                    <a:pt x="817" y="27"/>
                    <a:pt x="817" y="27"/>
                    <a:pt x="817" y="27"/>
                  </a:cubicBezTo>
                  <a:cubicBezTo>
                    <a:pt x="817" y="27"/>
                    <a:pt x="816" y="28"/>
                    <a:pt x="816" y="28"/>
                  </a:cubicBezTo>
                  <a:cubicBezTo>
                    <a:pt x="816" y="29"/>
                    <a:pt x="816" y="29"/>
                    <a:pt x="816" y="29"/>
                  </a:cubicBezTo>
                  <a:cubicBezTo>
                    <a:pt x="816" y="30"/>
                    <a:pt x="816" y="30"/>
                    <a:pt x="816" y="30"/>
                  </a:cubicBezTo>
                  <a:cubicBezTo>
                    <a:pt x="816" y="30"/>
                    <a:pt x="815" y="31"/>
                    <a:pt x="815" y="31"/>
                  </a:cubicBezTo>
                  <a:cubicBezTo>
                    <a:pt x="815" y="32"/>
                    <a:pt x="815" y="32"/>
                    <a:pt x="815" y="32"/>
                  </a:cubicBezTo>
                  <a:cubicBezTo>
                    <a:pt x="814" y="32"/>
                    <a:pt x="814" y="32"/>
                    <a:pt x="814" y="32"/>
                  </a:cubicBezTo>
                  <a:cubicBezTo>
                    <a:pt x="814" y="33"/>
                    <a:pt x="813" y="34"/>
                    <a:pt x="813" y="34"/>
                  </a:cubicBezTo>
                  <a:cubicBezTo>
                    <a:pt x="813" y="35"/>
                    <a:pt x="813" y="35"/>
                    <a:pt x="813" y="35"/>
                  </a:cubicBezTo>
                  <a:cubicBezTo>
                    <a:pt x="812" y="35"/>
                    <a:pt x="812" y="36"/>
                    <a:pt x="812" y="36"/>
                  </a:cubicBezTo>
                  <a:cubicBezTo>
                    <a:pt x="811" y="36"/>
                    <a:pt x="811" y="36"/>
                    <a:pt x="811" y="36"/>
                  </a:cubicBezTo>
                  <a:cubicBezTo>
                    <a:pt x="811" y="37"/>
                    <a:pt x="810" y="38"/>
                    <a:pt x="809" y="38"/>
                  </a:cubicBezTo>
                  <a:cubicBezTo>
                    <a:pt x="809" y="39"/>
                    <a:pt x="809" y="39"/>
                    <a:pt x="809" y="39"/>
                  </a:cubicBezTo>
                  <a:cubicBezTo>
                    <a:pt x="809" y="39"/>
                    <a:pt x="808" y="39"/>
                    <a:pt x="807" y="40"/>
                  </a:cubicBezTo>
                  <a:cubicBezTo>
                    <a:pt x="807" y="40"/>
                    <a:pt x="806" y="41"/>
                    <a:pt x="806" y="41"/>
                  </a:cubicBezTo>
                  <a:cubicBezTo>
                    <a:pt x="805" y="41"/>
                    <a:pt x="805" y="42"/>
                    <a:pt x="804" y="42"/>
                  </a:cubicBezTo>
                  <a:cubicBezTo>
                    <a:pt x="804" y="43"/>
                    <a:pt x="803" y="43"/>
                    <a:pt x="803" y="43"/>
                  </a:cubicBezTo>
                  <a:cubicBezTo>
                    <a:pt x="802" y="44"/>
                    <a:pt x="802" y="44"/>
                    <a:pt x="802" y="44"/>
                  </a:cubicBezTo>
                  <a:cubicBezTo>
                    <a:pt x="777" y="58"/>
                    <a:pt x="777" y="58"/>
                    <a:pt x="777" y="58"/>
                  </a:cubicBezTo>
                  <a:cubicBezTo>
                    <a:pt x="317" y="326"/>
                    <a:pt x="317" y="326"/>
                    <a:pt x="317" y="326"/>
                  </a:cubicBezTo>
                  <a:cubicBezTo>
                    <a:pt x="304" y="333"/>
                    <a:pt x="304" y="333"/>
                    <a:pt x="304" y="333"/>
                  </a:cubicBezTo>
                  <a:cubicBezTo>
                    <a:pt x="303" y="334"/>
                    <a:pt x="301" y="335"/>
                    <a:pt x="299" y="335"/>
                  </a:cubicBezTo>
                  <a:cubicBezTo>
                    <a:pt x="299" y="336"/>
                    <a:pt x="298" y="336"/>
                    <a:pt x="298" y="336"/>
                  </a:cubicBezTo>
                  <a:cubicBezTo>
                    <a:pt x="296" y="337"/>
                    <a:pt x="295" y="337"/>
                    <a:pt x="293" y="338"/>
                  </a:cubicBezTo>
                  <a:cubicBezTo>
                    <a:pt x="293" y="338"/>
                    <a:pt x="293" y="338"/>
                    <a:pt x="293" y="338"/>
                  </a:cubicBezTo>
                  <a:cubicBezTo>
                    <a:pt x="292" y="338"/>
                    <a:pt x="292" y="338"/>
                    <a:pt x="292" y="338"/>
                  </a:cubicBezTo>
                  <a:cubicBezTo>
                    <a:pt x="291" y="339"/>
                    <a:pt x="290" y="339"/>
                    <a:pt x="289" y="339"/>
                  </a:cubicBezTo>
                  <a:cubicBezTo>
                    <a:pt x="289" y="339"/>
                    <a:pt x="288" y="339"/>
                    <a:pt x="287" y="340"/>
                  </a:cubicBezTo>
                  <a:cubicBezTo>
                    <a:pt x="286" y="340"/>
                    <a:pt x="285" y="340"/>
                    <a:pt x="284" y="340"/>
                  </a:cubicBezTo>
                  <a:cubicBezTo>
                    <a:pt x="284" y="340"/>
                    <a:pt x="283" y="340"/>
                    <a:pt x="283" y="341"/>
                  </a:cubicBezTo>
                  <a:cubicBezTo>
                    <a:pt x="282" y="341"/>
                    <a:pt x="282" y="341"/>
                    <a:pt x="282" y="341"/>
                  </a:cubicBezTo>
                  <a:cubicBezTo>
                    <a:pt x="280" y="341"/>
                    <a:pt x="278" y="341"/>
                    <a:pt x="276" y="341"/>
                  </a:cubicBezTo>
                  <a:cubicBezTo>
                    <a:pt x="276" y="341"/>
                    <a:pt x="276" y="341"/>
                    <a:pt x="276" y="341"/>
                  </a:cubicBezTo>
                  <a:cubicBezTo>
                    <a:pt x="275" y="342"/>
                    <a:pt x="275" y="342"/>
                    <a:pt x="274" y="342"/>
                  </a:cubicBezTo>
                  <a:cubicBezTo>
                    <a:pt x="273" y="342"/>
                    <a:pt x="272" y="342"/>
                    <a:pt x="271" y="342"/>
                  </a:cubicBezTo>
                  <a:cubicBezTo>
                    <a:pt x="270" y="342"/>
                    <a:pt x="270" y="342"/>
                    <a:pt x="270" y="342"/>
                  </a:cubicBezTo>
                  <a:cubicBezTo>
                    <a:pt x="270" y="342"/>
                    <a:pt x="269" y="342"/>
                    <a:pt x="269" y="342"/>
                  </a:cubicBezTo>
                  <a:cubicBezTo>
                    <a:pt x="269" y="342"/>
                    <a:pt x="269" y="342"/>
                    <a:pt x="269" y="342"/>
                  </a:cubicBezTo>
                  <a:cubicBezTo>
                    <a:pt x="269" y="342"/>
                    <a:pt x="269" y="342"/>
                    <a:pt x="269" y="342"/>
                  </a:cubicBezTo>
                  <a:cubicBezTo>
                    <a:pt x="269" y="342"/>
                    <a:pt x="268" y="342"/>
                    <a:pt x="268" y="342"/>
                  </a:cubicBezTo>
                  <a:cubicBezTo>
                    <a:pt x="268" y="342"/>
                    <a:pt x="267" y="342"/>
                    <a:pt x="266" y="342"/>
                  </a:cubicBezTo>
                  <a:cubicBezTo>
                    <a:pt x="266" y="342"/>
                    <a:pt x="266" y="342"/>
                    <a:pt x="265" y="342"/>
                  </a:cubicBezTo>
                  <a:cubicBezTo>
                    <a:pt x="265" y="342"/>
                    <a:pt x="265" y="342"/>
                    <a:pt x="265" y="342"/>
                  </a:cubicBezTo>
                  <a:cubicBezTo>
                    <a:pt x="265" y="342"/>
                    <a:pt x="265" y="342"/>
                    <a:pt x="265" y="342"/>
                  </a:cubicBezTo>
                  <a:cubicBezTo>
                    <a:pt x="265" y="342"/>
                    <a:pt x="265" y="342"/>
                    <a:pt x="264" y="342"/>
                  </a:cubicBezTo>
                  <a:cubicBezTo>
                    <a:pt x="264" y="342"/>
                    <a:pt x="264" y="342"/>
                    <a:pt x="264" y="342"/>
                  </a:cubicBezTo>
                  <a:cubicBezTo>
                    <a:pt x="264" y="342"/>
                    <a:pt x="263" y="342"/>
                    <a:pt x="263" y="342"/>
                  </a:cubicBezTo>
                  <a:cubicBezTo>
                    <a:pt x="262" y="342"/>
                    <a:pt x="261" y="342"/>
                    <a:pt x="260" y="342"/>
                  </a:cubicBezTo>
                  <a:cubicBezTo>
                    <a:pt x="260" y="342"/>
                    <a:pt x="259" y="342"/>
                    <a:pt x="259" y="342"/>
                  </a:cubicBezTo>
                  <a:cubicBezTo>
                    <a:pt x="259" y="342"/>
                    <a:pt x="258" y="342"/>
                    <a:pt x="258" y="341"/>
                  </a:cubicBezTo>
                  <a:cubicBezTo>
                    <a:pt x="257" y="341"/>
                    <a:pt x="256" y="341"/>
                    <a:pt x="255" y="341"/>
                  </a:cubicBezTo>
                  <a:cubicBezTo>
                    <a:pt x="255" y="341"/>
                    <a:pt x="254" y="341"/>
                    <a:pt x="254" y="341"/>
                  </a:cubicBezTo>
                  <a:cubicBezTo>
                    <a:pt x="254" y="341"/>
                    <a:pt x="253" y="341"/>
                    <a:pt x="253" y="341"/>
                  </a:cubicBezTo>
                  <a:cubicBezTo>
                    <a:pt x="252" y="341"/>
                    <a:pt x="251" y="341"/>
                    <a:pt x="250" y="340"/>
                  </a:cubicBezTo>
                  <a:cubicBezTo>
                    <a:pt x="250" y="340"/>
                    <a:pt x="249" y="340"/>
                    <a:pt x="249" y="340"/>
                  </a:cubicBezTo>
                  <a:cubicBezTo>
                    <a:pt x="248" y="340"/>
                    <a:pt x="248" y="340"/>
                    <a:pt x="248" y="340"/>
                  </a:cubicBezTo>
                  <a:cubicBezTo>
                    <a:pt x="247" y="340"/>
                    <a:pt x="246" y="339"/>
                    <a:pt x="244" y="339"/>
                  </a:cubicBezTo>
                  <a:cubicBezTo>
                    <a:pt x="244" y="339"/>
                    <a:pt x="244" y="339"/>
                    <a:pt x="243" y="339"/>
                  </a:cubicBezTo>
                  <a:cubicBezTo>
                    <a:pt x="243" y="339"/>
                    <a:pt x="243" y="339"/>
                    <a:pt x="243" y="339"/>
                  </a:cubicBezTo>
                  <a:cubicBezTo>
                    <a:pt x="241" y="338"/>
                    <a:pt x="239" y="337"/>
                    <a:pt x="237" y="337"/>
                  </a:cubicBezTo>
                  <a:cubicBezTo>
                    <a:pt x="237" y="337"/>
                    <a:pt x="237" y="337"/>
                    <a:pt x="237" y="337"/>
                  </a:cubicBezTo>
                  <a:cubicBezTo>
                    <a:pt x="236" y="336"/>
                    <a:pt x="235" y="336"/>
                    <a:pt x="234" y="336"/>
                  </a:cubicBezTo>
                  <a:cubicBezTo>
                    <a:pt x="234" y="335"/>
                    <a:pt x="233" y="335"/>
                    <a:pt x="233" y="335"/>
                  </a:cubicBezTo>
                  <a:cubicBezTo>
                    <a:pt x="232" y="334"/>
                    <a:pt x="230" y="334"/>
                    <a:pt x="229" y="333"/>
                  </a:cubicBezTo>
                  <a:cubicBezTo>
                    <a:pt x="16" y="210"/>
                    <a:pt x="16" y="210"/>
                    <a:pt x="16" y="210"/>
                  </a:cubicBezTo>
                  <a:cubicBezTo>
                    <a:pt x="6" y="204"/>
                    <a:pt x="1" y="197"/>
                    <a:pt x="1" y="189"/>
                  </a:cubicBezTo>
                  <a:cubicBezTo>
                    <a:pt x="1" y="195"/>
                    <a:pt x="1" y="195"/>
                    <a:pt x="1" y="195"/>
                  </a:cubicBezTo>
                  <a:cubicBezTo>
                    <a:pt x="0" y="203"/>
                    <a:pt x="6" y="211"/>
                    <a:pt x="16" y="217"/>
                  </a:cubicBezTo>
                  <a:cubicBezTo>
                    <a:pt x="229" y="340"/>
                    <a:pt x="229" y="340"/>
                    <a:pt x="229" y="340"/>
                  </a:cubicBezTo>
                  <a:cubicBezTo>
                    <a:pt x="230" y="341"/>
                    <a:pt x="232" y="341"/>
                    <a:pt x="233" y="342"/>
                  </a:cubicBezTo>
                  <a:cubicBezTo>
                    <a:pt x="233" y="342"/>
                    <a:pt x="234" y="342"/>
                    <a:pt x="234" y="343"/>
                  </a:cubicBezTo>
                  <a:cubicBezTo>
                    <a:pt x="235" y="343"/>
                    <a:pt x="236" y="343"/>
                    <a:pt x="237" y="344"/>
                  </a:cubicBezTo>
                  <a:cubicBezTo>
                    <a:pt x="237" y="344"/>
                    <a:pt x="237" y="344"/>
                    <a:pt x="237" y="344"/>
                  </a:cubicBezTo>
                  <a:cubicBezTo>
                    <a:pt x="239" y="345"/>
                    <a:pt x="241" y="345"/>
                    <a:pt x="243" y="346"/>
                  </a:cubicBezTo>
                  <a:cubicBezTo>
                    <a:pt x="243" y="346"/>
                    <a:pt x="243" y="346"/>
                    <a:pt x="243" y="346"/>
                  </a:cubicBezTo>
                  <a:cubicBezTo>
                    <a:pt x="244" y="346"/>
                    <a:pt x="244" y="346"/>
                    <a:pt x="244" y="346"/>
                  </a:cubicBezTo>
                  <a:cubicBezTo>
                    <a:pt x="246" y="346"/>
                    <a:pt x="247" y="347"/>
                    <a:pt x="248" y="347"/>
                  </a:cubicBezTo>
                  <a:cubicBezTo>
                    <a:pt x="249" y="347"/>
                    <a:pt x="249" y="347"/>
                    <a:pt x="249" y="347"/>
                  </a:cubicBezTo>
                  <a:cubicBezTo>
                    <a:pt x="249" y="347"/>
                    <a:pt x="250" y="347"/>
                    <a:pt x="250" y="347"/>
                  </a:cubicBezTo>
                  <a:cubicBezTo>
                    <a:pt x="251" y="348"/>
                    <a:pt x="252" y="348"/>
                    <a:pt x="253" y="348"/>
                  </a:cubicBezTo>
                  <a:cubicBezTo>
                    <a:pt x="253" y="348"/>
                    <a:pt x="254" y="348"/>
                    <a:pt x="254" y="348"/>
                  </a:cubicBezTo>
                  <a:cubicBezTo>
                    <a:pt x="254" y="348"/>
                    <a:pt x="255" y="348"/>
                    <a:pt x="255" y="348"/>
                  </a:cubicBezTo>
                  <a:cubicBezTo>
                    <a:pt x="256" y="348"/>
                    <a:pt x="257" y="348"/>
                    <a:pt x="258" y="349"/>
                  </a:cubicBezTo>
                  <a:cubicBezTo>
                    <a:pt x="258" y="349"/>
                    <a:pt x="259" y="349"/>
                    <a:pt x="259" y="349"/>
                  </a:cubicBezTo>
                  <a:cubicBezTo>
                    <a:pt x="259" y="349"/>
                    <a:pt x="260" y="349"/>
                    <a:pt x="260" y="349"/>
                  </a:cubicBezTo>
                  <a:cubicBezTo>
                    <a:pt x="261" y="349"/>
                    <a:pt x="262" y="349"/>
                    <a:pt x="263" y="349"/>
                  </a:cubicBezTo>
                  <a:cubicBezTo>
                    <a:pt x="263" y="349"/>
                    <a:pt x="264" y="349"/>
                    <a:pt x="264" y="349"/>
                  </a:cubicBezTo>
                  <a:cubicBezTo>
                    <a:pt x="264" y="349"/>
                    <a:pt x="264" y="349"/>
                    <a:pt x="265" y="349"/>
                  </a:cubicBezTo>
                  <a:cubicBezTo>
                    <a:pt x="265" y="349"/>
                    <a:pt x="265" y="349"/>
                    <a:pt x="265" y="349"/>
                  </a:cubicBezTo>
                  <a:cubicBezTo>
                    <a:pt x="265" y="349"/>
                    <a:pt x="265" y="349"/>
                    <a:pt x="265" y="349"/>
                  </a:cubicBezTo>
                  <a:cubicBezTo>
                    <a:pt x="265" y="349"/>
                    <a:pt x="265" y="349"/>
                    <a:pt x="265" y="349"/>
                  </a:cubicBezTo>
                  <a:cubicBezTo>
                    <a:pt x="266" y="349"/>
                    <a:pt x="266" y="349"/>
                    <a:pt x="266" y="349"/>
                  </a:cubicBezTo>
                  <a:cubicBezTo>
                    <a:pt x="267" y="349"/>
                    <a:pt x="268" y="349"/>
                    <a:pt x="268" y="349"/>
                  </a:cubicBezTo>
                  <a:cubicBezTo>
                    <a:pt x="268" y="349"/>
                    <a:pt x="269" y="349"/>
                    <a:pt x="269" y="349"/>
                  </a:cubicBezTo>
                  <a:cubicBezTo>
                    <a:pt x="269" y="349"/>
                    <a:pt x="269" y="349"/>
                    <a:pt x="269" y="349"/>
                  </a:cubicBezTo>
                  <a:cubicBezTo>
                    <a:pt x="269" y="349"/>
                    <a:pt x="269" y="349"/>
                    <a:pt x="269" y="349"/>
                  </a:cubicBezTo>
                  <a:cubicBezTo>
                    <a:pt x="269" y="349"/>
                    <a:pt x="270" y="349"/>
                    <a:pt x="270" y="349"/>
                  </a:cubicBezTo>
                  <a:cubicBezTo>
                    <a:pt x="271" y="349"/>
                    <a:pt x="271" y="349"/>
                    <a:pt x="271" y="349"/>
                  </a:cubicBezTo>
                  <a:cubicBezTo>
                    <a:pt x="272" y="349"/>
                    <a:pt x="273" y="349"/>
                    <a:pt x="274" y="349"/>
                  </a:cubicBezTo>
                  <a:cubicBezTo>
                    <a:pt x="275" y="349"/>
                    <a:pt x="275" y="349"/>
                    <a:pt x="276" y="349"/>
                  </a:cubicBezTo>
                  <a:cubicBezTo>
                    <a:pt x="276" y="349"/>
                    <a:pt x="276" y="349"/>
                    <a:pt x="276" y="349"/>
                  </a:cubicBezTo>
                  <a:cubicBezTo>
                    <a:pt x="278" y="348"/>
                    <a:pt x="280" y="348"/>
                    <a:pt x="282" y="348"/>
                  </a:cubicBezTo>
                  <a:cubicBezTo>
                    <a:pt x="283" y="348"/>
                    <a:pt x="283" y="348"/>
                    <a:pt x="283" y="348"/>
                  </a:cubicBezTo>
                  <a:cubicBezTo>
                    <a:pt x="283" y="348"/>
                    <a:pt x="284" y="347"/>
                    <a:pt x="284" y="347"/>
                  </a:cubicBezTo>
                  <a:cubicBezTo>
                    <a:pt x="285" y="347"/>
                    <a:pt x="286" y="347"/>
                    <a:pt x="287" y="347"/>
                  </a:cubicBezTo>
                  <a:cubicBezTo>
                    <a:pt x="288" y="346"/>
                    <a:pt x="289" y="346"/>
                    <a:pt x="289" y="346"/>
                  </a:cubicBezTo>
                  <a:cubicBezTo>
                    <a:pt x="290" y="346"/>
                    <a:pt x="291" y="346"/>
                    <a:pt x="292" y="345"/>
                  </a:cubicBezTo>
                  <a:cubicBezTo>
                    <a:pt x="293" y="345"/>
                    <a:pt x="293" y="345"/>
                    <a:pt x="293" y="345"/>
                  </a:cubicBezTo>
                  <a:cubicBezTo>
                    <a:pt x="293" y="345"/>
                    <a:pt x="293" y="345"/>
                    <a:pt x="293" y="345"/>
                  </a:cubicBezTo>
                  <a:cubicBezTo>
                    <a:pt x="295" y="344"/>
                    <a:pt x="296" y="344"/>
                    <a:pt x="298" y="343"/>
                  </a:cubicBezTo>
                  <a:cubicBezTo>
                    <a:pt x="298" y="343"/>
                    <a:pt x="299" y="343"/>
                    <a:pt x="299" y="343"/>
                  </a:cubicBezTo>
                  <a:cubicBezTo>
                    <a:pt x="301" y="342"/>
                    <a:pt x="303" y="341"/>
                    <a:pt x="304" y="340"/>
                  </a:cubicBezTo>
                  <a:cubicBezTo>
                    <a:pt x="317" y="333"/>
                    <a:pt x="317" y="333"/>
                    <a:pt x="317" y="333"/>
                  </a:cubicBezTo>
                  <a:cubicBezTo>
                    <a:pt x="777" y="65"/>
                    <a:pt x="777" y="65"/>
                    <a:pt x="777" y="65"/>
                  </a:cubicBezTo>
                  <a:cubicBezTo>
                    <a:pt x="802" y="51"/>
                    <a:pt x="802" y="51"/>
                    <a:pt x="802" y="51"/>
                  </a:cubicBezTo>
                  <a:cubicBezTo>
                    <a:pt x="803" y="50"/>
                    <a:pt x="803" y="50"/>
                    <a:pt x="803" y="50"/>
                  </a:cubicBezTo>
                  <a:cubicBezTo>
                    <a:pt x="803" y="50"/>
                    <a:pt x="804" y="50"/>
                    <a:pt x="804" y="49"/>
                  </a:cubicBezTo>
                  <a:cubicBezTo>
                    <a:pt x="805" y="49"/>
                    <a:pt x="805" y="49"/>
                    <a:pt x="806" y="48"/>
                  </a:cubicBezTo>
                  <a:cubicBezTo>
                    <a:pt x="806" y="48"/>
                    <a:pt x="807" y="47"/>
                    <a:pt x="807" y="47"/>
                  </a:cubicBezTo>
                  <a:cubicBezTo>
                    <a:pt x="808" y="46"/>
                    <a:pt x="809" y="46"/>
                    <a:pt x="809" y="46"/>
                  </a:cubicBezTo>
                  <a:cubicBezTo>
                    <a:pt x="809" y="45"/>
                    <a:pt x="809" y="45"/>
                    <a:pt x="809" y="45"/>
                  </a:cubicBezTo>
                  <a:cubicBezTo>
                    <a:pt x="810" y="45"/>
                    <a:pt x="811" y="44"/>
                    <a:pt x="811" y="43"/>
                  </a:cubicBezTo>
                  <a:cubicBezTo>
                    <a:pt x="812" y="43"/>
                    <a:pt x="812" y="43"/>
                    <a:pt x="812" y="43"/>
                  </a:cubicBezTo>
                  <a:cubicBezTo>
                    <a:pt x="812" y="43"/>
                    <a:pt x="812" y="42"/>
                    <a:pt x="813" y="42"/>
                  </a:cubicBezTo>
                  <a:cubicBezTo>
                    <a:pt x="813" y="41"/>
                    <a:pt x="813" y="41"/>
                    <a:pt x="813" y="41"/>
                  </a:cubicBezTo>
                  <a:cubicBezTo>
                    <a:pt x="813" y="41"/>
                    <a:pt x="814" y="40"/>
                    <a:pt x="814" y="39"/>
                  </a:cubicBezTo>
                  <a:cubicBezTo>
                    <a:pt x="815" y="39"/>
                    <a:pt x="815" y="39"/>
                    <a:pt x="815" y="39"/>
                  </a:cubicBezTo>
                  <a:cubicBezTo>
                    <a:pt x="815" y="38"/>
                    <a:pt x="815" y="38"/>
                    <a:pt x="815" y="38"/>
                  </a:cubicBezTo>
                  <a:cubicBezTo>
                    <a:pt x="815" y="38"/>
                    <a:pt x="816" y="37"/>
                    <a:pt x="816" y="37"/>
                  </a:cubicBezTo>
                  <a:cubicBezTo>
                    <a:pt x="816" y="36"/>
                    <a:pt x="816" y="36"/>
                    <a:pt x="816" y="36"/>
                  </a:cubicBezTo>
                  <a:cubicBezTo>
                    <a:pt x="816" y="35"/>
                    <a:pt x="816" y="35"/>
                    <a:pt x="816" y="35"/>
                  </a:cubicBezTo>
                  <a:cubicBezTo>
                    <a:pt x="816" y="35"/>
                    <a:pt x="817" y="34"/>
                    <a:pt x="817" y="34"/>
                  </a:cubicBezTo>
                  <a:cubicBezTo>
                    <a:pt x="817" y="33"/>
                    <a:pt x="817" y="33"/>
                    <a:pt x="817" y="33"/>
                  </a:cubicBezTo>
                  <a:cubicBezTo>
                    <a:pt x="817" y="32"/>
                    <a:pt x="817" y="32"/>
                    <a:pt x="817" y="32"/>
                  </a:cubicBezTo>
                  <a:cubicBezTo>
                    <a:pt x="817" y="32"/>
                    <a:pt x="817" y="31"/>
                    <a:pt x="817" y="31"/>
                  </a:cubicBezTo>
                  <a:cubicBezTo>
                    <a:pt x="817" y="30"/>
                    <a:pt x="817" y="30"/>
                    <a:pt x="817" y="30"/>
                  </a:cubicBezTo>
                  <a:cubicBezTo>
                    <a:pt x="817" y="29"/>
                    <a:pt x="817" y="29"/>
                    <a:pt x="817" y="29"/>
                  </a:cubicBezTo>
                  <a:cubicBezTo>
                    <a:pt x="817" y="19"/>
                    <a:pt x="817" y="10"/>
                    <a:pt x="817" y="0"/>
                  </a:cubicBezTo>
                </a:path>
              </a:pathLst>
            </a:custGeom>
            <a:grpFill/>
            <a:ln w="9525">
              <a:noFill/>
              <a:round/>
            </a:ln>
          </p:spPr>
          <p:txBody>
            <a:bodyPr/>
            <a:lstStyle/>
            <a:p>
              <a:pPr defTabSz="859790">
                <a:lnSpc>
                  <a:spcPct val="150000"/>
                </a:lnSpc>
                <a:defRPr/>
              </a:pPr>
              <a:endParaRPr lang="en-US" sz="3010">
                <a:latin typeface="Arial" panose="020B0604020202020204" pitchFamily="34" charset="0"/>
                <a:ea typeface="微软雅黑" panose="020B0503020204020204" pitchFamily="34" charset="-122"/>
                <a:sym typeface="Arial" panose="020B0604020202020204" pitchFamily="34" charset="0"/>
              </a:endParaRPr>
            </a:p>
          </p:txBody>
        </p:sp>
        <p:sp>
          <p:nvSpPr>
            <p:cNvPr id="4" name="Freeform 209"/>
            <p:cNvSpPr/>
            <p:nvPr/>
          </p:nvSpPr>
          <p:spPr bwMode="auto">
            <a:xfrm>
              <a:off x="4127156" y="3492328"/>
              <a:ext cx="2729405" cy="1063805"/>
            </a:xfrm>
            <a:custGeom>
              <a:avLst/>
              <a:gdLst/>
              <a:ahLst/>
              <a:cxnLst>
                <a:cxn ang="0">
                  <a:pos x="458" y="0"/>
                </a:cxn>
                <a:cxn ang="0">
                  <a:pos x="0" y="267"/>
                </a:cxn>
                <a:cxn ang="0">
                  <a:pos x="261" y="418"/>
                </a:cxn>
                <a:cxn ang="0">
                  <a:pos x="719" y="151"/>
                </a:cxn>
                <a:cxn ang="0">
                  <a:pos x="458" y="0"/>
                </a:cxn>
              </a:cxnLst>
              <a:rect l="0" t="0" r="r" b="b"/>
              <a:pathLst>
                <a:path w="719" h="418">
                  <a:moveTo>
                    <a:pt x="458" y="0"/>
                  </a:moveTo>
                  <a:lnTo>
                    <a:pt x="0" y="267"/>
                  </a:lnTo>
                  <a:lnTo>
                    <a:pt x="261" y="418"/>
                  </a:lnTo>
                  <a:lnTo>
                    <a:pt x="719" y="151"/>
                  </a:lnTo>
                  <a:lnTo>
                    <a:pt x="458" y="0"/>
                  </a:lnTo>
                  <a:close/>
                </a:path>
              </a:pathLst>
            </a:custGeom>
            <a:grpFill/>
            <a:ln w="9525">
              <a:noFill/>
              <a:round/>
            </a:ln>
          </p:spPr>
          <p:txBody>
            <a:bodyPr/>
            <a:lstStyle/>
            <a:p>
              <a:pPr defTabSz="859790">
                <a:lnSpc>
                  <a:spcPct val="150000"/>
                </a:lnSpc>
                <a:defRPr/>
              </a:pPr>
              <a:endParaRPr lang="en-US" sz="3010">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210"/>
            <p:cNvSpPr/>
            <p:nvPr/>
          </p:nvSpPr>
          <p:spPr bwMode="auto">
            <a:xfrm>
              <a:off x="4178273" y="3473758"/>
              <a:ext cx="2729405" cy="1063805"/>
            </a:xfrm>
            <a:custGeom>
              <a:avLst/>
              <a:gdLst/>
              <a:ahLst/>
              <a:cxnLst>
                <a:cxn ang="0">
                  <a:pos x="458" y="0"/>
                </a:cxn>
                <a:cxn ang="0">
                  <a:pos x="0" y="267"/>
                </a:cxn>
                <a:cxn ang="0">
                  <a:pos x="261" y="418"/>
                </a:cxn>
                <a:cxn ang="0">
                  <a:pos x="719" y="151"/>
                </a:cxn>
                <a:cxn ang="0">
                  <a:pos x="458" y="0"/>
                </a:cxn>
              </a:cxnLst>
              <a:rect l="0" t="0" r="r" b="b"/>
              <a:pathLst>
                <a:path w="719" h="418">
                  <a:moveTo>
                    <a:pt x="458" y="0"/>
                  </a:moveTo>
                  <a:lnTo>
                    <a:pt x="0" y="267"/>
                  </a:lnTo>
                  <a:lnTo>
                    <a:pt x="261" y="418"/>
                  </a:lnTo>
                  <a:lnTo>
                    <a:pt x="719" y="151"/>
                  </a:lnTo>
                  <a:lnTo>
                    <a:pt x="458" y="0"/>
                  </a:lnTo>
                </a:path>
              </a:pathLst>
            </a:custGeom>
            <a:blipFill>
              <a:blip r:embed="rId3"/>
              <a:stretch>
                <a:fillRect/>
              </a:stretch>
            </a:blipFill>
            <a:ln w="9525">
              <a:noFill/>
              <a:round/>
            </a:ln>
          </p:spPr>
          <p:txBody>
            <a:bodyPr/>
            <a:lstStyle/>
            <a:p>
              <a:pPr defTabSz="859790">
                <a:lnSpc>
                  <a:spcPct val="150000"/>
                </a:lnSpc>
                <a:defRPr/>
              </a:pPr>
              <a:endParaRPr lang="en-US" sz="3010">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211"/>
            <p:cNvSpPr/>
            <p:nvPr/>
          </p:nvSpPr>
          <p:spPr bwMode="auto">
            <a:xfrm>
              <a:off x="4121837" y="3488845"/>
              <a:ext cx="2759773" cy="1073985"/>
            </a:xfrm>
            <a:custGeom>
              <a:avLst/>
              <a:gdLst/>
              <a:ahLst/>
              <a:cxnLst>
                <a:cxn ang="0">
                  <a:pos x="462" y="2"/>
                </a:cxn>
                <a:cxn ang="0">
                  <a:pos x="461" y="0"/>
                </a:cxn>
                <a:cxn ang="0">
                  <a:pos x="0" y="269"/>
                </a:cxn>
                <a:cxn ang="0">
                  <a:pos x="265" y="422"/>
                </a:cxn>
                <a:cxn ang="0">
                  <a:pos x="727" y="153"/>
                </a:cxn>
                <a:cxn ang="0">
                  <a:pos x="462" y="0"/>
                </a:cxn>
                <a:cxn ang="0">
                  <a:pos x="461" y="0"/>
                </a:cxn>
                <a:cxn ang="0">
                  <a:pos x="462" y="2"/>
                </a:cxn>
                <a:cxn ang="0">
                  <a:pos x="461" y="4"/>
                </a:cxn>
                <a:cxn ang="0">
                  <a:pos x="719" y="153"/>
                </a:cxn>
                <a:cxn ang="0">
                  <a:pos x="265" y="417"/>
                </a:cxn>
                <a:cxn ang="0">
                  <a:pos x="8" y="269"/>
                </a:cxn>
                <a:cxn ang="0">
                  <a:pos x="463" y="4"/>
                </a:cxn>
                <a:cxn ang="0">
                  <a:pos x="462" y="2"/>
                </a:cxn>
                <a:cxn ang="0">
                  <a:pos x="461" y="4"/>
                </a:cxn>
                <a:cxn ang="0">
                  <a:pos x="462" y="2"/>
                </a:cxn>
              </a:cxnLst>
              <a:rect l="0" t="0" r="r" b="b"/>
              <a:pathLst>
                <a:path w="727" h="422">
                  <a:moveTo>
                    <a:pt x="462" y="2"/>
                  </a:moveTo>
                  <a:lnTo>
                    <a:pt x="461" y="0"/>
                  </a:lnTo>
                  <a:lnTo>
                    <a:pt x="0" y="269"/>
                  </a:lnTo>
                  <a:lnTo>
                    <a:pt x="265" y="422"/>
                  </a:lnTo>
                  <a:lnTo>
                    <a:pt x="727" y="153"/>
                  </a:lnTo>
                  <a:lnTo>
                    <a:pt x="462" y="0"/>
                  </a:lnTo>
                  <a:lnTo>
                    <a:pt x="461" y="0"/>
                  </a:lnTo>
                  <a:lnTo>
                    <a:pt x="462" y="2"/>
                  </a:lnTo>
                  <a:lnTo>
                    <a:pt x="461" y="4"/>
                  </a:lnTo>
                  <a:lnTo>
                    <a:pt x="719" y="153"/>
                  </a:lnTo>
                  <a:lnTo>
                    <a:pt x="265" y="417"/>
                  </a:lnTo>
                  <a:lnTo>
                    <a:pt x="8" y="269"/>
                  </a:lnTo>
                  <a:lnTo>
                    <a:pt x="463" y="4"/>
                  </a:lnTo>
                  <a:lnTo>
                    <a:pt x="462" y="2"/>
                  </a:lnTo>
                  <a:lnTo>
                    <a:pt x="461" y="4"/>
                  </a:lnTo>
                  <a:lnTo>
                    <a:pt x="462" y="2"/>
                  </a:lnTo>
                  <a:close/>
                </a:path>
              </a:pathLst>
            </a:custGeom>
            <a:grpFill/>
            <a:ln w="9525">
              <a:noFill/>
              <a:round/>
            </a:ln>
          </p:spPr>
          <p:txBody>
            <a:bodyPr/>
            <a:lstStyle/>
            <a:p>
              <a:pPr defTabSz="859790">
                <a:lnSpc>
                  <a:spcPct val="150000"/>
                </a:lnSpc>
                <a:defRPr/>
              </a:pPr>
              <a:endParaRPr lang="en-US" sz="3010">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212"/>
            <p:cNvSpPr/>
            <p:nvPr/>
          </p:nvSpPr>
          <p:spPr bwMode="auto">
            <a:xfrm>
              <a:off x="4121837" y="3488845"/>
              <a:ext cx="2759773" cy="1073985"/>
            </a:xfrm>
            <a:custGeom>
              <a:avLst/>
              <a:gdLst/>
              <a:ahLst/>
              <a:cxnLst>
                <a:cxn ang="0">
                  <a:pos x="462" y="2"/>
                </a:cxn>
                <a:cxn ang="0">
                  <a:pos x="461" y="0"/>
                </a:cxn>
                <a:cxn ang="0">
                  <a:pos x="0" y="269"/>
                </a:cxn>
                <a:cxn ang="0">
                  <a:pos x="265" y="422"/>
                </a:cxn>
                <a:cxn ang="0">
                  <a:pos x="727" y="153"/>
                </a:cxn>
                <a:cxn ang="0">
                  <a:pos x="462" y="0"/>
                </a:cxn>
                <a:cxn ang="0">
                  <a:pos x="461" y="0"/>
                </a:cxn>
                <a:cxn ang="0">
                  <a:pos x="462" y="2"/>
                </a:cxn>
                <a:cxn ang="0">
                  <a:pos x="461" y="4"/>
                </a:cxn>
                <a:cxn ang="0">
                  <a:pos x="719" y="153"/>
                </a:cxn>
                <a:cxn ang="0">
                  <a:pos x="265" y="417"/>
                </a:cxn>
                <a:cxn ang="0">
                  <a:pos x="8" y="269"/>
                </a:cxn>
                <a:cxn ang="0">
                  <a:pos x="463" y="4"/>
                </a:cxn>
                <a:cxn ang="0">
                  <a:pos x="462" y="2"/>
                </a:cxn>
                <a:cxn ang="0">
                  <a:pos x="461" y="4"/>
                </a:cxn>
                <a:cxn ang="0">
                  <a:pos x="462" y="2"/>
                </a:cxn>
              </a:cxnLst>
              <a:rect l="0" t="0" r="r" b="b"/>
              <a:pathLst>
                <a:path w="727" h="422">
                  <a:moveTo>
                    <a:pt x="462" y="2"/>
                  </a:moveTo>
                  <a:lnTo>
                    <a:pt x="461" y="0"/>
                  </a:lnTo>
                  <a:lnTo>
                    <a:pt x="0" y="269"/>
                  </a:lnTo>
                  <a:lnTo>
                    <a:pt x="265" y="422"/>
                  </a:lnTo>
                  <a:lnTo>
                    <a:pt x="727" y="153"/>
                  </a:lnTo>
                  <a:lnTo>
                    <a:pt x="462" y="0"/>
                  </a:lnTo>
                  <a:lnTo>
                    <a:pt x="461" y="0"/>
                  </a:lnTo>
                  <a:lnTo>
                    <a:pt x="462" y="2"/>
                  </a:lnTo>
                  <a:lnTo>
                    <a:pt x="461" y="4"/>
                  </a:lnTo>
                  <a:lnTo>
                    <a:pt x="719" y="153"/>
                  </a:lnTo>
                  <a:lnTo>
                    <a:pt x="265" y="417"/>
                  </a:lnTo>
                  <a:lnTo>
                    <a:pt x="8" y="269"/>
                  </a:lnTo>
                  <a:lnTo>
                    <a:pt x="463" y="4"/>
                  </a:lnTo>
                  <a:lnTo>
                    <a:pt x="462" y="2"/>
                  </a:lnTo>
                  <a:lnTo>
                    <a:pt x="461" y="4"/>
                  </a:lnTo>
                  <a:lnTo>
                    <a:pt x="462" y="2"/>
                  </a:lnTo>
                </a:path>
              </a:pathLst>
            </a:custGeom>
            <a:grpFill/>
            <a:ln w="9525">
              <a:noFill/>
              <a:round/>
            </a:ln>
          </p:spPr>
          <p:txBody>
            <a:bodyPr/>
            <a:lstStyle/>
            <a:p>
              <a:pPr defTabSz="859790">
                <a:lnSpc>
                  <a:spcPct val="150000"/>
                </a:lnSpc>
                <a:defRPr/>
              </a:pPr>
              <a:endParaRPr lang="en-US" sz="301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213"/>
            <p:cNvSpPr/>
            <p:nvPr/>
          </p:nvSpPr>
          <p:spPr bwMode="auto">
            <a:xfrm>
              <a:off x="6259048" y="3552469"/>
              <a:ext cx="455533" cy="178149"/>
            </a:xfrm>
            <a:custGeom>
              <a:avLst/>
              <a:gdLst/>
              <a:ahLst/>
              <a:cxnLst>
                <a:cxn ang="0">
                  <a:pos x="118" y="61"/>
                </a:cxn>
                <a:cxn ang="0">
                  <a:pos x="118" y="67"/>
                </a:cxn>
                <a:cxn ang="0">
                  <a:pos x="115" y="68"/>
                </a:cxn>
                <a:cxn ang="0">
                  <a:pos x="105" y="68"/>
                </a:cxn>
                <a:cxn ang="0">
                  <a:pos x="3" y="9"/>
                </a:cxn>
                <a:cxn ang="0">
                  <a:pos x="3" y="3"/>
                </a:cxn>
                <a:cxn ang="0">
                  <a:pos x="5" y="2"/>
                </a:cxn>
                <a:cxn ang="0">
                  <a:pos x="15" y="2"/>
                </a:cxn>
                <a:cxn ang="0">
                  <a:pos x="118" y="61"/>
                </a:cxn>
              </a:cxnLst>
              <a:rect l="0" t="0" r="r" b="b"/>
              <a:pathLst>
                <a:path w="121" h="70">
                  <a:moveTo>
                    <a:pt x="118" y="61"/>
                  </a:moveTo>
                  <a:cubicBezTo>
                    <a:pt x="121" y="63"/>
                    <a:pt x="121" y="65"/>
                    <a:pt x="118" y="67"/>
                  </a:cubicBezTo>
                  <a:cubicBezTo>
                    <a:pt x="115" y="68"/>
                    <a:pt x="115" y="68"/>
                    <a:pt x="115" y="68"/>
                  </a:cubicBezTo>
                  <a:cubicBezTo>
                    <a:pt x="113" y="70"/>
                    <a:pt x="108" y="70"/>
                    <a:pt x="105" y="68"/>
                  </a:cubicBezTo>
                  <a:cubicBezTo>
                    <a:pt x="3" y="9"/>
                    <a:pt x="3" y="9"/>
                    <a:pt x="3" y="9"/>
                  </a:cubicBezTo>
                  <a:cubicBezTo>
                    <a:pt x="0" y="7"/>
                    <a:pt x="0" y="5"/>
                    <a:pt x="3" y="3"/>
                  </a:cubicBezTo>
                  <a:cubicBezTo>
                    <a:pt x="5" y="2"/>
                    <a:pt x="5" y="2"/>
                    <a:pt x="5" y="2"/>
                  </a:cubicBezTo>
                  <a:cubicBezTo>
                    <a:pt x="8" y="0"/>
                    <a:pt x="12" y="0"/>
                    <a:pt x="15" y="2"/>
                  </a:cubicBezTo>
                  <a:cubicBezTo>
                    <a:pt x="118" y="61"/>
                    <a:pt x="118" y="61"/>
                    <a:pt x="118" y="61"/>
                  </a:cubicBezTo>
                </a:path>
              </a:pathLst>
            </a:custGeom>
            <a:grpFill/>
            <a:ln w="9525">
              <a:noFill/>
              <a:round/>
            </a:ln>
          </p:spPr>
          <p:txBody>
            <a:bodyPr/>
            <a:lstStyle/>
            <a:p>
              <a:pPr defTabSz="859790">
                <a:lnSpc>
                  <a:spcPct val="150000"/>
                </a:lnSpc>
                <a:defRPr/>
              </a:pPr>
              <a:endParaRPr lang="en-US" sz="301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214"/>
            <p:cNvSpPr/>
            <p:nvPr/>
          </p:nvSpPr>
          <p:spPr bwMode="auto">
            <a:xfrm>
              <a:off x="6733561" y="3738254"/>
              <a:ext cx="72127" cy="27996"/>
            </a:xfrm>
            <a:custGeom>
              <a:avLst/>
              <a:gdLst/>
              <a:ahLst/>
              <a:cxnLst>
                <a:cxn ang="0">
                  <a:pos x="16" y="2"/>
                </a:cxn>
                <a:cxn ang="0">
                  <a:pos x="16" y="9"/>
                </a:cxn>
                <a:cxn ang="0">
                  <a:pos x="3" y="9"/>
                </a:cxn>
                <a:cxn ang="0">
                  <a:pos x="3" y="2"/>
                </a:cxn>
                <a:cxn ang="0">
                  <a:pos x="16" y="2"/>
                </a:cxn>
              </a:cxnLst>
              <a:rect l="0" t="0" r="r" b="b"/>
              <a:pathLst>
                <a:path w="19" h="11">
                  <a:moveTo>
                    <a:pt x="16" y="2"/>
                  </a:moveTo>
                  <a:cubicBezTo>
                    <a:pt x="19" y="4"/>
                    <a:pt x="19" y="7"/>
                    <a:pt x="16" y="9"/>
                  </a:cubicBezTo>
                  <a:cubicBezTo>
                    <a:pt x="12" y="11"/>
                    <a:pt x="7" y="11"/>
                    <a:pt x="3" y="9"/>
                  </a:cubicBezTo>
                  <a:cubicBezTo>
                    <a:pt x="0" y="7"/>
                    <a:pt x="0" y="4"/>
                    <a:pt x="3" y="2"/>
                  </a:cubicBezTo>
                  <a:cubicBezTo>
                    <a:pt x="7" y="0"/>
                    <a:pt x="12" y="0"/>
                    <a:pt x="16" y="2"/>
                  </a:cubicBezTo>
                </a:path>
              </a:pathLst>
            </a:custGeom>
            <a:grpFill/>
            <a:ln w="9525">
              <a:noFill/>
              <a:round/>
            </a:ln>
          </p:spPr>
          <p:txBody>
            <a:bodyPr/>
            <a:lstStyle/>
            <a:p>
              <a:pPr defTabSz="859790">
                <a:lnSpc>
                  <a:spcPct val="150000"/>
                </a:lnSpc>
                <a:defRPr/>
              </a:pPr>
              <a:endParaRPr lang="en-US" sz="301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215"/>
            <p:cNvSpPr>
              <a:spLocks noEditPoints="1"/>
            </p:cNvSpPr>
            <p:nvPr/>
          </p:nvSpPr>
          <p:spPr bwMode="auto">
            <a:xfrm>
              <a:off x="3962400" y="3409950"/>
              <a:ext cx="3124200" cy="1213960"/>
            </a:xfrm>
            <a:custGeom>
              <a:avLst/>
              <a:gdLst/>
              <a:ahLst/>
              <a:cxnLst>
                <a:cxn ang="0">
                  <a:pos x="807" y="135"/>
                </a:cxn>
                <a:cxn ang="0">
                  <a:pos x="594" y="12"/>
                </a:cxn>
                <a:cxn ang="0">
                  <a:pos x="519" y="12"/>
                </a:cxn>
                <a:cxn ang="0">
                  <a:pos x="494" y="27"/>
                </a:cxn>
                <a:cxn ang="0">
                  <a:pos x="33" y="295"/>
                </a:cxn>
                <a:cxn ang="0">
                  <a:pos x="21" y="302"/>
                </a:cxn>
                <a:cxn ang="0">
                  <a:pos x="21" y="345"/>
                </a:cxn>
                <a:cxn ang="0">
                  <a:pos x="234" y="468"/>
                </a:cxn>
                <a:cxn ang="0">
                  <a:pos x="309" y="468"/>
                </a:cxn>
                <a:cxn ang="0">
                  <a:pos x="322" y="461"/>
                </a:cxn>
                <a:cxn ang="0">
                  <a:pos x="782" y="193"/>
                </a:cxn>
                <a:cxn ang="0">
                  <a:pos x="807" y="179"/>
                </a:cxn>
                <a:cxn ang="0">
                  <a:pos x="807" y="135"/>
                </a:cxn>
                <a:cxn ang="0">
                  <a:pos x="738" y="132"/>
                </a:cxn>
                <a:cxn ang="0">
                  <a:pos x="751" y="132"/>
                </a:cxn>
                <a:cxn ang="0">
                  <a:pos x="751" y="139"/>
                </a:cxn>
                <a:cxn ang="0">
                  <a:pos x="738" y="139"/>
                </a:cxn>
                <a:cxn ang="0">
                  <a:pos x="738" y="132"/>
                </a:cxn>
                <a:cxn ang="0">
                  <a:pos x="612" y="60"/>
                </a:cxn>
                <a:cxn ang="0">
                  <a:pos x="614" y="59"/>
                </a:cxn>
                <a:cxn ang="0">
                  <a:pos x="624" y="59"/>
                </a:cxn>
                <a:cxn ang="0">
                  <a:pos x="727" y="118"/>
                </a:cxn>
                <a:cxn ang="0">
                  <a:pos x="727" y="124"/>
                </a:cxn>
                <a:cxn ang="0">
                  <a:pos x="724" y="125"/>
                </a:cxn>
                <a:cxn ang="0">
                  <a:pos x="714" y="125"/>
                </a:cxn>
                <a:cxn ang="0">
                  <a:pos x="612" y="66"/>
                </a:cxn>
                <a:cxn ang="0">
                  <a:pos x="612" y="60"/>
                </a:cxn>
                <a:cxn ang="0">
                  <a:pos x="309" y="454"/>
                </a:cxn>
                <a:cxn ang="0">
                  <a:pos x="114" y="341"/>
                </a:cxn>
                <a:cxn ang="0">
                  <a:pos x="46" y="302"/>
                </a:cxn>
                <a:cxn ang="0">
                  <a:pos x="507" y="34"/>
                </a:cxn>
                <a:cxn ang="0">
                  <a:pos x="770" y="186"/>
                </a:cxn>
                <a:cxn ang="0">
                  <a:pos x="309" y="454"/>
                </a:cxn>
              </a:cxnLst>
              <a:rect l="0" t="0" r="r" b="b"/>
              <a:pathLst>
                <a:path w="828" h="480">
                  <a:moveTo>
                    <a:pt x="807" y="135"/>
                  </a:moveTo>
                  <a:cubicBezTo>
                    <a:pt x="594" y="12"/>
                    <a:pt x="594" y="12"/>
                    <a:pt x="594" y="12"/>
                  </a:cubicBezTo>
                  <a:cubicBezTo>
                    <a:pt x="573" y="0"/>
                    <a:pt x="539" y="0"/>
                    <a:pt x="519" y="12"/>
                  </a:cubicBezTo>
                  <a:cubicBezTo>
                    <a:pt x="494" y="27"/>
                    <a:pt x="494" y="27"/>
                    <a:pt x="494" y="27"/>
                  </a:cubicBezTo>
                  <a:cubicBezTo>
                    <a:pt x="33" y="295"/>
                    <a:pt x="33" y="295"/>
                    <a:pt x="33" y="295"/>
                  </a:cubicBezTo>
                  <a:cubicBezTo>
                    <a:pt x="21" y="302"/>
                    <a:pt x="21" y="302"/>
                    <a:pt x="21" y="302"/>
                  </a:cubicBezTo>
                  <a:cubicBezTo>
                    <a:pt x="0" y="314"/>
                    <a:pt x="0" y="333"/>
                    <a:pt x="21" y="345"/>
                  </a:cubicBezTo>
                  <a:cubicBezTo>
                    <a:pt x="234" y="468"/>
                    <a:pt x="234" y="468"/>
                    <a:pt x="234" y="468"/>
                  </a:cubicBezTo>
                  <a:cubicBezTo>
                    <a:pt x="255" y="480"/>
                    <a:pt x="289" y="480"/>
                    <a:pt x="309" y="468"/>
                  </a:cubicBezTo>
                  <a:cubicBezTo>
                    <a:pt x="322" y="461"/>
                    <a:pt x="322" y="461"/>
                    <a:pt x="322" y="461"/>
                  </a:cubicBezTo>
                  <a:cubicBezTo>
                    <a:pt x="782" y="193"/>
                    <a:pt x="782" y="193"/>
                    <a:pt x="782" y="193"/>
                  </a:cubicBezTo>
                  <a:cubicBezTo>
                    <a:pt x="807" y="179"/>
                    <a:pt x="807" y="179"/>
                    <a:pt x="807" y="179"/>
                  </a:cubicBezTo>
                  <a:cubicBezTo>
                    <a:pt x="828" y="167"/>
                    <a:pt x="828" y="147"/>
                    <a:pt x="807" y="135"/>
                  </a:cubicBezTo>
                  <a:moveTo>
                    <a:pt x="738" y="132"/>
                  </a:moveTo>
                  <a:cubicBezTo>
                    <a:pt x="742" y="130"/>
                    <a:pt x="747" y="130"/>
                    <a:pt x="751" y="132"/>
                  </a:cubicBezTo>
                  <a:cubicBezTo>
                    <a:pt x="754" y="134"/>
                    <a:pt x="754" y="137"/>
                    <a:pt x="751" y="139"/>
                  </a:cubicBezTo>
                  <a:cubicBezTo>
                    <a:pt x="747" y="141"/>
                    <a:pt x="742" y="141"/>
                    <a:pt x="738" y="139"/>
                  </a:cubicBezTo>
                  <a:cubicBezTo>
                    <a:pt x="735" y="137"/>
                    <a:pt x="735" y="134"/>
                    <a:pt x="738" y="132"/>
                  </a:cubicBezTo>
                  <a:moveTo>
                    <a:pt x="612" y="60"/>
                  </a:moveTo>
                  <a:cubicBezTo>
                    <a:pt x="614" y="59"/>
                    <a:pt x="614" y="59"/>
                    <a:pt x="614" y="59"/>
                  </a:cubicBezTo>
                  <a:cubicBezTo>
                    <a:pt x="617" y="57"/>
                    <a:pt x="621" y="57"/>
                    <a:pt x="624" y="59"/>
                  </a:cubicBezTo>
                  <a:cubicBezTo>
                    <a:pt x="727" y="118"/>
                    <a:pt x="727" y="118"/>
                    <a:pt x="727" y="118"/>
                  </a:cubicBezTo>
                  <a:cubicBezTo>
                    <a:pt x="730" y="120"/>
                    <a:pt x="730" y="122"/>
                    <a:pt x="727" y="124"/>
                  </a:cubicBezTo>
                  <a:cubicBezTo>
                    <a:pt x="724" y="125"/>
                    <a:pt x="724" y="125"/>
                    <a:pt x="724" y="125"/>
                  </a:cubicBezTo>
                  <a:cubicBezTo>
                    <a:pt x="722" y="127"/>
                    <a:pt x="717" y="127"/>
                    <a:pt x="714" y="125"/>
                  </a:cubicBezTo>
                  <a:cubicBezTo>
                    <a:pt x="612" y="66"/>
                    <a:pt x="612" y="66"/>
                    <a:pt x="612" y="66"/>
                  </a:cubicBezTo>
                  <a:cubicBezTo>
                    <a:pt x="609" y="64"/>
                    <a:pt x="609" y="62"/>
                    <a:pt x="612" y="60"/>
                  </a:cubicBezTo>
                  <a:moveTo>
                    <a:pt x="309" y="454"/>
                  </a:moveTo>
                  <a:cubicBezTo>
                    <a:pt x="114" y="341"/>
                    <a:pt x="114" y="341"/>
                    <a:pt x="114" y="341"/>
                  </a:cubicBezTo>
                  <a:cubicBezTo>
                    <a:pt x="46" y="302"/>
                    <a:pt x="46" y="302"/>
                    <a:pt x="46" y="302"/>
                  </a:cubicBezTo>
                  <a:cubicBezTo>
                    <a:pt x="507" y="34"/>
                    <a:pt x="507" y="34"/>
                    <a:pt x="507" y="34"/>
                  </a:cubicBezTo>
                  <a:cubicBezTo>
                    <a:pt x="770" y="186"/>
                    <a:pt x="770" y="186"/>
                    <a:pt x="770" y="186"/>
                  </a:cubicBezTo>
                  <a:cubicBezTo>
                    <a:pt x="309" y="454"/>
                    <a:pt x="309" y="454"/>
                    <a:pt x="309" y="454"/>
                  </a:cubicBezTo>
                </a:path>
              </a:pathLst>
            </a:custGeom>
            <a:grpFill/>
            <a:ln w="9525">
              <a:noFill/>
              <a:round/>
            </a:ln>
          </p:spPr>
          <p:txBody>
            <a:bodyPr/>
            <a:lstStyle/>
            <a:p>
              <a:pPr defTabSz="859790">
                <a:lnSpc>
                  <a:spcPct val="150000"/>
                </a:lnSpc>
                <a:defRPr/>
              </a:pPr>
              <a:endParaRPr lang="en-US" sz="3010">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Freeform 210"/>
          <p:cNvSpPr/>
          <p:nvPr/>
        </p:nvSpPr>
        <p:spPr bwMode="auto">
          <a:xfrm>
            <a:off x="3639020" y="2892357"/>
            <a:ext cx="5131362" cy="1999619"/>
          </a:xfrm>
          <a:custGeom>
            <a:avLst/>
            <a:gdLst>
              <a:gd name="T0" fmla="*/ 458 w 719"/>
              <a:gd name="T1" fmla="*/ 0 h 418"/>
              <a:gd name="T2" fmla="*/ 0 w 719"/>
              <a:gd name="T3" fmla="*/ 267 h 418"/>
              <a:gd name="T4" fmla="*/ 261 w 719"/>
              <a:gd name="T5" fmla="*/ 418 h 418"/>
              <a:gd name="T6" fmla="*/ 719 w 719"/>
              <a:gd name="T7" fmla="*/ 151 h 418"/>
              <a:gd name="T8" fmla="*/ 458 w 719"/>
              <a:gd name="T9" fmla="*/ 0 h 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9" h="418">
                <a:moveTo>
                  <a:pt x="458" y="0"/>
                </a:moveTo>
                <a:lnTo>
                  <a:pt x="0" y="267"/>
                </a:lnTo>
                <a:lnTo>
                  <a:pt x="261" y="418"/>
                </a:lnTo>
                <a:lnTo>
                  <a:pt x="719" y="151"/>
                </a:lnTo>
                <a:lnTo>
                  <a:pt x="458" y="0"/>
                </a:lnTo>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210"/>
          <p:cNvSpPr/>
          <p:nvPr/>
        </p:nvSpPr>
        <p:spPr bwMode="auto">
          <a:xfrm>
            <a:off x="3728555" y="2536205"/>
            <a:ext cx="5131364" cy="2001609"/>
          </a:xfrm>
          <a:custGeom>
            <a:avLst/>
            <a:gdLst>
              <a:gd name="T0" fmla="*/ 458 w 719"/>
              <a:gd name="T1" fmla="*/ 0 h 418"/>
              <a:gd name="T2" fmla="*/ 0 w 719"/>
              <a:gd name="T3" fmla="*/ 267 h 418"/>
              <a:gd name="T4" fmla="*/ 261 w 719"/>
              <a:gd name="T5" fmla="*/ 418 h 418"/>
              <a:gd name="T6" fmla="*/ 719 w 719"/>
              <a:gd name="T7" fmla="*/ 151 h 418"/>
              <a:gd name="T8" fmla="*/ 458 w 719"/>
              <a:gd name="T9" fmla="*/ 0 h 4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9" h="418">
                <a:moveTo>
                  <a:pt x="458" y="0"/>
                </a:moveTo>
                <a:lnTo>
                  <a:pt x="0" y="267"/>
                </a:lnTo>
                <a:lnTo>
                  <a:pt x="261" y="418"/>
                </a:lnTo>
                <a:lnTo>
                  <a:pt x="719" y="151"/>
                </a:lnTo>
                <a:lnTo>
                  <a:pt x="458" y="0"/>
                </a:lnTo>
              </a:path>
            </a:pathLst>
          </a:custGeom>
          <a:blipFill dpi="0" rotWithShape="1">
            <a:blip r:embed="rId5" cstate="screen"/>
            <a:srcRect/>
            <a:stretch>
              <a:fillRect/>
            </a:stretch>
          </a:blipFill>
          <a:ln>
            <a:noFill/>
          </a:ln>
        </p:spPr>
        <p:txBody>
          <a:bodyPr/>
          <a:lstStyle/>
          <a:p>
            <a:pPr>
              <a:lnSpc>
                <a:spcPct val="150000"/>
              </a:lnSpc>
            </a:pPr>
            <a:endParaRPr lang="zh-CN" altLang="en-US" sz="1605">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12"/>
          <p:cNvGrpSpPr/>
          <p:nvPr/>
        </p:nvGrpSpPr>
        <p:grpSpPr bwMode="auto">
          <a:xfrm flipV="1">
            <a:off x="7307975" y="2406876"/>
            <a:ext cx="1798663" cy="694395"/>
            <a:chOff x="6184232" y="3601453"/>
            <a:chExt cx="747341" cy="184484"/>
          </a:xfrm>
        </p:grpSpPr>
        <p:cxnSp>
          <p:nvCxnSpPr>
            <p:cNvPr id="14" name="直接连接符 13"/>
            <p:cNvCxnSpPr/>
            <p:nvPr/>
          </p:nvCxnSpPr>
          <p:spPr>
            <a:xfrm>
              <a:off x="6184232" y="3601453"/>
              <a:ext cx="176088" cy="1844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360320" y="3785937"/>
              <a:ext cx="57125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bwMode="auto">
          <a:xfrm>
            <a:off x="9326745" y="2295951"/>
            <a:ext cx="2481424" cy="882293"/>
            <a:chOff x="6793192" y="1919985"/>
            <a:chExt cx="1980137" cy="703566"/>
          </a:xfrm>
        </p:grpSpPr>
        <p:sp>
          <p:nvSpPr>
            <p:cNvPr id="16" name="Content Placeholder 2"/>
            <p:cNvSpPr txBox="1"/>
            <p:nvPr/>
          </p:nvSpPr>
          <p:spPr>
            <a:xfrm>
              <a:off x="6793192" y="2181777"/>
              <a:ext cx="1980137" cy="441774"/>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800" dirty="0">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17" name="文本框 16"/>
            <p:cNvSpPr txBox="1"/>
            <p:nvPr/>
          </p:nvSpPr>
          <p:spPr>
            <a:xfrm>
              <a:off x="6793192" y="1919985"/>
              <a:ext cx="1525804" cy="171801"/>
            </a:xfrm>
            <a:prstGeom prst="rect">
              <a:avLst/>
            </a:prstGeom>
            <a:noFill/>
          </p:spPr>
          <p:txBody>
            <a:bodyPr lIns="0" tIns="0" rIns="0" bIns="0">
              <a:spAutoFit/>
            </a:bodyPr>
            <a:lstStyle/>
            <a:p>
              <a:pPr algn="just"/>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nvGrpSpPr>
          <p:cNvPr id="18" name="组合 17"/>
          <p:cNvGrpSpPr/>
          <p:nvPr/>
        </p:nvGrpSpPr>
        <p:grpSpPr bwMode="auto">
          <a:xfrm>
            <a:off x="6601642" y="4267218"/>
            <a:ext cx="1723055" cy="575015"/>
            <a:chOff x="6184232" y="3601453"/>
            <a:chExt cx="747341" cy="184484"/>
          </a:xfrm>
        </p:grpSpPr>
        <p:cxnSp>
          <p:nvCxnSpPr>
            <p:cNvPr id="19" name="直接连接符 18"/>
            <p:cNvCxnSpPr/>
            <p:nvPr/>
          </p:nvCxnSpPr>
          <p:spPr>
            <a:xfrm>
              <a:off x="6184232" y="3601453"/>
              <a:ext cx="176048" cy="1844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360280" y="3785937"/>
              <a:ext cx="57129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bwMode="auto">
          <a:xfrm>
            <a:off x="8548914" y="4761530"/>
            <a:ext cx="2460532" cy="882295"/>
            <a:chOff x="6158852" y="3848404"/>
            <a:chExt cx="1964024" cy="703567"/>
          </a:xfrm>
        </p:grpSpPr>
        <p:sp>
          <p:nvSpPr>
            <p:cNvPr id="21" name="Content Placeholder 2"/>
            <p:cNvSpPr txBox="1"/>
            <p:nvPr/>
          </p:nvSpPr>
          <p:spPr>
            <a:xfrm>
              <a:off x="6158853" y="4110197"/>
              <a:ext cx="1964023" cy="441774"/>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800" dirty="0">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22" name="文本框 21"/>
            <p:cNvSpPr txBox="1"/>
            <p:nvPr/>
          </p:nvSpPr>
          <p:spPr>
            <a:xfrm>
              <a:off x="6158852" y="3848404"/>
              <a:ext cx="1526239" cy="171801"/>
            </a:xfrm>
            <a:prstGeom prst="rect">
              <a:avLst/>
            </a:prstGeom>
            <a:noFill/>
          </p:spPr>
          <p:txBody>
            <a:bodyPr lIns="0" tIns="0" rIns="0" bIns="0">
              <a:spAutoFit/>
            </a:bodyPr>
            <a:lstStyle/>
            <a:p>
              <a:pPr algn="just"/>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nvGrpSpPr>
          <p:cNvPr id="23" name="组合 22"/>
          <p:cNvGrpSpPr/>
          <p:nvPr/>
        </p:nvGrpSpPr>
        <p:grpSpPr bwMode="auto">
          <a:xfrm flipH="1">
            <a:off x="2940264" y="4617401"/>
            <a:ext cx="1370884" cy="634706"/>
            <a:chOff x="6184232" y="3601453"/>
            <a:chExt cx="747341" cy="184484"/>
          </a:xfrm>
        </p:grpSpPr>
        <p:cxnSp>
          <p:nvCxnSpPr>
            <p:cNvPr id="24" name="直接连接符 23"/>
            <p:cNvCxnSpPr/>
            <p:nvPr/>
          </p:nvCxnSpPr>
          <p:spPr>
            <a:xfrm>
              <a:off x="6184232" y="3601453"/>
              <a:ext cx="176802" cy="1844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361034" y="3785937"/>
              <a:ext cx="57053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bwMode="auto">
          <a:xfrm>
            <a:off x="1216244" y="5167294"/>
            <a:ext cx="3165666" cy="959890"/>
            <a:chOff x="577483" y="4184070"/>
            <a:chExt cx="2526664" cy="766351"/>
          </a:xfrm>
        </p:grpSpPr>
        <p:sp>
          <p:nvSpPr>
            <p:cNvPr id="26" name="Content Placeholder 2"/>
            <p:cNvSpPr txBox="1"/>
            <p:nvPr/>
          </p:nvSpPr>
          <p:spPr>
            <a:xfrm>
              <a:off x="577483" y="4508124"/>
              <a:ext cx="2526664" cy="442297"/>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800" dirty="0">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27" name="文本框 26"/>
            <p:cNvSpPr txBox="1"/>
            <p:nvPr/>
          </p:nvSpPr>
          <p:spPr>
            <a:xfrm>
              <a:off x="586763" y="4184070"/>
              <a:ext cx="1726210" cy="172005"/>
            </a:xfrm>
            <a:prstGeom prst="rect">
              <a:avLst/>
            </a:prstGeom>
            <a:noFill/>
          </p:spPr>
          <p:txBody>
            <a:bodyPr lIns="0" tIns="0" rIns="0" bIns="0">
              <a:spAutoFit/>
            </a:bodyPr>
            <a:lstStyle/>
            <a:p>
              <a:pPr algn="just"/>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nvGrpSpPr>
          <p:cNvPr id="28" name="组合 27"/>
          <p:cNvGrpSpPr/>
          <p:nvPr/>
        </p:nvGrpSpPr>
        <p:grpSpPr bwMode="auto">
          <a:xfrm flipH="1" flipV="1">
            <a:off x="3067983" y="2458607"/>
            <a:ext cx="1997631" cy="887394"/>
            <a:chOff x="6184232" y="3601453"/>
            <a:chExt cx="747341" cy="184484"/>
          </a:xfrm>
        </p:grpSpPr>
        <p:cxnSp>
          <p:nvCxnSpPr>
            <p:cNvPr id="29" name="直接连接符 28"/>
            <p:cNvCxnSpPr/>
            <p:nvPr/>
          </p:nvCxnSpPr>
          <p:spPr>
            <a:xfrm>
              <a:off x="6184232" y="3601453"/>
              <a:ext cx="176414" cy="1844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360646" y="3785937"/>
              <a:ext cx="5709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bwMode="auto">
          <a:xfrm>
            <a:off x="1216244" y="2365840"/>
            <a:ext cx="2831401" cy="920100"/>
            <a:chOff x="578159" y="1949614"/>
            <a:chExt cx="2259410" cy="734654"/>
          </a:xfrm>
        </p:grpSpPr>
        <p:sp>
          <p:nvSpPr>
            <p:cNvPr id="31" name="Content Placeholder 2"/>
            <p:cNvSpPr txBox="1"/>
            <p:nvPr/>
          </p:nvSpPr>
          <p:spPr>
            <a:xfrm>
              <a:off x="578159" y="2241928"/>
              <a:ext cx="2259410" cy="442340"/>
            </a:xfrm>
            <a:prstGeom prst="rect">
              <a:avLst/>
            </a:prstGeom>
          </p:spPr>
          <p:txBody>
            <a:bodyPr lIns="0" tIns="0" rIns="0" bIns="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800" dirty="0">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p>
          </p:txBody>
        </p:sp>
        <p:sp>
          <p:nvSpPr>
            <p:cNvPr id="32" name="文本框 31"/>
            <p:cNvSpPr txBox="1"/>
            <p:nvPr/>
          </p:nvSpPr>
          <p:spPr>
            <a:xfrm>
              <a:off x="579173" y="1949614"/>
              <a:ext cx="1525803" cy="172021"/>
            </a:xfrm>
            <a:prstGeom prst="rect">
              <a:avLst/>
            </a:prstGeom>
            <a:noFill/>
          </p:spPr>
          <p:txBody>
            <a:bodyPr lIns="0" tIns="0" rIns="0" bIns="0">
              <a:spAutoFit/>
            </a:bodyPr>
            <a:lstStyle/>
            <a:p>
              <a:pPr algn="just"/>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nvGrpSpPr>
          <p:cNvPr id="37" name="组合 36"/>
          <p:cNvGrpSpPr/>
          <p:nvPr/>
        </p:nvGrpSpPr>
        <p:grpSpPr>
          <a:xfrm>
            <a:off x="534788" y="481866"/>
            <a:ext cx="11789175" cy="447739"/>
            <a:chOff x="1069575" y="481866"/>
            <a:chExt cx="11789175" cy="447739"/>
          </a:xfrm>
        </p:grpSpPr>
        <p:sp>
          <p:nvSpPr>
            <p:cNvPr id="38" name="TextBox 8"/>
            <p:cNvSpPr txBox="1"/>
            <p:nvPr/>
          </p:nvSpPr>
          <p:spPr>
            <a:xfrm>
              <a:off x="1069575" y="481866"/>
              <a:ext cx="2311176" cy="447739"/>
            </a:xfrm>
            <a:prstGeom prst="rect">
              <a:avLst/>
            </a:prstGeom>
            <a:noFill/>
          </p:spPr>
          <p:txBody>
            <a:bodyPr wrap="square" lIns="0" tIns="0" rIns="0" bIns="0" rtlCol="0" anchor="ctr">
              <a:spAutoFit/>
            </a:bodyPr>
            <a:lstStyle/>
            <a:p>
              <a:r>
                <a:rPr lang="zh-CN" altLang="en-US" sz="2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8"/>
            <p:cNvSpPr txBox="1"/>
            <p:nvPr/>
          </p:nvSpPr>
          <p:spPr>
            <a:xfrm>
              <a:off x="10547574" y="684128"/>
              <a:ext cx="2311176" cy="169277"/>
            </a:xfrm>
            <a:prstGeom prst="rect">
              <a:avLst/>
            </a:prstGeom>
            <a:noFill/>
          </p:spPr>
          <p:txBody>
            <a:bodyPr wrap="square" lIns="0" tIns="0" rIns="0" bIns="0" rtlCol="0" anchor="ctr">
              <a:spAutoFit/>
            </a:bodyPr>
            <a:lstStyle/>
            <a:p>
              <a:r>
                <a:rPr lang="en-US" altLang="zh-CN" sz="11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500"/>
                            </p:stCondLst>
                            <p:childTnLst>
                              <p:par>
                                <p:cTn id="23" presetID="2" presetClass="entr" presetSubtype="2" decel="10000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1+#ppt_w/2"/>
                                          </p:val>
                                        </p:tav>
                                        <p:tav tm="100000">
                                          <p:val>
                                            <p:strVal val="#ppt_x"/>
                                          </p:val>
                                        </p:tav>
                                      </p:tavLst>
                                    </p:anim>
                                    <p:anim calcmode="lin" valueType="num">
                                      <p:cBhvr additive="base">
                                        <p:cTn id="26"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par>
                          <p:cTn id="32" fill="hold">
                            <p:stCondLst>
                              <p:cond delay="500"/>
                            </p:stCondLst>
                            <p:childTnLst>
                              <p:par>
                                <p:cTn id="33" presetID="2" presetClass="entr" presetSubtype="2" decel="10000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1+#ppt_w/2"/>
                                          </p:val>
                                        </p:tav>
                                        <p:tav tm="100000">
                                          <p:val>
                                            <p:strVal val="#ppt_x"/>
                                          </p:val>
                                        </p:tav>
                                      </p:tavLst>
                                    </p:anim>
                                    <p:anim calcmode="lin" valueType="num">
                                      <p:cBhvr additive="base">
                                        <p:cTn id="3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right)">
                                      <p:cBhvr>
                                        <p:cTn id="41" dur="500"/>
                                        <p:tgtEl>
                                          <p:spTgt spid="28"/>
                                        </p:tgtEl>
                                      </p:cBhvr>
                                    </p:animEffect>
                                  </p:childTnLst>
                                </p:cTn>
                              </p:par>
                            </p:childTnLst>
                          </p:cTn>
                        </p:par>
                        <p:par>
                          <p:cTn id="42" fill="hold">
                            <p:stCondLst>
                              <p:cond delay="500"/>
                            </p:stCondLst>
                            <p:childTnLst>
                              <p:par>
                                <p:cTn id="43" presetID="2" presetClass="entr" presetSubtype="8" decel="100000" fill="hold" nodeType="after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additive="base">
                                        <p:cTn id="45" dur="500" fill="hold"/>
                                        <p:tgtEl>
                                          <p:spTgt spid="42"/>
                                        </p:tgtEl>
                                        <p:attrNameLst>
                                          <p:attrName>ppt_x</p:attrName>
                                        </p:attrNameLst>
                                      </p:cBhvr>
                                      <p:tavLst>
                                        <p:tav tm="0">
                                          <p:val>
                                            <p:strVal val="0-#ppt_w/2"/>
                                          </p:val>
                                        </p:tav>
                                        <p:tav tm="100000">
                                          <p:val>
                                            <p:strVal val="#ppt_x"/>
                                          </p:val>
                                        </p:tav>
                                      </p:tavLst>
                                    </p:anim>
                                    <p:anim calcmode="lin" valueType="num">
                                      <p:cBhvr additive="base">
                                        <p:cTn id="46"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right)">
                                      <p:cBhvr>
                                        <p:cTn id="51" dur="500"/>
                                        <p:tgtEl>
                                          <p:spTgt spid="23"/>
                                        </p:tgtEl>
                                      </p:cBhvr>
                                    </p:animEffect>
                                  </p:childTnLst>
                                </p:cTn>
                              </p:par>
                            </p:childTnLst>
                          </p:cTn>
                        </p:par>
                        <p:par>
                          <p:cTn id="52" fill="hold">
                            <p:stCondLst>
                              <p:cond delay="500"/>
                            </p:stCondLst>
                            <p:childTnLst>
                              <p:par>
                                <p:cTn id="53" presetID="2" presetClass="entr" presetSubtype="8" decel="100000"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Freeform 24"/>
          <p:cNvSpPr/>
          <p:nvPr/>
        </p:nvSpPr>
        <p:spPr bwMode="auto">
          <a:xfrm rot="5400000">
            <a:off x="2130456" y="2303148"/>
            <a:ext cx="1459768"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1"/>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Freeform 24"/>
          <p:cNvSpPr/>
          <p:nvPr/>
        </p:nvSpPr>
        <p:spPr bwMode="auto">
          <a:xfrm rot="5400000">
            <a:off x="4511612" y="2303148"/>
            <a:ext cx="1459768"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2"/>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Freeform 24"/>
          <p:cNvSpPr/>
          <p:nvPr/>
        </p:nvSpPr>
        <p:spPr bwMode="auto">
          <a:xfrm rot="5400000">
            <a:off x="6892769" y="2303148"/>
            <a:ext cx="1459768"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3"/>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Freeform 24"/>
          <p:cNvSpPr/>
          <p:nvPr/>
        </p:nvSpPr>
        <p:spPr bwMode="auto">
          <a:xfrm rot="5400000">
            <a:off x="9273926" y="2303148"/>
            <a:ext cx="1459768" cy="198028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4"/>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9" name="Group 128"/>
          <p:cNvGrpSpPr/>
          <p:nvPr/>
        </p:nvGrpSpPr>
        <p:grpSpPr>
          <a:xfrm>
            <a:off x="2275474" y="2707236"/>
            <a:ext cx="626459" cy="626459"/>
            <a:chOff x="1316879" y="4254550"/>
            <a:chExt cx="684000" cy="684000"/>
          </a:xfrm>
        </p:grpSpPr>
        <p:sp>
          <p:nvSpPr>
            <p:cNvPr id="117" name="Freeform 49"/>
            <p:cNvSpPr>
              <a:spLocks noChangeAspect="1" noEditPoints="1"/>
            </p:cNvSpPr>
            <p:nvPr/>
          </p:nvSpPr>
          <p:spPr bwMode="auto">
            <a:xfrm>
              <a:off x="1467830" y="4412272"/>
              <a:ext cx="407999" cy="347492"/>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Oval 124"/>
            <p:cNvSpPr/>
            <p:nvPr/>
          </p:nvSpPr>
          <p:spPr>
            <a:xfrm>
              <a:off x="1316879" y="4254550"/>
              <a:ext cx="684000" cy="684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0" name="Group 129"/>
          <p:cNvGrpSpPr/>
          <p:nvPr/>
        </p:nvGrpSpPr>
        <p:grpSpPr>
          <a:xfrm>
            <a:off x="4658173" y="2707236"/>
            <a:ext cx="626459" cy="626459"/>
            <a:chOff x="3401741" y="4254550"/>
            <a:chExt cx="684000" cy="684000"/>
          </a:xfrm>
        </p:grpSpPr>
        <p:sp>
          <p:nvSpPr>
            <p:cNvPr id="120" name="Freeform 31"/>
            <p:cNvSpPr>
              <a:spLocks noChangeAspect="1" noEditPoints="1"/>
            </p:cNvSpPr>
            <p:nvPr/>
          </p:nvSpPr>
          <p:spPr bwMode="auto">
            <a:xfrm>
              <a:off x="3577110" y="4366532"/>
              <a:ext cx="333262" cy="468000"/>
            </a:xfrm>
            <a:custGeom>
              <a:avLst/>
              <a:gdLst>
                <a:gd name="T0" fmla="*/ 90 w 293"/>
                <a:gd name="T1" fmla="*/ 383 h 400"/>
                <a:gd name="T2" fmla="*/ 147 w 293"/>
                <a:gd name="T3" fmla="*/ 400 h 400"/>
                <a:gd name="T4" fmla="*/ 203 w 293"/>
                <a:gd name="T5" fmla="*/ 383 h 400"/>
                <a:gd name="T6" fmla="*/ 203 w 293"/>
                <a:gd name="T7" fmla="*/ 342 h 400"/>
                <a:gd name="T8" fmla="*/ 90 w 293"/>
                <a:gd name="T9" fmla="*/ 342 h 400"/>
                <a:gd name="T10" fmla="*/ 90 w 293"/>
                <a:gd name="T11" fmla="*/ 383 h 400"/>
                <a:gd name="T12" fmla="*/ 201 w 293"/>
                <a:gd name="T13" fmla="*/ 318 h 400"/>
                <a:gd name="T14" fmla="*/ 286 w 293"/>
                <a:gd name="T15" fmla="*/ 116 h 400"/>
                <a:gd name="T16" fmla="*/ 147 w 293"/>
                <a:gd name="T17" fmla="*/ 0 h 400"/>
                <a:gd name="T18" fmla="*/ 7 w 293"/>
                <a:gd name="T19" fmla="*/ 116 h 400"/>
                <a:gd name="T20" fmla="*/ 93 w 293"/>
                <a:gd name="T21" fmla="*/ 318 h 400"/>
                <a:gd name="T22" fmla="*/ 201 w 293"/>
                <a:gd name="T23" fmla="*/ 318 h 400"/>
                <a:gd name="T24" fmla="*/ 50 w 293"/>
                <a:gd name="T25" fmla="*/ 119 h 400"/>
                <a:gd name="T26" fmla="*/ 147 w 293"/>
                <a:gd name="T27" fmla="*/ 41 h 400"/>
                <a:gd name="T28" fmla="*/ 244 w 293"/>
                <a:gd name="T29" fmla="*/ 119 h 400"/>
                <a:gd name="T30" fmla="*/ 208 w 293"/>
                <a:gd name="T31" fmla="*/ 198 h 400"/>
                <a:gd name="T32" fmla="*/ 163 w 293"/>
                <a:gd name="T33" fmla="*/ 283 h 400"/>
                <a:gd name="T34" fmla="*/ 130 w 293"/>
                <a:gd name="T35" fmla="*/ 283 h 400"/>
                <a:gd name="T36" fmla="*/ 86 w 293"/>
                <a:gd name="T37" fmla="*/ 198 h 400"/>
                <a:gd name="T38" fmla="*/ 50 w 293"/>
                <a:gd name="T39" fmla="*/ 11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Oval 125"/>
            <p:cNvSpPr/>
            <p:nvPr/>
          </p:nvSpPr>
          <p:spPr>
            <a:xfrm>
              <a:off x="3401741" y="4254550"/>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1" name="Group 130"/>
          <p:cNvGrpSpPr/>
          <p:nvPr/>
        </p:nvGrpSpPr>
        <p:grpSpPr>
          <a:xfrm>
            <a:off x="7040872" y="2707236"/>
            <a:ext cx="626459" cy="626459"/>
            <a:chOff x="6006611" y="4240036"/>
            <a:chExt cx="684000" cy="684000"/>
          </a:xfrm>
        </p:grpSpPr>
        <p:sp>
          <p:nvSpPr>
            <p:cNvPr id="119" name="Freeform 44"/>
            <p:cNvSpPr>
              <a:spLocks noChangeAspect="1" noEditPoints="1"/>
            </p:cNvSpPr>
            <p:nvPr/>
          </p:nvSpPr>
          <p:spPr bwMode="auto">
            <a:xfrm>
              <a:off x="6132322" y="4366036"/>
              <a:ext cx="432579" cy="432000"/>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Oval 126"/>
            <p:cNvSpPr/>
            <p:nvPr/>
          </p:nvSpPr>
          <p:spPr>
            <a:xfrm>
              <a:off x="6006611" y="4240036"/>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2" name="Group 131"/>
          <p:cNvGrpSpPr/>
          <p:nvPr/>
        </p:nvGrpSpPr>
        <p:grpSpPr>
          <a:xfrm>
            <a:off x="9416276" y="2707236"/>
            <a:ext cx="626459" cy="626459"/>
            <a:chOff x="8794034" y="4283578"/>
            <a:chExt cx="684000" cy="684000"/>
          </a:xfrm>
        </p:grpSpPr>
        <p:sp>
          <p:nvSpPr>
            <p:cNvPr id="118" name="Freeform 36"/>
            <p:cNvSpPr>
              <a:spLocks noChangeAspect="1" noEditPoints="1"/>
            </p:cNvSpPr>
            <p:nvPr/>
          </p:nvSpPr>
          <p:spPr bwMode="auto">
            <a:xfrm>
              <a:off x="8879066" y="4481578"/>
              <a:ext cx="513936" cy="28800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Oval 127"/>
            <p:cNvSpPr/>
            <p:nvPr/>
          </p:nvSpPr>
          <p:spPr>
            <a:xfrm>
              <a:off x="8794034" y="4283578"/>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Content Placeholder 2"/>
          <p:cNvSpPr txBox="1"/>
          <p:nvPr/>
        </p:nvSpPr>
        <p:spPr>
          <a:xfrm>
            <a:off x="1801415" y="4349091"/>
            <a:ext cx="1613740"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Content Placeholder 2"/>
          <p:cNvSpPr txBox="1"/>
          <p:nvPr/>
        </p:nvSpPr>
        <p:spPr>
          <a:xfrm>
            <a:off x="1801416" y="4576727"/>
            <a:ext cx="2049066" cy="429605"/>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Content Placeholder 2"/>
          <p:cNvSpPr txBox="1"/>
          <p:nvPr/>
        </p:nvSpPr>
        <p:spPr>
          <a:xfrm>
            <a:off x="4246724" y="4349091"/>
            <a:ext cx="1613740"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Content Placeholder 2"/>
          <p:cNvSpPr txBox="1"/>
          <p:nvPr/>
        </p:nvSpPr>
        <p:spPr>
          <a:xfrm>
            <a:off x="4246725" y="4576727"/>
            <a:ext cx="2049066" cy="429605"/>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Content Placeholder 2"/>
          <p:cNvSpPr txBox="1"/>
          <p:nvPr/>
        </p:nvSpPr>
        <p:spPr>
          <a:xfrm>
            <a:off x="6629010" y="4349091"/>
            <a:ext cx="1613740"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Content Placeholder 2"/>
          <p:cNvSpPr txBox="1"/>
          <p:nvPr/>
        </p:nvSpPr>
        <p:spPr>
          <a:xfrm>
            <a:off x="6629011" y="4576727"/>
            <a:ext cx="2049066" cy="429605"/>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Content Placeholder 2"/>
          <p:cNvSpPr txBox="1"/>
          <p:nvPr/>
        </p:nvSpPr>
        <p:spPr>
          <a:xfrm>
            <a:off x="9011295" y="4349091"/>
            <a:ext cx="1613740"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Content Placeholder 2"/>
          <p:cNvSpPr txBox="1"/>
          <p:nvPr/>
        </p:nvSpPr>
        <p:spPr>
          <a:xfrm>
            <a:off x="9011296" y="4576727"/>
            <a:ext cx="2049066" cy="429605"/>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0" name="组合 29"/>
          <p:cNvGrpSpPr/>
          <p:nvPr/>
        </p:nvGrpSpPr>
        <p:grpSpPr>
          <a:xfrm>
            <a:off x="534788" y="481866"/>
            <a:ext cx="11789175" cy="447739"/>
            <a:chOff x="1069575" y="481866"/>
            <a:chExt cx="11789175" cy="447739"/>
          </a:xfrm>
        </p:grpSpPr>
        <p:sp>
          <p:nvSpPr>
            <p:cNvPr id="31" name="TextBox 8"/>
            <p:cNvSpPr txBox="1"/>
            <p:nvPr/>
          </p:nvSpPr>
          <p:spPr>
            <a:xfrm>
              <a:off x="1069575" y="481866"/>
              <a:ext cx="2311176" cy="447739"/>
            </a:xfrm>
            <a:prstGeom prst="rect">
              <a:avLst/>
            </a:prstGeom>
            <a:noFill/>
          </p:spPr>
          <p:txBody>
            <a:bodyPr wrap="square" lIns="0" tIns="0" rIns="0" bIns="0" rtlCol="0" anchor="ctr">
              <a:spAutoFit/>
            </a:bodyPr>
            <a:lstStyle/>
            <a:p>
              <a:r>
                <a:rPr lang="zh-CN" altLang="en-US" sz="2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8"/>
            <p:cNvSpPr txBox="1"/>
            <p:nvPr/>
          </p:nvSpPr>
          <p:spPr>
            <a:xfrm>
              <a:off x="10547574" y="684128"/>
              <a:ext cx="2311176" cy="169277"/>
            </a:xfrm>
            <a:prstGeom prst="rect">
              <a:avLst/>
            </a:prstGeom>
            <a:noFill/>
          </p:spPr>
          <p:txBody>
            <a:bodyPr wrap="square" lIns="0" tIns="0" rIns="0" bIns="0" rtlCol="0" anchor="ctr">
              <a:spAutoFit/>
            </a:bodyPr>
            <a:lstStyle/>
            <a:p>
              <a:r>
                <a:rPr lang="en-US" altLang="zh-CN" sz="11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129"/>
                                        </p:tgtEl>
                                        <p:attrNameLst>
                                          <p:attrName>style.visibility</p:attrName>
                                        </p:attrNameLst>
                                      </p:cBhvr>
                                      <p:to>
                                        <p:strVal val="visible"/>
                                      </p:to>
                                    </p:set>
                                    <p:animEffect transition="in" filter="fade">
                                      <p:cBhvr>
                                        <p:cTn id="11" dur="1000"/>
                                        <p:tgtEl>
                                          <p:spTgt spid="129"/>
                                        </p:tgtEl>
                                      </p:cBhvr>
                                    </p:animEffect>
                                    <p:anim calcmode="lin" valueType="num">
                                      <p:cBhvr>
                                        <p:cTn id="12" dur="1000" fill="hold"/>
                                        <p:tgtEl>
                                          <p:spTgt spid="129"/>
                                        </p:tgtEl>
                                        <p:attrNameLst>
                                          <p:attrName>ppt_w</p:attrName>
                                        </p:attrNameLst>
                                      </p:cBhvr>
                                      <p:tavLst>
                                        <p:tav tm="0" fmla="#ppt_w*sin(2.5*pi*$)">
                                          <p:val>
                                            <p:fltVal val="0"/>
                                          </p:val>
                                        </p:tav>
                                        <p:tav tm="100000">
                                          <p:val>
                                            <p:fltVal val="1"/>
                                          </p:val>
                                        </p:tav>
                                      </p:tavLst>
                                    </p:anim>
                                    <p:anim calcmode="lin" valueType="num">
                                      <p:cBhvr>
                                        <p:cTn id="13" dur="1000" fill="hold"/>
                                        <p:tgtEl>
                                          <p:spTgt spid="129"/>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wipe(left)">
                                      <p:cBhvr>
                                        <p:cTn id="17" dur="500"/>
                                        <p:tgtEl>
                                          <p:spTgt spid="113"/>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fade">
                                      <p:cBhvr>
                                        <p:cTn id="21" dur="1000"/>
                                        <p:tgtEl>
                                          <p:spTgt spid="130"/>
                                        </p:tgtEl>
                                      </p:cBhvr>
                                    </p:animEffect>
                                    <p:anim calcmode="lin" valueType="num">
                                      <p:cBhvr>
                                        <p:cTn id="22" dur="1000" fill="hold"/>
                                        <p:tgtEl>
                                          <p:spTgt spid="130"/>
                                        </p:tgtEl>
                                        <p:attrNameLst>
                                          <p:attrName>ppt_w</p:attrName>
                                        </p:attrNameLst>
                                      </p:cBhvr>
                                      <p:tavLst>
                                        <p:tav tm="0" fmla="#ppt_w*sin(2.5*pi*$)">
                                          <p:val>
                                            <p:fltVal val="0"/>
                                          </p:val>
                                        </p:tav>
                                        <p:tav tm="100000">
                                          <p:val>
                                            <p:fltVal val="1"/>
                                          </p:val>
                                        </p:tav>
                                      </p:tavLst>
                                    </p:anim>
                                    <p:anim calcmode="lin" valueType="num">
                                      <p:cBhvr>
                                        <p:cTn id="23" dur="1000" fill="hold"/>
                                        <p:tgtEl>
                                          <p:spTgt spid="130"/>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wipe(left)">
                                      <p:cBhvr>
                                        <p:cTn id="27" dur="500"/>
                                        <p:tgtEl>
                                          <p:spTgt spid="114"/>
                                        </p:tgtEl>
                                      </p:cBhvr>
                                    </p:animEffect>
                                  </p:childTnLst>
                                </p:cTn>
                              </p:par>
                            </p:childTnLst>
                          </p:cTn>
                        </p:par>
                        <p:par>
                          <p:cTn id="28" fill="hold">
                            <p:stCondLst>
                              <p:cond delay="3500"/>
                            </p:stCondLst>
                            <p:childTnLst>
                              <p:par>
                                <p:cTn id="29" presetID="45" presetClass="entr" presetSubtype="0" fill="hold" nodeType="afterEffect">
                                  <p:stCondLst>
                                    <p:cond delay="0"/>
                                  </p:stCondLst>
                                  <p:childTnLst>
                                    <p:set>
                                      <p:cBhvr>
                                        <p:cTn id="30" dur="1" fill="hold">
                                          <p:stCondLst>
                                            <p:cond delay="0"/>
                                          </p:stCondLst>
                                        </p:cTn>
                                        <p:tgtEl>
                                          <p:spTgt spid="131"/>
                                        </p:tgtEl>
                                        <p:attrNameLst>
                                          <p:attrName>style.visibility</p:attrName>
                                        </p:attrNameLst>
                                      </p:cBhvr>
                                      <p:to>
                                        <p:strVal val="visible"/>
                                      </p:to>
                                    </p:set>
                                    <p:animEffect transition="in" filter="fade">
                                      <p:cBhvr>
                                        <p:cTn id="31" dur="1000"/>
                                        <p:tgtEl>
                                          <p:spTgt spid="131"/>
                                        </p:tgtEl>
                                      </p:cBhvr>
                                    </p:animEffect>
                                    <p:anim calcmode="lin" valueType="num">
                                      <p:cBhvr>
                                        <p:cTn id="32" dur="1000" fill="hold"/>
                                        <p:tgtEl>
                                          <p:spTgt spid="131"/>
                                        </p:tgtEl>
                                        <p:attrNameLst>
                                          <p:attrName>ppt_w</p:attrName>
                                        </p:attrNameLst>
                                      </p:cBhvr>
                                      <p:tavLst>
                                        <p:tav tm="0" fmla="#ppt_w*sin(2.5*pi*$)">
                                          <p:val>
                                            <p:fltVal val="0"/>
                                          </p:val>
                                        </p:tav>
                                        <p:tav tm="100000">
                                          <p:val>
                                            <p:fltVal val="1"/>
                                          </p:val>
                                        </p:tav>
                                      </p:tavLst>
                                    </p:anim>
                                    <p:anim calcmode="lin" valueType="num">
                                      <p:cBhvr>
                                        <p:cTn id="33" dur="1000" fill="hold"/>
                                        <p:tgtEl>
                                          <p:spTgt spid="131"/>
                                        </p:tgtEl>
                                        <p:attrNameLst>
                                          <p:attrName>ppt_h</p:attrName>
                                        </p:attrNameLst>
                                      </p:cBhvr>
                                      <p:tavLst>
                                        <p:tav tm="0">
                                          <p:val>
                                            <p:strVal val="#ppt_h"/>
                                          </p:val>
                                        </p:tav>
                                        <p:tav tm="100000">
                                          <p:val>
                                            <p:strVal val="#ppt_h"/>
                                          </p:val>
                                        </p:tav>
                                      </p:tavLst>
                                    </p:anim>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wipe(left)">
                                      <p:cBhvr>
                                        <p:cTn id="37" dur="500"/>
                                        <p:tgtEl>
                                          <p:spTgt spid="116"/>
                                        </p:tgtEl>
                                      </p:cBhvr>
                                    </p:animEffect>
                                  </p:childTnLst>
                                </p:cTn>
                              </p:par>
                            </p:childTnLst>
                          </p:cTn>
                        </p:par>
                        <p:par>
                          <p:cTn id="38" fill="hold">
                            <p:stCondLst>
                              <p:cond delay="5000"/>
                            </p:stCondLst>
                            <p:childTnLst>
                              <p:par>
                                <p:cTn id="39" presetID="45" presetClass="entr" presetSubtype="0"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Effect transition="in" filter="fade">
                                      <p:cBhvr>
                                        <p:cTn id="41" dur="1000"/>
                                        <p:tgtEl>
                                          <p:spTgt spid="132"/>
                                        </p:tgtEl>
                                      </p:cBhvr>
                                    </p:animEffect>
                                    <p:anim calcmode="lin" valueType="num">
                                      <p:cBhvr>
                                        <p:cTn id="42" dur="1000" fill="hold"/>
                                        <p:tgtEl>
                                          <p:spTgt spid="132"/>
                                        </p:tgtEl>
                                        <p:attrNameLst>
                                          <p:attrName>ppt_w</p:attrName>
                                        </p:attrNameLst>
                                      </p:cBhvr>
                                      <p:tavLst>
                                        <p:tav tm="0" fmla="#ppt_w*sin(2.5*pi*$)">
                                          <p:val>
                                            <p:fltVal val="0"/>
                                          </p:val>
                                        </p:tav>
                                        <p:tav tm="100000">
                                          <p:val>
                                            <p:fltVal val="1"/>
                                          </p:val>
                                        </p:tav>
                                      </p:tavLst>
                                    </p:anim>
                                    <p:anim calcmode="lin" valueType="num">
                                      <p:cBhvr>
                                        <p:cTn id="43" dur="1000" fill="hold"/>
                                        <p:tgtEl>
                                          <p:spTgt spid="132"/>
                                        </p:tgtEl>
                                        <p:attrNameLst>
                                          <p:attrName>ppt_h</p:attrName>
                                        </p:attrNameLst>
                                      </p:cBhvr>
                                      <p:tavLst>
                                        <p:tav tm="0">
                                          <p:val>
                                            <p:strVal val="#ppt_h"/>
                                          </p:val>
                                        </p:tav>
                                        <p:tav tm="100000">
                                          <p:val>
                                            <p:strVal val="#ppt_h"/>
                                          </p:val>
                                        </p:tav>
                                      </p:tavLst>
                                    </p:anim>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par>
                          <p:cTn id="48" fill="hold">
                            <p:stCondLst>
                              <p:cond delay="7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750"/>
                                        <p:tgtEl>
                                          <p:spTgt spid="23"/>
                                        </p:tgtEl>
                                      </p:cBhvr>
                                    </p:animEffect>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750"/>
                                        <p:tgtEl>
                                          <p:spTgt spid="24"/>
                                        </p:tgtEl>
                                      </p:cBhvr>
                                    </p:animEffect>
                                  </p:childTnLst>
                                </p:cTn>
                              </p:par>
                            </p:childTnLst>
                          </p:cTn>
                        </p:par>
                        <p:par>
                          <p:cTn id="56" fill="hold">
                            <p:stCondLst>
                              <p:cond delay="9000"/>
                            </p:stCondLst>
                            <p:childTnLst>
                              <p:par>
                                <p:cTn id="57" presetID="22" presetClass="entr" presetSubtype="8"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750"/>
                                        <p:tgtEl>
                                          <p:spTgt spid="25"/>
                                        </p:tgtEl>
                                      </p:cBhvr>
                                    </p:animEffect>
                                  </p:childTnLst>
                                </p:cTn>
                              </p:par>
                            </p:childTnLst>
                          </p:cTn>
                        </p:par>
                        <p:par>
                          <p:cTn id="60" fill="hold">
                            <p:stCondLst>
                              <p:cond delay="10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750"/>
                                        <p:tgtEl>
                                          <p:spTgt spid="26"/>
                                        </p:tgtEl>
                                      </p:cBhvr>
                                    </p:animEffect>
                                  </p:childTnLst>
                                </p:cTn>
                              </p:par>
                            </p:childTnLst>
                          </p:cTn>
                        </p:par>
                        <p:par>
                          <p:cTn id="64" fill="hold">
                            <p:stCondLst>
                              <p:cond delay="110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750"/>
                                        <p:tgtEl>
                                          <p:spTgt spid="27"/>
                                        </p:tgtEl>
                                      </p:cBhvr>
                                    </p:animEffect>
                                  </p:childTnLst>
                                </p:cTn>
                              </p:par>
                            </p:childTnLst>
                          </p:cTn>
                        </p:par>
                        <p:par>
                          <p:cTn id="68" fill="hold">
                            <p:stCondLst>
                              <p:cond delay="1200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750"/>
                                        <p:tgtEl>
                                          <p:spTgt spid="28"/>
                                        </p:tgtEl>
                                      </p:cBhvr>
                                    </p:animEffect>
                                  </p:childTnLst>
                                </p:cTn>
                              </p:par>
                            </p:childTnLst>
                          </p:cTn>
                        </p:par>
                        <p:par>
                          <p:cTn id="72" fill="hold">
                            <p:stCondLst>
                              <p:cond delay="13000"/>
                            </p:stCondLst>
                            <p:childTnLst>
                              <p:par>
                                <p:cTn id="73" presetID="22" presetClass="entr" presetSubtype="8"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left)">
                                      <p:cBhvr>
                                        <p:cTn id="75"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16" grpId="0" animBg="1"/>
      <p:bldP spid="22" grpId="0"/>
      <p:bldP spid="23" grpId="0"/>
      <p:bldP spid="24" grpId="0"/>
      <p:bldP spid="25" grpId="0"/>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a:spLocks noChangeAspect="1"/>
          </p:cNvSpPr>
          <p:nvPr/>
        </p:nvSpPr>
        <p:spPr>
          <a:xfrm>
            <a:off x="6211273" y="3407999"/>
            <a:ext cx="297021" cy="297021"/>
          </a:xfrm>
          <a:prstGeom prst="ellipse">
            <a:avLst/>
          </a:prstGeom>
          <a:solidFill>
            <a:schemeClr val="bg1">
              <a:alpha val="85000"/>
            </a:schemeClr>
          </a:solidFill>
          <a:ln w="381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Oval 6"/>
          <p:cNvSpPr>
            <a:spLocks noChangeAspect="1"/>
          </p:cNvSpPr>
          <p:nvPr/>
        </p:nvSpPr>
        <p:spPr>
          <a:xfrm>
            <a:off x="2966347" y="3110977"/>
            <a:ext cx="891064" cy="891064"/>
          </a:xfrm>
          <a:prstGeom prst="ellipse">
            <a:avLst/>
          </a:prstGeom>
          <a:solidFill>
            <a:schemeClr val="bg1"/>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7"/>
          <p:cNvSpPr>
            <a:spLocks noChangeAspect="1"/>
          </p:cNvSpPr>
          <p:nvPr/>
        </p:nvSpPr>
        <p:spPr>
          <a:xfrm>
            <a:off x="7638508" y="3209984"/>
            <a:ext cx="693051" cy="693051"/>
          </a:xfrm>
          <a:prstGeom prst="ellipse">
            <a:avLst/>
          </a:prstGeom>
          <a:solidFill>
            <a:schemeClr val="bg1"/>
          </a:solidFill>
          <a:ln w="381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8"/>
          <p:cNvSpPr>
            <a:spLocks noChangeAspect="1"/>
          </p:cNvSpPr>
          <p:nvPr/>
        </p:nvSpPr>
        <p:spPr>
          <a:xfrm>
            <a:off x="2114919" y="3061474"/>
            <a:ext cx="990072" cy="990072"/>
          </a:xfrm>
          <a:prstGeom prst="ellipse">
            <a:avLst/>
          </a:prstGeom>
          <a:solidFill>
            <a:schemeClr val="accent1"/>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Oval 9"/>
          <p:cNvSpPr>
            <a:spLocks noChangeAspect="1"/>
          </p:cNvSpPr>
          <p:nvPr/>
        </p:nvSpPr>
        <p:spPr>
          <a:xfrm>
            <a:off x="4262341" y="2962466"/>
            <a:ext cx="1188086" cy="1188086"/>
          </a:xfrm>
          <a:prstGeom prst="ellipse">
            <a:avLst/>
          </a:prstGeom>
          <a:solidFill>
            <a:schemeClr val="accent2"/>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0"/>
          <p:cNvSpPr>
            <a:spLocks noChangeAspect="1"/>
          </p:cNvSpPr>
          <p:nvPr/>
        </p:nvSpPr>
        <p:spPr>
          <a:xfrm>
            <a:off x="3697990" y="3209984"/>
            <a:ext cx="693051" cy="693051"/>
          </a:xfrm>
          <a:prstGeom prst="ellipse">
            <a:avLst/>
          </a:prstGeom>
          <a:solidFill>
            <a:schemeClr val="bg1"/>
          </a:solid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11"/>
          <p:cNvSpPr>
            <a:spLocks noChangeAspect="1"/>
          </p:cNvSpPr>
          <p:nvPr/>
        </p:nvSpPr>
        <p:spPr>
          <a:xfrm>
            <a:off x="5284111" y="3061474"/>
            <a:ext cx="990072" cy="990072"/>
          </a:xfrm>
          <a:prstGeom prst="ellipse">
            <a:avLst/>
          </a:prstGeom>
          <a:solidFill>
            <a:schemeClr val="bg1"/>
          </a:solid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12"/>
          <p:cNvSpPr>
            <a:spLocks noChangeAspect="1"/>
          </p:cNvSpPr>
          <p:nvPr/>
        </p:nvSpPr>
        <p:spPr>
          <a:xfrm>
            <a:off x="6426023" y="3259488"/>
            <a:ext cx="594043" cy="594043"/>
          </a:xfrm>
          <a:prstGeom prst="ellipse">
            <a:avLst/>
          </a:prstGeom>
          <a:solidFill>
            <a:schemeClr val="bg1"/>
          </a:solidFill>
          <a:ln w="381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3"/>
          <p:cNvSpPr>
            <a:spLocks noChangeAspect="1"/>
          </p:cNvSpPr>
          <p:nvPr/>
        </p:nvSpPr>
        <p:spPr>
          <a:xfrm>
            <a:off x="8180032" y="2863460"/>
            <a:ext cx="1386100" cy="1386100"/>
          </a:xfrm>
          <a:prstGeom prst="ellipse">
            <a:avLst/>
          </a:prstGeom>
          <a:solidFill>
            <a:schemeClr val="accent4"/>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Oval 14"/>
          <p:cNvSpPr>
            <a:spLocks noChangeAspect="1"/>
          </p:cNvSpPr>
          <p:nvPr/>
        </p:nvSpPr>
        <p:spPr>
          <a:xfrm>
            <a:off x="6885624" y="3110977"/>
            <a:ext cx="891064" cy="891064"/>
          </a:xfrm>
          <a:prstGeom prst="ellipse">
            <a:avLst/>
          </a:prstGeom>
          <a:solidFill>
            <a:schemeClr val="accent3"/>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Oval 15"/>
          <p:cNvSpPr>
            <a:spLocks noChangeAspect="1"/>
          </p:cNvSpPr>
          <p:nvPr/>
        </p:nvSpPr>
        <p:spPr>
          <a:xfrm>
            <a:off x="10605464" y="3259488"/>
            <a:ext cx="594043" cy="594043"/>
          </a:xfrm>
          <a:prstGeom prst="ellipse">
            <a:avLst/>
          </a:prstGeom>
          <a:solidFill>
            <a:schemeClr val="accent6"/>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Oval 16"/>
          <p:cNvSpPr>
            <a:spLocks noChangeAspect="1"/>
          </p:cNvSpPr>
          <p:nvPr/>
        </p:nvSpPr>
        <p:spPr>
          <a:xfrm>
            <a:off x="9752856" y="3061474"/>
            <a:ext cx="990072" cy="990072"/>
          </a:xfrm>
          <a:prstGeom prst="ellipse">
            <a:avLst/>
          </a:prstGeom>
          <a:solidFill>
            <a:schemeClr val="accent5"/>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17"/>
          <p:cNvSpPr>
            <a:spLocks noChangeAspect="1"/>
          </p:cNvSpPr>
          <p:nvPr/>
        </p:nvSpPr>
        <p:spPr>
          <a:xfrm>
            <a:off x="9476441" y="3342195"/>
            <a:ext cx="428630" cy="428630"/>
          </a:xfrm>
          <a:prstGeom prst="ellipse">
            <a:avLst/>
          </a:prstGeom>
          <a:solidFill>
            <a:schemeClr val="bg1"/>
          </a:solidFill>
          <a:ln w="381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Oval 18"/>
          <p:cNvSpPr>
            <a:spLocks noChangeAspect="1"/>
          </p:cNvSpPr>
          <p:nvPr/>
        </p:nvSpPr>
        <p:spPr>
          <a:xfrm>
            <a:off x="1664020" y="3259488"/>
            <a:ext cx="594043" cy="594043"/>
          </a:xfrm>
          <a:prstGeom prst="ellipse">
            <a:avLst/>
          </a:prstGeom>
          <a:solidFill>
            <a:schemeClr val="bg1"/>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0" name="Group 19"/>
          <p:cNvGrpSpPr/>
          <p:nvPr/>
        </p:nvGrpSpPr>
        <p:grpSpPr>
          <a:xfrm>
            <a:off x="2147453" y="4091739"/>
            <a:ext cx="897682" cy="645959"/>
            <a:chOff x="957731" y="2983316"/>
            <a:chExt cx="980137" cy="705289"/>
          </a:xfrm>
        </p:grpSpPr>
        <p:cxnSp>
          <p:nvCxnSpPr>
            <p:cNvPr id="21" name="Straight Connector 20"/>
            <p:cNvCxnSpPr/>
            <p:nvPr/>
          </p:nvCxnSpPr>
          <p:spPr>
            <a:xfrm>
              <a:off x="1447800" y="2983316"/>
              <a:ext cx="0" cy="504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2" name="Rectangle 1436"/>
            <p:cNvSpPr>
              <a:spLocks noChangeArrowheads="1"/>
            </p:cNvSpPr>
            <p:nvPr/>
          </p:nvSpPr>
          <p:spPr bwMode="auto">
            <a:xfrm>
              <a:off x="957731" y="3486978"/>
              <a:ext cx="980137" cy="20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837565">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22"/>
          <p:cNvGrpSpPr/>
          <p:nvPr/>
        </p:nvGrpSpPr>
        <p:grpSpPr>
          <a:xfrm>
            <a:off x="2956647" y="2325906"/>
            <a:ext cx="897682" cy="725358"/>
            <a:chOff x="1429588" y="1577812"/>
            <a:chExt cx="980137" cy="791984"/>
          </a:xfrm>
        </p:grpSpPr>
        <p:cxnSp>
          <p:nvCxnSpPr>
            <p:cNvPr id="24" name="Straight Connector 23"/>
            <p:cNvCxnSpPr/>
            <p:nvPr/>
          </p:nvCxnSpPr>
          <p:spPr>
            <a:xfrm flipV="1">
              <a:off x="1919654" y="1757796"/>
              <a:ext cx="0" cy="612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5" name="Rectangle 1436"/>
            <p:cNvSpPr>
              <a:spLocks noChangeArrowheads="1"/>
            </p:cNvSpPr>
            <p:nvPr/>
          </p:nvSpPr>
          <p:spPr bwMode="auto">
            <a:xfrm>
              <a:off x="1429588" y="1577812"/>
              <a:ext cx="980137" cy="20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837565">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25"/>
          <p:cNvGrpSpPr/>
          <p:nvPr/>
        </p:nvGrpSpPr>
        <p:grpSpPr>
          <a:xfrm>
            <a:off x="4391625" y="2325907"/>
            <a:ext cx="897682" cy="565259"/>
            <a:chOff x="2487594" y="1577812"/>
            <a:chExt cx="980137" cy="617179"/>
          </a:xfrm>
        </p:grpSpPr>
        <p:cxnSp>
          <p:nvCxnSpPr>
            <p:cNvPr id="27" name="Straight Connector 26"/>
            <p:cNvCxnSpPr/>
            <p:nvPr/>
          </p:nvCxnSpPr>
          <p:spPr>
            <a:xfrm flipV="1">
              <a:off x="2977662" y="1762991"/>
              <a:ext cx="0" cy="432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8" name="Rectangle 1436"/>
            <p:cNvSpPr>
              <a:spLocks noChangeArrowheads="1"/>
            </p:cNvSpPr>
            <p:nvPr/>
          </p:nvSpPr>
          <p:spPr bwMode="auto">
            <a:xfrm>
              <a:off x="2487594" y="1577812"/>
              <a:ext cx="980137" cy="20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837565">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3580367" y="3946674"/>
            <a:ext cx="897682" cy="779996"/>
            <a:chOff x="3774205" y="1757796"/>
            <a:chExt cx="980137" cy="851639"/>
          </a:xfrm>
        </p:grpSpPr>
        <p:cxnSp>
          <p:nvCxnSpPr>
            <p:cNvPr id="30" name="Straight Connector 29"/>
            <p:cNvCxnSpPr/>
            <p:nvPr/>
          </p:nvCxnSpPr>
          <p:spPr>
            <a:xfrm flipV="1">
              <a:off x="4264270" y="1757796"/>
              <a:ext cx="0" cy="612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 name="Rectangle 1436"/>
            <p:cNvSpPr>
              <a:spLocks noChangeArrowheads="1"/>
            </p:cNvSpPr>
            <p:nvPr/>
          </p:nvSpPr>
          <p:spPr bwMode="auto">
            <a:xfrm>
              <a:off x="3774205" y="2407807"/>
              <a:ext cx="980137" cy="20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837565">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31"/>
          <p:cNvGrpSpPr/>
          <p:nvPr/>
        </p:nvGrpSpPr>
        <p:grpSpPr>
          <a:xfrm>
            <a:off x="6261174" y="2325906"/>
            <a:ext cx="897682" cy="827444"/>
            <a:chOff x="4732566" y="1577812"/>
            <a:chExt cx="980137" cy="903446"/>
          </a:xfrm>
        </p:grpSpPr>
        <p:cxnSp>
          <p:nvCxnSpPr>
            <p:cNvPr id="33" name="Straight Connector 32"/>
            <p:cNvCxnSpPr/>
            <p:nvPr/>
          </p:nvCxnSpPr>
          <p:spPr>
            <a:xfrm flipV="1">
              <a:off x="5222632" y="1761258"/>
              <a:ext cx="0" cy="720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4" name="Rectangle 1436"/>
            <p:cNvSpPr>
              <a:spLocks noChangeArrowheads="1"/>
            </p:cNvSpPr>
            <p:nvPr/>
          </p:nvSpPr>
          <p:spPr bwMode="auto">
            <a:xfrm>
              <a:off x="4732566" y="1577812"/>
              <a:ext cx="980137" cy="20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837565">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34"/>
          <p:cNvGrpSpPr/>
          <p:nvPr/>
        </p:nvGrpSpPr>
        <p:grpSpPr>
          <a:xfrm>
            <a:off x="6878798" y="4051327"/>
            <a:ext cx="897682" cy="675336"/>
            <a:chOff x="6095372" y="1042073"/>
            <a:chExt cx="980138" cy="737367"/>
          </a:xfrm>
        </p:grpSpPr>
        <p:cxnSp>
          <p:nvCxnSpPr>
            <p:cNvPr id="36" name="Straight Connector 35"/>
            <p:cNvCxnSpPr/>
            <p:nvPr/>
          </p:nvCxnSpPr>
          <p:spPr>
            <a:xfrm flipV="1">
              <a:off x="6585440" y="1042073"/>
              <a:ext cx="0" cy="504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7" name="Rectangle 1436"/>
            <p:cNvSpPr>
              <a:spLocks noChangeArrowheads="1"/>
            </p:cNvSpPr>
            <p:nvPr/>
          </p:nvSpPr>
          <p:spPr bwMode="auto">
            <a:xfrm>
              <a:off x="6095372" y="1577812"/>
              <a:ext cx="980138" cy="20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837565">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9763677" y="4127055"/>
            <a:ext cx="897682" cy="586731"/>
            <a:chOff x="7000978" y="1138819"/>
            <a:chExt cx="980137" cy="640622"/>
          </a:xfrm>
        </p:grpSpPr>
        <p:cxnSp>
          <p:nvCxnSpPr>
            <p:cNvPr id="39" name="Straight Connector 38"/>
            <p:cNvCxnSpPr/>
            <p:nvPr/>
          </p:nvCxnSpPr>
          <p:spPr>
            <a:xfrm flipV="1">
              <a:off x="7491048" y="1138819"/>
              <a:ext cx="0" cy="396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0" name="Rectangle 1436"/>
            <p:cNvSpPr>
              <a:spLocks noChangeArrowheads="1"/>
            </p:cNvSpPr>
            <p:nvPr/>
          </p:nvSpPr>
          <p:spPr bwMode="auto">
            <a:xfrm>
              <a:off x="7000978" y="1577813"/>
              <a:ext cx="980137" cy="20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837565">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1496700" y="2336930"/>
            <a:ext cx="897682" cy="818813"/>
            <a:chOff x="2015741" y="2628849"/>
            <a:chExt cx="980133" cy="894022"/>
          </a:xfrm>
        </p:grpSpPr>
        <p:cxnSp>
          <p:nvCxnSpPr>
            <p:cNvPr id="42" name="Straight Connector 41"/>
            <p:cNvCxnSpPr/>
            <p:nvPr/>
          </p:nvCxnSpPr>
          <p:spPr>
            <a:xfrm>
              <a:off x="2505808" y="2838871"/>
              <a:ext cx="0" cy="684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3" name="Rectangle 1436"/>
            <p:cNvSpPr>
              <a:spLocks noChangeArrowheads="1"/>
            </p:cNvSpPr>
            <p:nvPr/>
          </p:nvSpPr>
          <p:spPr bwMode="auto">
            <a:xfrm>
              <a:off x="2015741" y="2628849"/>
              <a:ext cx="980133" cy="20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837565">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43"/>
          <p:cNvGrpSpPr/>
          <p:nvPr/>
        </p:nvGrpSpPr>
        <p:grpSpPr>
          <a:xfrm>
            <a:off x="5330853" y="4152556"/>
            <a:ext cx="897682" cy="585130"/>
            <a:chOff x="3073751" y="3049730"/>
            <a:chExt cx="980138" cy="638876"/>
          </a:xfrm>
        </p:grpSpPr>
        <p:cxnSp>
          <p:nvCxnSpPr>
            <p:cNvPr id="45" name="Straight Connector 44"/>
            <p:cNvCxnSpPr/>
            <p:nvPr/>
          </p:nvCxnSpPr>
          <p:spPr>
            <a:xfrm>
              <a:off x="3563816" y="3049730"/>
              <a:ext cx="0" cy="432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6" name="Rectangle 1436"/>
            <p:cNvSpPr>
              <a:spLocks noChangeArrowheads="1"/>
            </p:cNvSpPr>
            <p:nvPr/>
          </p:nvSpPr>
          <p:spPr bwMode="auto">
            <a:xfrm>
              <a:off x="3073751" y="3486978"/>
              <a:ext cx="980138" cy="20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837565">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46"/>
          <p:cNvGrpSpPr/>
          <p:nvPr/>
        </p:nvGrpSpPr>
        <p:grpSpPr>
          <a:xfrm>
            <a:off x="7522752" y="2336931"/>
            <a:ext cx="897682" cy="778716"/>
            <a:chOff x="4375010" y="3486978"/>
            <a:chExt cx="980137" cy="850243"/>
          </a:xfrm>
        </p:grpSpPr>
        <p:cxnSp>
          <p:nvCxnSpPr>
            <p:cNvPr id="48" name="Straight Connector 47"/>
            <p:cNvCxnSpPr/>
            <p:nvPr/>
          </p:nvCxnSpPr>
          <p:spPr>
            <a:xfrm>
              <a:off x="4865078" y="3689221"/>
              <a:ext cx="0" cy="648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9" name="Rectangle 1436"/>
            <p:cNvSpPr>
              <a:spLocks noChangeArrowheads="1"/>
            </p:cNvSpPr>
            <p:nvPr/>
          </p:nvSpPr>
          <p:spPr bwMode="auto">
            <a:xfrm>
              <a:off x="4375010" y="3486978"/>
              <a:ext cx="980137" cy="20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837565">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a:off x="8420087" y="4273114"/>
            <a:ext cx="897682" cy="464584"/>
            <a:chOff x="5356819" y="3181350"/>
            <a:chExt cx="980137" cy="507255"/>
          </a:xfrm>
        </p:grpSpPr>
        <p:cxnSp>
          <p:nvCxnSpPr>
            <p:cNvPr id="51" name="Straight Connector 50"/>
            <p:cNvCxnSpPr/>
            <p:nvPr/>
          </p:nvCxnSpPr>
          <p:spPr>
            <a:xfrm>
              <a:off x="5846886" y="3181350"/>
              <a:ext cx="0" cy="3048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2" name="Rectangle 1436"/>
            <p:cNvSpPr>
              <a:spLocks noChangeArrowheads="1"/>
            </p:cNvSpPr>
            <p:nvPr/>
          </p:nvSpPr>
          <p:spPr bwMode="auto">
            <a:xfrm>
              <a:off x="5356819" y="3486978"/>
              <a:ext cx="980137" cy="20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837565">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52"/>
          <p:cNvGrpSpPr/>
          <p:nvPr/>
        </p:nvGrpSpPr>
        <p:grpSpPr>
          <a:xfrm>
            <a:off x="10441277" y="2336934"/>
            <a:ext cx="897682" cy="858769"/>
            <a:chOff x="6529128" y="3486978"/>
            <a:chExt cx="980137" cy="937648"/>
          </a:xfrm>
        </p:grpSpPr>
        <p:cxnSp>
          <p:nvCxnSpPr>
            <p:cNvPr id="54" name="Straight Connector 53"/>
            <p:cNvCxnSpPr/>
            <p:nvPr/>
          </p:nvCxnSpPr>
          <p:spPr>
            <a:xfrm>
              <a:off x="7019194" y="3704626"/>
              <a:ext cx="0" cy="720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5" name="Rectangle 1436"/>
            <p:cNvSpPr>
              <a:spLocks noChangeArrowheads="1"/>
            </p:cNvSpPr>
            <p:nvPr/>
          </p:nvSpPr>
          <p:spPr bwMode="auto">
            <a:xfrm>
              <a:off x="6529128" y="3486978"/>
              <a:ext cx="980137" cy="20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837565">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55"/>
          <p:cNvGrpSpPr/>
          <p:nvPr/>
        </p:nvGrpSpPr>
        <p:grpSpPr>
          <a:xfrm>
            <a:off x="9247729" y="2336930"/>
            <a:ext cx="897682" cy="913531"/>
            <a:chOff x="7358538" y="3486978"/>
            <a:chExt cx="980138" cy="997440"/>
          </a:xfrm>
        </p:grpSpPr>
        <p:cxnSp>
          <p:nvCxnSpPr>
            <p:cNvPr id="57" name="Straight Connector 56"/>
            <p:cNvCxnSpPr/>
            <p:nvPr/>
          </p:nvCxnSpPr>
          <p:spPr>
            <a:xfrm>
              <a:off x="7848600" y="3692418"/>
              <a:ext cx="0" cy="792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8" name="Rectangle 1436"/>
            <p:cNvSpPr>
              <a:spLocks noChangeArrowheads="1"/>
            </p:cNvSpPr>
            <p:nvPr/>
          </p:nvSpPr>
          <p:spPr bwMode="auto">
            <a:xfrm>
              <a:off x="7358538" y="3486978"/>
              <a:ext cx="980138" cy="20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837565">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58"/>
          <p:cNvGrpSpPr/>
          <p:nvPr/>
        </p:nvGrpSpPr>
        <p:grpSpPr>
          <a:xfrm>
            <a:off x="1689919" y="5423174"/>
            <a:ext cx="9438124" cy="294598"/>
            <a:chOff x="667890" y="4248150"/>
            <a:chExt cx="7655077" cy="304800"/>
          </a:xfrm>
        </p:grpSpPr>
        <p:cxnSp>
          <p:nvCxnSpPr>
            <p:cNvPr id="60" name="Straight Connector 59"/>
            <p:cNvCxnSpPr/>
            <p:nvPr/>
          </p:nvCxnSpPr>
          <p:spPr>
            <a:xfrm flipH="1">
              <a:off x="667890" y="4552950"/>
              <a:ext cx="7655077" cy="0"/>
            </a:xfrm>
            <a:prstGeom prst="line">
              <a:avLst/>
            </a:prstGeom>
            <a:ln w="6350">
              <a:solidFill>
                <a:schemeClr val="bg1">
                  <a:lumMod val="6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667890" y="4248150"/>
              <a:ext cx="7655077" cy="0"/>
            </a:xfrm>
            <a:prstGeom prst="line">
              <a:avLst/>
            </a:prstGeom>
            <a:ln w="6350">
              <a:solidFill>
                <a:schemeClr val="bg1">
                  <a:lumMod val="6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2138946" y="5502556"/>
            <a:ext cx="8558271" cy="147733"/>
            <a:chOff x="-131473" y="4334808"/>
            <a:chExt cx="9344366" cy="161301"/>
          </a:xfrm>
        </p:grpSpPr>
        <p:grpSp>
          <p:nvGrpSpPr>
            <p:cNvPr id="63" name="Group 62"/>
            <p:cNvGrpSpPr/>
            <p:nvPr/>
          </p:nvGrpSpPr>
          <p:grpSpPr>
            <a:xfrm>
              <a:off x="-131473" y="4334808"/>
              <a:ext cx="976137" cy="161301"/>
              <a:chOff x="-131473" y="4334808"/>
              <a:chExt cx="976137" cy="161301"/>
            </a:xfrm>
          </p:grpSpPr>
          <p:sp>
            <p:nvSpPr>
              <p:cNvPr id="79" name="Oval 78"/>
              <p:cNvSpPr/>
              <p:nvPr/>
            </p:nvSpPr>
            <p:spPr>
              <a:xfrm>
                <a:off x="-131473" y="4340781"/>
                <a:ext cx="141942" cy="141942"/>
              </a:xfrm>
              <a:prstGeom prst="ellipse">
                <a:avLst/>
              </a:prstGeom>
              <a:solidFill>
                <a:schemeClr val="accent1">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1436"/>
              <p:cNvSpPr>
                <a:spLocks noChangeArrowheads="1"/>
              </p:cNvSpPr>
              <p:nvPr/>
            </p:nvSpPr>
            <p:spPr bwMode="auto">
              <a:xfrm>
                <a:off x="60555" y="4334808"/>
                <a:ext cx="784109" cy="1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837565">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4" name="Group 63"/>
            <p:cNvGrpSpPr/>
            <p:nvPr/>
          </p:nvGrpSpPr>
          <p:grpSpPr>
            <a:xfrm>
              <a:off x="1346429" y="4334808"/>
              <a:ext cx="1001464" cy="161301"/>
              <a:chOff x="1862700" y="4334808"/>
              <a:chExt cx="1001464" cy="161301"/>
            </a:xfrm>
          </p:grpSpPr>
          <p:sp>
            <p:nvSpPr>
              <p:cNvPr id="77" name="Oval 76"/>
              <p:cNvSpPr/>
              <p:nvPr/>
            </p:nvSpPr>
            <p:spPr>
              <a:xfrm>
                <a:off x="1862700" y="4340781"/>
                <a:ext cx="141942" cy="141942"/>
              </a:xfrm>
              <a:prstGeom prst="ellipse">
                <a:avLst/>
              </a:prstGeom>
              <a:solidFill>
                <a:schemeClr val="accent2">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Rectangle 1436"/>
              <p:cNvSpPr>
                <a:spLocks noChangeArrowheads="1"/>
              </p:cNvSpPr>
              <p:nvPr/>
            </p:nvSpPr>
            <p:spPr bwMode="auto">
              <a:xfrm>
                <a:off x="2080055" y="4334808"/>
                <a:ext cx="784109" cy="1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837565">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5" name="Group 64"/>
            <p:cNvGrpSpPr/>
            <p:nvPr/>
          </p:nvGrpSpPr>
          <p:grpSpPr>
            <a:xfrm>
              <a:off x="3394826" y="4334808"/>
              <a:ext cx="968577" cy="161301"/>
              <a:chOff x="3764770" y="4334808"/>
              <a:chExt cx="968577" cy="161301"/>
            </a:xfrm>
          </p:grpSpPr>
          <p:sp>
            <p:nvSpPr>
              <p:cNvPr id="75" name="Oval 74"/>
              <p:cNvSpPr/>
              <p:nvPr/>
            </p:nvSpPr>
            <p:spPr>
              <a:xfrm>
                <a:off x="3764770" y="4340781"/>
                <a:ext cx="141942" cy="141942"/>
              </a:xfrm>
              <a:prstGeom prst="ellipse">
                <a:avLst/>
              </a:prstGeom>
              <a:solidFill>
                <a:schemeClr val="accent3">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Rectangle 1436"/>
              <p:cNvSpPr>
                <a:spLocks noChangeArrowheads="1"/>
              </p:cNvSpPr>
              <p:nvPr/>
            </p:nvSpPr>
            <p:spPr bwMode="auto">
              <a:xfrm>
                <a:off x="3949238" y="4334808"/>
                <a:ext cx="784109" cy="1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837565">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6" name="Group 65"/>
            <p:cNvGrpSpPr/>
            <p:nvPr/>
          </p:nvGrpSpPr>
          <p:grpSpPr>
            <a:xfrm>
              <a:off x="4925608" y="4334808"/>
              <a:ext cx="992468" cy="161301"/>
              <a:chOff x="5476983" y="4334808"/>
              <a:chExt cx="992468" cy="161301"/>
            </a:xfrm>
          </p:grpSpPr>
          <p:sp>
            <p:nvSpPr>
              <p:cNvPr id="73" name="Oval 72"/>
              <p:cNvSpPr/>
              <p:nvPr/>
            </p:nvSpPr>
            <p:spPr>
              <a:xfrm>
                <a:off x="5476983" y="4340781"/>
                <a:ext cx="141942" cy="141942"/>
              </a:xfrm>
              <a:prstGeom prst="ellipse">
                <a:avLst/>
              </a:prstGeom>
              <a:solidFill>
                <a:schemeClr val="accent4">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Rectangle 1436"/>
              <p:cNvSpPr>
                <a:spLocks noChangeArrowheads="1"/>
              </p:cNvSpPr>
              <p:nvPr/>
            </p:nvSpPr>
            <p:spPr bwMode="auto">
              <a:xfrm>
                <a:off x="5685342" y="4334808"/>
                <a:ext cx="784109" cy="1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837565">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7" name="Group 66"/>
            <p:cNvGrpSpPr/>
            <p:nvPr/>
          </p:nvGrpSpPr>
          <p:grpSpPr>
            <a:xfrm>
              <a:off x="8239158" y="4334808"/>
              <a:ext cx="973735" cy="161301"/>
              <a:chOff x="8239158" y="4334808"/>
              <a:chExt cx="973735" cy="161301"/>
            </a:xfrm>
          </p:grpSpPr>
          <p:sp>
            <p:nvSpPr>
              <p:cNvPr id="71" name="Oval 70"/>
              <p:cNvSpPr/>
              <p:nvPr/>
            </p:nvSpPr>
            <p:spPr>
              <a:xfrm>
                <a:off x="8239158" y="4340781"/>
                <a:ext cx="141942" cy="141942"/>
              </a:xfrm>
              <a:prstGeom prst="ellipse">
                <a:avLst/>
              </a:prstGeom>
              <a:solidFill>
                <a:schemeClr val="accent6">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Rectangle 1436"/>
              <p:cNvSpPr>
                <a:spLocks noChangeArrowheads="1"/>
              </p:cNvSpPr>
              <p:nvPr/>
            </p:nvSpPr>
            <p:spPr bwMode="auto">
              <a:xfrm>
                <a:off x="8428784" y="4334808"/>
                <a:ext cx="784109" cy="1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837565">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Group 67"/>
            <p:cNvGrpSpPr/>
            <p:nvPr/>
          </p:nvGrpSpPr>
          <p:grpSpPr>
            <a:xfrm>
              <a:off x="6624360" y="4334808"/>
              <a:ext cx="1096927" cy="161301"/>
              <a:chOff x="6954816" y="4334808"/>
              <a:chExt cx="1096927" cy="161301"/>
            </a:xfrm>
          </p:grpSpPr>
          <p:sp>
            <p:nvSpPr>
              <p:cNvPr id="69" name="Oval 68"/>
              <p:cNvSpPr/>
              <p:nvPr/>
            </p:nvSpPr>
            <p:spPr>
              <a:xfrm>
                <a:off x="6954816" y="4340781"/>
                <a:ext cx="141942" cy="141942"/>
              </a:xfrm>
              <a:prstGeom prst="ellipse">
                <a:avLst/>
              </a:prstGeom>
              <a:solidFill>
                <a:schemeClr val="accent5">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Rectangle 1436"/>
              <p:cNvSpPr>
                <a:spLocks noChangeArrowheads="1"/>
              </p:cNvSpPr>
              <p:nvPr/>
            </p:nvSpPr>
            <p:spPr bwMode="auto">
              <a:xfrm>
                <a:off x="7267634" y="4334808"/>
                <a:ext cx="784109" cy="1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837565">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81" name="Freeform 36"/>
          <p:cNvSpPr>
            <a:spLocks noChangeAspect="1" noEditPoints="1"/>
          </p:cNvSpPr>
          <p:nvPr/>
        </p:nvSpPr>
        <p:spPr bwMode="auto">
          <a:xfrm>
            <a:off x="7153333" y="3450803"/>
            <a:ext cx="377268" cy="211414"/>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83748" tIns="41874" rIns="83748" bIns="41874"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6"/>
          <p:cNvSpPr>
            <a:spLocks noChangeAspect="1" noEditPoints="1"/>
          </p:cNvSpPr>
          <p:nvPr/>
        </p:nvSpPr>
        <p:spPr bwMode="auto">
          <a:xfrm>
            <a:off x="2448152" y="3418737"/>
            <a:ext cx="313678" cy="275546"/>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solidFill>
          <a:ln>
            <a:noFill/>
          </a:ln>
        </p:spPr>
        <p:txBody>
          <a:bodyPr vert="horz" wrap="square" lIns="83748" tIns="41874" rIns="83748" bIns="41874"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Freeform 26"/>
          <p:cNvSpPr>
            <a:spLocks noEditPoints="1"/>
          </p:cNvSpPr>
          <p:nvPr/>
        </p:nvSpPr>
        <p:spPr bwMode="auto">
          <a:xfrm>
            <a:off x="4703795" y="3416531"/>
            <a:ext cx="314498" cy="279959"/>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vert="horz" wrap="square" lIns="83748" tIns="41874" rIns="83748" bIns="41874"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16"/>
          <p:cNvSpPr>
            <a:spLocks noEditPoints="1"/>
          </p:cNvSpPr>
          <p:nvPr/>
        </p:nvSpPr>
        <p:spPr bwMode="auto">
          <a:xfrm>
            <a:off x="8743971" y="3407004"/>
            <a:ext cx="298309" cy="299010"/>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chemeClr val="bg1"/>
          </a:solidFill>
          <a:ln>
            <a:noFill/>
          </a:ln>
        </p:spPr>
        <p:txBody>
          <a:bodyPr vert="horz" wrap="square" lIns="83748" tIns="41874" rIns="83748" bIns="41874"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reeform 26"/>
          <p:cNvSpPr>
            <a:spLocks noChangeAspect="1"/>
          </p:cNvSpPr>
          <p:nvPr/>
        </p:nvSpPr>
        <p:spPr bwMode="auto">
          <a:xfrm>
            <a:off x="10788693" y="3442559"/>
            <a:ext cx="241727" cy="227902"/>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83748" tIns="41874" rIns="83748" bIns="41874"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21"/>
          <p:cNvSpPr>
            <a:spLocks noChangeAspect="1" noEditPoints="1"/>
          </p:cNvSpPr>
          <p:nvPr/>
        </p:nvSpPr>
        <p:spPr bwMode="auto">
          <a:xfrm>
            <a:off x="10143031" y="3441110"/>
            <a:ext cx="230801" cy="230801"/>
          </a:xfrm>
          <a:custGeom>
            <a:avLst/>
            <a:gdLst>
              <a:gd name="T0" fmla="*/ 222 w 363"/>
              <a:gd name="T1" fmla="*/ 242 h 372"/>
              <a:gd name="T2" fmla="*/ 348 w 363"/>
              <a:gd name="T3" fmla="*/ 23 h 372"/>
              <a:gd name="T4" fmla="*/ 345 w 363"/>
              <a:gd name="T5" fmla="*/ 18 h 372"/>
              <a:gd name="T6" fmla="*/ 340 w 363"/>
              <a:gd name="T7" fmla="*/ 16 h 372"/>
              <a:gd name="T8" fmla="*/ 127 w 363"/>
              <a:gd name="T9" fmla="*/ 144 h 372"/>
              <a:gd name="T10" fmla="*/ 7 w 363"/>
              <a:gd name="T11" fmla="*/ 246 h 372"/>
              <a:gd name="T12" fmla="*/ 25 w 363"/>
              <a:gd name="T13" fmla="*/ 265 h 372"/>
              <a:gd name="T14" fmla="*/ 68 w 363"/>
              <a:gd name="T15" fmla="*/ 249 h 372"/>
              <a:gd name="T16" fmla="*/ 120 w 363"/>
              <a:gd name="T17" fmla="*/ 302 h 372"/>
              <a:gd name="T18" fmla="*/ 104 w 363"/>
              <a:gd name="T19" fmla="*/ 346 h 372"/>
              <a:gd name="T20" fmla="*/ 123 w 363"/>
              <a:gd name="T21" fmla="*/ 364 h 372"/>
              <a:gd name="T22" fmla="*/ 222 w 363"/>
              <a:gd name="T23" fmla="*/ 242 h 372"/>
              <a:gd name="T24" fmla="*/ 242 w 363"/>
              <a:gd name="T25" fmla="*/ 124 h 372"/>
              <a:gd name="T26" fmla="*/ 242 w 363"/>
              <a:gd name="T27" fmla="*/ 79 h 372"/>
              <a:gd name="T28" fmla="*/ 286 w 363"/>
              <a:gd name="T29" fmla="*/ 79 h 372"/>
              <a:gd name="T30" fmla="*/ 286 w 363"/>
              <a:gd name="T31" fmla="*/ 124 h 372"/>
              <a:gd name="T32" fmla="*/ 242 w 363"/>
              <a:gd name="T33" fmla="*/ 12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372">
                <a:moveTo>
                  <a:pt x="222" y="242"/>
                </a:moveTo>
                <a:cubicBezTo>
                  <a:pt x="222" y="242"/>
                  <a:pt x="363" y="140"/>
                  <a:pt x="348" y="23"/>
                </a:cubicBezTo>
                <a:cubicBezTo>
                  <a:pt x="347" y="21"/>
                  <a:pt x="346" y="19"/>
                  <a:pt x="345" y="18"/>
                </a:cubicBezTo>
                <a:cubicBezTo>
                  <a:pt x="344" y="17"/>
                  <a:pt x="343" y="16"/>
                  <a:pt x="340" y="16"/>
                </a:cubicBezTo>
                <a:cubicBezTo>
                  <a:pt x="226" y="0"/>
                  <a:pt x="127" y="144"/>
                  <a:pt x="127" y="144"/>
                </a:cubicBezTo>
                <a:cubicBezTo>
                  <a:pt x="40" y="134"/>
                  <a:pt x="46" y="151"/>
                  <a:pt x="7" y="246"/>
                </a:cubicBezTo>
                <a:cubicBezTo>
                  <a:pt x="0" y="264"/>
                  <a:pt x="12" y="270"/>
                  <a:pt x="25" y="265"/>
                </a:cubicBezTo>
                <a:cubicBezTo>
                  <a:pt x="39" y="260"/>
                  <a:pt x="68" y="249"/>
                  <a:pt x="68" y="249"/>
                </a:cubicBezTo>
                <a:cubicBezTo>
                  <a:pt x="120" y="302"/>
                  <a:pt x="120" y="302"/>
                  <a:pt x="120" y="302"/>
                </a:cubicBezTo>
                <a:cubicBezTo>
                  <a:pt x="120" y="302"/>
                  <a:pt x="109" y="332"/>
                  <a:pt x="104" y="346"/>
                </a:cubicBezTo>
                <a:cubicBezTo>
                  <a:pt x="99" y="359"/>
                  <a:pt x="105" y="372"/>
                  <a:pt x="123" y="364"/>
                </a:cubicBezTo>
                <a:cubicBezTo>
                  <a:pt x="215" y="324"/>
                  <a:pt x="232" y="330"/>
                  <a:pt x="222" y="242"/>
                </a:cubicBezTo>
                <a:close/>
                <a:moveTo>
                  <a:pt x="242" y="124"/>
                </a:moveTo>
                <a:cubicBezTo>
                  <a:pt x="230" y="111"/>
                  <a:pt x="230" y="91"/>
                  <a:pt x="242" y="79"/>
                </a:cubicBezTo>
                <a:cubicBezTo>
                  <a:pt x="254" y="67"/>
                  <a:pt x="274" y="67"/>
                  <a:pt x="286" y="79"/>
                </a:cubicBezTo>
                <a:cubicBezTo>
                  <a:pt x="297" y="91"/>
                  <a:pt x="297" y="111"/>
                  <a:pt x="286" y="124"/>
                </a:cubicBezTo>
                <a:cubicBezTo>
                  <a:pt x="274" y="136"/>
                  <a:pt x="254" y="136"/>
                  <a:pt x="242" y="124"/>
                </a:cubicBezTo>
                <a:close/>
              </a:path>
            </a:pathLst>
          </a:custGeom>
          <a:solidFill>
            <a:schemeClr val="bg1"/>
          </a:solidFill>
          <a:ln>
            <a:noFill/>
          </a:ln>
        </p:spPr>
        <p:txBody>
          <a:bodyPr vert="horz" wrap="square" lIns="83748" tIns="41874" rIns="83748" bIns="41874" numCol="1" anchor="t" anchorCtr="0" compatLnSpc="1"/>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7" name="组合 86"/>
          <p:cNvGrpSpPr/>
          <p:nvPr/>
        </p:nvGrpSpPr>
        <p:grpSpPr>
          <a:xfrm>
            <a:off x="534788" y="481866"/>
            <a:ext cx="11789175" cy="447739"/>
            <a:chOff x="1069575" y="481866"/>
            <a:chExt cx="11789175" cy="447739"/>
          </a:xfrm>
        </p:grpSpPr>
        <p:sp>
          <p:nvSpPr>
            <p:cNvPr id="88" name="TextBox 8"/>
            <p:cNvSpPr txBox="1"/>
            <p:nvPr/>
          </p:nvSpPr>
          <p:spPr>
            <a:xfrm>
              <a:off x="1069575" y="481866"/>
              <a:ext cx="2311176" cy="447739"/>
            </a:xfrm>
            <a:prstGeom prst="rect">
              <a:avLst/>
            </a:prstGeom>
            <a:noFill/>
          </p:spPr>
          <p:txBody>
            <a:bodyPr wrap="square" lIns="0" tIns="0" rIns="0" bIns="0" rtlCol="0" anchor="ctr">
              <a:spAutoFit/>
            </a:bodyPr>
            <a:lstStyle/>
            <a:p>
              <a:r>
                <a:rPr lang="zh-CN" altLang="en-US" sz="2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TextBox 8"/>
            <p:cNvSpPr txBox="1"/>
            <p:nvPr/>
          </p:nvSpPr>
          <p:spPr>
            <a:xfrm>
              <a:off x="10547574" y="684128"/>
              <a:ext cx="2311176" cy="169277"/>
            </a:xfrm>
            <a:prstGeom prst="rect">
              <a:avLst/>
            </a:prstGeom>
            <a:noFill/>
          </p:spPr>
          <p:txBody>
            <a:bodyPr wrap="square" lIns="0" tIns="0" rIns="0" bIns="0" rtlCol="0" anchor="ctr">
              <a:spAutoFit/>
            </a:bodyPr>
            <a:lstStyle/>
            <a:p>
              <a:r>
                <a:rPr lang="en-US" altLang="zh-CN" sz="11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ppt_w</p:attrName>
                                        </p:attrNameLst>
                                      </p:cBhvr>
                                      <p:tavLst>
                                        <p:tav tm="0">
                                          <p:val>
                                            <p:fltVal val="0"/>
                                          </p:val>
                                        </p:tav>
                                        <p:tav tm="100000">
                                          <p:val>
                                            <p:strVal val="#ppt_w"/>
                                          </p:val>
                                        </p:tav>
                                      </p:tavLst>
                                    </p:anim>
                                    <p:anim calcmode="lin" valueType="num">
                                      <p:cBhvr>
                                        <p:cTn id="62" dur="500" fill="hold"/>
                                        <p:tgtEl>
                                          <p:spTgt spid="8"/>
                                        </p:tgtEl>
                                        <p:attrNameLst>
                                          <p:attrName>ppt_h</p:attrName>
                                        </p:attrNameLst>
                                      </p:cBhvr>
                                      <p:tavLst>
                                        <p:tav tm="0">
                                          <p:val>
                                            <p:fltVal val="0"/>
                                          </p:val>
                                        </p:tav>
                                        <p:tav tm="100000">
                                          <p:val>
                                            <p:strVal val="#ppt_h"/>
                                          </p:val>
                                        </p:tav>
                                      </p:tavLst>
                                    </p:anim>
                                    <p:animEffect transition="in" filter="fade">
                                      <p:cBhvr>
                                        <p:cTn id="63" dur="500"/>
                                        <p:tgtEl>
                                          <p:spTgt spid="8"/>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animEffect transition="in" filter="fade">
                                      <p:cBhvr>
                                        <p:cTn id="81" dur="500"/>
                                        <p:tgtEl>
                                          <p:spTgt spid="17"/>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500" fill="hold"/>
                                        <p:tgtEl>
                                          <p:spTgt spid="16"/>
                                        </p:tgtEl>
                                        <p:attrNameLst>
                                          <p:attrName>ppt_w</p:attrName>
                                        </p:attrNameLst>
                                      </p:cBhvr>
                                      <p:tavLst>
                                        <p:tav tm="0">
                                          <p:val>
                                            <p:fltVal val="0"/>
                                          </p:val>
                                        </p:tav>
                                        <p:tav tm="100000">
                                          <p:val>
                                            <p:strVal val="#ppt_w"/>
                                          </p:val>
                                        </p:tav>
                                      </p:tavLst>
                                    </p:anim>
                                    <p:anim calcmode="lin" valueType="num">
                                      <p:cBhvr>
                                        <p:cTn id="86" dur="500" fill="hold"/>
                                        <p:tgtEl>
                                          <p:spTgt spid="16"/>
                                        </p:tgtEl>
                                        <p:attrNameLst>
                                          <p:attrName>ppt_h</p:attrName>
                                        </p:attrNameLst>
                                      </p:cBhvr>
                                      <p:tavLst>
                                        <p:tav tm="0">
                                          <p:val>
                                            <p:fltVal val="0"/>
                                          </p:val>
                                        </p:tav>
                                        <p:tav tm="100000">
                                          <p:val>
                                            <p:strVal val="#ppt_h"/>
                                          </p:val>
                                        </p:tav>
                                      </p:tavLst>
                                    </p:anim>
                                    <p:animEffect transition="in" filter="fade">
                                      <p:cBhvr>
                                        <p:cTn id="87" dur="500"/>
                                        <p:tgtEl>
                                          <p:spTgt spid="16"/>
                                        </p:tgtEl>
                                      </p:cBhvr>
                                    </p:animEffect>
                                  </p:childTnLst>
                                </p:cTn>
                              </p:par>
                              <p:par>
                                <p:cTn id="88" presetID="53" presetClass="entr" presetSubtype="16" fill="hold" grpId="0" nodeType="withEffect">
                                  <p:stCondLst>
                                    <p:cond delay="500"/>
                                  </p:stCondLst>
                                  <p:childTnLst>
                                    <p:set>
                                      <p:cBhvr>
                                        <p:cTn id="89" dur="1" fill="hold">
                                          <p:stCondLst>
                                            <p:cond delay="0"/>
                                          </p:stCondLst>
                                        </p:cTn>
                                        <p:tgtEl>
                                          <p:spTgt spid="82"/>
                                        </p:tgtEl>
                                        <p:attrNameLst>
                                          <p:attrName>style.visibility</p:attrName>
                                        </p:attrNameLst>
                                      </p:cBhvr>
                                      <p:to>
                                        <p:strVal val="visible"/>
                                      </p:to>
                                    </p:set>
                                    <p:anim calcmode="lin" valueType="num">
                                      <p:cBhvr>
                                        <p:cTn id="90" dur="1000" fill="hold"/>
                                        <p:tgtEl>
                                          <p:spTgt spid="82"/>
                                        </p:tgtEl>
                                        <p:attrNameLst>
                                          <p:attrName>ppt_w</p:attrName>
                                        </p:attrNameLst>
                                      </p:cBhvr>
                                      <p:tavLst>
                                        <p:tav tm="0">
                                          <p:val>
                                            <p:fltVal val="0"/>
                                          </p:val>
                                        </p:tav>
                                        <p:tav tm="100000">
                                          <p:val>
                                            <p:strVal val="#ppt_w"/>
                                          </p:val>
                                        </p:tav>
                                      </p:tavLst>
                                    </p:anim>
                                    <p:anim calcmode="lin" valueType="num">
                                      <p:cBhvr>
                                        <p:cTn id="91" dur="1000" fill="hold"/>
                                        <p:tgtEl>
                                          <p:spTgt spid="82"/>
                                        </p:tgtEl>
                                        <p:attrNameLst>
                                          <p:attrName>ppt_h</p:attrName>
                                        </p:attrNameLst>
                                      </p:cBhvr>
                                      <p:tavLst>
                                        <p:tav tm="0">
                                          <p:val>
                                            <p:fltVal val="0"/>
                                          </p:val>
                                        </p:tav>
                                        <p:tav tm="100000">
                                          <p:val>
                                            <p:strVal val="#ppt_h"/>
                                          </p:val>
                                        </p:tav>
                                      </p:tavLst>
                                    </p:anim>
                                    <p:animEffect transition="in" filter="fade">
                                      <p:cBhvr>
                                        <p:cTn id="92" dur="1000"/>
                                        <p:tgtEl>
                                          <p:spTgt spid="82"/>
                                        </p:tgtEl>
                                      </p:cBhvr>
                                    </p:animEffect>
                                  </p:childTnLst>
                                </p:cTn>
                              </p:par>
                              <p:par>
                                <p:cTn id="93" presetID="53" presetClass="entr" presetSubtype="16" fill="hold" grpId="0" nodeType="withEffect">
                                  <p:stCondLst>
                                    <p:cond delay="500"/>
                                  </p:stCondLst>
                                  <p:childTnLst>
                                    <p:set>
                                      <p:cBhvr>
                                        <p:cTn id="94" dur="1" fill="hold">
                                          <p:stCondLst>
                                            <p:cond delay="0"/>
                                          </p:stCondLst>
                                        </p:cTn>
                                        <p:tgtEl>
                                          <p:spTgt spid="83"/>
                                        </p:tgtEl>
                                        <p:attrNameLst>
                                          <p:attrName>style.visibility</p:attrName>
                                        </p:attrNameLst>
                                      </p:cBhvr>
                                      <p:to>
                                        <p:strVal val="visible"/>
                                      </p:to>
                                    </p:set>
                                    <p:anim calcmode="lin" valueType="num">
                                      <p:cBhvr>
                                        <p:cTn id="95" dur="1000" fill="hold"/>
                                        <p:tgtEl>
                                          <p:spTgt spid="83"/>
                                        </p:tgtEl>
                                        <p:attrNameLst>
                                          <p:attrName>ppt_w</p:attrName>
                                        </p:attrNameLst>
                                      </p:cBhvr>
                                      <p:tavLst>
                                        <p:tav tm="0">
                                          <p:val>
                                            <p:fltVal val="0"/>
                                          </p:val>
                                        </p:tav>
                                        <p:tav tm="100000">
                                          <p:val>
                                            <p:strVal val="#ppt_w"/>
                                          </p:val>
                                        </p:tav>
                                      </p:tavLst>
                                    </p:anim>
                                    <p:anim calcmode="lin" valueType="num">
                                      <p:cBhvr>
                                        <p:cTn id="96" dur="1000" fill="hold"/>
                                        <p:tgtEl>
                                          <p:spTgt spid="83"/>
                                        </p:tgtEl>
                                        <p:attrNameLst>
                                          <p:attrName>ppt_h</p:attrName>
                                        </p:attrNameLst>
                                      </p:cBhvr>
                                      <p:tavLst>
                                        <p:tav tm="0">
                                          <p:val>
                                            <p:fltVal val="0"/>
                                          </p:val>
                                        </p:tav>
                                        <p:tav tm="100000">
                                          <p:val>
                                            <p:strVal val="#ppt_h"/>
                                          </p:val>
                                        </p:tav>
                                      </p:tavLst>
                                    </p:anim>
                                    <p:animEffect transition="in" filter="fade">
                                      <p:cBhvr>
                                        <p:cTn id="97" dur="1000"/>
                                        <p:tgtEl>
                                          <p:spTgt spid="83"/>
                                        </p:tgtEl>
                                      </p:cBhvr>
                                    </p:animEffect>
                                  </p:childTnLst>
                                </p:cTn>
                              </p:par>
                              <p:par>
                                <p:cTn id="98" presetID="53" presetClass="entr" presetSubtype="16" fill="hold" grpId="0" nodeType="withEffect">
                                  <p:stCondLst>
                                    <p:cond delay="500"/>
                                  </p:stCondLst>
                                  <p:childTnLst>
                                    <p:set>
                                      <p:cBhvr>
                                        <p:cTn id="99" dur="1" fill="hold">
                                          <p:stCondLst>
                                            <p:cond delay="0"/>
                                          </p:stCondLst>
                                        </p:cTn>
                                        <p:tgtEl>
                                          <p:spTgt spid="81"/>
                                        </p:tgtEl>
                                        <p:attrNameLst>
                                          <p:attrName>style.visibility</p:attrName>
                                        </p:attrNameLst>
                                      </p:cBhvr>
                                      <p:to>
                                        <p:strVal val="visible"/>
                                      </p:to>
                                    </p:set>
                                    <p:anim calcmode="lin" valueType="num">
                                      <p:cBhvr>
                                        <p:cTn id="100" dur="1000" fill="hold"/>
                                        <p:tgtEl>
                                          <p:spTgt spid="81"/>
                                        </p:tgtEl>
                                        <p:attrNameLst>
                                          <p:attrName>ppt_w</p:attrName>
                                        </p:attrNameLst>
                                      </p:cBhvr>
                                      <p:tavLst>
                                        <p:tav tm="0">
                                          <p:val>
                                            <p:fltVal val="0"/>
                                          </p:val>
                                        </p:tav>
                                        <p:tav tm="100000">
                                          <p:val>
                                            <p:strVal val="#ppt_w"/>
                                          </p:val>
                                        </p:tav>
                                      </p:tavLst>
                                    </p:anim>
                                    <p:anim calcmode="lin" valueType="num">
                                      <p:cBhvr>
                                        <p:cTn id="101" dur="1000" fill="hold"/>
                                        <p:tgtEl>
                                          <p:spTgt spid="81"/>
                                        </p:tgtEl>
                                        <p:attrNameLst>
                                          <p:attrName>ppt_h</p:attrName>
                                        </p:attrNameLst>
                                      </p:cBhvr>
                                      <p:tavLst>
                                        <p:tav tm="0">
                                          <p:val>
                                            <p:fltVal val="0"/>
                                          </p:val>
                                        </p:tav>
                                        <p:tav tm="100000">
                                          <p:val>
                                            <p:strVal val="#ppt_h"/>
                                          </p:val>
                                        </p:tav>
                                      </p:tavLst>
                                    </p:anim>
                                    <p:animEffect transition="in" filter="fade">
                                      <p:cBhvr>
                                        <p:cTn id="102" dur="1000"/>
                                        <p:tgtEl>
                                          <p:spTgt spid="81"/>
                                        </p:tgtEl>
                                      </p:cBhvr>
                                    </p:animEffect>
                                  </p:childTnLst>
                                </p:cTn>
                              </p:par>
                              <p:par>
                                <p:cTn id="103" presetID="53" presetClass="entr" presetSubtype="16" fill="hold" grpId="0" nodeType="withEffect">
                                  <p:stCondLst>
                                    <p:cond delay="500"/>
                                  </p:stCondLst>
                                  <p:childTnLst>
                                    <p:set>
                                      <p:cBhvr>
                                        <p:cTn id="104" dur="1" fill="hold">
                                          <p:stCondLst>
                                            <p:cond delay="0"/>
                                          </p:stCondLst>
                                        </p:cTn>
                                        <p:tgtEl>
                                          <p:spTgt spid="84"/>
                                        </p:tgtEl>
                                        <p:attrNameLst>
                                          <p:attrName>style.visibility</p:attrName>
                                        </p:attrNameLst>
                                      </p:cBhvr>
                                      <p:to>
                                        <p:strVal val="visible"/>
                                      </p:to>
                                    </p:set>
                                    <p:anim calcmode="lin" valueType="num">
                                      <p:cBhvr>
                                        <p:cTn id="105" dur="1000" fill="hold"/>
                                        <p:tgtEl>
                                          <p:spTgt spid="84"/>
                                        </p:tgtEl>
                                        <p:attrNameLst>
                                          <p:attrName>ppt_w</p:attrName>
                                        </p:attrNameLst>
                                      </p:cBhvr>
                                      <p:tavLst>
                                        <p:tav tm="0">
                                          <p:val>
                                            <p:fltVal val="0"/>
                                          </p:val>
                                        </p:tav>
                                        <p:tav tm="100000">
                                          <p:val>
                                            <p:strVal val="#ppt_w"/>
                                          </p:val>
                                        </p:tav>
                                      </p:tavLst>
                                    </p:anim>
                                    <p:anim calcmode="lin" valueType="num">
                                      <p:cBhvr>
                                        <p:cTn id="106" dur="1000" fill="hold"/>
                                        <p:tgtEl>
                                          <p:spTgt spid="84"/>
                                        </p:tgtEl>
                                        <p:attrNameLst>
                                          <p:attrName>ppt_h</p:attrName>
                                        </p:attrNameLst>
                                      </p:cBhvr>
                                      <p:tavLst>
                                        <p:tav tm="0">
                                          <p:val>
                                            <p:fltVal val="0"/>
                                          </p:val>
                                        </p:tav>
                                        <p:tav tm="100000">
                                          <p:val>
                                            <p:strVal val="#ppt_h"/>
                                          </p:val>
                                        </p:tav>
                                      </p:tavLst>
                                    </p:anim>
                                    <p:animEffect transition="in" filter="fade">
                                      <p:cBhvr>
                                        <p:cTn id="107" dur="1000"/>
                                        <p:tgtEl>
                                          <p:spTgt spid="84"/>
                                        </p:tgtEl>
                                      </p:cBhvr>
                                    </p:animEffect>
                                  </p:childTnLst>
                                </p:cTn>
                              </p:par>
                              <p:par>
                                <p:cTn id="108" presetID="53" presetClass="entr" presetSubtype="16" fill="hold" grpId="0" nodeType="withEffect">
                                  <p:stCondLst>
                                    <p:cond delay="500"/>
                                  </p:stCondLst>
                                  <p:childTnLst>
                                    <p:set>
                                      <p:cBhvr>
                                        <p:cTn id="109" dur="1" fill="hold">
                                          <p:stCondLst>
                                            <p:cond delay="0"/>
                                          </p:stCondLst>
                                        </p:cTn>
                                        <p:tgtEl>
                                          <p:spTgt spid="85"/>
                                        </p:tgtEl>
                                        <p:attrNameLst>
                                          <p:attrName>style.visibility</p:attrName>
                                        </p:attrNameLst>
                                      </p:cBhvr>
                                      <p:to>
                                        <p:strVal val="visible"/>
                                      </p:to>
                                    </p:set>
                                    <p:anim calcmode="lin" valueType="num">
                                      <p:cBhvr>
                                        <p:cTn id="110" dur="1000" fill="hold"/>
                                        <p:tgtEl>
                                          <p:spTgt spid="85"/>
                                        </p:tgtEl>
                                        <p:attrNameLst>
                                          <p:attrName>ppt_w</p:attrName>
                                        </p:attrNameLst>
                                      </p:cBhvr>
                                      <p:tavLst>
                                        <p:tav tm="0">
                                          <p:val>
                                            <p:fltVal val="0"/>
                                          </p:val>
                                        </p:tav>
                                        <p:tav tm="100000">
                                          <p:val>
                                            <p:strVal val="#ppt_w"/>
                                          </p:val>
                                        </p:tav>
                                      </p:tavLst>
                                    </p:anim>
                                    <p:anim calcmode="lin" valueType="num">
                                      <p:cBhvr>
                                        <p:cTn id="111" dur="1000" fill="hold"/>
                                        <p:tgtEl>
                                          <p:spTgt spid="85"/>
                                        </p:tgtEl>
                                        <p:attrNameLst>
                                          <p:attrName>ppt_h</p:attrName>
                                        </p:attrNameLst>
                                      </p:cBhvr>
                                      <p:tavLst>
                                        <p:tav tm="0">
                                          <p:val>
                                            <p:fltVal val="0"/>
                                          </p:val>
                                        </p:tav>
                                        <p:tav tm="100000">
                                          <p:val>
                                            <p:strVal val="#ppt_h"/>
                                          </p:val>
                                        </p:tav>
                                      </p:tavLst>
                                    </p:anim>
                                    <p:animEffect transition="in" filter="fade">
                                      <p:cBhvr>
                                        <p:cTn id="112" dur="1000"/>
                                        <p:tgtEl>
                                          <p:spTgt spid="85"/>
                                        </p:tgtEl>
                                      </p:cBhvr>
                                    </p:animEffect>
                                  </p:childTnLst>
                                </p:cTn>
                              </p:par>
                              <p:par>
                                <p:cTn id="113" presetID="53" presetClass="entr" presetSubtype="16" fill="hold" grpId="0" nodeType="withEffect">
                                  <p:stCondLst>
                                    <p:cond delay="500"/>
                                  </p:stCondLst>
                                  <p:childTnLst>
                                    <p:set>
                                      <p:cBhvr>
                                        <p:cTn id="114" dur="1" fill="hold">
                                          <p:stCondLst>
                                            <p:cond delay="0"/>
                                          </p:stCondLst>
                                        </p:cTn>
                                        <p:tgtEl>
                                          <p:spTgt spid="86"/>
                                        </p:tgtEl>
                                        <p:attrNameLst>
                                          <p:attrName>style.visibility</p:attrName>
                                        </p:attrNameLst>
                                      </p:cBhvr>
                                      <p:to>
                                        <p:strVal val="visible"/>
                                      </p:to>
                                    </p:set>
                                    <p:anim calcmode="lin" valueType="num">
                                      <p:cBhvr>
                                        <p:cTn id="115" dur="1000" fill="hold"/>
                                        <p:tgtEl>
                                          <p:spTgt spid="86"/>
                                        </p:tgtEl>
                                        <p:attrNameLst>
                                          <p:attrName>ppt_w</p:attrName>
                                        </p:attrNameLst>
                                      </p:cBhvr>
                                      <p:tavLst>
                                        <p:tav tm="0">
                                          <p:val>
                                            <p:fltVal val="0"/>
                                          </p:val>
                                        </p:tav>
                                        <p:tav tm="100000">
                                          <p:val>
                                            <p:strVal val="#ppt_w"/>
                                          </p:val>
                                        </p:tav>
                                      </p:tavLst>
                                    </p:anim>
                                    <p:anim calcmode="lin" valueType="num">
                                      <p:cBhvr>
                                        <p:cTn id="116" dur="1000" fill="hold"/>
                                        <p:tgtEl>
                                          <p:spTgt spid="86"/>
                                        </p:tgtEl>
                                        <p:attrNameLst>
                                          <p:attrName>ppt_h</p:attrName>
                                        </p:attrNameLst>
                                      </p:cBhvr>
                                      <p:tavLst>
                                        <p:tav tm="0">
                                          <p:val>
                                            <p:fltVal val="0"/>
                                          </p:val>
                                        </p:tav>
                                        <p:tav tm="100000">
                                          <p:val>
                                            <p:strVal val="#ppt_h"/>
                                          </p:val>
                                        </p:tav>
                                      </p:tavLst>
                                    </p:anim>
                                    <p:animEffect transition="in" filter="fade">
                                      <p:cBhvr>
                                        <p:cTn id="117" dur="1000"/>
                                        <p:tgtEl>
                                          <p:spTgt spid="86"/>
                                        </p:tgtEl>
                                      </p:cBhvr>
                                    </p:animEffect>
                                  </p:childTnLst>
                                </p:cTn>
                              </p:par>
                            </p:childTnLst>
                          </p:cTn>
                        </p:par>
                        <p:par>
                          <p:cTn id="118" fill="hold">
                            <p:stCondLst>
                              <p:cond delay="7000"/>
                            </p:stCondLst>
                            <p:childTnLst>
                              <p:par>
                                <p:cTn id="119" presetID="22" presetClass="entr" presetSubtype="4" fill="hold" nodeType="after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wipe(down)">
                                      <p:cBhvr>
                                        <p:cTn id="121" dur="500"/>
                                        <p:tgtEl>
                                          <p:spTgt spid="41"/>
                                        </p:tgtEl>
                                      </p:cBhvr>
                                    </p:animEffect>
                                  </p:childTnLst>
                                </p:cTn>
                              </p:par>
                            </p:childTnLst>
                          </p:cTn>
                        </p:par>
                        <p:par>
                          <p:cTn id="122" fill="hold">
                            <p:stCondLst>
                              <p:cond delay="7500"/>
                            </p:stCondLst>
                            <p:childTnLst>
                              <p:par>
                                <p:cTn id="123" presetID="22" presetClass="entr" presetSubtype="1" fill="hold" nodeType="after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wipe(up)">
                                      <p:cBhvr>
                                        <p:cTn id="125" dur="500"/>
                                        <p:tgtEl>
                                          <p:spTgt spid="20"/>
                                        </p:tgtEl>
                                      </p:cBhvr>
                                    </p:animEffect>
                                  </p:childTnLst>
                                </p:cTn>
                              </p:par>
                            </p:childTnLst>
                          </p:cTn>
                        </p:par>
                        <p:par>
                          <p:cTn id="126" fill="hold">
                            <p:stCondLst>
                              <p:cond delay="8000"/>
                            </p:stCondLst>
                            <p:childTnLst>
                              <p:par>
                                <p:cTn id="127" presetID="22" presetClass="entr" presetSubtype="4" fill="hold" nodeType="afterEffect">
                                  <p:stCondLst>
                                    <p:cond delay="0"/>
                                  </p:stCondLst>
                                  <p:childTnLst>
                                    <p:set>
                                      <p:cBhvr>
                                        <p:cTn id="128" dur="1" fill="hold">
                                          <p:stCondLst>
                                            <p:cond delay="0"/>
                                          </p:stCondLst>
                                        </p:cTn>
                                        <p:tgtEl>
                                          <p:spTgt spid="23"/>
                                        </p:tgtEl>
                                        <p:attrNameLst>
                                          <p:attrName>style.visibility</p:attrName>
                                        </p:attrNameLst>
                                      </p:cBhvr>
                                      <p:to>
                                        <p:strVal val="visible"/>
                                      </p:to>
                                    </p:set>
                                    <p:animEffect transition="in" filter="wipe(down)">
                                      <p:cBhvr>
                                        <p:cTn id="129" dur="500"/>
                                        <p:tgtEl>
                                          <p:spTgt spid="23"/>
                                        </p:tgtEl>
                                      </p:cBhvr>
                                    </p:animEffect>
                                  </p:childTnLst>
                                </p:cTn>
                              </p:par>
                            </p:childTnLst>
                          </p:cTn>
                        </p:par>
                        <p:par>
                          <p:cTn id="130" fill="hold">
                            <p:stCondLst>
                              <p:cond delay="8500"/>
                            </p:stCondLst>
                            <p:childTnLst>
                              <p:par>
                                <p:cTn id="131" presetID="22" presetClass="entr" presetSubtype="1" fill="hold" nodeType="afterEffect">
                                  <p:stCondLst>
                                    <p:cond delay="0"/>
                                  </p:stCondLst>
                                  <p:childTnLst>
                                    <p:set>
                                      <p:cBhvr>
                                        <p:cTn id="132" dur="1" fill="hold">
                                          <p:stCondLst>
                                            <p:cond delay="0"/>
                                          </p:stCondLst>
                                        </p:cTn>
                                        <p:tgtEl>
                                          <p:spTgt spid="29"/>
                                        </p:tgtEl>
                                        <p:attrNameLst>
                                          <p:attrName>style.visibility</p:attrName>
                                        </p:attrNameLst>
                                      </p:cBhvr>
                                      <p:to>
                                        <p:strVal val="visible"/>
                                      </p:to>
                                    </p:set>
                                    <p:animEffect transition="in" filter="wipe(up)">
                                      <p:cBhvr>
                                        <p:cTn id="133" dur="500"/>
                                        <p:tgtEl>
                                          <p:spTgt spid="29"/>
                                        </p:tgtEl>
                                      </p:cBhvr>
                                    </p:animEffect>
                                  </p:childTnLst>
                                </p:cTn>
                              </p:par>
                            </p:childTnLst>
                          </p:cTn>
                        </p:par>
                        <p:par>
                          <p:cTn id="134" fill="hold">
                            <p:stCondLst>
                              <p:cond delay="9000"/>
                            </p:stCondLst>
                            <p:childTnLst>
                              <p:par>
                                <p:cTn id="135" presetID="22" presetClass="entr" presetSubtype="4" fill="hold"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down)">
                                      <p:cBhvr>
                                        <p:cTn id="137" dur="500"/>
                                        <p:tgtEl>
                                          <p:spTgt spid="26"/>
                                        </p:tgtEl>
                                      </p:cBhvr>
                                    </p:animEffect>
                                  </p:childTnLst>
                                </p:cTn>
                              </p:par>
                            </p:childTnLst>
                          </p:cTn>
                        </p:par>
                        <p:par>
                          <p:cTn id="138" fill="hold">
                            <p:stCondLst>
                              <p:cond delay="9500"/>
                            </p:stCondLst>
                            <p:childTnLst>
                              <p:par>
                                <p:cTn id="139" presetID="22" presetClass="entr" presetSubtype="1" fill="hold" nodeType="afterEffect">
                                  <p:stCondLst>
                                    <p:cond delay="0"/>
                                  </p:stCondLst>
                                  <p:childTnLst>
                                    <p:set>
                                      <p:cBhvr>
                                        <p:cTn id="140" dur="1" fill="hold">
                                          <p:stCondLst>
                                            <p:cond delay="0"/>
                                          </p:stCondLst>
                                        </p:cTn>
                                        <p:tgtEl>
                                          <p:spTgt spid="44"/>
                                        </p:tgtEl>
                                        <p:attrNameLst>
                                          <p:attrName>style.visibility</p:attrName>
                                        </p:attrNameLst>
                                      </p:cBhvr>
                                      <p:to>
                                        <p:strVal val="visible"/>
                                      </p:to>
                                    </p:set>
                                    <p:animEffect transition="in" filter="wipe(up)">
                                      <p:cBhvr>
                                        <p:cTn id="141" dur="500"/>
                                        <p:tgtEl>
                                          <p:spTgt spid="44"/>
                                        </p:tgtEl>
                                      </p:cBhvr>
                                    </p:animEffect>
                                  </p:childTnLst>
                                </p:cTn>
                              </p:par>
                            </p:childTnLst>
                          </p:cTn>
                        </p:par>
                        <p:par>
                          <p:cTn id="142" fill="hold">
                            <p:stCondLst>
                              <p:cond delay="10000"/>
                            </p:stCondLst>
                            <p:childTnLst>
                              <p:par>
                                <p:cTn id="143" presetID="22" presetClass="entr" presetSubtype="4" fill="hold" nodeType="afterEffect">
                                  <p:stCondLst>
                                    <p:cond delay="0"/>
                                  </p:stCondLst>
                                  <p:childTnLst>
                                    <p:set>
                                      <p:cBhvr>
                                        <p:cTn id="144" dur="1" fill="hold">
                                          <p:stCondLst>
                                            <p:cond delay="0"/>
                                          </p:stCondLst>
                                        </p:cTn>
                                        <p:tgtEl>
                                          <p:spTgt spid="32"/>
                                        </p:tgtEl>
                                        <p:attrNameLst>
                                          <p:attrName>style.visibility</p:attrName>
                                        </p:attrNameLst>
                                      </p:cBhvr>
                                      <p:to>
                                        <p:strVal val="visible"/>
                                      </p:to>
                                    </p:set>
                                    <p:animEffect transition="in" filter="wipe(down)">
                                      <p:cBhvr>
                                        <p:cTn id="145" dur="500"/>
                                        <p:tgtEl>
                                          <p:spTgt spid="32"/>
                                        </p:tgtEl>
                                      </p:cBhvr>
                                    </p:animEffect>
                                  </p:childTnLst>
                                </p:cTn>
                              </p:par>
                            </p:childTnLst>
                          </p:cTn>
                        </p:par>
                        <p:par>
                          <p:cTn id="146" fill="hold">
                            <p:stCondLst>
                              <p:cond delay="10500"/>
                            </p:stCondLst>
                            <p:childTnLst>
                              <p:par>
                                <p:cTn id="147" presetID="22" presetClass="entr" presetSubtype="1" fill="hold" nodeType="afterEffect">
                                  <p:stCondLst>
                                    <p:cond delay="0"/>
                                  </p:stCondLst>
                                  <p:childTnLst>
                                    <p:set>
                                      <p:cBhvr>
                                        <p:cTn id="148" dur="1" fill="hold">
                                          <p:stCondLst>
                                            <p:cond delay="0"/>
                                          </p:stCondLst>
                                        </p:cTn>
                                        <p:tgtEl>
                                          <p:spTgt spid="35"/>
                                        </p:tgtEl>
                                        <p:attrNameLst>
                                          <p:attrName>style.visibility</p:attrName>
                                        </p:attrNameLst>
                                      </p:cBhvr>
                                      <p:to>
                                        <p:strVal val="visible"/>
                                      </p:to>
                                    </p:set>
                                    <p:animEffect transition="in" filter="wipe(up)">
                                      <p:cBhvr>
                                        <p:cTn id="149" dur="500"/>
                                        <p:tgtEl>
                                          <p:spTgt spid="35"/>
                                        </p:tgtEl>
                                      </p:cBhvr>
                                    </p:animEffect>
                                  </p:childTnLst>
                                </p:cTn>
                              </p:par>
                            </p:childTnLst>
                          </p:cTn>
                        </p:par>
                        <p:par>
                          <p:cTn id="150" fill="hold">
                            <p:stCondLst>
                              <p:cond delay="11000"/>
                            </p:stCondLst>
                            <p:childTnLst>
                              <p:par>
                                <p:cTn id="151" presetID="22" presetClass="entr" presetSubtype="4" fill="hold" nodeType="afterEffect">
                                  <p:stCondLst>
                                    <p:cond delay="0"/>
                                  </p:stCondLst>
                                  <p:childTnLst>
                                    <p:set>
                                      <p:cBhvr>
                                        <p:cTn id="152" dur="1" fill="hold">
                                          <p:stCondLst>
                                            <p:cond delay="0"/>
                                          </p:stCondLst>
                                        </p:cTn>
                                        <p:tgtEl>
                                          <p:spTgt spid="47"/>
                                        </p:tgtEl>
                                        <p:attrNameLst>
                                          <p:attrName>style.visibility</p:attrName>
                                        </p:attrNameLst>
                                      </p:cBhvr>
                                      <p:to>
                                        <p:strVal val="visible"/>
                                      </p:to>
                                    </p:set>
                                    <p:animEffect transition="in" filter="wipe(down)">
                                      <p:cBhvr>
                                        <p:cTn id="153" dur="500"/>
                                        <p:tgtEl>
                                          <p:spTgt spid="47"/>
                                        </p:tgtEl>
                                      </p:cBhvr>
                                    </p:animEffect>
                                  </p:childTnLst>
                                </p:cTn>
                              </p:par>
                            </p:childTnLst>
                          </p:cTn>
                        </p:par>
                        <p:par>
                          <p:cTn id="154" fill="hold">
                            <p:stCondLst>
                              <p:cond delay="11500"/>
                            </p:stCondLst>
                            <p:childTnLst>
                              <p:par>
                                <p:cTn id="155" presetID="22" presetClass="entr" presetSubtype="1" fill="hold" nodeType="afterEffect">
                                  <p:stCondLst>
                                    <p:cond delay="0"/>
                                  </p:stCondLst>
                                  <p:childTnLst>
                                    <p:set>
                                      <p:cBhvr>
                                        <p:cTn id="156" dur="1" fill="hold">
                                          <p:stCondLst>
                                            <p:cond delay="0"/>
                                          </p:stCondLst>
                                        </p:cTn>
                                        <p:tgtEl>
                                          <p:spTgt spid="50"/>
                                        </p:tgtEl>
                                        <p:attrNameLst>
                                          <p:attrName>style.visibility</p:attrName>
                                        </p:attrNameLst>
                                      </p:cBhvr>
                                      <p:to>
                                        <p:strVal val="visible"/>
                                      </p:to>
                                    </p:set>
                                    <p:animEffect transition="in" filter="wipe(up)">
                                      <p:cBhvr>
                                        <p:cTn id="157" dur="500"/>
                                        <p:tgtEl>
                                          <p:spTgt spid="50"/>
                                        </p:tgtEl>
                                      </p:cBhvr>
                                    </p:animEffect>
                                  </p:childTnLst>
                                </p:cTn>
                              </p:par>
                            </p:childTnLst>
                          </p:cTn>
                        </p:par>
                        <p:par>
                          <p:cTn id="158" fill="hold">
                            <p:stCondLst>
                              <p:cond delay="12000"/>
                            </p:stCondLst>
                            <p:childTnLst>
                              <p:par>
                                <p:cTn id="159" presetID="22" presetClass="entr" presetSubtype="4" fill="hold" nodeType="afterEffect">
                                  <p:stCondLst>
                                    <p:cond delay="0"/>
                                  </p:stCondLst>
                                  <p:childTnLst>
                                    <p:set>
                                      <p:cBhvr>
                                        <p:cTn id="160" dur="1" fill="hold">
                                          <p:stCondLst>
                                            <p:cond delay="0"/>
                                          </p:stCondLst>
                                        </p:cTn>
                                        <p:tgtEl>
                                          <p:spTgt spid="56"/>
                                        </p:tgtEl>
                                        <p:attrNameLst>
                                          <p:attrName>style.visibility</p:attrName>
                                        </p:attrNameLst>
                                      </p:cBhvr>
                                      <p:to>
                                        <p:strVal val="visible"/>
                                      </p:to>
                                    </p:set>
                                    <p:animEffect transition="in" filter="wipe(down)">
                                      <p:cBhvr>
                                        <p:cTn id="161" dur="500"/>
                                        <p:tgtEl>
                                          <p:spTgt spid="56"/>
                                        </p:tgtEl>
                                      </p:cBhvr>
                                    </p:animEffect>
                                  </p:childTnLst>
                                </p:cTn>
                              </p:par>
                            </p:childTnLst>
                          </p:cTn>
                        </p:par>
                        <p:par>
                          <p:cTn id="162" fill="hold">
                            <p:stCondLst>
                              <p:cond delay="12500"/>
                            </p:stCondLst>
                            <p:childTnLst>
                              <p:par>
                                <p:cTn id="163" presetID="22" presetClass="entr" presetSubtype="1" fill="hold" nodeType="afterEffect">
                                  <p:stCondLst>
                                    <p:cond delay="0"/>
                                  </p:stCondLst>
                                  <p:childTnLst>
                                    <p:set>
                                      <p:cBhvr>
                                        <p:cTn id="164" dur="1" fill="hold">
                                          <p:stCondLst>
                                            <p:cond delay="0"/>
                                          </p:stCondLst>
                                        </p:cTn>
                                        <p:tgtEl>
                                          <p:spTgt spid="38"/>
                                        </p:tgtEl>
                                        <p:attrNameLst>
                                          <p:attrName>style.visibility</p:attrName>
                                        </p:attrNameLst>
                                      </p:cBhvr>
                                      <p:to>
                                        <p:strVal val="visible"/>
                                      </p:to>
                                    </p:set>
                                    <p:animEffect transition="in" filter="wipe(up)">
                                      <p:cBhvr>
                                        <p:cTn id="165" dur="500"/>
                                        <p:tgtEl>
                                          <p:spTgt spid="38"/>
                                        </p:tgtEl>
                                      </p:cBhvr>
                                    </p:animEffect>
                                  </p:childTnLst>
                                </p:cTn>
                              </p:par>
                            </p:childTnLst>
                          </p:cTn>
                        </p:par>
                        <p:par>
                          <p:cTn id="166" fill="hold">
                            <p:stCondLst>
                              <p:cond delay="13000"/>
                            </p:stCondLst>
                            <p:childTnLst>
                              <p:par>
                                <p:cTn id="167" presetID="22" presetClass="entr" presetSubtype="4"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down)">
                                      <p:cBhvr>
                                        <p:cTn id="169" dur="500"/>
                                        <p:tgtEl>
                                          <p:spTgt spid="53"/>
                                        </p:tgtEl>
                                      </p:cBhvr>
                                    </p:animEffect>
                                  </p:childTnLst>
                                </p:cTn>
                              </p:par>
                            </p:childTnLst>
                          </p:cTn>
                        </p:par>
                        <p:par>
                          <p:cTn id="170" fill="hold">
                            <p:stCondLst>
                              <p:cond delay="13500"/>
                            </p:stCondLst>
                            <p:childTnLst>
                              <p:par>
                                <p:cTn id="171" presetID="16" presetClass="entr" presetSubtype="37" fill="hold" nodeType="afterEffect">
                                  <p:stCondLst>
                                    <p:cond delay="0"/>
                                  </p:stCondLst>
                                  <p:childTnLst>
                                    <p:set>
                                      <p:cBhvr>
                                        <p:cTn id="172" dur="1" fill="hold">
                                          <p:stCondLst>
                                            <p:cond delay="0"/>
                                          </p:stCondLst>
                                        </p:cTn>
                                        <p:tgtEl>
                                          <p:spTgt spid="59"/>
                                        </p:tgtEl>
                                        <p:attrNameLst>
                                          <p:attrName>style.visibility</p:attrName>
                                        </p:attrNameLst>
                                      </p:cBhvr>
                                      <p:to>
                                        <p:strVal val="visible"/>
                                      </p:to>
                                    </p:set>
                                    <p:animEffect transition="in" filter="barn(outVertical)">
                                      <p:cBhvr>
                                        <p:cTn id="173" dur="500"/>
                                        <p:tgtEl>
                                          <p:spTgt spid="59"/>
                                        </p:tgtEl>
                                      </p:cBhvr>
                                    </p:animEffect>
                                  </p:childTnLst>
                                </p:cTn>
                              </p:par>
                            </p:childTnLst>
                          </p:cTn>
                        </p:par>
                        <p:par>
                          <p:cTn id="174" fill="hold">
                            <p:stCondLst>
                              <p:cond delay="14000"/>
                            </p:stCondLst>
                            <p:childTnLst>
                              <p:par>
                                <p:cTn id="175" presetID="10" presetClass="entr" presetSubtype="0" fill="hold" nodeType="afterEffect">
                                  <p:stCondLst>
                                    <p:cond delay="0"/>
                                  </p:stCondLst>
                                  <p:childTnLst>
                                    <p:set>
                                      <p:cBhvr>
                                        <p:cTn id="176" dur="1" fill="hold">
                                          <p:stCondLst>
                                            <p:cond delay="0"/>
                                          </p:stCondLst>
                                        </p:cTn>
                                        <p:tgtEl>
                                          <p:spTgt spid="62"/>
                                        </p:tgtEl>
                                        <p:attrNameLst>
                                          <p:attrName>style.visibility</p:attrName>
                                        </p:attrNameLst>
                                      </p:cBhvr>
                                      <p:to>
                                        <p:strVal val="visible"/>
                                      </p:to>
                                    </p:set>
                                    <p:animEffect transition="in" filter="fade">
                                      <p:cBhvr>
                                        <p:cTn id="17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81" grpId="0" animBg="1"/>
      <p:bldP spid="82" grpId="0" animBg="1"/>
      <p:bldP spid="83" grpId="0" animBg="1"/>
      <p:bldP spid="84" grpId="0" animBg="1"/>
      <p:bldP spid="85" grpId="0" animBg="1"/>
      <p:bldP spid="8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5166"/>
          <p:cNvSpPr/>
          <p:nvPr/>
        </p:nvSpPr>
        <p:spPr>
          <a:xfrm>
            <a:off x="3724935" y="2194576"/>
            <a:ext cx="1487369" cy="1317704"/>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accent1">
              <a:lumMod val="50000"/>
            </a:schemeClr>
          </a:solidFill>
          <a:ln w="12700" cap="flat">
            <a:noFill/>
            <a:miter lim="400000"/>
          </a:ln>
          <a:effectLst/>
        </p:spPr>
        <p:txBody>
          <a:bodyPr wrap="square" lIns="46524" tIns="46524" rIns="46524" bIns="46524" numCol="1" anchor="ctr">
            <a:noAutofit/>
          </a:bodyPr>
          <a:lstStyle/>
          <a:p>
            <a:pPr algn="ctr">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5167"/>
          <p:cNvSpPr/>
          <p:nvPr/>
        </p:nvSpPr>
        <p:spPr>
          <a:xfrm>
            <a:off x="3273871" y="2975795"/>
            <a:ext cx="2395107" cy="1371804"/>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accent2">
              <a:lumMod val="50000"/>
            </a:schemeClr>
          </a:solidFill>
          <a:ln w="12700" cap="flat">
            <a:noFill/>
            <a:miter lim="400000"/>
          </a:ln>
          <a:effectLst/>
        </p:spPr>
        <p:txBody>
          <a:bodyPr wrap="square" lIns="46524" tIns="46524" rIns="46524" bIns="46524" numCol="1" anchor="ctr">
            <a:noAutofit/>
          </a:bodyPr>
          <a:lstStyle/>
          <a:p>
            <a:pPr algn="ctr">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5168"/>
          <p:cNvSpPr/>
          <p:nvPr/>
        </p:nvSpPr>
        <p:spPr>
          <a:xfrm>
            <a:off x="2822811" y="3822873"/>
            <a:ext cx="3302845" cy="1371798"/>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accent3">
              <a:lumMod val="50000"/>
            </a:schemeClr>
          </a:solidFill>
          <a:ln w="12700" cap="flat">
            <a:noFill/>
            <a:miter lim="400000"/>
          </a:ln>
          <a:effectLst/>
        </p:spPr>
        <p:txBody>
          <a:bodyPr wrap="square" lIns="46524" tIns="46524" rIns="46524" bIns="46524" numCol="1" anchor="ctr">
            <a:noAutofit/>
          </a:bodyPr>
          <a:lstStyle/>
          <a:p>
            <a:pPr algn="ctr">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Shape 5169"/>
          <p:cNvSpPr/>
          <p:nvPr/>
        </p:nvSpPr>
        <p:spPr>
          <a:xfrm>
            <a:off x="2361258" y="4669953"/>
            <a:ext cx="4210573" cy="1371791"/>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accent4">
              <a:lumMod val="50000"/>
            </a:schemeClr>
          </a:solidFill>
          <a:ln w="12700" cap="flat">
            <a:noFill/>
            <a:miter lim="400000"/>
          </a:ln>
          <a:effectLst/>
        </p:spPr>
        <p:txBody>
          <a:bodyPr wrap="square" lIns="46524" tIns="46524" rIns="46524" bIns="46524" numCol="1" anchor="ctr">
            <a:noAutofit/>
          </a:bodyPr>
          <a:lstStyle/>
          <a:p>
            <a:pPr algn="ctr">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8" name="组合 37"/>
          <p:cNvGrpSpPr/>
          <p:nvPr/>
        </p:nvGrpSpPr>
        <p:grpSpPr>
          <a:xfrm>
            <a:off x="4175998" y="1829529"/>
            <a:ext cx="1047559" cy="898079"/>
            <a:chOff x="2313735" y="1108481"/>
            <a:chExt cx="857881" cy="735467"/>
          </a:xfrm>
        </p:grpSpPr>
        <p:sp>
          <p:nvSpPr>
            <p:cNvPr id="4"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12700" cap="flat">
              <a:noFill/>
              <a:miter lim="400000"/>
            </a:ln>
            <a:effectLst/>
          </p:spPr>
          <p:txBody>
            <a:bodyPr wrap="square" lIns="0" tIns="0" rIns="0" bIns="0" numCol="1" anchor="t">
              <a:noAutofit/>
            </a:bodyPr>
            <a:lstStyle/>
            <a:p>
              <a:pPr lvl="0" algn="ctr">
                <a:lnSpc>
                  <a:spcPct val="120000"/>
                </a:lnSpc>
                <a:defRPr>
                  <a:solidFill>
                    <a:srgbClr val="4C4C4C"/>
                  </a:solidFill>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5176"/>
            <p:cNvSpPr/>
            <p:nvPr/>
          </p:nvSpPr>
          <p:spPr>
            <a:xfrm>
              <a:off x="2329102" y="1491630"/>
              <a:ext cx="84251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a:t>
              </a:r>
            </a:p>
          </p:txBody>
        </p:sp>
      </p:grpSp>
      <p:grpSp>
        <p:nvGrpSpPr>
          <p:cNvPr id="37" name="组合 36"/>
          <p:cNvGrpSpPr/>
          <p:nvPr/>
        </p:nvGrpSpPr>
        <p:grpSpPr>
          <a:xfrm>
            <a:off x="3724935" y="2975797"/>
            <a:ext cx="1941237" cy="528018"/>
            <a:chOff x="1944344" y="2047198"/>
            <a:chExt cx="1589745" cy="432411"/>
          </a:xfrm>
        </p:grpSpPr>
        <p:sp>
          <p:nvSpPr>
            <p:cNvPr id="6"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2"/>
            </a:solidFill>
            <a:ln w="12700" cap="flat">
              <a:noFill/>
              <a:miter lim="400000"/>
            </a:ln>
            <a:effectLst/>
          </p:spPr>
          <p:txBody>
            <a:bodyPr wrap="square" lIns="46524" tIns="46524" rIns="46524" bIns="46524" numCol="1" anchor="ctr">
              <a:noAutofit/>
            </a:bodyPr>
            <a:lstStyle/>
            <a:p>
              <a:pPr lvl="0" algn="ctr">
                <a:lnSpc>
                  <a:spcPct val="120000"/>
                </a:lnSpc>
                <a:defRPr>
                  <a:solidFill>
                    <a:srgbClr val="4C4C4C"/>
                  </a:solidFill>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5177"/>
            <p:cNvSpPr/>
            <p:nvPr/>
          </p:nvSpPr>
          <p:spPr>
            <a:xfrm>
              <a:off x="2191740" y="2087244"/>
              <a:ext cx="1099552"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点击输入文本</a:t>
              </a:r>
            </a:p>
          </p:txBody>
        </p:sp>
      </p:grpSp>
      <p:grpSp>
        <p:nvGrpSpPr>
          <p:cNvPr id="36" name="组合 35"/>
          <p:cNvGrpSpPr/>
          <p:nvPr/>
        </p:nvGrpSpPr>
        <p:grpSpPr>
          <a:xfrm>
            <a:off x="3273874" y="3822872"/>
            <a:ext cx="2848974" cy="528019"/>
            <a:chOff x="1574955" y="2740898"/>
            <a:chExt cx="2333121" cy="432412"/>
          </a:xfrm>
        </p:grpSpPr>
        <p:sp>
          <p:nvSpPr>
            <p:cNvPr id="5"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3"/>
            </a:solidFill>
            <a:ln w="12700" cap="flat">
              <a:noFill/>
              <a:miter lim="400000"/>
            </a:ln>
            <a:effectLst/>
          </p:spPr>
          <p:txBody>
            <a:bodyPr wrap="square" lIns="46524" tIns="46524" rIns="46524" bIns="46524" numCol="1" anchor="ctr">
              <a:noAutofit/>
            </a:bodyPr>
            <a:lstStyle/>
            <a:p>
              <a:pPr lvl="0" algn="ctr">
                <a:lnSpc>
                  <a:spcPct val="120000"/>
                </a:lnSpc>
                <a:defRPr>
                  <a:solidFill>
                    <a:srgbClr val="4C4C4C"/>
                  </a:solidFill>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5178"/>
            <p:cNvSpPr/>
            <p:nvPr/>
          </p:nvSpPr>
          <p:spPr>
            <a:xfrm>
              <a:off x="1815028" y="2780945"/>
              <a:ext cx="1849246"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组合 34"/>
          <p:cNvGrpSpPr/>
          <p:nvPr/>
        </p:nvGrpSpPr>
        <p:grpSpPr>
          <a:xfrm>
            <a:off x="2822810" y="4669950"/>
            <a:ext cx="3756702" cy="528012"/>
            <a:chOff x="1205565" y="3434598"/>
            <a:chExt cx="3076490" cy="432407"/>
          </a:xfrm>
        </p:grpSpPr>
        <p:sp>
          <p:nvSpPr>
            <p:cNvPr id="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4"/>
            </a:solidFill>
            <a:ln w="12700" cap="flat">
              <a:noFill/>
              <a:miter lim="400000"/>
            </a:ln>
            <a:effectLst/>
          </p:spPr>
          <p:txBody>
            <a:bodyPr wrap="square" lIns="46524" tIns="46524" rIns="46524" bIns="46524" numCol="1" anchor="ctr">
              <a:noAutofit/>
            </a:bodyPr>
            <a:lstStyle/>
            <a:p>
              <a:pPr lvl="0" algn="ctr">
                <a:lnSpc>
                  <a:spcPct val="120000"/>
                </a:lnSpc>
                <a:defRPr>
                  <a:solidFill>
                    <a:srgbClr val="4C4C4C"/>
                  </a:solidFill>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5179"/>
            <p:cNvSpPr/>
            <p:nvPr/>
          </p:nvSpPr>
          <p:spPr>
            <a:xfrm>
              <a:off x="1422332" y="3474643"/>
              <a:ext cx="2634639"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组合 32"/>
          <p:cNvGrpSpPr/>
          <p:nvPr/>
        </p:nvGrpSpPr>
        <p:grpSpPr>
          <a:xfrm>
            <a:off x="2361260" y="5505266"/>
            <a:ext cx="4664442" cy="528012"/>
            <a:chOff x="827585" y="4118665"/>
            <a:chExt cx="3819870" cy="432407"/>
          </a:xfrm>
        </p:grpSpPr>
        <p:sp>
          <p:nvSpPr>
            <p:cNvPr id="8"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6"/>
            </a:solidFill>
            <a:ln w="12700" cap="flat">
              <a:noFill/>
              <a:miter lim="400000"/>
            </a:ln>
            <a:effectLst/>
          </p:spPr>
          <p:txBody>
            <a:bodyPr wrap="square" lIns="46524" tIns="46524" rIns="46524" bIns="46524" numCol="1" anchor="ctr">
              <a:noAutofit/>
            </a:bodyPr>
            <a:lstStyle/>
            <a:p>
              <a:pPr lvl="0" algn="ctr">
                <a:lnSpc>
                  <a:spcPct val="120000"/>
                </a:lnSpc>
                <a:defRPr>
                  <a:solidFill>
                    <a:srgbClr val="4C4C4C"/>
                  </a:solidFill>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5180"/>
            <p:cNvSpPr/>
            <p:nvPr/>
          </p:nvSpPr>
          <p:spPr>
            <a:xfrm>
              <a:off x="1072475" y="4158709"/>
              <a:ext cx="333435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8" name="Round Same Side Corner Rectangle 67"/>
          <p:cNvSpPr/>
          <p:nvPr/>
        </p:nvSpPr>
        <p:spPr>
          <a:xfrm rot="10800000" flipH="1">
            <a:off x="7567575" y="1845937"/>
            <a:ext cx="60936" cy="62770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ound Same Side Corner Rectangle 68"/>
          <p:cNvSpPr/>
          <p:nvPr/>
        </p:nvSpPr>
        <p:spPr>
          <a:xfrm rot="10800000" flipH="1">
            <a:off x="7565573" y="2799971"/>
            <a:ext cx="60936" cy="627700"/>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 Same Side Corner Rectangle 69"/>
          <p:cNvSpPr/>
          <p:nvPr/>
        </p:nvSpPr>
        <p:spPr>
          <a:xfrm rot="10800000" flipH="1">
            <a:off x="7567575" y="3667113"/>
            <a:ext cx="60936" cy="627700"/>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9" name="组合 38"/>
          <p:cNvGrpSpPr/>
          <p:nvPr/>
        </p:nvGrpSpPr>
        <p:grpSpPr>
          <a:xfrm>
            <a:off x="7735229" y="1830491"/>
            <a:ext cx="2700245" cy="518561"/>
            <a:chOff x="5228512" y="1109269"/>
            <a:chExt cx="2871880" cy="424667"/>
          </a:xfrm>
        </p:grpSpPr>
        <p:sp>
          <p:nvSpPr>
            <p:cNvPr id="21" name="TextBox 20"/>
            <p:cNvSpPr txBox="1"/>
            <p:nvPr/>
          </p:nvSpPr>
          <p:spPr>
            <a:xfrm>
              <a:off x="5228512" y="1303102"/>
              <a:ext cx="2871880" cy="230834"/>
            </a:xfrm>
            <a:prstGeom prst="rect">
              <a:avLst/>
            </a:prstGeom>
            <a:noFill/>
          </p:spPr>
          <p:txBody>
            <a:bodyPr wrap="square" lIns="0" tIns="0" rIns="0" bIns="0"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71"/>
            <p:cNvSpPr/>
            <p:nvPr/>
          </p:nvSpPr>
          <p:spPr>
            <a:xfrm>
              <a:off x="5228513" y="1109269"/>
              <a:ext cx="1336637" cy="211720"/>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组合 39"/>
          <p:cNvGrpSpPr/>
          <p:nvPr/>
        </p:nvGrpSpPr>
        <p:grpSpPr>
          <a:xfrm>
            <a:off x="7735229" y="2758415"/>
            <a:ext cx="2700245" cy="518564"/>
            <a:chOff x="5228512" y="1869180"/>
            <a:chExt cx="2871880" cy="424670"/>
          </a:xfrm>
        </p:grpSpPr>
        <p:sp>
          <p:nvSpPr>
            <p:cNvPr id="23" name="TextBox 22"/>
            <p:cNvSpPr txBox="1"/>
            <p:nvPr/>
          </p:nvSpPr>
          <p:spPr>
            <a:xfrm>
              <a:off x="5228512" y="2063015"/>
              <a:ext cx="2871880" cy="230835"/>
            </a:xfrm>
            <a:prstGeom prst="rect">
              <a:avLst/>
            </a:prstGeom>
            <a:noFill/>
          </p:spPr>
          <p:txBody>
            <a:bodyPr wrap="square" lIns="0" tIns="0" rIns="0" bIns="0"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73"/>
            <p:cNvSpPr/>
            <p:nvPr/>
          </p:nvSpPr>
          <p:spPr>
            <a:xfrm>
              <a:off x="5228513" y="1869180"/>
              <a:ext cx="1336637" cy="211721"/>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组合 40"/>
          <p:cNvGrpSpPr/>
          <p:nvPr/>
        </p:nvGrpSpPr>
        <p:grpSpPr>
          <a:xfrm>
            <a:off x="7735229" y="3686338"/>
            <a:ext cx="2700245" cy="518564"/>
            <a:chOff x="5228512" y="2629091"/>
            <a:chExt cx="2871880" cy="424670"/>
          </a:xfrm>
        </p:grpSpPr>
        <p:sp>
          <p:nvSpPr>
            <p:cNvPr id="25" name="TextBox 24"/>
            <p:cNvSpPr txBox="1"/>
            <p:nvPr/>
          </p:nvSpPr>
          <p:spPr>
            <a:xfrm>
              <a:off x="5228512" y="2822926"/>
              <a:ext cx="2871880" cy="230835"/>
            </a:xfrm>
            <a:prstGeom prst="rect">
              <a:avLst/>
            </a:prstGeom>
            <a:noFill/>
          </p:spPr>
          <p:txBody>
            <a:bodyPr wrap="square" lIns="0" tIns="0" rIns="0" bIns="0"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75"/>
            <p:cNvSpPr/>
            <p:nvPr/>
          </p:nvSpPr>
          <p:spPr>
            <a:xfrm>
              <a:off x="5228513" y="2629091"/>
              <a:ext cx="1336637" cy="211721"/>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ound Same Side Corner Rectangle 76"/>
          <p:cNvSpPr/>
          <p:nvPr/>
        </p:nvSpPr>
        <p:spPr>
          <a:xfrm rot="10800000" flipH="1">
            <a:off x="7565573" y="4546901"/>
            <a:ext cx="60936" cy="627700"/>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ound Same Side Corner Rectangle 77"/>
          <p:cNvSpPr/>
          <p:nvPr/>
        </p:nvSpPr>
        <p:spPr>
          <a:xfrm rot="10800000" flipH="1">
            <a:off x="7567575" y="5414043"/>
            <a:ext cx="60936" cy="627700"/>
          </a:xfrm>
          <a:prstGeom prst="round2SameRect">
            <a:avLst>
              <a:gd name="adj1" fmla="val 5000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2" name="组合 41"/>
          <p:cNvGrpSpPr/>
          <p:nvPr/>
        </p:nvGrpSpPr>
        <p:grpSpPr>
          <a:xfrm>
            <a:off x="7735229" y="4505342"/>
            <a:ext cx="2700245" cy="518564"/>
            <a:chOff x="5228512" y="3299800"/>
            <a:chExt cx="2871880" cy="424670"/>
          </a:xfrm>
        </p:grpSpPr>
        <p:sp>
          <p:nvSpPr>
            <p:cNvPr id="29" name="TextBox 28"/>
            <p:cNvSpPr txBox="1"/>
            <p:nvPr/>
          </p:nvSpPr>
          <p:spPr>
            <a:xfrm>
              <a:off x="5228512" y="3493635"/>
              <a:ext cx="2871880" cy="230835"/>
            </a:xfrm>
            <a:prstGeom prst="rect">
              <a:avLst/>
            </a:prstGeom>
            <a:noFill/>
          </p:spPr>
          <p:txBody>
            <a:bodyPr wrap="square" lIns="0" tIns="0" rIns="0" bIns="0"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79"/>
            <p:cNvSpPr/>
            <p:nvPr/>
          </p:nvSpPr>
          <p:spPr>
            <a:xfrm>
              <a:off x="5228513" y="3299800"/>
              <a:ext cx="1336637" cy="211721"/>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组合 42"/>
          <p:cNvGrpSpPr/>
          <p:nvPr/>
        </p:nvGrpSpPr>
        <p:grpSpPr>
          <a:xfrm>
            <a:off x="7735229" y="5433263"/>
            <a:ext cx="2700245" cy="518565"/>
            <a:chOff x="5228512" y="4059711"/>
            <a:chExt cx="2871880" cy="424671"/>
          </a:xfrm>
        </p:grpSpPr>
        <p:sp>
          <p:nvSpPr>
            <p:cNvPr id="31" name="TextBox 30"/>
            <p:cNvSpPr txBox="1"/>
            <p:nvPr/>
          </p:nvSpPr>
          <p:spPr>
            <a:xfrm>
              <a:off x="5228512" y="4253547"/>
              <a:ext cx="2871880" cy="230835"/>
            </a:xfrm>
            <a:prstGeom prst="rect">
              <a:avLst/>
            </a:prstGeom>
            <a:noFill/>
          </p:spPr>
          <p:txBody>
            <a:bodyPr wrap="square" lIns="0" tIns="0" rIns="0" bIns="0"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81"/>
            <p:cNvSpPr/>
            <p:nvPr/>
          </p:nvSpPr>
          <p:spPr>
            <a:xfrm>
              <a:off x="5228513" y="4059711"/>
              <a:ext cx="1336637" cy="211721"/>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组合 43"/>
          <p:cNvGrpSpPr/>
          <p:nvPr/>
        </p:nvGrpSpPr>
        <p:grpSpPr>
          <a:xfrm>
            <a:off x="534788" y="481866"/>
            <a:ext cx="11789175" cy="447739"/>
            <a:chOff x="1069575" y="481866"/>
            <a:chExt cx="11789175" cy="447739"/>
          </a:xfrm>
        </p:grpSpPr>
        <p:sp>
          <p:nvSpPr>
            <p:cNvPr id="45" name="TextBox 8"/>
            <p:cNvSpPr txBox="1"/>
            <p:nvPr/>
          </p:nvSpPr>
          <p:spPr>
            <a:xfrm>
              <a:off x="1069575" y="481866"/>
              <a:ext cx="2311176" cy="447739"/>
            </a:xfrm>
            <a:prstGeom prst="rect">
              <a:avLst/>
            </a:prstGeom>
            <a:noFill/>
          </p:spPr>
          <p:txBody>
            <a:bodyPr wrap="square" lIns="0" tIns="0" rIns="0" bIns="0" rtlCol="0" anchor="ctr">
              <a:spAutoFit/>
            </a:bodyPr>
            <a:lstStyle/>
            <a:p>
              <a:r>
                <a:rPr lang="zh-CN" altLang="en-US" sz="2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8"/>
            <p:cNvSpPr txBox="1"/>
            <p:nvPr/>
          </p:nvSpPr>
          <p:spPr>
            <a:xfrm>
              <a:off x="10547574" y="684128"/>
              <a:ext cx="2311176" cy="169277"/>
            </a:xfrm>
            <a:prstGeom prst="rect">
              <a:avLst/>
            </a:prstGeom>
            <a:noFill/>
          </p:spPr>
          <p:txBody>
            <a:bodyPr wrap="square" lIns="0" tIns="0" rIns="0" bIns="0" rtlCol="0" anchor="ctr">
              <a:spAutoFit/>
            </a:bodyPr>
            <a:lstStyle/>
            <a:p>
              <a:r>
                <a:rPr lang="en-US" altLang="zh-CN" sz="11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500"/>
                                        <p:tgtEl>
                                          <p:spTgt spid="20"/>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up)">
                                      <p:cBhvr>
                                        <p:cTn id="67" dur="500"/>
                                        <p:tgtEl>
                                          <p:spTgt spid="27"/>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wipe(left)">
                                      <p:cBhvr>
                                        <p:cTn id="71" dur="500"/>
                                        <p:tgtEl>
                                          <p:spTgt spid="42"/>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文本占位符 4"/>
          <p:cNvSpPr txBox="1"/>
          <p:nvPr>
            <p:custDataLst>
              <p:tags r:id="rId2"/>
            </p:custDataLst>
          </p:nvPr>
        </p:nvSpPr>
        <p:spPr bwMode="auto">
          <a:xfrm>
            <a:off x="4852256" y="-313213"/>
            <a:ext cx="3154239" cy="804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685800" indent="-22860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r>
              <a:rPr lang="en-US" altLang="zh-CN" sz="52310" dirty="0" smtClean="0">
                <a:solidFill>
                  <a:schemeClr val="accent4"/>
                </a:solidFill>
                <a:latin typeface="Arial" panose="020B0604020202020204" pitchFamily="34" charset="0"/>
                <a:sym typeface="Arial" panose="020B0604020202020204" pitchFamily="34" charset="0"/>
              </a:rPr>
              <a:t>4</a:t>
            </a:r>
            <a:endParaRPr lang="zh-CN" altLang="en-US" sz="52310" dirty="0">
              <a:solidFill>
                <a:schemeClr val="accent4"/>
              </a:solidFill>
              <a:latin typeface="Arial" panose="020B0604020202020204" pitchFamily="34" charset="0"/>
              <a:sym typeface="Arial" panose="020B0604020202020204" pitchFamily="34" charset="0"/>
            </a:endParaRPr>
          </a:p>
        </p:txBody>
      </p:sp>
      <p:sp>
        <p:nvSpPr>
          <p:cNvPr id="2" name="矩形 1"/>
          <p:cNvSpPr/>
          <p:nvPr/>
        </p:nvSpPr>
        <p:spPr>
          <a:xfrm>
            <a:off x="3801083" y="3495551"/>
            <a:ext cx="5256584" cy="136815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
        <p:nvSpPr>
          <p:cNvPr id="5" name="标题 5"/>
          <p:cNvSpPr txBox="1"/>
          <p:nvPr>
            <p:custDataLst>
              <p:tags r:id="rId3"/>
            </p:custDataLst>
          </p:nvPr>
        </p:nvSpPr>
        <p:spPr>
          <a:xfrm>
            <a:off x="4300278" y="3584467"/>
            <a:ext cx="4258194" cy="729605"/>
          </a:xfrm>
          <a:prstGeom prst="rect">
            <a:avLst/>
          </a:prstGeom>
          <a:noFill/>
        </p:spPr>
        <p:txBody>
          <a:bodyPr wrap="square" lIns="0" tIns="72000" rIns="0" bIns="72000" anchor="t" anchorCtr="0">
            <a:spAutoFit/>
          </a:bodyPr>
          <a:lstStyle>
            <a:lvl1pPr algn="ctr">
              <a:lnSpc>
                <a:spcPct val="90000"/>
              </a:lnSpc>
              <a:spcBef>
                <a:spcPct val="0"/>
              </a:spcBef>
              <a:buNone/>
              <a:defRPr sz="4000">
                <a:latin typeface="+mj-lt"/>
                <a:ea typeface="+mj-ea"/>
                <a:cs typeface="+mj-cs"/>
              </a:defRPr>
            </a:lvl1pPr>
          </a:lstStyle>
          <a:p>
            <a:pPr>
              <a:defRPr/>
            </a:pPr>
            <a:r>
              <a:rPr lang="zh-CN" altLang="en-US" sz="4220" kern="0" dirty="0" smtClean="0">
                <a:solidFill>
                  <a:schemeClr val="accent4"/>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4220" kern="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占位符 6"/>
          <p:cNvSpPr txBox="1"/>
          <p:nvPr>
            <p:custDataLst>
              <p:tags r:id="rId4"/>
            </p:custDataLst>
          </p:nvPr>
        </p:nvSpPr>
        <p:spPr>
          <a:xfrm>
            <a:off x="4300278" y="4314072"/>
            <a:ext cx="4258194" cy="379060"/>
          </a:xfrm>
          <a:prstGeom prst="rect">
            <a:avLst/>
          </a:prstGeom>
          <a:noFill/>
        </p:spPr>
        <p:txBody>
          <a:bodyPr wrap="square" lIns="0" tIns="72000" rIns="0" bIns="7200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defRPr/>
            </a:pPr>
            <a:r>
              <a:rPr lang="en-US" altLang="zh-CN" sz="1685" kern="0" dirty="0" smtClean="0">
                <a:solidFill>
                  <a:schemeClr val="accent4"/>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en-US" altLang="zh-CN" sz="1685" kern="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数据 3"/>
          <p:cNvSpPr/>
          <p:nvPr/>
        </p:nvSpPr>
        <p:spPr>
          <a:xfrm rot="16200000" flipH="1">
            <a:off x="1393237" y="1947938"/>
            <a:ext cx="708749" cy="279496"/>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圆角矩形 4"/>
          <p:cNvSpPr/>
          <p:nvPr/>
        </p:nvSpPr>
        <p:spPr>
          <a:xfrm>
            <a:off x="1810366" y="1490072"/>
            <a:ext cx="4252506" cy="5062507"/>
          </a:xfrm>
          <a:prstGeom prst="roundRect">
            <a:avLst>
              <a:gd name="adj" fmla="val 6769"/>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五边形 5"/>
          <p:cNvSpPr/>
          <p:nvPr/>
        </p:nvSpPr>
        <p:spPr>
          <a:xfrm>
            <a:off x="1607865" y="1883072"/>
            <a:ext cx="3633432" cy="558990"/>
          </a:xfrm>
          <a:prstGeom prst="homePlate">
            <a:avLst>
              <a:gd name="adj" fmla="val 3346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6"/>
          <p:cNvSpPr txBox="1"/>
          <p:nvPr/>
        </p:nvSpPr>
        <p:spPr>
          <a:xfrm>
            <a:off x="2215367" y="2806324"/>
            <a:ext cx="3543755" cy="4431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b="1" dirty="0" smtClean="0">
                <a:solidFill>
                  <a:schemeClr val="bg1"/>
                </a:solidFill>
                <a:latin typeface="Arial" panose="020B0604020202020204" pitchFamily="34" charset="0"/>
                <a:cs typeface="+mn-ea"/>
                <a:sym typeface="Arial" panose="020B0604020202020204" pitchFamily="34" charset="0"/>
              </a:rPr>
              <a:t>观点一：</a:t>
            </a:r>
            <a:r>
              <a:rPr lang="en-US" altLang="zh-CN" sz="800" dirty="0" smtClean="0">
                <a:solidFill>
                  <a:schemeClr val="bg1"/>
                </a:solidFill>
                <a:latin typeface="Arial" panose="020B0604020202020204" pitchFamily="34" charset="0"/>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solidFill>
              <a:latin typeface="Arial" panose="020B0604020202020204" pitchFamily="34" charset="0"/>
              <a:cs typeface="+mn-ea"/>
              <a:sym typeface="Arial" panose="020B0604020202020204" pitchFamily="34" charset="0"/>
            </a:endParaRPr>
          </a:p>
        </p:txBody>
      </p:sp>
      <p:sp>
        <p:nvSpPr>
          <p:cNvPr id="8" name="TextBox 7"/>
          <p:cNvSpPr txBox="1"/>
          <p:nvPr/>
        </p:nvSpPr>
        <p:spPr>
          <a:xfrm>
            <a:off x="2120793" y="2005995"/>
            <a:ext cx="2389107" cy="337528"/>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2000" b="0" smtClean="0">
                <a:solidFill>
                  <a:schemeClr val="bg1"/>
                </a:solidFill>
                <a:latin typeface="Arial" panose="020B0604020202020204" pitchFamily="34" charset="0"/>
                <a:cs typeface="+mn-ea"/>
                <a:sym typeface="Arial" panose="020B0604020202020204" pitchFamily="34" charset="0"/>
              </a:rPr>
              <a:t>请替换文字内容</a:t>
            </a:r>
            <a:endParaRPr lang="zh-CN" altLang="en-US" sz="2000" b="0" dirty="0">
              <a:solidFill>
                <a:schemeClr val="bg1"/>
              </a:solidFill>
              <a:latin typeface="Arial" panose="020B0604020202020204" pitchFamily="34" charset="0"/>
              <a:cs typeface="+mn-ea"/>
              <a:sym typeface="Arial" panose="020B0604020202020204" pitchFamily="34" charset="0"/>
            </a:endParaRPr>
          </a:p>
        </p:txBody>
      </p:sp>
      <p:sp>
        <p:nvSpPr>
          <p:cNvPr id="9" name="TextBox 8"/>
          <p:cNvSpPr txBox="1"/>
          <p:nvPr/>
        </p:nvSpPr>
        <p:spPr>
          <a:xfrm>
            <a:off x="2215367" y="3994925"/>
            <a:ext cx="3543755" cy="4431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b="1" dirty="0">
                <a:solidFill>
                  <a:schemeClr val="bg1"/>
                </a:solidFill>
                <a:latin typeface="Arial" panose="020B0604020202020204" pitchFamily="34" charset="0"/>
                <a:cs typeface="+mn-ea"/>
                <a:sym typeface="Arial" panose="020B0604020202020204" pitchFamily="34" charset="0"/>
              </a:rPr>
              <a:t>观点二</a:t>
            </a:r>
            <a:r>
              <a:rPr lang="zh-CN" altLang="en-US" sz="1600" b="1" dirty="0" smtClean="0">
                <a:solidFill>
                  <a:schemeClr val="bg1"/>
                </a:solidFill>
                <a:latin typeface="Arial" panose="020B0604020202020204" pitchFamily="34" charset="0"/>
                <a:cs typeface="+mn-ea"/>
                <a:sym typeface="Arial" panose="020B0604020202020204" pitchFamily="34" charset="0"/>
              </a:rPr>
              <a:t>：</a:t>
            </a:r>
            <a:r>
              <a:rPr lang="en-US" altLang="zh-CN" sz="800" dirty="0" smtClean="0">
                <a:solidFill>
                  <a:schemeClr val="bg1"/>
                </a:solidFill>
                <a:latin typeface="Arial" panose="020B0604020202020204" pitchFamily="34" charset="0"/>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solidFill>
              <a:latin typeface="Arial" panose="020B0604020202020204" pitchFamily="34" charset="0"/>
              <a:cs typeface="+mn-ea"/>
              <a:sym typeface="Arial" panose="020B0604020202020204" pitchFamily="34" charset="0"/>
            </a:endParaRPr>
          </a:p>
        </p:txBody>
      </p:sp>
      <p:sp>
        <p:nvSpPr>
          <p:cNvPr id="10" name="TextBox 9"/>
          <p:cNvSpPr txBox="1"/>
          <p:nvPr/>
        </p:nvSpPr>
        <p:spPr>
          <a:xfrm>
            <a:off x="2215367" y="5209925"/>
            <a:ext cx="3543755" cy="4431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b="1" dirty="0">
                <a:solidFill>
                  <a:schemeClr val="bg1"/>
                </a:solidFill>
                <a:latin typeface="Arial" panose="020B0604020202020204" pitchFamily="34" charset="0"/>
                <a:cs typeface="+mn-ea"/>
                <a:sym typeface="Arial" panose="020B0604020202020204" pitchFamily="34" charset="0"/>
              </a:rPr>
              <a:t>观点三</a:t>
            </a:r>
            <a:r>
              <a:rPr lang="zh-CN" altLang="en-US" sz="1600" b="1" dirty="0" smtClean="0">
                <a:solidFill>
                  <a:schemeClr val="bg1"/>
                </a:solidFill>
                <a:latin typeface="Arial" panose="020B0604020202020204" pitchFamily="34" charset="0"/>
                <a:cs typeface="+mn-ea"/>
                <a:sym typeface="Arial" panose="020B0604020202020204" pitchFamily="34" charset="0"/>
              </a:rPr>
              <a:t>：</a:t>
            </a:r>
            <a:r>
              <a:rPr lang="en-US" altLang="zh-CN" sz="800" dirty="0" smtClean="0">
                <a:solidFill>
                  <a:schemeClr val="bg1"/>
                </a:solidFill>
                <a:latin typeface="Arial" panose="020B0604020202020204" pitchFamily="34" charset="0"/>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solidFill>
              <a:latin typeface="Arial" panose="020B0604020202020204" pitchFamily="34" charset="0"/>
              <a:cs typeface="+mn-ea"/>
              <a:sym typeface="Arial" panose="020B0604020202020204" pitchFamily="34" charset="0"/>
            </a:endParaRPr>
          </a:p>
        </p:txBody>
      </p:sp>
      <p:sp>
        <p:nvSpPr>
          <p:cNvPr id="11" name="流程图: 数据 10"/>
          <p:cNvSpPr/>
          <p:nvPr/>
        </p:nvSpPr>
        <p:spPr>
          <a:xfrm rot="16200000" flipH="1">
            <a:off x="6556995" y="1947938"/>
            <a:ext cx="708749" cy="279496"/>
          </a:xfrm>
          <a:prstGeom prst="flowChartInputOutpu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圆角矩形 11"/>
          <p:cNvSpPr/>
          <p:nvPr/>
        </p:nvSpPr>
        <p:spPr>
          <a:xfrm>
            <a:off x="6974123" y="1490072"/>
            <a:ext cx="4252506" cy="5062507"/>
          </a:xfrm>
          <a:prstGeom prst="roundRect">
            <a:avLst>
              <a:gd name="adj" fmla="val 6769"/>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五边形 12"/>
          <p:cNvSpPr/>
          <p:nvPr/>
        </p:nvSpPr>
        <p:spPr>
          <a:xfrm>
            <a:off x="6771623" y="1883072"/>
            <a:ext cx="3633432" cy="558990"/>
          </a:xfrm>
          <a:prstGeom prst="homePlate">
            <a:avLst>
              <a:gd name="adj" fmla="val 33465"/>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7379123" y="2806324"/>
            <a:ext cx="3543755" cy="4431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b="1" dirty="0">
                <a:solidFill>
                  <a:schemeClr val="bg1"/>
                </a:solidFill>
                <a:latin typeface="Arial" panose="020B0604020202020204" pitchFamily="34" charset="0"/>
                <a:cs typeface="+mn-ea"/>
                <a:sym typeface="Arial" panose="020B0604020202020204" pitchFamily="34" charset="0"/>
              </a:rPr>
              <a:t>结论一</a:t>
            </a:r>
            <a:r>
              <a:rPr lang="zh-CN" altLang="en-US" sz="1600" b="1" dirty="0" smtClean="0">
                <a:solidFill>
                  <a:schemeClr val="bg1"/>
                </a:solidFill>
                <a:latin typeface="Arial" panose="020B0604020202020204" pitchFamily="34" charset="0"/>
                <a:cs typeface="+mn-ea"/>
                <a:sym typeface="Arial" panose="020B0604020202020204" pitchFamily="34" charset="0"/>
              </a:rPr>
              <a:t>：</a:t>
            </a:r>
            <a:r>
              <a:rPr lang="en-US" altLang="zh-CN" sz="800" dirty="0" smtClean="0">
                <a:solidFill>
                  <a:schemeClr val="bg1"/>
                </a:solidFill>
                <a:latin typeface="Arial" panose="020B0604020202020204" pitchFamily="34" charset="0"/>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solidFill>
              <a:latin typeface="Arial" panose="020B0604020202020204" pitchFamily="34" charset="0"/>
              <a:cs typeface="+mn-ea"/>
              <a:sym typeface="Arial" panose="020B0604020202020204" pitchFamily="34" charset="0"/>
            </a:endParaRPr>
          </a:p>
        </p:txBody>
      </p:sp>
      <p:sp>
        <p:nvSpPr>
          <p:cNvPr id="15" name="TextBox 14"/>
          <p:cNvSpPr txBox="1"/>
          <p:nvPr/>
        </p:nvSpPr>
        <p:spPr>
          <a:xfrm>
            <a:off x="7284550" y="2005995"/>
            <a:ext cx="2389107" cy="337528"/>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2000" b="0" smtClean="0">
                <a:solidFill>
                  <a:schemeClr val="bg1"/>
                </a:solidFill>
                <a:latin typeface="Arial" panose="020B0604020202020204" pitchFamily="34" charset="0"/>
                <a:cs typeface="+mn-ea"/>
                <a:sym typeface="Arial" panose="020B0604020202020204" pitchFamily="34" charset="0"/>
              </a:rPr>
              <a:t>请替换文字内容</a:t>
            </a:r>
            <a:endParaRPr lang="zh-CN" altLang="en-US" sz="2000" b="0" dirty="0">
              <a:solidFill>
                <a:schemeClr val="bg1"/>
              </a:solidFill>
              <a:latin typeface="Arial" panose="020B0604020202020204" pitchFamily="34" charset="0"/>
              <a:cs typeface="+mn-ea"/>
              <a:sym typeface="Arial" panose="020B0604020202020204" pitchFamily="34" charset="0"/>
            </a:endParaRPr>
          </a:p>
        </p:txBody>
      </p:sp>
      <p:sp>
        <p:nvSpPr>
          <p:cNvPr id="16" name="TextBox 15"/>
          <p:cNvSpPr txBox="1"/>
          <p:nvPr/>
        </p:nvSpPr>
        <p:spPr>
          <a:xfrm>
            <a:off x="7379123" y="3994925"/>
            <a:ext cx="3543755" cy="4431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b="1" dirty="0">
                <a:solidFill>
                  <a:schemeClr val="bg1"/>
                </a:solidFill>
                <a:latin typeface="Arial" panose="020B0604020202020204" pitchFamily="34" charset="0"/>
                <a:cs typeface="+mn-ea"/>
                <a:sym typeface="Arial" panose="020B0604020202020204" pitchFamily="34" charset="0"/>
              </a:rPr>
              <a:t>结论二</a:t>
            </a:r>
            <a:r>
              <a:rPr lang="zh-CN" altLang="en-US" sz="1600" b="1" dirty="0" smtClean="0">
                <a:solidFill>
                  <a:schemeClr val="bg1"/>
                </a:solidFill>
                <a:latin typeface="Arial" panose="020B0604020202020204" pitchFamily="34" charset="0"/>
                <a:cs typeface="+mn-ea"/>
                <a:sym typeface="Arial" panose="020B0604020202020204" pitchFamily="34" charset="0"/>
              </a:rPr>
              <a:t>：</a:t>
            </a:r>
            <a:r>
              <a:rPr lang="en-US" altLang="zh-CN" sz="800" dirty="0" smtClean="0">
                <a:solidFill>
                  <a:schemeClr val="bg1"/>
                </a:solidFill>
                <a:latin typeface="Arial" panose="020B0604020202020204" pitchFamily="34" charset="0"/>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solidFill>
              <a:latin typeface="Arial" panose="020B0604020202020204" pitchFamily="34" charset="0"/>
              <a:cs typeface="+mn-ea"/>
              <a:sym typeface="Arial" panose="020B0604020202020204" pitchFamily="34" charset="0"/>
            </a:endParaRPr>
          </a:p>
        </p:txBody>
      </p:sp>
      <p:sp>
        <p:nvSpPr>
          <p:cNvPr id="17" name="TextBox 16"/>
          <p:cNvSpPr txBox="1"/>
          <p:nvPr/>
        </p:nvSpPr>
        <p:spPr>
          <a:xfrm>
            <a:off x="7379123" y="5209925"/>
            <a:ext cx="3543755" cy="44319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b="1" dirty="0">
                <a:solidFill>
                  <a:schemeClr val="bg1"/>
                </a:solidFill>
                <a:latin typeface="Arial" panose="020B0604020202020204" pitchFamily="34" charset="0"/>
                <a:cs typeface="+mn-ea"/>
                <a:sym typeface="Arial" panose="020B0604020202020204" pitchFamily="34" charset="0"/>
              </a:rPr>
              <a:t>结论三</a:t>
            </a:r>
            <a:r>
              <a:rPr lang="zh-CN" altLang="en-US" sz="1600" b="1" dirty="0" smtClean="0">
                <a:solidFill>
                  <a:schemeClr val="bg1"/>
                </a:solidFill>
                <a:latin typeface="Arial" panose="020B0604020202020204" pitchFamily="34" charset="0"/>
                <a:cs typeface="+mn-ea"/>
                <a:sym typeface="Arial" panose="020B0604020202020204" pitchFamily="34" charset="0"/>
              </a:rPr>
              <a:t>：</a:t>
            </a:r>
            <a:r>
              <a:rPr lang="en-US" altLang="zh-CN" sz="800" dirty="0" smtClean="0">
                <a:solidFill>
                  <a:schemeClr val="bg1"/>
                </a:solidFill>
                <a:latin typeface="Arial" panose="020B0604020202020204" pitchFamily="34" charset="0"/>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solidFill>
              <a:latin typeface="Arial" panose="020B0604020202020204" pitchFamily="34" charset="0"/>
              <a:cs typeface="+mn-ea"/>
              <a:sym typeface="Arial" panose="020B0604020202020204" pitchFamily="34" charset="0"/>
            </a:endParaRPr>
          </a:p>
        </p:txBody>
      </p:sp>
      <p:grpSp>
        <p:nvGrpSpPr>
          <p:cNvPr id="18" name="组合 17"/>
          <p:cNvGrpSpPr/>
          <p:nvPr/>
        </p:nvGrpSpPr>
        <p:grpSpPr>
          <a:xfrm>
            <a:off x="534788" y="481866"/>
            <a:ext cx="11789175" cy="447739"/>
            <a:chOff x="1069575" y="481866"/>
            <a:chExt cx="11789175" cy="447739"/>
          </a:xfrm>
        </p:grpSpPr>
        <p:sp>
          <p:nvSpPr>
            <p:cNvPr id="19" name="TextBox 8"/>
            <p:cNvSpPr txBox="1"/>
            <p:nvPr/>
          </p:nvSpPr>
          <p:spPr>
            <a:xfrm>
              <a:off x="1069575" y="481866"/>
              <a:ext cx="2311176" cy="447739"/>
            </a:xfrm>
            <a:prstGeom prst="rect">
              <a:avLst/>
            </a:prstGeom>
            <a:noFill/>
          </p:spPr>
          <p:txBody>
            <a:bodyPr wrap="square" lIns="0" tIns="0" rIns="0" bIns="0" rtlCol="0" anchor="ctr">
              <a:spAutoFit/>
            </a:bodyPr>
            <a:lstStyle/>
            <a:p>
              <a:r>
                <a:rPr lang="zh-CN" altLang="en-US" sz="2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8"/>
            <p:cNvSpPr txBox="1"/>
            <p:nvPr/>
          </p:nvSpPr>
          <p:spPr>
            <a:xfrm>
              <a:off x="10547574" y="684128"/>
              <a:ext cx="2311176" cy="169277"/>
            </a:xfrm>
            <a:prstGeom prst="rect">
              <a:avLst/>
            </a:prstGeom>
            <a:noFill/>
          </p:spPr>
          <p:txBody>
            <a:bodyPr wrap="square" lIns="0" tIns="0" rIns="0" bIns="0" rtlCol="0" anchor="ctr">
              <a:spAutoFit/>
            </a:bodyPr>
            <a:lstStyle/>
            <a:p>
              <a:r>
                <a:rPr lang="en-US" altLang="zh-CN" sz="11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par>
                          <p:cTn id="33" fill="hold">
                            <p:stCondLst>
                              <p:cond delay="2500"/>
                            </p:stCondLst>
                            <p:childTnLst>
                              <p:par>
                                <p:cTn id="34" presetID="22" presetClass="entr" presetSubtype="2"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P spid="11" grpId="0" animBg="1"/>
      <p:bldP spid="12" grpId="0" animBg="1"/>
      <p:bldP spid="13" grpId="0" animBg="1"/>
      <p:bldP spid="14"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7514859" y="3399234"/>
            <a:ext cx="3675708" cy="679548"/>
            <a:chOff x="7125311" y="3386950"/>
            <a:chExt cx="3485499" cy="644384"/>
          </a:xfrm>
          <a:solidFill>
            <a:schemeClr val="accent4"/>
          </a:solidFill>
        </p:grpSpPr>
        <p:sp>
          <p:nvSpPr>
            <p:cNvPr id="7"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grp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10"/>
          <p:cNvGrpSpPr/>
          <p:nvPr/>
        </p:nvGrpSpPr>
        <p:grpSpPr>
          <a:xfrm>
            <a:off x="1630821" y="3399234"/>
            <a:ext cx="3684606" cy="679548"/>
            <a:chOff x="1545760" y="3386950"/>
            <a:chExt cx="3493936" cy="644384"/>
          </a:xfrm>
          <a:solidFill>
            <a:schemeClr val="accent3"/>
          </a:solidFill>
        </p:grpSpPr>
        <p:sp>
          <p:nvSpPr>
            <p:cNvPr id="10"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grp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4"/>
          <p:cNvGrpSpPr/>
          <p:nvPr/>
        </p:nvGrpSpPr>
        <p:grpSpPr>
          <a:xfrm>
            <a:off x="7142958" y="1895073"/>
            <a:ext cx="4049674" cy="907007"/>
            <a:chOff x="6772654" y="2152648"/>
            <a:chExt cx="3840113" cy="860072"/>
          </a:xfrm>
          <a:solidFill>
            <a:schemeClr val="accent2"/>
          </a:solidFill>
        </p:grpSpPr>
        <p:sp>
          <p:nvSpPr>
            <p:cNvPr id="13"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grp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8"/>
          <p:cNvGrpSpPr/>
          <p:nvPr/>
        </p:nvGrpSpPr>
        <p:grpSpPr>
          <a:xfrm>
            <a:off x="1630822" y="1895073"/>
            <a:ext cx="4064124" cy="907007"/>
            <a:chOff x="1545760" y="2152648"/>
            <a:chExt cx="3853814" cy="860072"/>
          </a:xfrm>
          <a:solidFill>
            <a:schemeClr val="accent1"/>
          </a:solidFill>
        </p:grpSpPr>
        <p:sp>
          <p:nvSpPr>
            <p:cNvPr id="16"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grp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21"/>
          <p:cNvGrpSpPr/>
          <p:nvPr/>
        </p:nvGrpSpPr>
        <p:grpSpPr>
          <a:xfrm>
            <a:off x="7129675" y="4735475"/>
            <a:ext cx="4081025" cy="907007"/>
            <a:chOff x="6760059" y="4457519"/>
            <a:chExt cx="3869841" cy="860072"/>
          </a:xfrm>
          <a:solidFill>
            <a:schemeClr val="accent6"/>
          </a:solidFill>
        </p:grpSpPr>
        <p:sp>
          <p:nvSpPr>
            <p:cNvPr id="19"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grp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grp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4"/>
          <p:cNvGrpSpPr/>
          <p:nvPr/>
        </p:nvGrpSpPr>
        <p:grpSpPr>
          <a:xfrm>
            <a:off x="1630820" y="4735475"/>
            <a:ext cx="4064117" cy="907007"/>
            <a:chOff x="1545760" y="4457519"/>
            <a:chExt cx="3853808" cy="860072"/>
          </a:xfrm>
          <a:solidFill>
            <a:schemeClr val="accent5"/>
          </a:solidFill>
        </p:grpSpPr>
        <p:sp>
          <p:nvSpPr>
            <p:cNvPr id="22"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grp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grp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4" name="Shape 558"/>
          <p:cNvSpPr/>
          <p:nvPr/>
        </p:nvSpPr>
        <p:spPr>
          <a:xfrm>
            <a:off x="1631640" y="2140616"/>
            <a:ext cx="207990" cy="197081"/>
          </a:xfrm>
          <a:prstGeom prst="rect">
            <a:avLst/>
          </a:prstGeom>
          <a:solidFill>
            <a:schemeClr val="bg1"/>
          </a:solid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Shape 562"/>
          <p:cNvSpPr/>
          <p:nvPr/>
        </p:nvSpPr>
        <p:spPr>
          <a:xfrm>
            <a:off x="1631640" y="3646761"/>
            <a:ext cx="207990" cy="197081"/>
          </a:xfrm>
          <a:prstGeom prst="rect">
            <a:avLst/>
          </a:prstGeom>
          <a:solidFill>
            <a:schemeClr val="bg1"/>
          </a:solid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Shape 566"/>
          <p:cNvSpPr/>
          <p:nvPr/>
        </p:nvSpPr>
        <p:spPr>
          <a:xfrm>
            <a:off x="1631640" y="5222079"/>
            <a:ext cx="207990" cy="197081"/>
          </a:xfrm>
          <a:prstGeom prst="rect">
            <a:avLst/>
          </a:prstGeom>
          <a:solidFill>
            <a:schemeClr val="bg1"/>
          </a:solid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Shape 568"/>
          <p:cNvSpPr/>
          <p:nvPr/>
        </p:nvSpPr>
        <p:spPr>
          <a:xfrm>
            <a:off x="10988607" y="2140616"/>
            <a:ext cx="207990" cy="197081"/>
          </a:xfrm>
          <a:prstGeom prst="rect">
            <a:avLst/>
          </a:prstGeom>
          <a:solidFill>
            <a:schemeClr val="bg1"/>
          </a:solid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Shape 572"/>
          <p:cNvSpPr/>
          <p:nvPr/>
        </p:nvSpPr>
        <p:spPr>
          <a:xfrm>
            <a:off x="10988607" y="3646761"/>
            <a:ext cx="207990" cy="197081"/>
          </a:xfrm>
          <a:prstGeom prst="rect">
            <a:avLst/>
          </a:prstGeom>
          <a:solidFill>
            <a:schemeClr val="bg1"/>
          </a:solid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576"/>
          <p:cNvSpPr/>
          <p:nvPr/>
        </p:nvSpPr>
        <p:spPr>
          <a:xfrm>
            <a:off x="10988607" y="5222079"/>
            <a:ext cx="207990" cy="197081"/>
          </a:xfrm>
          <a:prstGeom prst="rect">
            <a:avLst/>
          </a:prstGeom>
          <a:solidFill>
            <a:schemeClr val="bg1"/>
          </a:solid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 Placeholder 12"/>
          <p:cNvSpPr txBox="1"/>
          <p:nvPr/>
        </p:nvSpPr>
        <p:spPr>
          <a:xfrm>
            <a:off x="2110114" y="2086522"/>
            <a:ext cx="2754800" cy="403798"/>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 Placeholder 12"/>
          <p:cNvSpPr txBox="1"/>
          <p:nvPr/>
        </p:nvSpPr>
        <p:spPr>
          <a:xfrm>
            <a:off x="2110114" y="3587403"/>
            <a:ext cx="2754800" cy="403798"/>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 Placeholder 12"/>
          <p:cNvSpPr txBox="1"/>
          <p:nvPr/>
        </p:nvSpPr>
        <p:spPr>
          <a:xfrm>
            <a:off x="2110112" y="5148846"/>
            <a:ext cx="2754800" cy="403798"/>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 Placeholder 12"/>
          <p:cNvSpPr txBox="1"/>
          <p:nvPr/>
        </p:nvSpPr>
        <p:spPr>
          <a:xfrm>
            <a:off x="7959492" y="2086522"/>
            <a:ext cx="2754800" cy="403798"/>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 Placeholder 12"/>
          <p:cNvSpPr txBox="1"/>
          <p:nvPr/>
        </p:nvSpPr>
        <p:spPr>
          <a:xfrm>
            <a:off x="7959492" y="3587403"/>
            <a:ext cx="2754800" cy="403798"/>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 Placeholder 12"/>
          <p:cNvSpPr txBox="1"/>
          <p:nvPr/>
        </p:nvSpPr>
        <p:spPr>
          <a:xfrm>
            <a:off x="7959491" y="5148846"/>
            <a:ext cx="2754800" cy="403798"/>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 Placeholder 12"/>
          <p:cNvSpPr txBox="1"/>
          <p:nvPr/>
        </p:nvSpPr>
        <p:spPr>
          <a:xfrm>
            <a:off x="2110111" y="2656166"/>
            <a:ext cx="2496763" cy="528135"/>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en-US" altLang="zh-CN"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 Placeholder 12"/>
          <p:cNvSpPr txBox="1"/>
          <p:nvPr/>
        </p:nvSpPr>
        <p:spPr>
          <a:xfrm>
            <a:off x="2110110" y="4164583"/>
            <a:ext cx="2496763" cy="528135"/>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en-US" altLang="zh-CN"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 Placeholder 12"/>
          <p:cNvSpPr txBox="1"/>
          <p:nvPr/>
        </p:nvSpPr>
        <p:spPr>
          <a:xfrm>
            <a:off x="2110110" y="5764097"/>
            <a:ext cx="2496763" cy="528135"/>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en-US" altLang="zh-CN"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 Placeholder 12"/>
          <p:cNvSpPr txBox="1"/>
          <p:nvPr/>
        </p:nvSpPr>
        <p:spPr>
          <a:xfrm>
            <a:off x="8353130" y="2663295"/>
            <a:ext cx="2365640" cy="520845"/>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en-US" altLang="zh-CN"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 Placeholder 12"/>
          <p:cNvSpPr txBox="1"/>
          <p:nvPr/>
        </p:nvSpPr>
        <p:spPr>
          <a:xfrm>
            <a:off x="8353128" y="4171711"/>
            <a:ext cx="2365640" cy="520845"/>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en-US" altLang="zh-CN"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 Placeholder 12"/>
          <p:cNvSpPr txBox="1"/>
          <p:nvPr/>
        </p:nvSpPr>
        <p:spPr>
          <a:xfrm>
            <a:off x="8353128" y="5771226"/>
            <a:ext cx="2365640" cy="520845"/>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en-US" altLang="zh-CN"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2" name="组合 51"/>
          <p:cNvGrpSpPr/>
          <p:nvPr/>
        </p:nvGrpSpPr>
        <p:grpSpPr>
          <a:xfrm>
            <a:off x="5016109" y="2359512"/>
            <a:ext cx="2809304" cy="2809302"/>
            <a:chOff x="3566899" y="1605909"/>
            <a:chExt cx="1997947" cy="1997946"/>
          </a:xfrm>
        </p:grpSpPr>
        <p:sp>
          <p:nvSpPr>
            <p:cNvPr id="30"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2"/>
            </a:solidFill>
            <a:ln w="12700">
              <a:miter lim="400000"/>
            </a:ln>
          </p:spPr>
          <p:txBody>
            <a:bodyPr lIns="53572" tIns="53572" rIns="53572" bIns="53572" anchor="ct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椭圆 44"/>
            <p:cNvSpPr/>
            <p:nvPr/>
          </p:nvSpPr>
          <p:spPr>
            <a:xfrm>
              <a:off x="3699991" y="1747171"/>
              <a:ext cx="1728790" cy="172879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年度工作</a:t>
              </a:r>
              <a:endParaRPr lang="en-US" altLang="zh-CN"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内容概述</a:t>
              </a:r>
            </a:p>
          </p:txBody>
        </p:sp>
      </p:grpSp>
      <p:grpSp>
        <p:nvGrpSpPr>
          <p:cNvPr id="46" name="组合 45"/>
          <p:cNvGrpSpPr/>
          <p:nvPr/>
        </p:nvGrpSpPr>
        <p:grpSpPr>
          <a:xfrm>
            <a:off x="534788" y="481866"/>
            <a:ext cx="11789175" cy="447739"/>
            <a:chOff x="1069575" y="481866"/>
            <a:chExt cx="11789175" cy="447739"/>
          </a:xfrm>
        </p:grpSpPr>
        <p:sp>
          <p:nvSpPr>
            <p:cNvPr id="47" name="TextBox 8"/>
            <p:cNvSpPr txBox="1"/>
            <p:nvPr/>
          </p:nvSpPr>
          <p:spPr>
            <a:xfrm>
              <a:off x="1069575" y="481866"/>
              <a:ext cx="2311176" cy="447739"/>
            </a:xfrm>
            <a:prstGeom prst="rect">
              <a:avLst/>
            </a:prstGeom>
            <a:noFill/>
          </p:spPr>
          <p:txBody>
            <a:bodyPr wrap="square" lIns="0" tIns="0" rIns="0" bIns="0" rtlCol="0" anchor="ctr">
              <a:spAutoFit/>
            </a:bodyPr>
            <a:lstStyle/>
            <a:p>
              <a:r>
                <a:rPr lang="zh-CN" altLang="en-US" sz="2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8"/>
            <p:cNvSpPr txBox="1"/>
            <p:nvPr/>
          </p:nvSpPr>
          <p:spPr>
            <a:xfrm>
              <a:off x="10547574" y="684128"/>
              <a:ext cx="2311176" cy="169277"/>
            </a:xfrm>
            <a:prstGeom prst="rect">
              <a:avLst/>
            </a:prstGeom>
            <a:noFill/>
          </p:spPr>
          <p:txBody>
            <a:bodyPr wrap="square" lIns="0" tIns="0" rIns="0" bIns="0" rtlCol="0" anchor="ctr">
              <a:spAutoFit/>
            </a:bodyPr>
            <a:lstStyle/>
            <a:p>
              <a:r>
                <a:rPr lang="en-US" altLang="zh-CN" sz="11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500"/>
                                        <p:tgtEl>
                                          <p:spTgt spid="32">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9">
                                            <p:txEl>
                                              <p:pRg st="0" end="0"/>
                                            </p:txEl>
                                          </p:spTgt>
                                        </p:tgtEl>
                                        <p:attrNameLst>
                                          <p:attrName>style.visibility</p:attrName>
                                        </p:attrNameLst>
                                      </p:cBhvr>
                                      <p:to>
                                        <p:strVal val="visible"/>
                                      </p:to>
                                    </p:set>
                                    <p:animEffect transition="in" filter="fade">
                                      <p:cBhvr>
                                        <p:cTn id="24" dur="500"/>
                                        <p:tgtEl>
                                          <p:spTgt spid="39">
                                            <p:txEl>
                                              <p:pRg st="0" end="0"/>
                                            </p:txEl>
                                          </p:spTgt>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4">
                                            <p:txEl>
                                              <p:pRg st="0" end="0"/>
                                            </p:txEl>
                                          </p:spTgt>
                                        </p:tgtEl>
                                        <p:attrNameLst>
                                          <p:attrName>style.visibility</p:attrName>
                                        </p:attrNameLst>
                                      </p:cBhvr>
                                      <p:to>
                                        <p:strVal val="visible"/>
                                      </p:to>
                                    </p:set>
                                    <p:animEffect transition="in" filter="fade">
                                      <p:cBhvr>
                                        <p:cTn id="32" dur="500"/>
                                        <p:tgtEl>
                                          <p:spTgt spid="34">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40">
                                            <p:txEl>
                                              <p:pRg st="0" end="0"/>
                                            </p:txEl>
                                          </p:spTgt>
                                        </p:tgtEl>
                                        <p:attrNameLst>
                                          <p:attrName>style.visibility</p:attrName>
                                        </p:attrNameLst>
                                      </p:cBhvr>
                                      <p:to>
                                        <p:strVal val="visible"/>
                                      </p:to>
                                    </p:set>
                                    <p:animEffect transition="in" filter="fade">
                                      <p:cBhvr>
                                        <p:cTn id="39" dur="500"/>
                                        <p:tgtEl>
                                          <p:spTgt spid="40">
                                            <p:txEl>
                                              <p:pRg st="0" end="0"/>
                                            </p:txEl>
                                          </p:spTgt>
                                        </p:tgtEl>
                                      </p:cBhvr>
                                    </p:animEffect>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500"/>
                                        <p:tgtEl>
                                          <p:spTgt spid="21"/>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35">
                                            <p:txEl>
                                              <p:pRg st="0" end="0"/>
                                            </p:txEl>
                                          </p:spTgt>
                                        </p:tgtEl>
                                        <p:attrNameLst>
                                          <p:attrName>style.visibility</p:attrName>
                                        </p:attrNameLst>
                                      </p:cBhvr>
                                      <p:to>
                                        <p:strVal val="visible"/>
                                      </p:to>
                                    </p:set>
                                    <p:animEffect transition="in" filter="fade">
                                      <p:cBhvr>
                                        <p:cTn id="47" dur="500"/>
                                        <p:tgtEl>
                                          <p:spTgt spid="35">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41">
                                            <p:txEl>
                                              <p:pRg st="0" end="0"/>
                                            </p:txEl>
                                          </p:spTgt>
                                        </p:tgtEl>
                                        <p:attrNameLst>
                                          <p:attrName>style.visibility</p:attrName>
                                        </p:attrNameLst>
                                      </p:cBhvr>
                                      <p:to>
                                        <p:strVal val="visible"/>
                                      </p:to>
                                    </p:set>
                                    <p:animEffect transition="in" filter="fade">
                                      <p:cBhvr>
                                        <p:cTn id="54" dur="500"/>
                                        <p:tgtEl>
                                          <p:spTgt spid="41">
                                            <p:txEl>
                                              <p:pRg st="0" end="0"/>
                                            </p:txEl>
                                          </p:spTgt>
                                        </p:tgtEl>
                                      </p:cBhvr>
                                    </p:animEffect>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36">
                                            <p:txEl>
                                              <p:pRg st="0" end="0"/>
                                            </p:txEl>
                                          </p:spTgt>
                                        </p:tgtEl>
                                        <p:attrNameLst>
                                          <p:attrName>style.visibility</p:attrName>
                                        </p:attrNameLst>
                                      </p:cBhvr>
                                      <p:to>
                                        <p:strVal val="visible"/>
                                      </p:to>
                                    </p:set>
                                    <p:animEffect transition="in" filter="fade">
                                      <p:cBhvr>
                                        <p:cTn id="62" dur="500"/>
                                        <p:tgtEl>
                                          <p:spTgt spid="36">
                                            <p:txEl>
                                              <p:pRg st="0" end="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42">
                                            <p:txEl>
                                              <p:pRg st="0" end="0"/>
                                            </p:txEl>
                                          </p:spTgt>
                                        </p:tgtEl>
                                        <p:attrNameLst>
                                          <p:attrName>style.visibility</p:attrName>
                                        </p:attrNameLst>
                                      </p:cBhvr>
                                      <p:to>
                                        <p:strVal val="visible"/>
                                      </p:to>
                                    </p:set>
                                    <p:animEffect transition="in" filter="fade">
                                      <p:cBhvr>
                                        <p:cTn id="69" dur="500"/>
                                        <p:tgtEl>
                                          <p:spTgt spid="42">
                                            <p:txEl>
                                              <p:pRg st="0" end="0"/>
                                            </p:txEl>
                                          </p:spTgt>
                                        </p:tgtEl>
                                      </p:cBhvr>
                                    </p:animEffect>
                                  </p:childTnLst>
                                </p:cTn>
                              </p:par>
                            </p:childTnLst>
                          </p:cTn>
                        </p:par>
                        <p:par>
                          <p:cTn id="70" fill="hold">
                            <p:stCondLst>
                              <p:cond delay="6500"/>
                            </p:stCondLst>
                            <p:childTnLst>
                              <p:par>
                                <p:cTn id="71" presetID="22" presetClass="entr" presetSubtype="8"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left)">
                                      <p:cBhvr>
                                        <p:cTn id="73" dur="500"/>
                                        <p:tgtEl>
                                          <p:spTgt spid="6"/>
                                        </p:tgtEl>
                                      </p:cBhvr>
                                    </p:animEffect>
                                  </p:childTnLst>
                                </p:cTn>
                              </p:par>
                            </p:childTnLst>
                          </p:cTn>
                        </p:par>
                        <p:par>
                          <p:cTn id="74" fill="hold">
                            <p:stCondLst>
                              <p:cond delay="7000"/>
                            </p:stCondLst>
                            <p:childTnLst>
                              <p:par>
                                <p:cTn id="75" presetID="10" presetClass="entr" presetSubtype="0" fill="hold" grpId="0" nodeType="afterEffect">
                                  <p:stCondLst>
                                    <p:cond delay="0"/>
                                  </p:stCondLst>
                                  <p:childTnLst>
                                    <p:set>
                                      <p:cBhvr>
                                        <p:cTn id="76" dur="1" fill="hold">
                                          <p:stCondLst>
                                            <p:cond delay="0"/>
                                          </p:stCondLst>
                                        </p:cTn>
                                        <p:tgtEl>
                                          <p:spTgt spid="37">
                                            <p:txEl>
                                              <p:pRg st="0" end="0"/>
                                            </p:txEl>
                                          </p:spTgt>
                                        </p:tgtEl>
                                        <p:attrNameLst>
                                          <p:attrName>style.visibility</p:attrName>
                                        </p:attrNameLst>
                                      </p:cBhvr>
                                      <p:to>
                                        <p:strVal val="visible"/>
                                      </p:to>
                                    </p:set>
                                    <p:animEffect transition="in" filter="fade">
                                      <p:cBhvr>
                                        <p:cTn id="77" dur="500"/>
                                        <p:tgtEl>
                                          <p:spTgt spid="37">
                                            <p:txEl>
                                              <p:pRg st="0" end="0"/>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childTnLst>
                          </p:cTn>
                        </p:par>
                        <p:par>
                          <p:cTn id="81" fill="hold">
                            <p:stCondLst>
                              <p:cond delay="7500"/>
                            </p:stCondLst>
                            <p:childTnLst>
                              <p:par>
                                <p:cTn id="82" presetID="10" presetClass="entr" presetSubtype="0" fill="hold" grpId="0" nodeType="afterEffect">
                                  <p:stCondLst>
                                    <p:cond delay="0"/>
                                  </p:stCondLst>
                                  <p:childTnLst>
                                    <p:set>
                                      <p:cBhvr>
                                        <p:cTn id="83" dur="1" fill="hold">
                                          <p:stCondLst>
                                            <p:cond delay="0"/>
                                          </p:stCondLst>
                                        </p:cTn>
                                        <p:tgtEl>
                                          <p:spTgt spid="43">
                                            <p:txEl>
                                              <p:pRg st="0" end="0"/>
                                            </p:txEl>
                                          </p:spTgt>
                                        </p:tgtEl>
                                        <p:attrNameLst>
                                          <p:attrName>style.visibility</p:attrName>
                                        </p:attrNameLst>
                                      </p:cBhvr>
                                      <p:to>
                                        <p:strVal val="visible"/>
                                      </p:to>
                                    </p:set>
                                    <p:animEffect transition="in" filter="fade">
                                      <p:cBhvr>
                                        <p:cTn id="84" dur="500"/>
                                        <p:tgtEl>
                                          <p:spTgt spid="43">
                                            <p:txEl>
                                              <p:pRg st="0" end="0"/>
                                            </p:txEl>
                                          </p:spTgt>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left)">
                                      <p:cBhvr>
                                        <p:cTn id="88" dur="500"/>
                                        <p:tgtEl>
                                          <p:spTgt spid="18"/>
                                        </p:tgtEl>
                                      </p:cBhvr>
                                    </p:animEffect>
                                  </p:childTnLst>
                                </p:cTn>
                              </p:par>
                            </p:childTnLst>
                          </p:cTn>
                        </p:par>
                        <p:par>
                          <p:cTn id="89" fill="hold">
                            <p:stCondLst>
                              <p:cond delay="8500"/>
                            </p:stCondLst>
                            <p:childTnLst>
                              <p:par>
                                <p:cTn id="90" presetID="10" presetClass="entr" presetSubtype="0" fill="hold" grpId="0" nodeType="afterEffect">
                                  <p:stCondLst>
                                    <p:cond delay="0"/>
                                  </p:stCondLst>
                                  <p:childTnLst>
                                    <p:set>
                                      <p:cBhvr>
                                        <p:cTn id="91" dur="1" fill="hold">
                                          <p:stCondLst>
                                            <p:cond delay="0"/>
                                          </p:stCondLst>
                                        </p:cTn>
                                        <p:tgtEl>
                                          <p:spTgt spid="38">
                                            <p:txEl>
                                              <p:pRg st="0" end="0"/>
                                            </p:txEl>
                                          </p:spTgt>
                                        </p:tgtEl>
                                        <p:attrNameLst>
                                          <p:attrName>style.visibility</p:attrName>
                                        </p:attrNameLst>
                                      </p:cBhvr>
                                      <p:to>
                                        <p:strVal val="visible"/>
                                      </p:to>
                                    </p:set>
                                    <p:animEffect transition="in" filter="fade">
                                      <p:cBhvr>
                                        <p:cTn id="92" dur="500"/>
                                        <p:tgtEl>
                                          <p:spTgt spid="38">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500"/>
                                        <p:tgtEl>
                                          <p:spTgt spid="29"/>
                                        </p:tgtEl>
                                      </p:cBhvr>
                                    </p:animEffect>
                                  </p:childTnLst>
                                </p:cTn>
                              </p:par>
                            </p:childTnLst>
                          </p:cTn>
                        </p:par>
                        <p:par>
                          <p:cTn id="96" fill="hold">
                            <p:stCondLst>
                              <p:cond delay="9000"/>
                            </p:stCondLst>
                            <p:childTnLst>
                              <p:par>
                                <p:cTn id="97" presetID="10" presetClass="entr" presetSubtype="0" fill="hold" grpId="0" nodeType="afterEffect">
                                  <p:stCondLst>
                                    <p:cond delay="0"/>
                                  </p:stCondLst>
                                  <p:childTnLst>
                                    <p:set>
                                      <p:cBhvr>
                                        <p:cTn id="98" dur="1" fill="hold">
                                          <p:stCondLst>
                                            <p:cond delay="0"/>
                                          </p:stCondLst>
                                        </p:cTn>
                                        <p:tgtEl>
                                          <p:spTgt spid="44">
                                            <p:txEl>
                                              <p:pRg st="0" end="0"/>
                                            </p:txEl>
                                          </p:spTgt>
                                        </p:tgtEl>
                                        <p:attrNameLst>
                                          <p:attrName>style.visibility</p:attrName>
                                        </p:attrNameLst>
                                      </p:cBhvr>
                                      <p:to>
                                        <p:strVal val="visible"/>
                                      </p:to>
                                    </p:set>
                                    <p:animEffect transition="in" filter="fade">
                                      <p:cBhvr>
                                        <p:cTn id="99"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MH_Other_1"/>
          <p:cNvSpPr/>
          <p:nvPr>
            <p:custDataLst>
              <p:tags r:id="rId2"/>
            </p:custDataLst>
          </p:nvPr>
        </p:nvSpPr>
        <p:spPr>
          <a:xfrm>
            <a:off x="4773191" y="1771810"/>
            <a:ext cx="1197102" cy="746245"/>
          </a:xfrm>
          <a:prstGeom prst="homePlat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95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zh-CN" altLang="en-US" sz="295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0" name="MH_SubTitle_1"/>
          <p:cNvSpPr/>
          <p:nvPr>
            <p:custDataLst>
              <p:tags r:id="rId3"/>
            </p:custDataLst>
          </p:nvPr>
        </p:nvSpPr>
        <p:spPr>
          <a:xfrm>
            <a:off x="5668240" y="2189352"/>
            <a:ext cx="5383633" cy="746245"/>
          </a:xfrm>
          <a:custGeom>
            <a:avLst/>
            <a:gdLst>
              <a:gd name="connsiteX0" fmla="*/ 0 w 4102100"/>
              <a:gd name="connsiteY0" fmla="*/ 266700 h 533400"/>
              <a:gd name="connsiteX1" fmla="*/ 254000 w 4102100"/>
              <a:gd name="connsiteY1" fmla="*/ 0 h 533400"/>
              <a:gd name="connsiteX2" fmla="*/ 3848100 w 4102100"/>
              <a:gd name="connsiteY2" fmla="*/ 0 h 533400"/>
              <a:gd name="connsiteX3" fmla="*/ 4102100 w 4102100"/>
              <a:gd name="connsiteY3" fmla="*/ 266700 h 533400"/>
              <a:gd name="connsiteX4" fmla="*/ 3848100 w 4102100"/>
              <a:gd name="connsiteY4" fmla="*/ 533400 h 533400"/>
              <a:gd name="connsiteX5" fmla="*/ 254000 w 4102100"/>
              <a:gd name="connsiteY5" fmla="*/ 533400 h 533400"/>
              <a:gd name="connsiteX6" fmla="*/ 0 w 4102100"/>
              <a:gd name="connsiteY6" fmla="*/ 266700 h 533400"/>
              <a:gd name="connsiteX0-1" fmla="*/ 0 w 3848100"/>
              <a:gd name="connsiteY0-2" fmla="*/ 266700 h 533400"/>
              <a:gd name="connsiteX1-3" fmla="*/ 254000 w 3848100"/>
              <a:gd name="connsiteY1-4" fmla="*/ 0 h 533400"/>
              <a:gd name="connsiteX2-5" fmla="*/ 3848100 w 3848100"/>
              <a:gd name="connsiteY2-6" fmla="*/ 0 h 533400"/>
              <a:gd name="connsiteX3-7" fmla="*/ 3848100 w 3848100"/>
              <a:gd name="connsiteY3-8" fmla="*/ 533400 h 533400"/>
              <a:gd name="connsiteX4-9" fmla="*/ 254000 w 3848100"/>
              <a:gd name="connsiteY4-10" fmla="*/ 533400 h 533400"/>
              <a:gd name="connsiteX5-11" fmla="*/ 0 w 3848100"/>
              <a:gd name="connsiteY5-12" fmla="*/ 266700 h 533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48100" h="533400">
                <a:moveTo>
                  <a:pt x="0" y="266700"/>
                </a:moveTo>
                <a:lnTo>
                  <a:pt x="254000" y="0"/>
                </a:lnTo>
                <a:lnTo>
                  <a:pt x="3848100" y="0"/>
                </a:lnTo>
                <a:lnTo>
                  <a:pt x="3848100" y="533400"/>
                </a:lnTo>
                <a:lnTo>
                  <a:pt x="254000" y="533400"/>
                </a:lnTo>
                <a:lnTo>
                  <a:pt x="0" y="2667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0" tIns="0" rIns="0" bIns="0" anchor="ctr">
            <a:noAutofit/>
          </a:bodyPr>
          <a:lstStyle/>
          <a:p>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MH_Other_2"/>
          <p:cNvSpPr/>
          <p:nvPr>
            <p:custDataLst>
              <p:tags r:id="rId4"/>
            </p:custDataLst>
          </p:nvPr>
        </p:nvSpPr>
        <p:spPr>
          <a:xfrm>
            <a:off x="4773191" y="2613559"/>
            <a:ext cx="1197102" cy="746245"/>
          </a:xfrm>
          <a:prstGeom prst="homePlate">
            <a:avLst/>
          </a:pr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95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sz="295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9" name="MH_SubTitle_2"/>
          <p:cNvSpPr/>
          <p:nvPr>
            <p:custDataLst>
              <p:tags r:id="rId5"/>
            </p:custDataLst>
          </p:nvPr>
        </p:nvSpPr>
        <p:spPr>
          <a:xfrm>
            <a:off x="5668240" y="3031100"/>
            <a:ext cx="5383633" cy="746245"/>
          </a:xfrm>
          <a:custGeom>
            <a:avLst/>
            <a:gdLst>
              <a:gd name="connsiteX0" fmla="*/ 0 w 4102100"/>
              <a:gd name="connsiteY0" fmla="*/ 266700 h 533400"/>
              <a:gd name="connsiteX1" fmla="*/ 254000 w 4102100"/>
              <a:gd name="connsiteY1" fmla="*/ 0 h 533400"/>
              <a:gd name="connsiteX2" fmla="*/ 3848100 w 4102100"/>
              <a:gd name="connsiteY2" fmla="*/ 0 h 533400"/>
              <a:gd name="connsiteX3" fmla="*/ 4102100 w 4102100"/>
              <a:gd name="connsiteY3" fmla="*/ 266700 h 533400"/>
              <a:gd name="connsiteX4" fmla="*/ 3848100 w 4102100"/>
              <a:gd name="connsiteY4" fmla="*/ 533400 h 533400"/>
              <a:gd name="connsiteX5" fmla="*/ 254000 w 4102100"/>
              <a:gd name="connsiteY5" fmla="*/ 533400 h 533400"/>
              <a:gd name="connsiteX6" fmla="*/ 0 w 4102100"/>
              <a:gd name="connsiteY6" fmla="*/ 266700 h 533400"/>
              <a:gd name="connsiteX0-1" fmla="*/ 0 w 3848100"/>
              <a:gd name="connsiteY0-2" fmla="*/ 266700 h 533400"/>
              <a:gd name="connsiteX1-3" fmla="*/ 254000 w 3848100"/>
              <a:gd name="connsiteY1-4" fmla="*/ 0 h 533400"/>
              <a:gd name="connsiteX2-5" fmla="*/ 3848100 w 3848100"/>
              <a:gd name="connsiteY2-6" fmla="*/ 0 h 533400"/>
              <a:gd name="connsiteX3-7" fmla="*/ 3848100 w 3848100"/>
              <a:gd name="connsiteY3-8" fmla="*/ 533400 h 533400"/>
              <a:gd name="connsiteX4-9" fmla="*/ 254000 w 3848100"/>
              <a:gd name="connsiteY4-10" fmla="*/ 533400 h 533400"/>
              <a:gd name="connsiteX5-11" fmla="*/ 0 w 3848100"/>
              <a:gd name="connsiteY5-12" fmla="*/ 266700 h 533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48100" h="533400">
                <a:moveTo>
                  <a:pt x="0" y="266700"/>
                </a:moveTo>
                <a:lnTo>
                  <a:pt x="254000" y="0"/>
                </a:lnTo>
                <a:lnTo>
                  <a:pt x="3848100" y="0"/>
                </a:lnTo>
                <a:lnTo>
                  <a:pt x="3848100" y="533400"/>
                </a:lnTo>
                <a:lnTo>
                  <a:pt x="254000" y="533400"/>
                </a:lnTo>
                <a:lnTo>
                  <a:pt x="0" y="266700"/>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0" tIns="0" rIns="0" bIns="0" anchor="ctr">
            <a:noAutofit/>
          </a:bodyPr>
          <a:lstStyle/>
          <a:p>
            <a:pPr lvl="0"/>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a:t>
            </a:r>
            <a:r>
              <a:rPr lang="zh-CN" altLang="en-US"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情况</a:t>
            </a:r>
            <a:endParaRPr lang="en-US" altLang="zh-CN"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COMPLETION </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OF WORK</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MH_Other_3"/>
          <p:cNvSpPr/>
          <p:nvPr>
            <p:custDataLst>
              <p:tags r:id="rId6"/>
            </p:custDataLst>
          </p:nvPr>
        </p:nvSpPr>
        <p:spPr>
          <a:xfrm>
            <a:off x="4773191" y="3455304"/>
            <a:ext cx="1197102" cy="746245"/>
          </a:xfrm>
          <a:prstGeom prst="homePlate">
            <a:avLst/>
          </a:prstGeom>
          <a:no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95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sz="295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2" name="MH_SubTitle_3"/>
          <p:cNvSpPr/>
          <p:nvPr>
            <p:custDataLst>
              <p:tags r:id="rId7"/>
            </p:custDataLst>
          </p:nvPr>
        </p:nvSpPr>
        <p:spPr>
          <a:xfrm>
            <a:off x="5668240" y="3872848"/>
            <a:ext cx="5383633" cy="746245"/>
          </a:xfrm>
          <a:custGeom>
            <a:avLst/>
            <a:gdLst>
              <a:gd name="connsiteX0" fmla="*/ 0 w 4102100"/>
              <a:gd name="connsiteY0" fmla="*/ 266700 h 533400"/>
              <a:gd name="connsiteX1" fmla="*/ 254000 w 4102100"/>
              <a:gd name="connsiteY1" fmla="*/ 0 h 533400"/>
              <a:gd name="connsiteX2" fmla="*/ 3848100 w 4102100"/>
              <a:gd name="connsiteY2" fmla="*/ 0 h 533400"/>
              <a:gd name="connsiteX3" fmla="*/ 4102100 w 4102100"/>
              <a:gd name="connsiteY3" fmla="*/ 266700 h 533400"/>
              <a:gd name="connsiteX4" fmla="*/ 3848100 w 4102100"/>
              <a:gd name="connsiteY4" fmla="*/ 533400 h 533400"/>
              <a:gd name="connsiteX5" fmla="*/ 254000 w 4102100"/>
              <a:gd name="connsiteY5" fmla="*/ 533400 h 533400"/>
              <a:gd name="connsiteX6" fmla="*/ 0 w 4102100"/>
              <a:gd name="connsiteY6" fmla="*/ 266700 h 533400"/>
              <a:gd name="connsiteX0-1" fmla="*/ 0 w 3848100"/>
              <a:gd name="connsiteY0-2" fmla="*/ 266700 h 533400"/>
              <a:gd name="connsiteX1-3" fmla="*/ 254000 w 3848100"/>
              <a:gd name="connsiteY1-4" fmla="*/ 0 h 533400"/>
              <a:gd name="connsiteX2-5" fmla="*/ 3848100 w 3848100"/>
              <a:gd name="connsiteY2-6" fmla="*/ 0 h 533400"/>
              <a:gd name="connsiteX3-7" fmla="*/ 3848100 w 3848100"/>
              <a:gd name="connsiteY3-8" fmla="*/ 533400 h 533400"/>
              <a:gd name="connsiteX4-9" fmla="*/ 254000 w 3848100"/>
              <a:gd name="connsiteY4-10" fmla="*/ 533400 h 533400"/>
              <a:gd name="connsiteX5-11" fmla="*/ 0 w 3848100"/>
              <a:gd name="connsiteY5-12" fmla="*/ 266700 h 533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48100" h="533400">
                <a:moveTo>
                  <a:pt x="0" y="266700"/>
                </a:moveTo>
                <a:lnTo>
                  <a:pt x="254000" y="0"/>
                </a:lnTo>
                <a:lnTo>
                  <a:pt x="3848100" y="0"/>
                </a:lnTo>
                <a:lnTo>
                  <a:pt x="3848100" y="533400"/>
                </a:lnTo>
                <a:lnTo>
                  <a:pt x="254000" y="533400"/>
                </a:lnTo>
                <a:lnTo>
                  <a:pt x="0" y="2667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0" tIns="0" rIns="0" bIns="0" anchor="ctr">
            <a:noAutofit/>
          </a:bodyPr>
          <a:lstStyle/>
          <a:p>
            <a:pPr lvl="0"/>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a:t>
            </a:r>
            <a:r>
              <a:rPr lang="zh-CN" altLang="en-US"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展示</a:t>
            </a:r>
            <a:endParaRPr lang="en-US" altLang="zh-CN"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2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SUCCESSFUL </a:t>
            </a: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PROJECT </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MH_Other_4"/>
          <p:cNvSpPr/>
          <p:nvPr>
            <p:custDataLst>
              <p:tags r:id="rId8"/>
            </p:custDataLst>
          </p:nvPr>
        </p:nvSpPr>
        <p:spPr>
          <a:xfrm>
            <a:off x="4773191" y="4297053"/>
            <a:ext cx="1197102" cy="746245"/>
          </a:xfrm>
          <a:prstGeom prst="homePlate">
            <a:avLst/>
          </a:prstGeom>
          <a:noFill/>
          <a:ln w="222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95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endParaRPr lang="zh-CN" altLang="en-US" sz="295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5" name="MH_SubTitle_4"/>
          <p:cNvSpPr/>
          <p:nvPr>
            <p:custDataLst>
              <p:tags r:id="rId9"/>
            </p:custDataLst>
          </p:nvPr>
        </p:nvSpPr>
        <p:spPr>
          <a:xfrm>
            <a:off x="5668240" y="4714595"/>
            <a:ext cx="5383633" cy="746245"/>
          </a:xfrm>
          <a:custGeom>
            <a:avLst/>
            <a:gdLst>
              <a:gd name="connsiteX0" fmla="*/ 0 w 4102100"/>
              <a:gd name="connsiteY0" fmla="*/ 266700 h 533400"/>
              <a:gd name="connsiteX1" fmla="*/ 254000 w 4102100"/>
              <a:gd name="connsiteY1" fmla="*/ 0 h 533400"/>
              <a:gd name="connsiteX2" fmla="*/ 3848100 w 4102100"/>
              <a:gd name="connsiteY2" fmla="*/ 0 h 533400"/>
              <a:gd name="connsiteX3" fmla="*/ 4102100 w 4102100"/>
              <a:gd name="connsiteY3" fmla="*/ 266700 h 533400"/>
              <a:gd name="connsiteX4" fmla="*/ 3848100 w 4102100"/>
              <a:gd name="connsiteY4" fmla="*/ 533400 h 533400"/>
              <a:gd name="connsiteX5" fmla="*/ 254000 w 4102100"/>
              <a:gd name="connsiteY5" fmla="*/ 533400 h 533400"/>
              <a:gd name="connsiteX6" fmla="*/ 0 w 4102100"/>
              <a:gd name="connsiteY6" fmla="*/ 266700 h 533400"/>
              <a:gd name="connsiteX0-1" fmla="*/ 0 w 3848100"/>
              <a:gd name="connsiteY0-2" fmla="*/ 266700 h 533400"/>
              <a:gd name="connsiteX1-3" fmla="*/ 254000 w 3848100"/>
              <a:gd name="connsiteY1-4" fmla="*/ 0 h 533400"/>
              <a:gd name="connsiteX2-5" fmla="*/ 3848100 w 3848100"/>
              <a:gd name="connsiteY2-6" fmla="*/ 0 h 533400"/>
              <a:gd name="connsiteX3-7" fmla="*/ 3848100 w 3848100"/>
              <a:gd name="connsiteY3-8" fmla="*/ 533400 h 533400"/>
              <a:gd name="connsiteX4-9" fmla="*/ 254000 w 3848100"/>
              <a:gd name="connsiteY4-10" fmla="*/ 533400 h 533400"/>
              <a:gd name="connsiteX5-11" fmla="*/ 0 w 3848100"/>
              <a:gd name="connsiteY5-12" fmla="*/ 266700 h 533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48100" h="533400">
                <a:moveTo>
                  <a:pt x="0" y="266700"/>
                </a:moveTo>
                <a:lnTo>
                  <a:pt x="254000" y="0"/>
                </a:lnTo>
                <a:lnTo>
                  <a:pt x="3848100" y="0"/>
                </a:lnTo>
                <a:lnTo>
                  <a:pt x="3848100" y="533400"/>
                </a:lnTo>
                <a:lnTo>
                  <a:pt x="254000" y="533400"/>
                </a:lnTo>
                <a:lnTo>
                  <a:pt x="0" y="266700"/>
                </a:lnTo>
                <a:close/>
              </a:path>
            </a:pathLst>
          </a:cu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80000" tIns="0" rIns="0" bIns="0" anchor="ctr">
            <a:noAutofit/>
          </a:bodyPr>
          <a:lstStyle/>
          <a:p>
            <a:pPr lvl="0"/>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a:t>
            </a:r>
            <a:r>
              <a:rPr lang="zh-CN" altLang="en-US"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计划</a:t>
            </a:r>
            <a:endParaRPr lang="en-US" altLang="zh-CN"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MH_Others_1"/>
          <p:cNvSpPr txBox="1"/>
          <p:nvPr>
            <p:custDataLst>
              <p:tags r:id="rId10"/>
            </p:custDataLst>
          </p:nvPr>
        </p:nvSpPr>
        <p:spPr>
          <a:xfrm>
            <a:off x="1460823" y="3026382"/>
            <a:ext cx="2004045" cy="677108"/>
          </a:xfrm>
          <a:prstGeom prst="rect">
            <a:avLst/>
          </a:prstGeom>
          <a:noFill/>
        </p:spPr>
        <p:txBody>
          <a:bodyPr vert="horz" wrap="square" lIns="0" tIns="0" rIns="0" bIns="0" rtlCol="0" anchor="ctr" anchorCtr="0">
            <a:spAutoFit/>
          </a:bodyPr>
          <a:lstStyle/>
          <a:p>
            <a:pPr algn="ctr"/>
            <a:r>
              <a:rPr lang="zh-CN" altLang="en-US" sz="44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目录</a:t>
            </a:r>
            <a:r>
              <a:rPr lang="en-US" altLang="zh-CN" sz="44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4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MH_Others_2"/>
          <p:cNvSpPr txBox="1"/>
          <p:nvPr>
            <p:custDataLst>
              <p:tags r:id="rId11"/>
            </p:custDataLst>
          </p:nvPr>
        </p:nvSpPr>
        <p:spPr>
          <a:xfrm>
            <a:off x="1388806" y="3872767"/>
            <a:ext cx="2148078" cy="369332"/>
          </a:xfrm>
          <a:prstGeom prst="rect">
            <a:avLst/>
          </a:prstGeom>
          <a:noFill/>
        </p:spPr>
        <p:txBody>
          <a:bodyPr wrap="square" lIns="0" tIns="0" rIns="0" bIns="0">
            <a:spAutoFit/>
          </a:bodyPr>
          <a:lstStyle/>
          <a:p>
            <a:pPr algn="ctr">
              <a:defRPr/>
            </a:pPr>
            <a:r>
              <a:rPr lang="en-US" altLang="zh-CN"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by="(-#ppt_w*2)" calcmode="lin" valueType="num">
                                      <p:cBhvr rctx="PPT">
                                        <p:cTn id="13" dur="500" autoRev="1" fill="hold">
                                          <p:stCondLst>
                                            <p:cond delay="0"/>
                                          </p:stCondLst>
                                        </p:cTn>
                                        <p:tgtEl>
                                          <p:spTgt spid="12"/>
                                        </p:tgtEl>
                                        <p:attrNameLst>
                                          <p:attrName>ppt_w</p:attrName>
                                        </p:attrNameLst>
                                      </p:cBhvr>
                                    </p:anim>
                                    <p:anim by="(#ppt_w*0.50)" calcmode="lin" valueType="num">
                                      <p:cBhvr>
                                        <p:cTn id="14" dur="500" decel="50000" autoRev="1" fill="hold">
                                          <p:stCondLst>
                                            <p:cond delay="0"/>
                                          </p:stCondLst>
                                        </p:cTn>
                                        <p:tgtEl>
                                          <p:spTgt spid="12"/>
                                        </p:tgtEl>
                                        <p:attrNameLst>
                                          <p:attrName>ppt_x</p:attrName>
                                        </p:attrNameLst>
                                      </p:cBhvr>
                                    </p:anim>
                                    <p:anim from="(-#ppt_h/2)" to="(#ppt_y)" calcmode="lin" valueType="num">
                                      <p:cBhvr>
                                        <p:cTn id="15" dur="1000" fill="hold">
                                          <p:stCondLst>
                                            <p:cond delay="0"/>
                                          </p:stCondLst>
                                        </p:cTn>
                                        <p:tgtEl>
                                          <p:spTgt spid="12"/>
                                        </p:tgtEl>
                                        <p:attrNameLst>
                                          <p:attrName>ppt_y</p:attrName>
                                        </p:attrNameLst>
                                      </p:cBhvr>
                                    </p:anim>
                                    <p:animRot by="21600000">
                                      <p:cBhvr>
                                        <p:cTn id="16" dur="10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0"/>
            <a:ext cx="12931775" cy="7232650"/>
          </a:xfrm>
          <a:prstGeom prst="rect">
            <a:avLst/>
          </a:prstGeom>
          <a:blipFill dpi="0" rotWithShape="1">
            <a:blip r:embed="rId3" cstate="screen">
              <a:extLst>
                <a:ext uri="{BEBA8EAE-BF5A-486C-A8C5-ECC9F3942E4B}">
                  <a14:imgProps xmlns:a14="http://schemas.microsoft.com/office/drawing/2010/main">
                    <a14:imgLayer r:embed="rId4">
                      <a14:imgEffect>
                        <a14:brightnessContrast contrast="20000"/>
                      </a14:imgEffect>
                      <a14:imgEffect>
                        <a14:sharpenSoften amount="25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259"/>
          <p:cNvSpPr>
            <a:spLocks noChangeArrowheads="1"/>
          </p:cNvSpPr>
          <p:nvPr/>
        </p:nvSpPr>
        <p:spPr bwMode="auto">
          <a:xfrm>
            <a:off x="3044999" y="1344294"/>
            <a:ext cx="914501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9600" b="1" dirty="0">
                <a:solidFill>
                  <a:schemeClr val="accent1">
                    <a:lumMod val="50000"/>
                  </a:schemeClr>
                </a:solidFill>
                <a:cs typeface="Arial" panose="020B0604020202020204" pitchFamily="34" charset="0"/>
              </a:rPr>
              <a:t>THANK YOU</a:t>
            </a:r>
            <a:endParaRPr lang="zh-CN" altLang="en-US" sz="6600" b="1" dirty="0">
              <a:solidFill>
                <a:schemeClr val="accent1">
                  <a:lumMod val="50000"/>
                </a:schemeClr>
              </a:solidFill>
              <a:cs typeface="Arial" panose="020B0604020202020204" pitchFamily="34" charset="0"/>
            </a:endParaRPr>
          </a:p>
        </p:txBody>
      </p:sp>
      <p:sp>
        <p:nvSpPr>
          <p:cNvPr id="9" name="矩形 259"/>
          <p:cNvSpPr>
            <a:spLocks noChangeArrowheads="1"/>
          </p:cNvSpPr>
          <p:nvPr/>
        </p:nvSpPr>
        <p:spPr bwMode="auto">
          <a:xfrm>
            <a:off x="3044999" y="2745801"/>
            <a:ext cx="81369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en-US" altLang="zh-CN" sz="700" b="1" dirty="0">
                <a:solidFill>
                  <a:schemeClr val="accent1">
                    <a:lumMod val="50000"/>
                  </a:schemeClr>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700" b="1" dirty="0">
              <a:solidFill>
                <a:schemeClr val="accent1">
                  <a:lumMod val="50000"/>
                </a:schemeClr>
              </a:solidFill>
              <a:cs typeface="Arial" panose="020B0604020202020204" pitchFamily="34" charset="0"/>
            </a:endParaRPr>
          </a:p>
        </p:txBody>
      </p:sp>
      <p:sp>
        <p:nvSpPr>
          <p:cNvPr id="13" name="矩形 259"/>
          <p:cNvSpPr>
            <a:spLocks noChangeArrowheads="1"/>
          </p:cNvSpPr>
          <p:nvPr/>
        </p:nvSpPr>
        <p:spPr bwMode="auto">
          <a:xfrm>
            <a:off x="3044999" y="1049933"/>
            <a:ext cx="58562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chemeClr val="accent1">
                    <a:lumMod val="50000"/>
                  </a:schemeClr>
                </a:solidFill>
                <a:cs typeface="Arial" panose="020B0604020202020204" pitchFamily="34" charset="0"/>
              </a:rPr>
              <a:t>感谢聆听，批评指导</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3"/>
                                        </p:tgtEl>
                                        <p:attrNameLst>
                                          <p:attrName>ppt_y</p:attrName>
                                        </p:attrNameLst>
                                      </p:cBhvr>
                                      <p:tavLst>
                                        <p:tav tm="0">
                                          <p:val>
                                            <p:strVal val="#ppt_y"/>
                                          </p:val>
                                        </p:tav>
                                        <p:tav tm="100000">
                                          <p:val>
                                            <p:strVal val="#ppt_y"/>
                                          </p:val>
                                        </p:tav>
                                      </p:tavLst>
                                    </p:anim>
                                    <p:anim calcmode="lin" valueType="num">
                                      <p:cBhvr>
                                        <p:cTn id="1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3"/>
                                        </p:tgtEl>
                                      </p:cBhvr>
                                    </p:animEffect>
                                  </p:childTnLst>
                                </p:cTn>
                              </p:par>
                            </p:childTnLst>
                          </p:cTn>
                        </p:par>
                        <p:par>
                          <p:cTn id="16" fill="hold">
                            <p:stCondLst>
                              <p:cond delay="1399"/>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3"/>
                                        </p:tgtEl>
                                      </p:cBhvr>
                                    </p:animEffect>
                                    <p:animScale>
                                      <p:cBhvr>
                                        <p:cTn id="19" dur="250" autoRev="1" fill="hold"/>
                                        <p:tgtEl>
                                          <p:spTgt spid="13"/>
                                        </p:tgtEl>
                                      </p:cBhvr>
                                      <p:by x="105000" y="105000"/>
                                    </p:animScale>
                                  </p:childTnLst>
                                </p:cTn>
                              </p:par>
                            </p:childTnLst>
                          </p:cTn>
                        </p:par>
                        <p:par>
                          <p:cTn id="20" fill="hold">
                            <p:stCondLst>
                              <p:cond delay="189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childTnLst>
                          </p:cTn>
                        </p:par>
                        <p:par>
                          <p:cTn id="28" fill="hold">
                            <p:stCondLst>
                              <p:cond delay="2799"/>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8"/>
                                        </p:tgtEl>
                                      </p:cBhvr>
                                    </p:animEffect>
                                    <p:animScale>
                                      <p:cBhvr>
                                        <p:cTn id="31" dur="250" autoRev="1" fill="hold"/>
                                        <p:tgtEl>
                                          <p:spTgt spid="8"/>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8" grpId="1"/>
      <p:bldP spid="9" grpId="0"/>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文本占位符 4"/>
          <p:cNvSpPr txBox="1"/>
          <p:nvPr>
            <p:custDataLst>
              <p:tags r:id="rId2"/>
            </p:custDataLst>
          </p:nvPr>
        </p:nvSpPr>
        <p:spPr bwMode="auto">
          <a:xfrm>
            <a:off x="4852256" y="-313213"/>
            <a:ext cx="3154239" cy="804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685800" indent="-22860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r>
              <a:rPr lang="en-US" altLang="zh-CN" sz="52310" dirty="0">
                <a:solidFill>
                  <a:schemeClr val="accent1"/>
                </a:solidFill>
                <a:latin typeface="Arial" panose="020B0604020202020204" pitchFamily="34" charset="0"/>
                <a:sym typeface="Arial" panose="020B0604020202020204" pitchFamily="34" charset="0"/>
              </a:rPr>
              <a:t>1</a:t>
            </a:r>
            <a:endParaRPr lang="zh-CN" altLang="en-US" sz="52310" dirty="0">
              <a:solidFill>
                <a:schemeClr val="accent1"/>
              </a:solidFill>
              <a:latin typeface="Arial" panose="020B0604020202020204" pitchFamily="34" charset="0"/>
              <a:sym typeface="Arial" panose="020B0604020202020204" pitchFamily="34" charset="0"/>
            </a:endParaRPr>
          </a:p>
        </p:txBody>
      </p:sp>
      <p:sp>
        <p:nvSpPr>
          <p:cNvPr id="2" name="矩形 1"/>
          <p:cNvSpPr/>
          <p:nvPr/>
        </p:nvSpPr>
        <p:spPr>
          <a:xfrm>
            <a:off x="3801083" y="3495551"/>
            <a:ext cx="5256584" cy="136815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5" name="标题 5"/>
          <p:cNvSpPr txBox="1"/>
          <p:nvPr>
            <p:custDataLst>
              <p:tags r:id="rId3"/>
            </p:custDataLst>
          </p:nvPr>
        </p:nvSpPr>
        <p:spPr>
          <a:xfrm>
            <a:off x="4300278" y="3584467"/>
            <a:ext cx="4258194" cy="729605"/>
          </a:xfrm>
          <a:prstGeom prst="rect">
            <a:avLst/>
          </a:prstGeom>
          <a:noFill/>
        </p:spPr>
        <p:txBody>
          <a:bodyPr wrap="square" lIns="0" tIns="72000" rIns="0" bIns="72000" anchor="t" anchorCtr="0">
            <a:spAutoFit/>
          </a:bodyPr>
          <a:lstStyle>
            <a:lvl1pPr algn="ctr">
              <a:lnSpc>
                <a:spcPct val="90000"/>
              </a:lnSpc>
              <a:spcBef>
                <a:spcPct val="0"/>
              </a:spcBef>
              <a:buNone/>
              <a:defRPr sz="4000">
                <a:latin typeface="+mj-lt"/>
                <a:ea typeface="+mj-ea"/>
                <a:cs typeface="+mj-cs"/>
              </a:defRPr>
            </a:lvl1pPr>
          </a:lstStyle>
          <a:p>
            <a:pPr>
              <a:defRPr/>
            </a:pPr>
            <a:r>
              <a:rPr lang="zh-CN" altLang="en-US" sz="4220" kern="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4220" kern="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占位符 6"/>
          <p:cNvSpPr txBox="1"/>
          <p:nvPr>
            <p:custDataLst>
              <p:tags r:id="rId4"/>
            </p:custDataLst>
          </p:nvPr>
        </p:nvSpPr>
        <p:spPr>
          <a:xfrm>
            <a:off x="4300278" y="4314072"/>
            <a:ext cx="4258194" cy="379060"/>
          </a:xfrm>
          <a:prstGeom prst="rect">
            <a:avLst/>
          </a:prstGeom>
          <a:noFill/>
        </p:spPr>
        <p:txBody>
          <a:bodyPr wrap="square" lIns="0" tIns="72000" rIns="0" bIns="7200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defRPr/>
            </a:pPr>
            <a:r>
              <a:rPr lang="en-US" altLang="zh-CN" sz="1685" kern="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en-US" altLang="zh-CN" sz="1685" kern="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4" name="Freeform 2351"/>
          <p:cNvSpPr/>
          <p:nvPr/>
        </p:nvSpPr>
        <p:spPr bwMode="auto">
          <a:xfrm>
            <a:off x="4218110" y="2071773"/>
            <a:ext cx="4397134" cy="1187385"/>
          </a:xfrm>
          <a:custGeom>
            <a:avLst/>
            <a:gdLst>
              <a:gd name="T0" fmla="*/ 101 w 5540"/>
              <a:gd name="T1" fmla="*/ 0 h 1497"/>
              <a:gd name="T2" fmla="*/ 144 w 5540"/>
              <a:gd name="T3" fmla="*/ 8 h 1497"/>
              <a:gd name="T4" fmla="*/ 226 w 5540"/>
              <a:gd name="T5" fmla="*/ 24 h 1497"/>
              <a:gd name="T6" fmla="*/ 346 w 5540"/>
              <a:gd name="T7" fmla="*/ 44 h 1497"/>
              <a:gd name="T8" fmla="*/ 501 w 5540"/>
              <a:gd name="T9" fmla="*/ 69 h 1497"/>
              <a:gd name="T10" fmla="*/ 687 w 5540"/>
              <a:gd name="T11" fmla="*/ 95 h 1497"/>
              <a:gd name="T12" fmla="*/ 905 w 5540"/>
              <a:gd name="T13" fmla="*/ 122 h 1497"/>
              <a:gd name="T14" fmla="*/ 1150 w 5540"/>
              <a:gd name="T15" fmla="*/ 147 h 1497"/>
              <a:gd name="T16" fmla="*/ 1420 w 5540"/>
              <a:gd name="T17" fmla="*/ 171 h 1497"/>
              <a:gd name="T18" fmla="*/ 1712 w 5540"/>
              <a:gd name="T19" fmla="*/ 189 h 1497"/>
              <a:gd name="T20" fmla="*/ 2023 w 5540"/>
              <a:gd name="T21" fmla="*/ 203 h 1497"/>
              <a:gd name="T22" fmla="*/ 2352 w 5540"/>
              <a:gd name="T23" fmla="*/ 208 h 1497"/>
              <a:gd name="T24" fmla="*/ 2697 w 5540"/>
              <a:gd name="T25" fmla="*/ 204 h 1497"/>
              <a:gd name="T26" fmla="*/ 3053 w 5540"/>
              <a:gd name="T27" fmla="*/ 191 h 1497"/>
              <a:gd name="T28" fmla="*/ 3458 w 5540"/>
              <a:gd name="T29" fmla="*/ 176 h 1497"/>
              <a:gd name="T30" fmla="*/ 3824 w 5540"/>
              <a:gd name="T31" fmla="*/ 169 h 1497"/>
              <a:gd name="T32" fmla="*/ 4154 w 5540"/>
              <a:gd name="T33" fmla="*/ 174 h 1497"/>
              <a:gd name="T34" fmla="*/ 4446 w 5540"/>
              <a:gd name="T35" fmla="*/ 188 h 1497"/>
              <a:gd name="T36" fmla="*/ 4701 w 5540"/>
              <a:gd name="T37" fmla="*/ 210 h 1497"/>
              <a:gd name="T38" fmla="*/ 4922 w 5540"/>
              <a:gd name="T39" fmla="*/ 238 h 1497"/>
              <a:gd name="T40" fmla="*/ 5108 w 5540"/>
              <a:gd name="T41" fmla="*/ 274 h 1497"/>
              <a:gd name="T42" fmla="*/ 5258 w 5540"/>
              <a:gd name="T43" fmla="*/ 313 h 1497"/>
              <a:gd name="T44" fmla="*/ 5376 w 5540"/>
              <a:gd name="T45" fmla="*/ 356 h 1497"/>
              <a:gd name="T46" fmla="*/ 5462 w 5540"/>
              <a:gd name="T47" fmla="*/ 402 h 1497"/>
              <a:gd name="T48" fmla="*/ 5516 w 5540"/>
              <a:gd name="T49" fmla="*/ 448 h 1497"/>
              <a:gd name="T50" fmla="*/ 5540 w 5540"/>
              <a:gd name="T51" fmla="*/ 497 h 1497"/>
              <a:gd name="T52" fmla="*/ 5496 w 5540"/>
              <a:gd name="T53" fmla="*/ 566 h 1497"/>
              <a:gd name="T54" fmla="*/ 5418 w 5540"/>
              <a:gd name="T55" fmla="*/ 623 h 1497"/>
              <a:gd name="T56" fmla="*/ 5310 w 5540"/>
              <a:gd name="T57" fmla="*/ 667 h 1497"/>
              <a:gd name="T58" fmla="*/ 5174 w 5540"/>
              <a:gd name="T59" fmla="*/ 701 h 1497"/>
              <a:gd name="T60" fmla="*/ 5010 w 5540"/>
              <a:gd name="T61" fmla="*/ 727 h 1497"/>
              <a:gd name="T62" fmla="*/ 4822 w 5540"/>
              <a:gd name="T63" fmla="*/ 747 h 1497"/>
              <a:gd name="T64" fmla="*/ 4613 w 5540"/>
              <a:gd name="T65" fmla="*/ 762 h 1497"/>
              <a:gd name="T66" fmla="*/ 4382 w 5540"/>
              <a:gd name="T67" fmla="*/ 776 h 1497"/>
              <a:gd name="T68" fmla="*/ 4133 w 5540"/>
              <a:gd name="T69" fmla="*/ 789 h 1497"/>
              <a:gd name="T70" fmla="*/ 3870 w 5540"/>
              <a:gd name="T71" fmla="*/ 804 h 1497"/>
              <a:gd name="T72" fmla="*/ 3591 w 5540"/>
              <a:gd name="T73" fmla="*/ 823 h 1497"/>
              <a:gd name="T74" fmla="*/ 3304 w 5540"/>
              <a:gd name="T75" fmla="*/ 850 h 1497"/>
              <a:gd name="T76" fmla="*/ 3006 w 5540"/>
              <a:gd name="T77" fmla="*/ 884 h 1497"/>
              <a:gd name="T78" fmla="*/ 2702 w 5540"/>
              <a:gd name="T79" fmla="*/ 928 h 1497"/>
              <a:gd name="T80" fmla="*/ 2393 w 5540"/>
              <a:gd name="T81" fmla="*/ 983 h 1497"/>
              <a:gd name="T82" fmla="*/ 2082 w 5540"/>
              <a:gd name="T83" fmla="*/ 1054 h 1497"/>
              <a:gd name="T84" fmla="*/ 1852 w 5540"/>
              <a:gd name="T85" fmla="*/ 1122 h 1497"/>
              <a:gd name="T86" fmla="*/ 1653 w 5540"/>
              <a:gd name="T87" fmla="*/ 1203 h 1497"/>
              <a:gd name="T88" fmla="*/ 1484 w 5540"/>
              <a:gd name="T89" fmla="*/ 1293 h 1497"/>
              <a:gd name="T90" fmla="*/ 1339 w 5540"/>
              <a:gd name="T91" fmla="*/ 1392 h 1497"/>
              <a:gd name="T92" fmla="*/ 1221 w 5540"/>
              <a:gd name="T93" fmla="*/ 1497 h 1497"/>
              <a:gd name="T94" fmla="*/ 981 w 5540"/>
              <a:gd name="T95" fmla="*/ 1489 h 1497"/>
              <a:gd name="T96" fmla="*/ 745 w 5540"/>
              <a:gd name="T97" fmla="*/ 1477 h 1497"/>
              <a:gd name="T98" fmla="*/ 518 w 5540"/>
              <a:gd name="T99" fmla="*/ 1463 h 1497"/>
              <a:gd name="T100" fmla="*/ 312 w 5540"/>
              <a:gd name="T101" fmla="*/ 1448 h 1497"/>
              <a:gd name="T102" fmla="*/ 137 w 5540"/>
              <a:gd name="T103" fmla="*/ 1433 h 1497"/>
              <a:gd name="T104" fmla="*/ 0 w 5540"/>
              <a:gd name="T105" fmla="*/ 1418 h 1497"/>
              <a:gd name="T106" fmla="*/ 96 w 5540"/>
              <a:gd name="T107"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40" h="1497">
                <a:moveTo>
                  <a:pt x="96" y="0"/>
                </a:moveTo>
                <a:lnTo>
                  <a:pt x="101" y="0"/>
                </a:lnTo>
                <a:lnTo>
                  <a:pt x="117" y="3"/>
                </a:lnTo>
                <a:lnTo>
                  <a:pt x="144" y="8"/>
                </a:lnTo>
                <a:lnTo>
                  <a:pt x="181" y="15"/>
                </a:lnTo>
                <a:lnTo>
                  <a:pt x="226" y="24"/>
                </a:lnTo>
                <a:lnTo>
                  <a:pt x="282" y="34"/>
                </a:lnTo>
                <a:lnTo>
                  <a:pt x="346" y="44"/>
                </a:lnTo>
                <a:lnTo>
                  <a:pt x="419" y="56"/>
                </a:lnTo>
                <a:lnTo>
                  <a:pt x="501" y="69"/>
                </a:lnTo>
                <a:lnTo>
                  <a:pt x="591" y="81"/>
                </a:lnTo>
                <a:lnTo>
                  <a:pt x="687" y="95"/>
                </a:lnTo>
                <a:lnTo>
                  <a:pt x="794" y="108"/>
                </a:lnTo>
                <a:lnTo>
                  <a:pt x="905" y="122"/>
                </a:lnTo>
                <a:lnTo>
                  <a:pt x="1025" y="135"/>
                </a:lnTo>
                <a:lnTo>
                  <a:pt x="1150" y="147"/>
                </a:lnTo>
                <a:lnTo>
                  <a:pt x="1282" y="159"/>
                </a:lnTo>
                <a:lnTo>
                  <a:pt x="1420" y="171"/>
                </a:lnTo>
                <a:lnTo>
                  <a:pt x="1564" y="181"/>
                </a:lnTo>
                <a:lnTo>
                  <a:pt x="1712" y="189"/>
                </a:lnTo>
                <a:lnTo>
                  <a:pt x="1866" y="196"/>
                </a:lnTo>
                <a:lnTo>
                  <a:pt x="2023" y="203"/>
                </a:lnTo>
                <a:lnTo>
                  <a:pt x="2187" y="206"/>
                </a:lnTo>
                <a:lnTo>
                  <a:pt x="2352" y="208"/>
                </a:lnTo>
                <a:lnTo>
                  <a:pt x="2523" y="208"/>
                </a:lnTo>
                <a:lnTo>
                  <a:pt x="2697" y="204"/>
                </a:lnTo>
                <a:lnTo>
                  <a:pt x="2874" y="199"/>
                </a:lnTo>
                <a:lnTo>
                  <a:pt x="3053" y="191"/>
                </a:lnTo>
                <a:lnTo>
                  <a:pt x="3260" y="182"/>
                </a:lnTo>
                <a:lnTo>
                  <a:pt x="3458" y="176"/>
                </a:lnTo>
                <a:lnTo>
                  <a:pt x="3647" y="171"/>
                </a:lnTo>
                <a:lnTo>
                  <a:pt x="3824" y="169"/>
                </a:lnTo>
                <a:lnTo>
                  <a:pt x="3993" y="171"/>
                </a:lnTo>
                <a:lnTo>
                  <a:pt x="4154" y="174"/>
                </a:lnTo>
                <a:lnTo>
                  <a:pt x="4304" y="181"/>
                </a:lnTo>
                <a:lnTo>
                  <a:pt x="4446" y="188"/>
                </a:lnTo>
                <a:lnTo>
                  <a:pt x="4577" y="198"/>
                </a:lnTo>
                <a:lnTo>
                  <a:pt x="4701" y="210"/>
                </a:lnTo>
                <a:lnTo>
                  <a:pt x="4816" y="223"/>
                </a:lnTo>
                <a:lnTo>
                  <a:pt x="4922" y="238"/>
                </a:lnTo>
                <a:lnTo>
                  <a:pt x="5018" y="255"/>
                </a:lnTo>
                <a:lnTo>
                  <a:pt x="5108" y="274"/>
                </a:lnTo>
                <a:lnTo>
                  <a:pt x="5187" y="292"/>
                </a:lnTo>
                <a:lnTo>
                  <a:pt x="5258" y="313"/>
                </a:lnTo>
                <a:lnTo>
                  <a:pt x="5322" y="335"/>
                </a:lnTo>
                <a:lnTo>
                  <a:pt x="5376" y="356"/>
                </a:lnTo>
                <a:lnTo>
                  <a:pt x="5423" y="378"/>
                </a:lnTo>
                <a:lnTo>
                  <a:pt x="5462" y="402"/>
                </a:lnTo>
                <a:lnTo>
                  <a:pt x="5493" y="424"/>
                </a:lnTo>
                <a:lnTo>
                  <a:pt x="5516" y="448"/>
                </a:lnTo>
                <a:lnTo>
                  <a:pt x="5531" y="471"/>
                </a:lnTo>
                <a:lnTo>
                  <a:pt x="5540" y="497"/>
                </a:lnTo>
                <a:lnTo>
                  <a:pt x="5521" y="534"/>
                </a:lnTo>
                <a:lnTo>
                  <a:pt x="5496" y="566"/>
                </a:lnTo>
                <a:lnTo>
                  <a:pt x="5461" y="596"/>
                </a:lnTo>
                <a:lnTo>
                  <a:pt x="5418" y="623"/>
                </a:lnTo>
                <a:lnTo>
                  <a:pt x="5369" y="647"/>
                </a:lnTo>
                <a:lnTo>
                  <a:pt x="5310" y="667"/>
                </a:lnTo>
                <a:lnTo>
                  <a:pt x="5246" y="686"/>
                </a:lnTo>
                <a:lnTo>
                  <a:pt x="5174" y="701"/>
                </a:lnTo>
                <a:lnTo>
                  <a:pt x="5096" y="715"/>
                </a:lnTo>
                <a:lnTo>
                  <a:pt x="5010" y="727"/>
                </a:lnTo>
                <a:lnTo>
                  <a:pt x="4920" y="737"/>
                </a:lnTo>
                <a:lnTo>
                  <a:pt x="4822" y="747"/>
                </a:lnTo>
                <a:lnTo>
                  <a:pt x="4719" y="754"/>
                </a:lnTo>
                <a:lnTo>
                  <a:pt x="4613" y="762"/>
                </a:lnTo>
                <a:lnTo>
                  <a:pt x="4500" y="769"/>
                </a:lnTo>
                <a:lnTo>
                  <a:pt x="4382" y="776"/>
                </a:lnTo>
                <a:lnTo>
                  <a:pt x="4260" y="782"/>
                </a:lnTo>
                <a:lnTo>
                  <a:pt x="4133" y="789"/>
                </a:lnTo>
                <a:lnTo>
                  <a:pt x="4003" y="796"/>
                </a:lnTo>
                <a:lnTo>
                  <a:pt x="3870" y="804"/>
                </a:lnTo>
                <a:lnTo>
                  <a:pt x="3733" y="813"/>
                </a:lnTo>
                <a:lnTo>
                  <a:pt x="3591" y="823"/>
                </a:lnTo>
                <a:lnTo>
                  <a:pt x="3450" y="835"/>
                </a:lnTo>
                <a:lnTo>
                  <a:pt x="3304" y="850"/>
                </a:lnTo>
                <a:lnTo>
                  <a:pt x="3156" y="865"/>
                </a:lnTo>
                <a:lnTo>
                  <a:pt x="3006" y="884"/>
                </a:lnTo>
                <a:lnTo>
                  <a:pt x="2855" y="904"/>
                </a:lnTo>
                <a:lnTo>
                  <a:pt x="2702" y="928"/>
                </a:lnTo>
                <a:lnTo>
                  <a:pt x="2548" y="953"/>
                </a:lnTo>
                <a:lnTo>
                  <a:pt x="2393" y="983"/>
                </a:lnTo>
                <a:lnTo>
                  <a:pt x="2237" y="1017"/>
                </a:lnTo>
                <a:lnTo>
                  <a:pt x="2082" y="1054"/>
                </a:lnTo>
                <a:lnTo>
                  <a:pt x="1964" y="1086"/>
                </a:lnTo>
                <a:lnTo>
                  <a:pt x="1852" y="1122"/>
                </a:lnTo>
                <a:lnTo>
                  <a:pt x="1749" y="1161"/>
                </a:lnTo>
                <a:lnTo>
                  <a:pt x="1653" y="1203"/>
                </a:lnTo>
                <a:lnTo>
                  <a:pt x="1565" y="1247"/>
                </a:lnTo>
                <a:lnTo>
                  <a:pt x="1484" y="1293"/>
                </a:lnTo>
                <a:lnTo>
                  <a:pt x="1408" y="1342"/>
                </a:lnTo>
                <a:lnTo>
                  <a:pt x="1339" y="1392"/>
                </a:lnTo>
                <a:lnTo>
                  <a:pt x="1276" y="1445"/>
                </a:lnTo>
                <a:lnTo>
                  <a:pt x="1221" y="1497"/>
                </a:lnTo>
                <a:lnTo>
                  <a:pt x="1101" y="1494"/>
                </a:lnTo>
                <a:lnTo>
                  <a:pt x="981" y="1489"/>
                </a:lnTo>
                <a:lnTo>
                  <a:pt x="863" y="1483"/>
                </a:lnTo>
                <a:lnTo>
                  <a:pt x="745" y="1477"/>
                </a:lnTo>
                <a:lnTo>
                  <a:pt x="630" y="1470"/>
                </a:lnTo>
                <a:lnTo>
                  <a:pt x="518" y="1463"/>
                </a:lnTo>
                <a:lnTo>
                  <a:pt x="412" y="1455"/>
                </a:lnTo>
                <a:lnTo>
                  <a:pt x="312" y="1448"/>
                </a:lnTo>
                <a:lnTo>
                  <a:pt x="221" y="1440"/>
                </a:lnTo>
                <a:lnTo>
                  <a:pt x="137" y="1433"/>
                </a:lnTo>
                <a:lnTo>
                  <a:pt x="62" y="1424"/>
                </a:lnTo>
                <a:lnTo>
                  <a:pt x="0" y="1418"/>
                </a:lnTo>
                <a:lnTo>
                  <a:pt x="785" y="853"/>
                </a:lnTo>
                <a:lnTo>
                  <a:pt x="96" y="0"/>
                </a:lnTo>
                <a:close/>
              </a:path>
            </a:pathLst>
          </a:custGeom>
          <a:solidFill>
            <a:schemeClr val="accent1">
              <a:lumMod val="50000"/>
            </a:schemeClr>
          </a:solidFill>
          <a:ln w="0">
            <a:noFill/>
            <a:prstDash val="solid"/>
            <a:round/>
          </a:ln>
        </p:spPr>
        <p:txBody>
          <a:bodyPr vert="horz" wrap="square" lIns="91435" tIns="45717" rIns="91435" bIns="45717" numCol="1" anchor="t" anchorCtr="0" compatLnSpc="1"/>
          <a:lstStyle/>
          <a:p>
            <a:pP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45" name="Freeform 2352"/>
          <p:cNvSpPr>
            <a:spLocks noEditPoints="1"/>
          </p:cNvSpPr>
          <p:nvPr/>
        </p:nvSpPr>
        <p:spPr bwMode="auto">
          <a:xfrm>
            <a:off x="4994354" y="3540129"/>
            <a:ext cx="3227211" cy="1017532"/>
          </a:xfrm>
          <a:custGeom>
            <a:avLst/>
            <a:gdLst>
              <a:gd name="T0" fmla="*/ 0 w 4066"/>
              <a:gd name="T1" fmla="*/ 951 h 1280"/>
              <a:gd name="T2" fmla="*/ 0 w 4066"/>
              <a:gd name="T3" fmla="*/ 951 h 1280"/>
              <a:gd name="T4" fmla="*/ 3571 w 4066"/>
              <a:gd name="T5" fmla="*/ 39 h 1280"/>
              <a:gd name="T6" fmla="*/ 3733 w 4066"/>
              <a:gd name="T7" fmla="*/ 121 h 1280"/>
              <a:gd name="T8" fmla="*/ 3867 w 4066"/>
              <a:gd name="T9" fmla="*/ 207 h 1280"/>
              <a:gd name="T10" fmla="*/ 3968 w 4066"/>
              <a:gd name="T11" fmla="*/ 294 h 1280"/>
              <a:gd name="T12" fmla="*/ 4036 w 4066"/>
              <a:gd name="T13" fmla="*/ 378 h 1280"/>
              <a:gd name="T14" fmla="*/ 4066 w 4066"/>
              <a:gd name="T15" fmla="*/ 459 h 1280"/>
              <a:gd name="T16" fmla="*/ 4064 w 4066"/>
              <a:gd name="T17" fmla="*/ 456 h 1280"/>
              <a:gd name="T18" fmla="*/ 4024 w 4066"/>
              <a:gd name="T19" fmla="*/ 518 h 1280"/>
              <a:gd name="T20" fmla="*/ 3950 w 4066"/>
              <a:gd name="T21" fmla="*/ 566 h 1280"/>
              <a:gd name="T22" fmla="*/ 3845 w 4066"/>
              <a:gd name="T23" fmla="*/ 601 h 1280"/>
              <a:gd name="T24" fmla="*/ 3710 w 4066"/>
              <a:gd name="T25" fmla="*/ 628 h 1280"/>
              <a:gd name="T26" fmla="*/ 3549 w 4066"/>
              <a:gd name="T27" fmla="*/ 647 h 1280"/>
              <a:gd name="T28" fmla="*/ 3367 w 4066"/>
              <a:gd name="T29" fmla="*/ 662 h 1280"/>
              <a:gd name="T30" fmla="*/ 3163 w 4066"/>
              <a:gd name="T31" fmla="*/ 674 h 1280"/>
              <a:gd name="T32" fmla="*/ 2940 w 4066"/>
              <a:gd name="T33" fmla="*/ 686 h 1280"/>
              <a:gd name="T34" fmla="*/ 2702 w 4066"/>
              <a:gd name="T35" fmla="*/ 699 h 1280"/>
              <a:gd name="T36" fmla="*/ 2452 w 4066"/>
              <a:gd name="T37" fmla="*/ 719 h 1280"/>
              <a:gd name="T38" fmla="*/ 2190 w 4066"/>
              <a:gd name="T39" fmla="*/ 745 h 1280"/>
              <a:gd name="T40" fmla="*/ 1920 w 4066"/>
              <a:gd name="T41" fmla="*/ 780 h 1280"/>
              <a:gd name="T42" fmla="*/ 1646 w 4066"/>
              <a:gd name="T43" fmla="*/ 829 h 1280"/>
              <a:gd name="T44" fmla="*/ 1370 w 4066"/>
              <a:gd name="T45" fmla="*/ 890 h 1280"/>
              <a:gd name="T46" fmla="*/ 1153 w 4066"/>
              <a:gd name="T47" fmla="*/ 958 h 1280"/>
              <a:gd name="T48" fmla="*/ 973 w 4066"/>
              <a:gd name="T49" fmla="*/ 1037 h 1280"/>
              <a:gd name="T50" fmla="*/ 824 w 4066"/>
              <a:gd name="T51" fmla="*/ 1128 h 1280"/>
              <a:gd name="T52" fmla="*/ 704 w 4066"/>
              <a:gd name="T53" fmla="*/ 1228 h 1280"/>
              <a:gd name="T54" fmla="*/ 549 w 4066"/>
              <a:gd name="T55" fmla="*/ 1255 h 1280"/>
              <a:gd name="T56" fmla="*/ 360 w 4066"/>
              <a:gd name="T57" fmla="*/ 1198 h 1280"/>
              <a:gd name="T58" fmla="*/ 206 w 4066"/>
              <a:gd name="T59" fmla="*/ 1133 h 1280"/>
              <a:gd name="T60" fmla="*/ 91 w 4066"/>
              <a:gd name="T61" fmla="*/ 1064 h 1280"/>
              <a:gd name="T62" fmla="*/ 20 w 4066"/>
              <a:gd name="T63" fmla="*/ 990 h 1280"/>
              <a:gd name="T64" fmla="*/ 12 w 4066"/>
              <a:gd name="T65" fmla="*/ 885 h 1280"/>
              <a:gd name="T66" fmla="*/ 61 w 4066"/>
              <a:gd name="T67" fmla="*/ 763 h 1280"/>
              <a:gd name="T68" fmla="*/ 139 w 4066"/>
              <a:gd name="T69" fmla="*/ 657 h 1280"/>
              <a:gd name="T70" fmla="*/ 243 w 4066"/>
              <a:gd name="T71" fmla="*/ 566 h 1280"/>
              <a:gd name="T72" fmla="*/ 372 w 4066"/>
              <a:gd name="T73" fmla="*/ 486 h 1280"/>
              <a:gd name="T74" fmla="*/ 520 w 4066"/>
              <a:gd name="T75" fmla="*/ 420 h 1280"/>
              <a:gd name="T76" fmla="*/ 687 w 4066"/>
              <a:gd name="T77" fmla="*/ 365 h 1280"/>
              <a:gd name="T78" fmla="*/ 868 w 4066"/>
              <a:gd name="T79" fmla="*/ 317 h 1280"/>
              <a:gd name="T80" fmla="*/ 1061 w 4066"/>
              <a:gd name="T81" fmla="*/ 280 h 1280"/>
              <a:gd name="T82" fmla="*/ 1262 w 4066"/>
              <a:gd name="T83" fmla="*/ 248 h 1280"/>
              <a:gd name="T84" fmla="*/ 1467 w 4066"/>
              <a:gd name="T85" fmla="*/ 224 h 1280"/>
              <a:gd name="T86" fmla="*/ 1677 w 4066"/>
              <a:gd name="T87" fmla="*/ 204 h 1280"/>
              <a:gd name="T88" fmla="*/ 1883 w 4066"/>
              <a:gd name="T89" fmla="*/ 189 h 1280"/>
              <a:gd name="T90" fmla="*/ 2087 w 4066"/>
              <a:gd name="T91" fmla="*/ 175 h 1280"/>
              <a:gd name="T92" fmla="*/ 2281 w 4066"/>
              <a:gd name="T93" fmla="*/ 164 h 1280"/>
              <a:gd name="T94" fmla="*/ 2467 w 4066"/>
              <a:gd name="T95" fmla="*/ 152 h 1280"/>
              <a:gd name="T96" fmla="*/ 2639 w 4066"/>
              <a:gd name="T97" fmla="*/ 140 h 1280"/>
              <a:gd name="T98" fmla="*/ 2795 w 4066"/>
              <a:gd name="T99" fmla="*/ 126 h 1280"/>
              <a:gd name="T100" fmla="*/ 3095 w 4066"/>
              <a:gd name="T101" fmla="*/ 86 h 1280"/>
              <a:gd name="T102" fmla="*/ 3359 w 4066"/>
              <a:gd name="T103" fmla="*/ 30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66" h="1280">
                <a:moveTo>
                  <a:pt x="0" y="951"/>
                </a:moveTo>
                <a:lnTo>
                  <a:pt x="0" y="951"/>
                </a:lnTo>
                <a:lnTo>
                  <a:pt x="0" y="951"/>
                </a:lnTo>
                <a:lnTo>
                  <a:pt x="0" y="951"/>
                </a:lnTo>
                <a:close/>
                <a:moveTo>
                  <a:pt x="3478" y="0"/>
                </a:moveTo>
                <a:lnTo>
                  <a:pt x="3571" y="39"/>
                </a:lnTo>
                <a:lnTo>
                  <a:pt x="3656" y="79"/>
                </a:lnTo>
                <a:lnTo>
                  <a:pt x="3733" y="121"/>
                </a:lnTo>
                <a:lnTo>
                  <a:pt x="3804" y="164"/>
                </a:lnTo>
                <a:lnTo>
                  <a:pt x="3867" y="207"/>
                </a:lnTo>
                <a:lnTo>
                  <a:pt x="3921" y="250"/>
                </a:lnTo>
                <a:lnTo>
                  <a:pt x="3968" y="294"/>
                </a:lnTo>
                <a:lnTo>
                  <a:pt x="4005" y="336"/>
                </a:lnTo>
                <a:lnTo>
                  <a:pt x="4036" y="378"/>
                </a:lnTo>
                <a:lnTo>
                  <a:pt x="4056" y="420"/>
                </a:lnTo>
                <a:lnTo>
                  <a:pt x="4066" y="459"/>
                </a:lnTo>
                <a:lnTo>
                  <a:pt x="4066" y="456"/>
                </a:lnTo>
                <a:lnTo>
                  <a:pt x="4064" y="456"/>
                </a:lnTo>
                <a:lnTo>
                  <a:pt x="4049" y="488"/>
                </a:lnTo>
                <a:lnTo>
                  <a:pt x="4024" y="518"/>
                </a:lnTo>
                <a:lnTo>
                  <a:pt x="3992" y="544"/>
                </a:lnTo>
                <a:lnTo>
                  <a:pt x="3950" y="566"/>
                </a:lnTo>
                <a:lnTo>
                  <a:pt x="3901" y="584"/>
                </a:lnTo>
                <a:lnTo>
                  <a:pt x="3845" y="601"/>
                </a:lnTo>
                <a:lnTo>
                  <a:pt x="3781" y="616"/>
                </a:lnTo>
                <a:lnTo>
                  <a:pt x="3710" y="628"/>
                </a:lnTo>
                <a:lnTo>
                  <a:pt x="3634" y="638"/>
                </a:lnTo>
                <a:lnTo>
                  <a:pt x="3549" y="647"/>
                </a:lnTo>
                <a:lnTo>
                  <a:pt x="3462" y="655"/>
                </a:lnTo>
                <a:lnTo>
                  <a:pt x="3367" y="662"/>
                </a:lnTo>
                <a:lnTo>
                  <a:pt x="3267" y="667"/>
                </a:lnTo>
                <a:lnTo>
                  <a:pt x="3163" y="674"/>
                </a:lnTo>
                <a:lnTo>
                  <a:pt x="3053" y="679"/>
                </a:lnTo>
                <a:lnTo>
                  <a:pt x="2940" y="686"/>
                </a:lnTo>
                <a:lnTo>
                  <a:pt x="2823" y="692"/>
                </a:lnTo>
                <a:lnTo>
                  <a:pt x="2702" y="699"/>
                </a:lnTo>
                <a:lnTo>
                  <a:pt x="2579" y="709"/>
                </a:lnTo>
                <a:lnTo>
                  <a:pt x="2452" y="719"/>
                </a:lnTo>
                <a:lnTo>
                  <a:pt x="2322" y="731"/>
                </a:lnTo>
                <a:lnTo>
                  <a:pt x="2190" y="745"/>
                </a:lnTo>
                <a:lnTo>
                  <a:pt x="2057" y="762"/>
                </a:lnTo>
                <a:lnTo>
                  <a:pt x="1920" y="780"/>
                </a:lnTo>
                <a:lnTo>
                  <a:pt x="1783" y="804"/>
                </a:lnTo>
                <a:lnTo>
                  <a:pt x="1646" y="829"/>
                </a:lnTo>
                <a:lnTo>
                  <a:pt x="1508" y="858"/>
                </a:lnTo>
                <a:lnTo>
                  <a:pt x="1370" y="890"/>
                </a:lnTo>
                <a:lnTo>
                  <a:pt x="1256" y="922"/>
                </a:lnTo>
                <a:lnTo>
                  <a:pt x="1153" y="958"/>
                </a:lnTo>
                <a:lnTo>
                  <a:pt x="1059" y="997"/>
                </a:lnTo>
                <a:lnTo>
                  <a:pt x="973" y="1037"/>
                </a:lnTo>
                <a:lnTo>
                  <a:pt x="893" y="1083"/>
                </a:lnTo>
                <a:lnTo>
                  <a:pt x="824" y="1128"/>
                </a:lnTo>
                <a:lnTo>
                  <a:pt x="762" y="1177"/>
                </a:lnTo>
                <a:lnTo>
                  <a:pt x="704" y="1228"/>
                </a:lnTo>
                <a:lnTo>
                  <a:pt x="655" y="1280"/>
                </a:lnTo>
                <a:lnTo>
                  <a:pt x="549" y="1255"/>
                </a:lnTo>
                <a:lnTo>
                  <a:pt x="451" y="1228"/>
                </a:lnTo>
                <a:lnTo>
                  <a:pt x="360" y="1198"/>
                </a:lnTo>
                <a:lnTo>
                  <a:pt x="279" y="1167"/>
                </a:lnTo>
                <a:lnTo>
                  <a:pt x="206" y="1133"/>
                </a:lnTo>
                <a:lnTo>
                  <a:pt x="144" y="1100"/>
                </a:lnTo>
                <a:lnTo>
                  <a:pt x="91" y="1064"/>
                </a:lnTo>
                <a:lnTo>
                  <a:pt x="51" y="1027"/>
                </a:lnTo>
                <a:lnTo>
                  <a:pt x="20" y="990"/>
                </a:lnTo>
                <a:lnTo>
                  <a:pt x="0" y="951"/>
                </a:lnTo>
                <a:lnTo>
                  <a:pt x="12" y="885"/>
                </a:lnTo>
                <a:lnTo>
                  <a:pt x="32" y="822"/>
                </a:lnTo>
                <a:lnTo>
                  <a:pt x="61" y="763"/>
                </a:lnTo>
                <a:lnTo>
                  <a:pt x="96" y="709"/>
                </a:lnTo>
                <a:lnTo>
                  <a:pt x="139" y="657"/>
                </a:lnTo>
                <a:lnTo>
                  <a:pt x="188" y="610"/>
                </a:lnTo>
                <a:lnTo>
                  <a:pt x="243" y="566"/>
                </a:lnTo>
                <a:lnTo>
                  <a:pt x="304" y="525"/>
                </a:lnTo>
                <a:lnTo>
                  <a:pt x="372" y="486"/>
                </a:lnTo>
                <a:lnTo>
                  <a:pt x="444" y="452"/>
                </a:lnTo>
                <a:lnTo>
                  <a:pt x="520" y="420"/>
                </a:lnTo>
                <a:lnTo>
                  <a:pt x="601" y="392"/>
                </a:lnTo>
                <a:lnTo>
                  <a:pt x="687" y="365"/>
                </a:lnTo>
                <a:lnTo>
                  <a:pt x="777" y="339"/>
                </a:lnTo>
                <a:lnTo>
                  <a:pt x="868" y="317"/>
                </a:lnTo>
                <a:lnTo>
                  <a:pt x="964" y="297"/>
                </a:lnTo>
                <a:lnTo>
                  <a:pt x="1061" y="280"/>
                </a:lnTo>
                <a:lnTo>
                  <a:pt x="1160" y="263"/>
                </a:lnTo>
                <a:lnTo>
                  <a:pt x="1262" y="248"/>
                </a:lnTo>
                <a:lnTo>
                  <a:pt x="1365" y="236"/>
                </a:lnTo>
                <a:lnTo>
                  <a:pt x="1467" y="224"/>
                </a:lnTo>
                <a:lnTo>
                  <a:pt x="1572" y="214"/>
                </a:lnTo>
                <a:lnTo>
                  <a:pt x="1677" y="204"/>
                </a:lnTo>
                <a:lnTo>
                  <a:pt x="1780" y="196"/>
                </a:lnTo>
                <a:lnTo>
                  <a:pt x="1883" y="189"/>
                </a:lnTo>
                <a:lnTo>
                  <a:pt x="1986" y="182"/>
                </a:lnTo>
                <a:lnTo>
                  <a:pt x="2087" y="175"/>
                </a:lnTo>
                <a:lnTo>
                  <a:pt x="2185" y="169"/>
                </a:lnTo>
                <a:lnTo>
                  <a:pt x="2281" y="164"/>
                </a:lnTo>
                <a:lnTo>
                  <a:pt x="2376" y="157"/>
                </a:lnTo>
                <a:lnTo>
                  <a:pt x="2467" y="152"/>
                </a:lnTo>
                <a:lnTo>
                  <a:pt x="2555" y="147"/>
                </a:lnTo>
                <a:lnTo>
                  <a:pt x="2639" y="140"/>
                </a:lnTo>
                <a:lnTo>
                  <a:pt x="2719" y="133"/>
                </a:lnTo>
                <a:lnTo>
                  <a:pt x="2795" y="126"/>
                </a:lnTo>
                <a:lnTo>
                  <a:pt x="2948" y="108"/>
                </a:lnTo>
                <a:lnTo>
                  <a:pt x="3095" y="86"/>
                </a:lnTo>
                <a:lnTo>
                  <a:pt x="3230" y="59"/>
                </a:lnTo>
                <a:lnTo>
                  <a:pt x="3359" y="30"/>
                </a:lnTo>
                <a:lnTo>
                  <a:pt x="3478" y="0"/>
                </a:lnTo>
                <a:close/>
              </a:path>
            </a:pathLst>
          </a:custGeom>
          <a:solidFill>
            <a:schemeClr val="accent2">
              <a:lumMod val="50000"/>
            </a:schemeClr>
          </a:solidFill>
          <a:ln w="0">
            <a:noFill/>
            <a:prstDash val="solid"/>
            <a:round/>
          </a:ln>
        </p:spPr>
        <p:txBody>
          <a:bodyPr vert="horz" wrap="square" lIns="91435" tIns="45717" rIns="91435" bIns="45717" numCol="1" anchor="t" anchorCtr="0" compatLnSpc="1"/>
          <a:lstStyle/>
          <a:p>
            <a:pP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46" name="Freeform 2353"/>
          <p:cNvSpPr/>
          <p:nvPr/>
        </p:nvSpPr>
        <p:spPr bwMode="auto">
          <a:xfrm>
            <a:off x="5395969" y="4795774"/>
            <a:ext cx="2404931" cy="784181"/>
          </a:xfrm>
          <a:custGeom>
            <a:avLst/>
            <a:gdLst>
              <a:gd name="T0" fmla="*/ 2348 w 3030"/>
              <a:gd name="T1" fmla="*/ 25 h 988"/>
              <a:gd name="T2" fmla="*/ 2537 w 3030"/>
              <a:gd name="T3" fmla="*/ 82 h 988"/>
              <a:gd name="T4" fmla="*/ 2700 w 3030"/>
              <a:gd name="T5" fmla="*/ 150 h 988"/>
              <a:gd name="T6" fmla="*/ 2833 w 3030"/>
              <a:gd name="T7" fmla="*/ 221 h 988"/>
              <a:gd name="T8" fmla="*/ 2934 w 3030"/>
              <a:gd name="T9" fmla="*/ 297 h 988"/>
              <a:gd name="T10" fmla="*/ 3000 w 3030"/>
              <a:gd name="T11" fmla="*/ 371 h 988"/>
              <a:gd name="T12" fmla="*/ 3030 w 3030"/>
              <a:gd name="T13" fmla="*/ 442 h 988"/>
              <a:gd name="T14" fmla="*/ 3029 w 3030"/>
              <a:gd name="T15" fmla="*/ 441 h 988"/>
              <a:gd name="T16" fmla="*/ 2992 w 3030"/>
              <a:gd name="T17" fmla="*/ 493 h 988"/>
              <a:gd name="T18" fmla="*/ 2924 w 3030"/>
              <a:gd name="T19" fmla="*/ 532 h 988"/>
              <a:gd name="T20" fmla="*/ 2826 w 3030"/>
              <a:gd name="T21" fmla="*/ 559 h 988"/>
              <a:gd name="T22" fmla="*/ 2701 w 3030"/>
              <a:gd name="T23" fmla="*/ 579 h 988"/>
              <a:gd name="T24" fmla="*/ 2553 w 3030"/>
              <a:gd name="T25" fmla="*/ 593 h 988"/>
              <a:gd name="T26" fmla="*/ 2384 w 3030"/>
              <a:gd name="T27" fmla="*/ 604 h 988"/>
              <a:gd name="T28" fmla="*/ 2196 w 3030"/>
              <a:gd name="T29" fmla="*/ 615 h 988"/>
              <a:gd name="T30" fmla="*/ 1994 w 3030"/>
              <a:gd name="T31" fmla="*/ 626 h 988"/>
              <a:gd name="T32" fmla="*/ 1778 w 3030"/>
              <a:gd name="T33" fmla="*/ 643 h 988"/>
              <a:gd name="T34" fmla="*/ 1553 w 3030"/>
              <a:gd name="T35" fmla="*/ 667 h 988"/>
              <a:gd name="T36" fmla="*/ 1320 w 3030"/>
              <a:gd name="T37" fmla="*/ 699 h 988"/>
              <a:gd name="T38" fmla="*/ 1084 w 3030"/>
              <a:gd name="T39" fmla="*/ 745 h 988"/>
              <a:gd name="T40" fmla="*/ 879 w 3030"/>
              <a:gd name="T41" fmla="*/ 797 h 988"/>
              <a:gd name="T42" fmla="*/ 729 w 3030"/>
              <a:gd name="T43" fmla="*/ 853 h 988"/>
              <a:gd name="T44" fmla="*/ 606 w 3030"/>
              <a:gd name="T45" fmla="*/ 917 h 988"/>
              <a:gd name="T46" fmla="*/ 503 w 3030"/>
              <a:gd name="T47" fmla="*/ 988 h 988"/>
              <a:gd name="T48" fmla="*/ 339 w 3030"/>
              <a:gd name="T49" fmla="*/ 925 h 988"/>
              <a:gd name="T50" fmla="*/ 202 w 3030"/>
              <a:gd name="T51" fmla="*/ 856 h 988"/>
              <a:gd name="T52" fmla="*/ 98 w 3030"/>
              <a:gd name="T53" fmla="*/ 787 h 988"/>
              <a:gd name="T54" fmla="*/ 28 w 3030"/>
              <a:gd name="T55" fmla="*/ 716 h 988"/>
              <a:gd name="T56" fmla="*/ 0 w 3030"/>
              <a:gd name="T57" fmla="*/ 650 h 988"/>
              <a:gd name="T58" fmla="*/ 10 w 3030"/>
              <a:gd name="T59" fmla="*/ 591 h 988"/>
              <a:gd name="T60" fmla="*/ 55 w 3030"/>
              <a:gd name="T61" fmla="*/ 486 h 988"/>
              <a:gd name="T62" fmla="*/ 131 w 3030"/>
              <a:gd name="T63" fmla="*/ 397 h 988"/>
              <a:gd name="T64" fmla="*/ 231 w 3030"/>
              <a:gd name="T65" fmla="*/ 321 h 988"/>
              <a:gd name="T66" fmla="*/ 354 w 3030"/>
              <a:gd name="T67" fmla="*/ 256 h 988"/>
              <a:gd name="T68" fmla="*/ 496 w 3030"/>
              <a:gd name="T69" fmla="*/ 204 h 988"/>
              <a:gd name="T70" fmla="*/ 653 w 3030"/>
              <a:gd name="T71" fmla="*/ 162 h 988"/>
              <a:gd name="T72" fmla="*/ 820 w 3030"/>
              <a:gd name="T73" fmla="*/ 126 h 988"/>
              <a:gd name="T74" fmla="*/ 998 w 3030"/>
              <a:gd name="T75" fmla="*/ 101 h 988"/>
              <a:gd name="T76" fmla="*/ 1180 w 3030"/>
              <a:gd name="T77" fmla="*/ 79 h 988"/>
              <a:gd name="T78" fmla="*/ 1362 w 3030"/>
              <a:gd name="T79" fmla="*/ 64 h 988"/>
              <a:gd name="T80" fmla="*/ 1545 w 3030"/>
              <a:gd name="T81" fmla="*/ 50 h 988"/>
              <a:gd name="T82" fmla="*/ 1719 w 3030"/>
              <a:gd name="T83" fmla="*/ 40 h 988"/>
              <a:gd name="T84" fmla="*/ 1886 w 3030"/>
              <a:gd name="T85" fmla="*/ 30 h 988"/>
              <a:gd name="T86" fmla="*/ 2039 w 3030"/>
              <a:gd name="T87" fmla="*/ 20 h 988"/>
              <a:gd name="T88" fmla="*/ 2176 w 3030"/>
              <a:gd name="T89" fmla="*/ 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30" h="988">
                <a:moveTo>
                  <a:pt x="2244" y="0"/>
                </a:moveTo>
                <a:lnTo>
                  <a:pt x="2348" y="25"/>
                </a:lnTo>
                <a:lnTo>
                  <a:pt x="2446" y="52"/>
                </a:lnTo>
                <a:lnTo>
                  <a:pt x="2537" y="82"/>
                </a:lnTo>
                <a:lnTo>
                  <a:pt x="2622" y="114"/>
                </a:lnTo>
                <a:lnTo>
                  <a:pt x="2700" y="150"/>
                </a:lnTo>
                <a:lnTo>
                  <a:pt x="2770" y="185"/>
                </a:lnTo>
                <a:lnTo>
                  <a:pt x="2833" y="221"/>
                </a:lnTo>
                <a:lnTo>
                  <a:pt x="2887" y="260"/>
                </a:lnTo>
                <a:lnTo>
                  <a:pt x="2934" y="297"/>
                </a:lnTo>
                <a:lnTo>
                  <a:pt x="2971" y="334"/>
                </a:lnTo>
                <a:lnTo>
                  <a:pt x="3000" y="371"/>
                </a:lnTo>
                <a:lnTo>
                  <a:pt x="3020" y="408"/>
                </a:lnTo>
                <a:lnTo>
                  <a:pt x="3030" y="442"/>
                </a:lnTo>
                <a:lnTo>
                  <a:pt x="3029" y="441"/>
                </a:lnTo>
                <a:lnTo>
                  <a:pt x="3029" y="441"/>
                </a:lnTo>
                <a:lnTo>
                  <a:pt x="3015" y="468"/>
                </a:lnTo>
                <a:lnTo>
                  <a:pt x="2992" y="493"/>
                </a:lnTo>
                <a:lnTo>
                  <a:pt x="2961" y="513"/>
                </a:lnTo>
                <a:lnTo>
                  <a:pt x="2924" y="532"/>
                </a:lnTo>
                <a:lnTo>
                  <a:pt x="2879" y="547"/>
                </a:lnTo>
                <a:lnTo>
                  <a:pt x="2826" y="559"/>
                </a:lnTo>
                <a:lnTo>
                  <a:pt x="2765" y="571"/>
                </a:lnTo>
                <a:lnTo>
                  <a:pt x="2701" y="579"/>
                </a:lnTo>
                <a:lnTo>
                  <a:pt x="2629" y="586"/>
                </a:lnTo>
                <a:lnTo>
                  <a:pt x="2553" y="593"/>
                </a:lnTo>
                <a:lnTo>
                  <a:pt x="2470" y="599"/>
                </a:lnTo>
                <a:lnTo>
                  <a:pt x="2384" y="604"/>
                </a:lnTo>
                <a:lnTo>
                  <a:pt x="2291" y="610"/>
                </a:lnTo>
                <a:lnTo>
                  <a:pt x="2196" y="615"/>
                </a:lnTo>
                <a:lnTo>
                  <a:pt x="2097" y="620"/>
                </a:lnTo>
                <a:lnTo>
                  <a:pt x="1994" y="626"/>
                </a:lnTo>
                <a:lnTo>
                  <a:pt x="1887" y="633"/>
                </a:lnTo>
                <a:lnTo>
                  <a:pt x="1778" y="643"/>
                </a:lnTo>
                <a:lnTo>
                  <a:pt x="1666" y="653"/>
                </a:lnTo>
                <a:lnTo>
                  <a:pt x="1553" y="667"/>
                </a:lnTo>
                <a:lnTo>
                  <a:pt x="1437" y="682"/>
                </a:lnTo>
                <a:lnTo>
                  <a:pt x="1320" y="699"/>
                </a:lnTo>
                <a:lnTo>
                  <a:pt x="1202" y="721"/>
                </a:lnTo>
                <a:lnTo>
                  <a:pt x="1084" y="745"/>
                </a:lnTo>
                <a:lnTo>
                  <a:pt x="964" y="773"/>
                </a:lnTo>
                <a:lnTo>
                  <a:pt x="879" y="797"/>
                </a:lnTo>
                <a:lnTo>
                  <a:pt x="802" y="822"/>
                </a:lnTo>
                <a:lnTo>
                  <a:pt x="729" y="853"/>
                </a:lnTo>
                <a:lnTo>
                  <a:pt x="665" y="883"/>
                </a:lnTo>
                <a:lnTo>
                  <a:pt x="606" y="917"/>
                </a:lnTo>
                <a:lnTo>
                  <a:pt x="552" y="952"/>
                </a:lnTo>
                <a:lnTo>
                  <a:pt x="503" y="988"/>
                </a:lnTo>
                <a:lnTo>
                  <a:pt x="418" y="958"/>
                </a:lnTo>
                <a:lnTo>
                  <a:pt x="339" y="925"/>
                </a:lnTo>
                <a:lnTo>
                  <a:pt x="266" y="892"/>
                </a:lnTo>
                <a:lnTo>
                  <a:pt x="202" y="856"/>
                </a:lnTo>
                <a:lnTo>
                  <a:pt x="145" y="821"/>
                </a:lnTo>
                <a:lnTo>
                  <a:pt x="98" y="787"/>
                </a:lnTo>
                <a:lnTo>
                  <a:pt x="59" y="751"/>
                </a:lnTo>
                <a:lnTo>
                  <a:pt x="28" y="716"/>
                </a:lnTo>
                <a:lnTo>
                  <a:pt x="10" y="682"/>
                </a:lnTo>
                <a:lnTo>
                  <a:pt x="0" y="650"/>
                </a:lnTo>
                <a:lnTo>
                  <a:pt x="0" y="650"/>
                </a:lnTo>
                <a:lnTo>
                  <a:pt x="10" y="591"/>
                </a:lnTo>
                <a:lnTo>
                  <a:pt x="28" y="537"/>
                </a:lnTo>
                <a:lnTo>
                  <a:pt x="55" y="486"/>
                </a:lnTo>
                <a:lnTo>
                  <a:pt x="89" y="439"/>
                </a:lnTo>
                <a:lnTo>
                  <a:pt x="131" y="397"/>
                </a:lnTo>
                <a:lnTo>
                  <a:pt x="179" y="356"/>
                </a:lnTo>
                <a:lnTo>
                  <a:pt x="231" y="321"/>
                </a:lnTo>
                <a:lnTo>
                  <a:pt x="290" y="287"/>
                </a:lnTo>
                <a:lnTo>
                  <a:pt x="354" y="256"/>
                </a:lnTo>
                <a:lnTo>
                  <a:pt x="422" y="229"/>
                </a:lnTo>
                <a:lnTo>
                  <a:pt x="496" y="204"/>
                </a:lnTo>
                <a:lnTo>
                  <a:pt x="572" y="182"/>
                </a:lnTo>
                <a:lnTo>
                  <a:pt x="653" y="162"/>
                </a:lnTo>
                <a:lnTo>
                  <a:pt x="736" y="143"/>
                </a:lnTo>
                <a:lnTo>
                  <a:pt x="820" y="126"/>
                </a:lnTo>
                <a:lnTo>
                  <a:pt x="908" y="113"/>
                </a:lnTo>
                <a:lnTo>
                  <a:pt x="998" y="101"/>
                </a:lnTo>
                <a:lnTo>
                  <a:pt x="1089" y="89"/>
                </a:lnTo>
                <a:lnTo>
                  <a:pt x="1180" y="79"/>
                </a:lnTo>
                <a:lnTo>
                  <a:pt x="1271" y="71"/>
                </a:lnTo>
                <a:lnTo>
                  <a:pt x="1362" y="64"/>
                </a:lnTo>
                <a:lnTo>
                  <a:pt x="1453" y="57"/>
                </a:lnTo>
                <a:lnTo>
                  <a:pt x="1545" y="50"/>
                </a:lnTo>
                <a:lnTo>
                  <a:pt x="1632" y="45"/>
                </a:lnTo>
                <a:lnTo>
                  <a:pt x="1719" y="40"/>
                </a:lnTo>
                <a:lnTo>
                  <a:pt x="1803" y="35"/>
                </a:lnTo>
                <a:lnTo>
                  <a:pt x="1886" y="30"/>
                </a:lnTo>
                <a:lnTo>
                  <a:pt x="1963" y="25"/>
                </a:lnTo>
                <a:lnTo>
                  <a:pt x="2039" y="20"/>
                </a:lnTo>
                <a:lnTo>
                  <a:pt x="2110" y="13"/>
                </a:lnTo>
                <a:lnTo>
                  <a:pt x="2176" y="6"/>
                </a:lnTo>
                <a:lnTo>
                  <a:pt x="2244" y="0"/>
                </a:lnTo>
                <a:close/>
              </a:path>
            </a:pathLst>
          </a:custGeom>
          <a:solidFill>
            <a:schemeClr val="accent3">
              <a:lumMod val="50000"/>
            </a:schemeClr>
          </a:solidFill>
          <a:ln w="0">
            <a:noFill/>
            <a:prstDash val="solid"/>
            <a:round/>
          </a:ln>
        </p:spPr>
        <p:txBody>
          <a:bodyPr vert="horz" wrap="square" lIns="91435" tIns="45717" rIns="91435" bIns="45717" numCol="1" anchor="t" anchorCtr="0" compatLnSpc="1"/>
          <a:lstStyle/>
          <a:p>
            <a:pP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47" name="Freeform 2354"/>
          <p:cNvSpPr/>
          <p:nvPr/>
        </p:nvSpPr>
        <p:spPr bwMode="auto">
          <a:xfrm>
            <a:off x="5600746" y="5145003"/>
            <a:ext cx="2214442" cy="1100078"/>
          </a:xfrm>
          <a:custGeom>
            <a:avLst/>
            <a:gdLst>
              <a:gd name="T0" fmla="*/ 2772 w 2789"/>
              <a:gd name="T1" fmla="*/ 1 h 1385"/>
              <a:gd name="T2" fmla="*/ 2776 w 2789"/>
              <a:gd name="T3" fmla="*/ 18 h 1385"/>
              <a:gd name="T4" fmla="*/ 2783 w 2789"/>
              <a:gd name="T5" fmla="*/ 52 h 1385"/>
              <a:gd name="T6" fmla="*/ 2788 w 2789"/>
              <a:gd name="T7" fmla="*/ 99 h 1385"/>
              <a:gd name="T8" fmla="*/ 2789 w 2789"/>
              <a:gd name="T9" fmla="*/ 157 h 1385"/>
              <a:gd name="T10" fmla="*/ 2784 w 2789"/>
              <a:gd name="T11" fmla="*/ 224 h 1385"/>
              <a:gd name="T12" fmla="*/ 2769 w 2789"/>
              <a:gd name="T13" fmla="*/ 297 h 1385"/>
              <a:gd name="T14" fmla="*/ 2742 w 2789"/>
              <a:gd name="T15" fmla="*/ 375 h 1385"/>
              <a:gd name="T16" fmla="*/ 2698 w 2789"/>
              <a:gd name="T17" fmla="*/ 456 h 1385"/>
              <a:gd name="T18" fmla="*/ 2637 w 2789"/>
              <a:gd name="T19" fmla="*/ 535 h 1385"/>
              <a:gd name="T20" fmla="*/ 2555 w 2789"/>
              <a:gd name="T21" fmla="*/ 615 h 1385"/>
              <a:gd name="T22" fmla="*/ 2448 w 2789"/>
              <a:gd name="T23" fmla="*/ 687 h 1385"/>
              <a:gd name="T24" fmla="*/ 2315 w 2789"/>
              <a:gd name="T25" fmla="*/ 755 h 1385"/>
              <a:gd name="T26" fmla="*/ 2153 w 2789"/>
              <a:gd name="T27" fmla="*/ 812 h 1385"/>
              <a:gd name="T28" fmla="*/ 1957 w 2789"/>
              <a:gd name="T29" fmla="*/ 860 h 1385"/>
              <a:gd name="T30" fmla="*/ 1727 w 2789"/>
              <a:gd name="T31" fmla="*/ 893 h 1385"/>
              <a:gd name="T32" fmla="*/ 1604 w 2789"/>
              <a:gd name="T33" fmla="*/ 903 h 1385"/>
              <a:gd name="T34" fmla="*/ 1467 w 2789"/>
              <a:gd name="T35" fmla="*/ 914 h 1385"/>
              <a:gd name="T36" fmla="*/ 1317 w 2789"/>
              <a:gd name="T37" fmla="*/ 922 h 1385"/>
              <a:gd name="T38" fmla="*/ 1160 w 2789"/>
              <a:gd name="T39" fmla="*/ 932 h 1385"/>
              <a:gd name="T40" fmla="*/ 1000 w 2789"/>
              <a:gd name="T41" fmla="*/ 946 h 1385"/>
              <a:gd name="T42" fmla="*/ 839 w 2789"/>
              <a:gd name="T43" fmla="*/ 963 h 1385"/>
              <a:gd name="T44" fmla="*/ 684 w 2789"/>
              <a:gd name="T45" fmla="*/ 986 h 1385"/>
              <a:gd name="T46" fmla="*/ 535 w 2789"/>
              <a:gd name="T47" fmla="*/ 1017 h 1385"/>
              <a:gd name="T48" fmla="*/ 402 w 2789"/>
              <a:gd name="T49" fmla="*/ 1057 h 1385"/>
              <a:gd name="T50" fmla="*/ 284 w 2789"/>
              <a:gd name="T51" fmla="*/ 1106 h 1385"/>
              <a:gd name="T52" fmla="*/ 186 w 2789"/>
              <a:gd name="T53" fmla="*/ 1169 h 1385"/>
              <a:gd name="T54" fmla="*/ 113 w 2789"/>
              <a:gd name="T55" fmla="*/ 1245 h 1385"/>
              <a:gd name="T56" fmla="*/ 69 w 2789"/>
              <a:gd name="T57" fmla="*/ 1334 h 1385"/>
              <a:gd name="T58" fmla="*/ 57 w 2789"/>
              <a:gd name="T59" fmla="*/ 1383 h 1385"/>
              <a:gd name="T60" fmla="*/ 49 w 2789"/>
              <a:gd name="T61" fmla="*/ 1361 h 1385"/>
              <a:gd name="T62" fmla="*/ 37 w 2789"/>
              <a:gd name="T63" fmla="*/ 1321 h 1385"/>
              <a:gd name="T64" fmla="*/ 22 w 2789"/>
              <a:gd name="T65" fmla="*/ 1265 h 1385"/>
              <a:gd name="T66" fmla="*/ 10 w 2789"/>
              <a:gd name="T67" fmla="*/ 1194 h 1385"/>
              <a:gd name="T68" fmla="*/ 2 w 2789"/>
              <a:gd name="T69" fmla="*/ 1113 h 1385"/>
              <a:gd name="T70" fmla="*/ 2 w 2789"/>
              <a:gd name="T71" fmla="*/ 1023 h 1385"/>
              <a:gd name="T72" fmla="*/ 15 w 2789"/>
              <a:gd name="T73" fmla="*/ 929 h 1385"/>
              <a:gd name="T74" fmla="*/ 42 w 2789"/>
              <a:gd name="T75" fmla="*/ 831 h 1385"/>
              <a:gd name="T76" fmla="*/ 88 w 2789"/>
              <a:gd name="T77" fmla="*/ 733 h 1385"/>
              <a:gd name="T78" fmla="*/ 155 w 2789"/>
              <a:gd name="T79" fmla="*/ 637 h 1385"/>
              <a:gd name="T80" fmla="*/ 246 w 2789"/>
              <a:gd name="T81" fmla="*/ 547 h 1385"/>
              <a:gd name="T82" fmla="*/ 368 w 2789"/>
              <a:gd name="T83" fmla="*/ 464 h 1385"/>
              <a:gd name="T84" fmla="*/ 520 w 2789"/>
              <a:gd name="T85" fmla="*/ 392 h 1385"/>
              <a:gd name="T86" fmla="*/ 706 w 2789"/>
              <a:gd name="T87" fmla="*/ 332 h 1385"/>
              <a:gd name="T88" fmla="*/ 944 w 2789"/>
              <a:gd name="T89" fmla="*/ 280 h 1385"/>
              <a:gd name="T90" fmla="*/ 1179 w 2789"/>
              <a:gd name="T91" fmla="*/ 241 h 1385"/>
              <a:gd name="T92" fmla="*/ 1408 w 2789"/>
              <a:gd name="T93" fmla="*/ 212 h 1385"/>
              <a:gd name="T94" fmla="*/ 1629 w 2789"/>
              <a:gd name="T95" fmla="*/ 192 h 1385"/>
              <a:gd name="T96" fmla="*/ 1839 w 2789"/>
              <a:gd name="T97" fmla="*/ 179 h 1385"/>
              <a:gd name="T98" fmla="*/ 2033 w 2789"/>
              <a:gd name="T99" fmla="*/ 169 h 1385"/>
              <a:gd name="T100" fmla="*/ 2212 w 2789"/>
              <a:gd name="T101" fmla="*/ 158 h 1385"/>
              <a:gd name="T102" fmla="*/ 2371 w 2789"/>
              <a:gd name="T103" fmla="*/ 145 h 1385"/>
              <a:gd name="T104" fmla="*/ 2507 w 2789"/>
              <a:gd name="T105" fmla="*/ 130 h 1385"/>
              <a:gd name="T106" fmla="*/ 2621 w 2789"/>
              <a:gd name="T107" fmla="*/ 106 h 1385"/>
              <a:gd name="T108" fmla="*/ 2703 w 2789"/>
              <a:gd name="T109" fmla="*/ 72 h 1385"/>
              <a:gd name="T110" fmla="*/ 2757 w 2789"/>
              <a:gd name="T111" fmla="*/ 27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89" h="1385">
                <a:moveTo>
                  <a:pt x="2771" y="0"/>
                </a:moveTo>
                <a:lnTo>
                  <a:pt x="2772" y="1"/>
                </a:lnTo>
                <a:lnTo>
                  <a:pt x="2774" y="8"/>
                </a:lnTo>
                <a:lnTo>
                  <a:pt x="2776" y="18"/>
                </a:lnTo>
                <a:lnTo>
                  <a:pt x="2779" y="33"/>
                </a:lnTo>
                <a:lnTo>
                  <a:pt x="2783" y="52"/>
                </a:lnTo>
                <a:lnTo>
                  <a:pt x="2786" y="74"/>
                </a:lnTo>
                <a:lnTo>
                  <a:pt x="2788" y="99"/>
                </a:lnTo>
                <a:lnTo>
                  <a:pt x="2789" y="126"/>
                </a:lnTo>
                <a:lnTo>
                  <a:pt x="2789" y="157"/>
                </a:lnTo>
                <a:lnTo>
                  <a:pt x="2788" y="189"/>
                </a:lnTo>
                <a:lnTo>
                  <a:pt x="2784" y="224"/>
                </a:lnTo>
                <a:lnTo>
                  <a:pt x="2778" y="260"/>
                </a:lnTo>
                <a:lnTo>
                  <a:pt x="2769" y="297"/>
                </a:lnTo>
                <a:lnTo>
                  <a:pt x="2757" y="336"/>
                </a:lnTo>
                <a:lnTo>
                  <a:pt x="2742" y="375"/>
                </a:lnTo>
                <a:lnTo>
                  <a:pt x="2722" y="415"/>
                </a:lnTo>
                <a:lnTo>
                  <a:pt x="2698" y="456"/>
                </a:lnTo>
                <a:lnTo>
                  <a:pt x="2671" y="496"/>
                </a:lnTo>
                <a:lnTo>
                  <a:pt x="2637" y="535"/>
                </a:lnTo>
                <a:lnTo>
                  <a:pt x="2599" y="576"/>
                </a:lnTo>
                <a:lnTo>
                  <a:pt x="2555" y="615"/>
                </a:lnTo>
                <a:lnTo>
                  <a:pt x="2506" y="652"/>
                </a:lnTo>
                <a:lnTo>
                  <a:pt x="2448" y="687"/>
                </a:lnTo>
                <a:lnTo>
                  <a:pt x="2386" y="723"/>
                </a:lnTo>
                <a:lnTo>
                  <a:pt x="2315" y="755"/>
                </a:lnTo>
                <a:lnTo>
                  <a:pt x="2239" y="785"/>
                </a:lnTo>
                <a:lnTo>
                  <a:pt x="2153" y="812"/>
                </a:lnTo>
                <a:lnTo>
                  <a:pt x="2060" y="838"/>
                </a:lnTo>
                <a:lnTo>
                  <a:pt x="1957" y="860"/>
                </a:lnTo>
                <a:lnTo>
                  <a:pt x="1847" y="878"/>
                </a:lnTo>
                <a:lnTo>
                  <a:pt x="1727" y="893"/>
                </a:lnTo>
                <a:lnTo>
                  <a:pt x="1668" y="898"/>
                </a:lnTo>
                <a:lnTo>
                  <a:pt x="1604" y="903"/>
                </a:lnTo>
                <a:lnTo>
                  <a:pt x="1536" y="909"/>
                </a:lnTo>
                <a:lnTo>
                  <a:pt x="1467" y="914"/>
                </a:lnTo>
                <a:lnTo>
                  <a:pt x="1393" y="917"/>
                </a:lnTo>
                <a:lnTo>
                  <a:pt x="1317" y="922"/>
                </a:lnTo>
                <a:lnTo>
                  <a:pt x="1239" y="927"/>
                </a:lnTo>
                <a:lnTo>
                  <a:pt x="1160" y="932"/>
                </a:lnTo>
                <a:lnTo>
                  <a:pt x="1079" y="939"/>
                </a:lnTo>
                <a:lnTo>
                  <a:pt x="1000" y="946"/>
                </a:lnTo>
                <a:lnTo>
                  <a:pt x="919" y="954"/>
                </a:lnTo>
                <a:lnTo>
                  <a:pt x="839" y="963"/>
                </a:lnTo>
                <a:lnTo>
                  <a:pt x="760" y="974"/>
                </a:lnTo>
                <a:lnTo>
                  <a:pt x="684" y="986"/>
                </a:lnTo>
                <a:lnTo>
                  <a:pt x="608" y="1001"/>
                </a:lnTo>
                <a:lnTo>
                  <a:pt x="535" y="1017"/>
                </a:lnTo>
                <a:lnTo>
                  <a:pt x="466" y="1035"/>
                </a:lnTo>
                <a:lnTo>
                  <a:pt x="402" y="1057"/>
                </a:lnTo>
                <a:lnTo>
                  <a:pt x="339" y="1081"/>
                </a:lnTo>
                <a:lnTo>
                  <a:pt x="284" y="1106"/>
                </a:lnTo>
                <a:lnTo>
                  <a:pt x="231" y="1137"/>
                </a:lnTo>
                <a:lnTo>
                  <a:pt x="186" y="1169"/>
                </a:lnTo>
                <a:lnTo>
                  <a:pt x="145" y="1204"/>
                </a:lnTo>
                <a:lnTo>
                  <a:pt x="113" y="1245"/>
                </a:lnTo>
                <a:lnTo>
                  <a:pt x="88" y="1287"/>
                </a:lnTo>
                <a:lnTo>
                  <a:pt x="69" y="1334"/>
                </a:lnTo>
                <a:lnTo>
                  <a:pt x="59" y="1385"/>
                </a:lnTo>
                <a:lnTo>
                  <a:pt x="57" y="1383"/>
                </a:lnTo>
                <a:lnTo>
                  <a:pt x="54" y="1375"/>
                </a:lnTo>
                <a:lnTo>
                  <a:pt x="49" y="1361"/>
                </a:lnTo>
                <a:lnTo>
                  <a:pt x="44" y="1343"/>
                </a:lnTo>
                <a:lnTo>
                  <a:pt x="37" y="1321"/>
                </a:lnTo>
                <a:lnTo>
                  <a:pt x="29" y="1294"/>
                </a:lnTo>
                <a:lnTo>
                  <a:pt x="22" y="1265"/>
                </a:lnTo>
                <a:lnTo>
                  <a:pt x="15" y="1231"/>
                </a:lnTo>
                <a:lnTo>
                  <a:pt x="10" y="1194"/>
                </a:lnTo>
                <a:lnTo>
                  <a:pt x="5" y="1155"/>
                </a:lnTo>
                <a:lnTo>
                  <a:pt x="2" y="1113"/>
                </a:lnTo>
                <a:lnTo>
                  <a:pt x="0" y="1069"/>
                </a:lnTo>
                <a:lnTo>
                  <a:pt x="2" y="1023"/>
                </a:lnTo>
                <a:lnTo>
                  <a:pt x="7" y="976"/>
                </a:lnTo>
                <a:lnTo>
                  <a:pt x="15" y="929"/>
                </a:lnTo>
                <a:lnTo>
                  <a:pt x="27" y="880"/>
                </a:lnTo>
                <a:lnTo>
                  <a:pt x="42" y="831"/>
                </a:lnTo>
                <a:lnTo>
                  <a:pt x="62" y="782"/>
                </a:lnTo>
                <a:lnTo>
                  <a:pt x="88" y="733"/>
                </a:lnTo>
                <a:lnTo>
                  <a:pt x="118" y="684"/>
                </a:lnTo>
                <a:lnTo>
                  <a:pt x="155" y="637"/>
                </a:lnTo>
                <a:lnTo>
                  <a:pt x="198" y="591"/>
                </a:lnTo>
                <a:lnTo>
                  <a:pt x="246" y="547"/>
                </a:lnTo>
                <a:lnTo>
                  <a:pt x="304" y="503"/>
                </a:lnTo>
                <a:lnTo>
                  <a:pt x="368" y="464"/>
                </a:lnTo>
                <a:lnTo>
                  <a:pt x="439" y="425"/>
                </a:lnTo>
                <a:lnTo>
                  <a:pt x="520" y="392"/>
                </a:lnTo>
                <a:lnTo>
                  <a:pt x="608" y="359"/>
                </a:lnTo>
                <a:lnTo>
                  <a:pt x="706" y="332"/>
                </a:lnTo>
                <a:lnTo>
                  <a:pt x="826" y="304"/>
                </a:lnTo>
                <a:lnTo>
                  <a:pt x="944" y="280"/>
                </a:lnTo>
                <a:lnTo>
                  <a:pt x="1062" y="258"/>
                </a:lnTo>
                <a:lnTo>
                  <a:pt x="1179" y="241"/>
                </a:lnTo>
                <a:lnTo>
                  <a:pt x="1295" y="226"/>
                </a:lnTo>
                <a:lnTo>
                  <a:pt x="1408" y="212"/>
                </a:lnTo>
                <a:lnTo>
                  <a:pt x="1520" y="202"/>
                </a:lnTo>
                <a:lnTo>
                  <a:pt x="1629" y="192"/>
                </a:lnTo>
                <a:lnTo>
                  <a:pt x="1736" y="185"/>
                </a:lnTo>
                <a:lnTo>
                  <a:pt x="1839" y="179"/>
                </a:lnTo>
                <a:lnTo>
                  <a:pt x="1938" y="174"/>
                </a:lnTo>
                <a:lnTo>
                  <a:pt x="2033" y="169"/>
                </a:lnTo>
                <a:lnTo>
                  <a:pt x="2126" y="163"/>
                </a:lnTo>
                <a:lnTo>
                  <a:pt x="2212" y="158"/>
                </a:lnTo>
                <a:lnTo>
                  <a:pt x="2295" y="152"/>
                </a:lnTo>
                <a:lnTo>
                  <a:pt x="2371" y="145"/>
                </a:lnTo>
                <a:lnTo>
                  <a:pt x="2443" y="138"/>
                </a:lnTo>
                <a:lnTo>
                  <a:pt x="2507" y="130"/>
                </a:lnTo>
                <a:lnTo>
                  <a:pt x="2568" y="118"/>
                </a:lnTo>
                <a:lnTo>
                  <a:pt x="2621" y="106"/>
                </a:lnTo>
                <a:lnTo>
                  <a:pt x="2666" y="91"/>
                </a:lnTo>
                <a:lnTo>
                  <a:pt x="2703" y="72"/>
                </a:lnTo>
                <a:lnTo>
                  <a:pt x="2734" y="52"/>
                </a:lnTo>
                <a:lnTo>
                  <a:pt x="2757" y="27"/>
                </a:lnTo>
                <a:lnTo>
                  <a:pt x="2771" y="0"/>
                </a:lnTo>
                <a:close/>
              </a:path>
            </a:pathLst>
          </a:custGeom>
          <a:solidFill>
            <a:schemeClr val="accent3"/>
          </a:solidFill>
          <a:ln w="25400" cap="flat" cmpd="sng" algn="ctr">
            <a:noFill/>
            <a:prstDash val="solid"/>
          </a:ln>
          <a:effectLst/>
        </p:spPr>
        <p:txBody>
          <a:bodyPr rot="0" spcFirstLastPara="0" vertOverflow="overflow" horzOverflow="overflow" vert="horz" wrap="square" lIns="96412" tIns="48205" rIns="96412" bIns="48205" numCol="1" spcCol="0" rtlCol="0" fromWordArt="0" anchor="ctr" anchorCtr="0" forceAA="0" compatLnSpc="1">
            <a:noAutofit/>
          </a:bodyPr>
          <a:lstStyle/>
          <a:p>
            <a:pPr algn="ctr">
              <a:lnSpc>
                <a:spcPct val="120000"/>
              </a:lnSpc>
            </a:pPr>
            <a:endParaRPr lang="zh-CN" altLang="en-US" sz="20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48" name="Freeform 2355"/>
          <p:cNvSpPr/>
          <p:nvPr/>
        </p:nvSpPr>
        <p:spPr bwMode="auto">
          <a:xfrm>
            <a:off x="5349935" y="3887773"/>
            <a:ext cx="2890680" cy="1438196"/>
          </a:xfrm>
          <a:custGeom>
            <a:avLst/>
            <a:gdLst>
              <a:gd name="T0" fmla="*/ 3620 w 3642"/>
              <a:gd name="T1" fmla="*/ 8 h 1811"/>
              <a:gd name="T2" fmla="*/ 3630 w 3642"/>
              <a:gd name="T3" fmla="*/ 52 h 1811"/>
              <a:gd name="T4" fmla="*/ 3640 w 3642"/>
              <a:gd name="T5" fmla="*/ 127 h 1811"/>
              <a:gd name="T6" fmla="*/ 3640 w 3642"/>
              <a:gd name="T7" fmla="*/ 226 h 1811"/>
              <a:gd name="T8" fmla="*/ 3625 w 3642"/>
              <a:gd name="T9" fmla="*/ 343 h 1811"/>
              <a:gd name="T10" fmla="*/ 3586 w 3642"/>
              <a:gd name="T11" fmla="*/ 473 h 1811"/>
              <a:gd name="T12" fmla="*/ 3515 w 3642"/>
              <a:gd name="T13" fmla="*/ 608 h 1811"/>
              <a:gd name="T14" fmla="*/ 3402 w 3642"/>
              <a:gd name="T15" fmla="*/ 743 h 1811"/>
              <a:gd name="T16" fmla="*/ 3242 w 3642"/>
              <a:gd name="T17" fmla="*/ 870 h 1811"/>
              <a:gd name="T18" fmla="*/ 3025 w 3642"/>
              <a:gd name="T19" fmla="*/ 985 h 1811"/>
              <a:gd name="T20" fmla="*/ 2743 w 3642"/>
              <a:gd name="T21" fmla="*/ 1081 h 1811"/>
              <a:gd name="T22" fmla="*/ 2389 w 3642"/>
              <a:gd name="T23" fmla="*/ 1152 h 1811"/>
              <a:gd name="T24" fmla="*/ 2115 w 3642"/>
              <a:gd name="T25" fmla="*/ 1181 h 1811"/>
              <a:gd name="T26" fmla="*/ 1879 w 3642"/>
              <a:gd name="T27" fmla="*/ 1196 h 1811"/>
              <a:gd name="T28" fmla="*/ 1621 w 3642"/>
              <a:gd name="T29" fmla="*/ 1211 h 1811"/>
              <a:gd name="T30" fmla="*/ 1347 w 3642"/>
              <a:gd name="T31" fmla="*/ 1232 h 1811"/>
              <a:gd name="T32" fmla="*/ 1074 w 3642"/>
              <a:gd name="T33" fmla="*/ 1262 h 1811"/>
              <a:gd name="T34" fmla="*/ 812 w 3642"/>
              <a:gd name="T35" fmla="*/ 1304 h 1811"/>
              <a:gd name="T36" fmla="*/ 572 w 3642"/>
              <a:gd name="T37" fmla="*/ 1365 h 1811"/>
              <a:gd name="T38" fmla="*/ 366 w 3642"/>
              <a:gd name="T39" fmla="*/ 1448 h 1811"/>
              <a:gd name="T40" fmla="*/ 207 w 3642"/>
              <a:gd name="T41" fmla="*/ 1558 h 1811"/>
              <a:gd name="T42" fmla="*/ 104 w 3642"/>
              <a:gd name="T43" fmla="*/ 1698 h 1811"/>
              <a:gd name="T44" fmla="*/ 74 w 3642"/>
              <a:gd name="T45" fmla="*/ 1808 h 1811"/>
              <a:gd name="T46" fmla="*/ 60 w 3642"/>
              <a:gd name="T47" fmla="*/ 1771 h 1811"/>
              <a:gd name="T48" fmla="*/ 37 w 3642"/>
              <a:gd name="T49" fmla="*/ 1693 h 1811"/>
              <a:gd name="T50" fmla="*/ 15 w 3642"/>
              <a:gd name="T51" fmla="*/ 1583 h 1811"/>
              <a:gd name="T52" fmla="*/ 0 w 3642"/>
              <a:gd name="T53" fmla="*/ 1449 h 1811"/>
              <a:gd name="T54" fmla="*/ 5 w 3642"/>
              <a:gd name="T55" fmla="*/ 1297 h 1811"/>
              <a:gd name="T56" fmla="*/ 37 w 3642"/>
              <a:gd name="T57" fmla="*/ 1137 h 1811"/>
              <a:gd name="T58" fmla="*/ 104 w 3642"/>
              <a:gd name="T59" fmla="*/ 973 h 1811"/>
              <a:gd name="T60" fmla="*/ 217 w 3642"/>
              <a:gd name="T61" fmla="*/ 813 h 1811"/>
              <a:gd name="T62" fmla="*/ 386 w 3642"/>
              <a:gd name="T63" fmla="*/ 666 h 1811"/>
              <a:gd name="T64" fmla="*/ 618 w 3642"/>
              <a:gd name="T65" fmla="*/ 537 h 1811"/>
              <a:gd name="T66" fmla="*/ 922 w 3642"/>
              <a:gd name="T67" fmla="*/ 434 h 1811"/>
              <a:gd name="T68" fmla="*/ 1335 w 3642"/>
              <a:gd name="T69" fmla="*/ 348 h 1811"/>
              <a:gd name="T70" fmla="*/ 1742 w 3642"/>
              <a:gd name="T71" fmla="*/ 289 h 1811"/>
              <a:gd name="T72" fmla="*/ 2131 w 3642"/>
              <a:gd name="T73" fmla="*/ 252 h 1811"/>
              <a:gd name="T74" fmla="*/ 2492 w 3642"/>
              <a:gd name="T75" fmla="*/ 230 h 1811"/>
              <a:gd name="T76" fmla="*/ 2819 w 3642"/>
              <a:gd name="T77" fmla="*/ 211 h 1811"/>
              <a:gd name="T78" fmla="*/ 3101 w 3642"/>
              <a:gd name="T79" fmla="*/ 191 h 1811"/>
              <a:gd name="T80" fmla="*/ 3333 w 3642"/>
              <a:gd name="T81" fmla="*/ 159 h 1811"/>
              <a:gd name="T82" fmla="*/ 3502 w 3642"/>
              <a:gd name="T83" fmla="*/ 110 h 1811"/>
              <a:gd name="T84" fmla="*/ 3601 w 3642"/>
              <a:gd name="T85" fmla="*/ 32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42" h="1811">
                <a:moveTo>
                  <a:pt x="3618" y="0"/>
                </a:moveTo>
                <a:lnTo>
                  <a:pt x="3618" y="2"/>
                </a:lnTo>
                <a:lnTo>
                  <a:pt x="3620" y="8"/>
                </a:lnTo>
                <a:lnTo>
                  <a:pt x="3623" y="18"/>
                </a:lnTo>
                <a:lnTo>
                  <a:pt x="3627" y="34"/>
                </a:lnTo>
                <a:lnTo>
                  <a:pt x="3630" y="52"/>
                </a:lnTo>
                <a:lnTo>
                  <a:pt x="3633" y="74"/>
                </a:lnTo>
                <a:lnTo>
                  <a:pt x="3637" y="98"/>
                </a:lnTo>
                <a:lnTo>
                  <a:pt x="3640" y="127"/>
                </a:lnTo>
                <a:lnTo>
                  <a:pt x="3642" y="157"/>
                </a:lnTo>
                <a:lnTo>
                  <a:pt x="3642" y="191"/>
                </a:lnTo>
                <a:lnTo>
                  <a:pt x="3640" y="226"/>
                </a:lnTo>
                <a:lnTo>
                  <a:pt x="3638" y="263"/>
                </a:lnTo>
                <a:lnTo>
                  <a:pt x="3633" y="302"/>
                </a:lnTo>
                <a:lnTo>
                  <a:pt x="3625" y="343"/>
                </a:lnTo>
                <a:lnTo>
                  <a:pt x="3616" y="385"/>
                </a:lnTo>
                <a:lnTo>
                  <a:pt x="3603" y="429"/>
                </a:lnTo>
                <a:lnTo>
                  <a:pt x="3586" y="473"/>
                </a:lnTo>
                <a:lnTo>
                  <a:pt x="3566" y="517"/>
                </a:lnTo>
                <a:lnTo>
                  <a:pt x="3542" y="562"/>
                </a:lnTo>
                <a:lnTo>
                  <a:pt x="3515" y="608"/>
                </a:lnTo>
                <a:lnTo>
                  <a:pt x="3483" y="654"/>
                </a:lnTo>
                <a:lnTo>
                  <a:pt x="3446" y="698"/>
                </a:lnTo>
                <a:lnTo>
                  <a:pt x="3402" y="743"/>
                </a:lnTo>
                <a:lnTo>
                  <a:pt x="3355" y="785"/>
                </a:lnTo>
                <a:lnTo>
                  <a:pt x="3302" y="829"/>
                </a:lnTo>
                <a:lnTo>
                  <a:pt x="3242" y="870"/>
                </a:lnTo>
                <a:lnTo>
                  <a:pt x="3176" y="911"/>
                </a:lnTo>
                <a:lnTo>
                  <a:pt x="3105" y="949"/>
                </a:lnTo>
                <a:lnTo>
                  <a:pt x="3025" y="985"/>
                </a:lnTo>
                <a:lnTo>
                  <a:pt x="2939" y="1020"/>
                </a:lnTo>
                <a:lnTo>
                  <a:pt x="2845" y="1052"/>
                </a:lnTo>
                <a:lnTo>
                  <a:pt x="2743" y="1081"/>
                </a:lnTo>
                <a:lnTo>
                  <a:pt x="2634" y="1108"/>
                </a:lnTo>
                <a:lnTo>
                  <a:pt x="2515" y="1132"/>
                </a:lnTo>
                <a:lnTo>
                  <a:pt x="2389" y="1152"/>
                </a:lnTo>
                <a:lnTo>
                  <a:pt x="2252" y="1167"/>
                </a:lnTo>
                <a:lnTo>
                  <a:pt x="2186" y="1174"/>
                </a:lnTo>
                <a:lnTo>
                  <a:pt x="2115" y="1181"/>
                </a:lnTo>
                <a:lnTo>
                  <a:pt x="2039" y="1186"/>
                </a:lnTo>
                <a:lnTo>
                  <a:pt x="1962" y="1191"/>
                </a:lnTo>
                <a:lnTo>
                  <a:pt x="1879" y="1196"/>
                </a:lnTo>
                <a:lnTo>
                  <a:pt x="1795" y="1201"/>
                </a:lnTo>
                <a:lnTo>
                  <a:pt x="1708" y="1206"/>
                </a:lnTo>
                <a:lnTo>
                  <a:pt x="1621" y="1211"/>
                </a:lnTo>
                <a:lnTo>
                  <a:pt x="1529" y="1218"/>
                </a:lnTo>
                <a:lnTo>
                  <a:pt x="1438" y="1225"/>
                </a:lnTo>
                <a:lnTo>
                  <a:pt x="1347" y="1232"/>
                </a:lnTo>
                <a:lnTo>
                  <a:pt x="1256" y="1240"/>
                </a:lnTo>
                <a:lnTo>
                  <a:pt x="1165" y="1250"/>
                </a:lnTo>
                <a:lnTo>
                  <a:pt x="1074" y="1262"/>
                </a:lnTo>
                <a:lnTo>
                  <a:pt x="984" y="1274"/>
                </a:lnTo>
                <a:lnTo>
                  <a:pt x="896" y="1287"/>
                </a:lnTo>
                <a:lnTo>
                  <a:pt x="812" y="1304"/>
                </a:lnTo>
                <a:lnTo>
                  <a:pt x="729" y="1323"/>
                </a:lnTo>
                <a:lnTo>
                  <a:pt x="648" y="1343"/>
                </a:lnTo>
                <a:lnTo>
                  <a:pt x="572" y="1365"/>
                </a:lnTo>
                <a:lnTo>
                  <a:pt x="498" y="1390"/>
                </a:lnTo>
                <a:lnTo>
                  <a:pt x="430" y="1417"/>
                </a:lnTo>
                <a:lnTo>
                  <a:pt x="366" y="1448"/>
                </a:lnTo>
                <a:lnTo>
                  <a:pt x="307" y="1482"/>
                </a:lnTo>
                <a:lnTo>
                  <a:pt x="255" y="1517"/>
                </a:lnTo>
                <a:lnTo>
                  <a:pt x="207" y="1558"/>
                </a:lnTo>
                <a:lnTo>
                  <a:pt x="165" y="1600"/>
                </a:lnTo>
                <a:lnTo>
                  <a:pt x="131" y="1647"/>
                </a:lnTo>
                <a:lnTo>
                  <a:pt x="104" y="1698"/>
                </a:lnTo>
                <a:lnTo>
                  <a:pt x="86" y="1752"/>
                </a:lnTo>
                <a:lnTo>
                  <a:pt x="76" y="1811"/>
                </a:lnTo>
                <a:lnTo>
                  <a:pt x="74" y="1808"/>
                </a:lnTo>
                <a:lnTo>
                  <a:pt x="71" y="1799"/>
                </a:lnTo>
                <a:lnTo>
                  <a:pt x="66" y="1787"/>
                </a:lnTo>
                <a:lnTo>
                  <a:pt x="60" y="1771"/>
                </a:lnTo>
                <a:lnTo>
                  <a:pt x="54" y="1749"/>
                </a:lnTo>
                <a:lnTo>
                  <a:pt x="45" y="1722"/>
                </a:lnTo>
                <a:lnTo>
                  <a:pt x="37" y="1693"/>
                </a:lnTo>
                <a:lnTo>
                  <a:pt x="28" y="1659"/>
                </a:lnTo>
                <a:lnTo>
                  <a:pt x="22" y="1624"/>
                </a:lnTo>
                <a:lnTo>
                  <a:pt x="15" y="1583"/>
                </a:lnTo>
                <a:lnTo>
                  <a:pt x="8" y="1541"/>
                </a:lnTo>
                <a:lnTo>
                  <a:pt x="3" y="1497"/>
                </a:lnTo>
                <a:lnTo>
                  <a:pt x="0" y="1449"/>
                </a:lnTo>
                <a:lnTo>
                  <a:pt x="0" y="1400"/>
                </a:lnTo>
                <a:lnTo>
                  <a:pt x="1" y="1350"/>
                </a:lnTo>
                <a:lnTo>
                  <a:pt x="5" y="1297"/>
                </a:lnTo>
                <a:lnTo>
                  <a:pt x="11" y="1245"/>
                </a:lnTo>
                <a:lnTo>
                  <a:pt x="22" y="1191"/>
                </a:lnTo>
                <a:lnTo>
                  <a:pt x="37" y="1137"/>
                </a:lnTo>
                <a:lnTo>
                  <a:pt x="55" y="1083"/>
                </a:lnTo>
                <a:lnTo>
                  <a:pt x="77" y="1027"/>
                </a:lnTo>
                <a:lnTo>
                  <a:pt x="104" y="973"/>
                </a:lnTo>
                <a:lnTo>
                  <a:pt x="136" y="919"/>
                </a:lnTo>
                <a:lnTo>
                  <a:pt x="175" y="865"/>
                </a:lnTo>
                <a:lnTo>
                  <a:pt x="217" y="813"/>
                </a:lnTo>
                <a:lnTo>
                  <a:pt x="268" y="762"/>
                </a:lnTo>
                <a:lnTo>
                  <a:pt x="324" y="713"/>
                </a:lnTo>
                <a:lnTo>
                  <a:pt x="386" y="666"/>
                </a:lnTo>
                <a:lnTo>
                  <a:pt x="456" y="620"/>
                </a:lnTo>
                <a:lnTo>
                  <a:pt x="532" y="578"/>
                </a:lnTo>
                <a:lnTo>
                  <a:pt x="618" y="537"/>
                </a:lnTo>
                <a:lnTo>
                  <a:pt x="711" y="500"/>
                </a:lnTo>
                <a:lnTo>
                  <a:pt x="810" y="466"/>
                </a:lnTo>
                <a:lnTo>
                  <a:pt x="922" y="434"/>
                </a:lnTo>
                <a:lnTo>
                  <a:pt x="1060" y="402"/>
                </a:lnTo>
                <a:lnTo>
                  <a:pt x="1198" y="373"/>
                </a:lnTo>
                <a:lnTo>
                  <a:pt x="1335" y="348"/>
                </a:lnTo>
                <a:lnTo>
                  <a:pt x="1472" y="324"/>
                </a:lnTo>
                <a:lnTo>
                  <a:pt x="1609" y="306"/>
                </a:lnTo>
                <a:lnTo>
                  <a:pt x="1742" y="289"/>
                </a:lnTo>
                <a:lnTo>
                  <a:pt x="1874" y="275"/>
                </a:lnTo>
                <a:lnTo>
                  <a:pt x="2004" y="263"/>
                </a:lnTo>
                <a:lnTo>
                  <a:pt x="2131" y="252"/>
                </a:lnTo>
                <a:lnTo>
                  <a:pt x="2254" y="243"/>
                </a:lnTo>
                <a:lnTo>
                  <a:pt x="2375" y="236"/>
                </a:lnTo>
                <a:lnTo>
                  <a:pt x="2492" y="230"/>
                </a:lnTo>
                <a:lnTo>
                  <a:pt x="2605" y="223"/>
                </a:lnTo>
                <a:lnTo>
                  <a:pt x="2715" y="218"/>
                </a:lnTo>
                <a:lnTo>
                  <a:pt x="2819" y="211"/>
                </a:lnTo>
                <a:lnTo>
                  <a:pt x="2919" y="204"/>
                </a:lnTo>
                <a:lnTo>
                  <a:pt x="3014" y="198"/>
                </a:lnTo>
                <a:lnTo>
                  <a:pt x="3101" y="191"/>
                </a:lnTo>
                <a:lnTo>
                  <a:pt x="3186" y="182"/>
                </a:lnTo>
                <a:lnTo>
                  <a:pt x="3262" y="172"/>
                </a:lnTo>
                <a:lnTo>
                  <a:pt x="3333" y="159"/>
                </a:lnTo>
                <a:lnTo>
                  <a:pt x="3397" y="145"/>
                </a:lnTo>
                <a:lnTo>
                  <a:pt x="3453" y="128"/>
                </a:lnTo>
                <a:lnTo>
                  <a:pt x="3502" y="110"/>
                </a:lnTo>
                <a:lnTo>
                  <a:pt x="3544" y="88"/>
                </a:lnTo>
                <a:lnTo>
                  <a:pt x="3576" y="61"/>
                </a:lnTo>
                <a:lnTo>
                  <a:pt x="3601" y="32"/>
                </a:lnTo>
                <a:lnTo>
                  <a:pt x="3618" y="0"/>
                </a:lnTo>
                <a:close/>
              </a:path>
            </a:pathLst>
          </a:custGeom>
          <a:solidFill>
            <a:schemeClr val="accent2"/>
          </a:solidFill>
          <a:ln w="25400" cap="flat" cmpd="sng" algn="ctr">
            <a:noFill/>
            <a:prstDash val="solid"/>
          </a:ln>
          <a:effectLst/>
        </p:spPr>
        <p:txBody>
          <a:bodyPr rot="0" spcFirstLastPara="0" vertOverflow="overflow" horzOverflow="overflow" vert="horz" wrap="square" lIns="96412" tIns="48205" rIns="96412" bIns="48205" numCol="1" spcCol="0" rtlCol="0" fromWordArt="0" anchor="ctr" anchorCtr="0" forceAA="0" compatLnSpc="1">
            <a:noAutofit/>
          </a:bodyPr>
          <a:lstStyle/>
          <a:p>
            <a:pPr algn="ctr">
              <a:lnSpc>
                <a:spcPct val="120000"/>
              </a:lnSpc>
            </a:pPr>
            <a:endParaRPr lang="zh-CN" altLang="en-US" sz="20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49" name="Freeform 2356"/>
          <p:cNvSpPr/>
          <p:nvPr/>
        </p:nvSpPr>
        <p:spPr bwMode="auto">
          <a:xfrm>
            <a:off x="4932445" y="2451165"/>
            <a:ext cx="3706610" cy="1844574"/>
          </a:xfrm>
          <a:custGeom>
            <a:avLst/>
            <a:gdLst>
              <a:gd name="T0" fmla="*/ 4642 w 4670"/>
              <a:gd name="T1" fmla="*/ 10 h 2325"/>
              <a:gd name="T2" fmla="*/ 4652 w 4670"/>
              <a:gd name="T3" fmla="*/ 54 h 2325"/>
              <a:gd name="T4" fmla="*/ 4664 w 4670"/>
              <a:gd name="T5" fmla="*/ 128 h 2325"/>
              <a:gd name="T6" fmla="*/ 4670 w 4670"/>
              <a:gd name="T7" fmla="*/ 230 h 2325"/>
              <a:gd name="T8" fmla="*/ 4664 w 4670"/>
              <a:gd name="T9" fmla="*/ 353 h 2325"/>
              <a:gd name="T10" fmla="*/ 4638 w 4670"/>
              <a:gd name="T11" fmla="*/ 492 h 2325"/>
              <a:gd name="T12" fmla="*/ 4586 w 4670"/>
              <a:gd name="T13" fmla="*/ 640 h 2325"/>
              <a:gd name="T14" fmla="*/ 4501 w 4670"/>
              <a:gd name="T15" fmla="*/ 792 h 2325"/>
              <a:gd name="T16" fmla="*/ 4375 w 4670"/>
              <a:gd name="T17" fmla="*/ 945 h 2325"/>
              <a:gd name="T18" fmla="*/ 4201 w 4670"/>
              <a:gd name="T19" fmla="*/ 1090 h 2325"/>
              <a:gd name="T20" fmla="*/ 3973 w 4670"/>
              <a:gd name="T21" fmla="*/ 1223 h 2325"/>
              <a:gd name="T22" fmla="*/ 3683 w 4670"/>
              <a:gd name="T23" fmla="*/ 1340 h 2325"/>
              <a:gd name="T24" fmla="*/ 3325 w 4670"/>
              <a:gd name="T25" fmla="*/ 1434 h 2325"/>
              <a:gd name="T26" fmla="*/ 2891 w 4670"/>
              <a:gd name="T27" fmla="*/ 1500 h 2325"/>
              <a:gd name="T28" fmla="*/ 2651 w 4670"/>
              <a:gd name="T29" fmla="*/ 1521 h 2325"/>
              <a:gd name="T30" fmla="*/ 2377 w 4670"/>
              <a:gd name="T31" fmla="*/ 1538 h 2325"/>
              <a:gd name="T32" fmla="*/ 2082 w 4670"/>
              <a:gd name="T33" fmla="*/ 1556 h 2325"/>
              <a:gd name="T34" fmla="*/ 1773 w 4670"/>
              <a:gd name="T35" fmla="*/ 1578 h 2325"/>
              <a:gd name="T36" fmla="*/ 1461 w 4670"/>
              <a:gd name="T37" fmla="*/ 1610 h 2325"/>
              <a:gd name="T38" fmla="*/ 1157 w 4670"/>
              <a:gd name="T39" fmla="*/ 1654 h 2325"/>
              <a:gd name="T40" fmla="*/ 873 w 4670"/>
              <a:gd name="T41" fmla="*/ 1713 h 2325"/>
              <a:gd name="T42" fmla="*/ 616 w 4670"/>
              <a:gd name="T43" fmla="*/ 1794 h 2325"/>
              <a:gd name="T44" fmla="*/ 400 w 4670"/>
              <a:gd name="T45" fmla="*/ 1899 h 2325"/>
              <a:gd name="T46" fmla="*/ 235 w 4670"/>
              <a:gd name="T47" fmla="*/ 2031 h 2325"/>
              <a:gd name="T48" fmla="*/ 128 w 4670"/>
              <a:gd name="T49" fmla="*/ 2196 h 2325"/>
              <a:gd name="T50" fmla="*/ 96 w 4670"/>
              <a:gd name="T51" fmla="*/ 2323 h 2325"/>
              <a:gd name="T52" fmla="*/ 81 w 4670"/>
              <a:gd name="T53" fmla="*/ 2283 h 2325"/>
              <a:gd name="T54" fmla="*/ 56 w 4670"/>
              <a:gd name="T55" fmla="*/ 2203 h 2325"/>
              <a:gd name="T56" fmla="*/ 29 w 4670"/>
              <a:gd name="T57" fmla="*/ 2087 h 2325"/>
              <a:gd name="T58" fmla="*/ 7 w 4670"/>
              <a:gd name="T59" fmla="*/ 1943 h 2325"/>
              <a:gd name="T60" fmla="*/ 0 w 4670"/>
              <a:gd name="T61" fmla="*/ 1779 h 2325"/>
              <a:gd name="T62" fmla="*/ 15 w 4670"/>
              <a:gd name="T63" fmla="*/ 1600 h 2325"/>
              <a:gd name="T64" fmla="*/ 62 w 4670"/>
              <a:gd name="T65" fmla="*/ 1413 h 2325"/>
              <a:gd name="T66" fmla="*/ 149 w 4670"/>
              <a:gd name="T67" fmla="*/ 1225 h 2325"/>
              <a:gd name="T68" fmla="*/ 284 w 4670"/>
              <a:gd name="T69" fmla="*/ 1041 h 2325"/>
              <a:gd name="T70" fmla="*/ 473 w 4670"/>
              <a:gd name="T71" fmla="*/ 872 h 2325"/>
              <a:gd name="T72" fmla="*/ 728 w 4670"/>
              <a:gd name="T73" fmla="*/ 720 h 2325"/>
              <a:gd name="T74" fmla="*/ 1055 w 4670"/>
              <a:gd name="T75" fmla="*/ 595 h 2325"/>
              <a:gd name="T76" fmla="*/ 1493 w 4670"/>
              <a:gd name="T77" fmla="*/ 488 h 2325"/>
              <a:gd name="T78" fmla="*/ 1955 w 4670"/>
              <a:gd name="T79" fmla="*/ 409 h 2325"/>
              <a:gd name="T80" fmla="*/ 2404 w 4670"/>
              <a:gd name="T81" fmla="*/ 355 h 2325"/>
              <a:gd name="T82" fmla="*/ 2833 w 4670"/>
              <a:gd name="T83" fmla="*/ 318 h 2325"/>
              <a:gd name="T84" fmla="*/ 3233 w 4670"/>
              <a:gd name="T85" fmla="*/ 294 h 2325"/>
              <a:gd name="T86" fmla="*/ 3600 w 4670"/>
              <a:gd name="T87" fmla="*/ 274 h 2325"/>
              <a:gd name="T88" fmla="*/ 3922 w 4670"/>
              <a:gd name="T89" fmla="*/ 252 h 2325"/>
              <a:gd name="T90" fmla="*/ 4196 w 4670"/>
              <a:gd name="T91" fmla="*/ 220 h 2325"/>
              <a:gd name="T92" fmla="*/ 4412 w 4670"/>
              <a:gd name="T93" fmla="*/ 172 h 2325"/>
              <a:gd name="T94" fmla="*/ 4562 w 4670"/>
              <a:gd name="T95" fmla="*/ 101 h 2325"/>
              <a:gd name="T96" fmla="*/ 4640 w 4670"/>
              <a:gd name="T97"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70" h="2325">
                <a:moveTo>
                  <a:pt x="4640" y="0"/>
                </a:moveTo>
                <a:lnTo>
                  <a:pt x="4640" y="3"/>
                </a:lnTo>
                <a:lnTo>
                  <a:pt x="4642" y="10"/>
                </a:lnTo>
                <a:lnTo>
                  <a:pt x="4645" y="20"/>
                </a:lnTo>
                <a:lnTo>
                  <a:pt x="4648" y="36"/>
                </a:lnTo>
                <a:lnTo>
                  <a:pt x="4652" y="54"/>
                </a:lnTo>
                <a:lnTo>
                  <a:pt x="4657" y="74"/>
                </a:lnTo>
                <a:lnTo>
                  <a:pt x="4660" y="100"/>
                </a:lnTo>
                <a:lnTo>
                  <a:pt x="4664" y="128"/>
                </a:lnTo>
                <a:lnTo>
                  <a:pt x="4667" y="161"/>
                </a:lnTo>
                <a:lnTo>
                  <a:pt x="4669" y="194"/>
                </a:lnTo>
                <a:lnTo>
                  <a:pt x="4670" y="230"/>
                </a:lnTo>
                <a:lnTo>
                  <a:pt x="4670" y="269"/>
                </a:lnTo>
                <a:lnTo>
                  <a:pt x="4669" y="311"/>
                </a:lnTo>
                <a:lnTo>
                  <a:pt x="4664" y="353"/>
                </a:lnTo>
                <a:lnTo>
                  <a:pt x="4658" y="399"/>
                </a:lnTo>
                <a:lnTo>
                  <a:pt x="4650" y="444"/>
                </a:lnTo>
                <a:lnTo>
                  <a:pt x="4638" y="492"/>
                </a:lnTo>
                <a:lnTo>
                  <a:pt x="4625" y="541"/>
                </a:lnTo>
                <a:lnTo>
                  <a:pt x="4608" y="590"/>
                </a:lnTo>
                <a:lnTo>
                  <a:pt x="4586" y="640"/>
                </a:lnTo>
                <a:lnTo>
                  <a:pt x="4562" y="691"/>
                </a:lnTo>
                <a:lnTo>
                  <a:pt x="4534" y="742"/>
                </a:lnTo>
                <a:lnTo>
                  <a:pt x="4501" y="792"/>
                </a:lnTo>
                <a:lnTo>
                  <a:pt x="4464" y="843"/>
                </a:lnTo>
                <a:lnTo>
                  <a:pt x="4422" y="894"/>
                </a:lnTo>
                <a:lnTo>
                  <a:pt x="4375" y="945"/>
                </a:lnTo>
                <a:lnTo>
                  <a:pt x="4322" y="994"/>
                </a:lnTo>
                <a:lnTo>
                  <a:pt x="4265" y="1043"/>
                </a:lnTo>
                <a:lnTo>
                  <a:pt x="4201" y="1090"/>
                </a:lnTo>
                <a:lnTo>
                  <a:pt x="4132" y="1135"/>
                </a:lnTo>
                <a:lnTo>
                  <a:pt x="4056" y="1181"/>
                </a:lnTo>
                <a:lnTo>
                  <a:pt x="3973" y="1223"/>
                </a:lnTo>
                <a:lnTo>
                  <a:pt x="3883" y="1264"/>
                </a:lnTo>
                <a:lnTo>
                  <a:pt x="3787" y="1304"/>
                </a:lnTo>
                <a:lnTo>
                  <a:pt x="3683" y="1340"/>
                </a:lnTo>
                <a:lnTo>
                  <a:pt x="3571" y="1374"/>
                </a:lnTo>
                <a:lnTo>
                  <a:pt x="3451" y="1406"/>
                </a:lnTo>
                <a:lnTo>
                  <a:pt x="3325" y="1434"/>
                </a:lnTo>
                <a:lnTo>
                  <a:pt x="3188" y="1460"/>
                </a:lnTo>
                <a:lnTo>
                  <a:pt x="3044" y="1482"/>
                </a:lnTo>
                <a:lnTo>
                  <a:pt x="2891" y="1500"/>
                </a:lnTo>
                <a:lnTo>
                  <a:pt x="2815" y="1507"/>
                </a:lnTo>
                <a:lnTo>
                  <a:pt x="2735" y="1514"/>
                </a:lnTo>
                <a:lnTo>
                  <a:pt x="2651" y="1521"/>
                </a:lnTo>
                <a:lnTo>
                  <a:pt x="2563" y="1526"/>
                </a:lnTo>
                <a:lnTo>
                  <a:pt x="2472" y="1531"/>
                </a:lnTo>
                <a:lnTo>
                  <a:pt x="2377" y="1538"/>
                </a:lnTo>
                <a:lnTo>
                  <a:pt x="2281" y="1543"/>
                </a:lnTo>
                <a:lnTo>
                  <a:pt x="2183" y="1549"/>
                </a:lnTo>
                <a:lnTo>
                  <a:pt x="2082" y="1556"/>
                </a:lnTo>
                <a:lnTo>
                  <a:pt x="1979" y="1563"/>
                </a:lnTo>
                <a:lnTo>
                  <a:pt x="1876" y="1570"/>
                </a:lnTo>
                <a:lnTo>
                  <a:pt x="1773" y="1578"/>
                </a:lnTo>
                <a:lnTo>
                  <a:pt x="1668" y="1588"/>
                </a:lnTo>
                <a:lnTo>
                  <a:pt x="1563" y="1598"/>
                </a:lnTo>
                <a:lnTo>
                  <a:pt x="1461" y="1610"/>
                </a:lnTo>
                <a:lnTo>
                  <a:pt x="1358" y="1622"/>
                </a:lnTo>
                <a:lnTo>
                  <a:pt x="1256" y="1637"/>
                </a:lnTo>
                <a:lnTo>
                  <a:pt x="1157" y="1654"/>
                </a:lnTo>
                <a:lnTo>
                  <a:pt x="1060" y="1671"/>
                </a:lnTo>
                <a:lnTo>
                  <a:pt x="964" y="1691"/>
                </a:lnTo>
                <a:lnTo>
                  <a:pt x="873" y="1713"/>
                </a:lnTo>
                <a:lnTo>
                  <a:pt x="783" y="1739"/>
                </a:lnTo>
                <a:lnTo>
                  <a:pt x="697" y="1766"/>
                </a:lnTo>
                <a:lnTo>
                  <a:pt x="616" y="1794"/>
                </a:lnTo>
                <a:lnTo>
                  <a:pt x="540" y="1826"/>
                </a:lnTo>
                <a:lnTo>
                  <a:pt x="468" y="1860"/>
                </a:lnTo>
                <a:lnTo>
                  <a:pt x="400" y="1899"/>
                </a:lnTo>
                <a:lnTo>
                  <a:pt x="339" y="1940"/>
                </a:lnTo>
                <a:lnTo>
                  <a:pt x="284" y="1984"/>
                </a:lnTo>
                <a:lnTo>
                  <a:pt x="235" y="2031"/>
                </a:lnTo>
                <a:lnTo>
                  <a:pt x="192" y="2083"/>
                </a:lnTo>
                <a:lnTo>
                  <a:pt x="157" y="2137"/>
                </a:lnTo>
                <a:lnTo>
                  <a:pt x="128" y="2196"/>
                </a:lnTo>
                <a:lnTo>
                  <a:pt x="108" y="2259"/>
                </a:lnTo>
                <a:lnTo>
                  <a:pt x="96" y="2325"/>
                </a:lnTo>
                <a:lnTo>
                  <a:pt x="96" y="2323"/>
                </a:lnTo>
                <a:lnTo>
                  <a:pt x="93" y="2315"/>
                </a:lnTo>
                <a:lnTo>
                  <a:pt x="88" y="2301"/>
                </a:lnTo>
                <a:lnTo>
                  <a:pt x="81" y="2283"/>
                </a:lnTo>
                <a:lnTo>
                  <a:pt x="73" y="2261"/>
                </a:lnTo>
                <a:lnTo>
                  <a:pt x="64" y="2234"/>
                </a:lnTo>
                <a:lnTo>
                  <a:pt x="56" y="2203"/>
                </a:lnTo>
                <a:lnTo>
                  <a:pt x="47" y="2168"/>
                </a:lnTo>
                <a:lnTo>
                  <a:pt x="37" y="2129"/>
                </a:lnTo>
                <a:lnTo>
                  <a:pt x="29" y="2087"/>
                </a:lnTo>
                <a:lnTo>
                  <a:pt x="20" y="2043"/>
                </a:lnTo>
                <a:lnTo>
                  <a:pt x="13" y="1994"/>
                </a:lnTo>
                <a:lnTo>
                  <a:pt x="7" y="1943"/>
                </a:lnTo>
                <a:lnTo>
                  <a:pt x="3" y="1891"/>
                </a:lnTo>
                <a:lnTo>
                  <a:pt x="0" y="1835"/>
                </a:lnTo>
                <a:lnTo>
                  <a:pt x="0" y="1779"/>
                </a:lnTo>
                <a:lnTo>
                  <a:pt x="2" y="1720"/>
                </a:lnTo>
                <a:lnTo>
                  <a:pt x="8" y="1661"/>
                </a:lnTo>
                <a:lnTo>
                  <a:pt x="15" y="1600"/>
                </a:lnTo>
                <a:lnTo>
                  <a:pt x="27" y="1538"/>
                </a:lnTo>
                <a:lnTo>
                  <a:pt x="44" y="1475"/>
                </a:lnTo>
                <a:lnTo>
                  <a:pt x="62" y="1413"/>
                </a:lnTo>
                <a:lnTo>
                  <a:pt x="88" y="1350"/>
                </a:lnTo>
                <a:lnTo>
                  <a:pt x="116" y="1286"/>
                </a:lnTo>
                <a:lnTo>
                  <a:pt x="149" y="1225"/>
                </a:lnTo>
                <a:lnTo>
                  <a:pt x="189" y="1162"/>
                </a:lnTo>
                <a:lnTo>
                  <a:pt x="233" y="1102"/>
                </a:lnTo>
                <a:lnTo>
                  <a:pt x="284" y="1041"/>
                </a:lnTo>
                <a:lnTo>
                  <a:pt x="339" y="983"/>
                </a:lnTo>
                <a:lnTo>
                  <a:pt x="404" y="926"/>
                </a:lnTo>
                <a:lnTo>
                  <a:pt x="473" y="872"/>
                </a:lnTo>
                <a:lnTo>
                  <a:pt x="550" y="818"/>
                </a:lnTo>
                <a:lnTo>
                  <a:pt x="635" y="767"/>
                </a:lnTo>
                <a:lnTo>
                  <a:pt x="728" y="720"/>
                </a:lnTo>
                <a:lnTo>
                  <a:pt x="829" y="674"/>
                </a:lnTo>
                <a:lnTo>
                  <a:pt x="937" y="634"/>
                </a:lnTo>
                <a:lnTo>
                  <a:pt x="1055" y="595"/>
                </a:lnTo>
                <a:lnTo>
                  <a:pt x="1182" y="559"/>
                </a:lnTo>
                <a:lnTo>
                  <a:pt x="1337" y="522"/>
                </a:lnTo>
                <a:lnTo>
                  <a:pt x="1493" y="488"/>
                </a:lnTo>
                <a:lnTo>
                  <a:pt x="1648" y="458"/>
                </a:lnTo>
                <a:lnTo>
                  <a:pt x="1802" y="433"/>
                </a:lnTo>
                <a:lnTo>
                  <a:pt x="1955" y="409"/>
                </a:lnTo>
                <a:lnTo>
                  <a:pt x="2106" y="389"/>
                </a:lnTo>
                <a:lnTo>
                  <a:pt x="2256" y="370"/>
                </a:lnTo>
                <a:lnTo>
                  <a:pt x="2404" y="355"/>
                </a:lnTo>
                <a:lnTo>
                  <a:pt x="2550" y="340"/>
                </a:lnTo>
                <a:lnTo>
                  <a:pt x="2693" y="328"/>
                </a:lnTo>
                <a:lnTo>
                  <a:pt x="2833" y="318"/>
                </a:lnTo>
                <a:lnTo>
                  <a:pt x="2970" y="309"/>
                </a:lnTo>
                <a:lnTo>
                  <a:pt x="3103" y="301"/>
                </a:lnTo>
                <a:lnTo>
                  <a:pt x="3233" y="294"/>
                </a:lnTo>
                <a:lnTo>
                  <a:pt x="3360" y="287"/>
                </a:lnTo>
                <a:lnTo>
                  <a:pt x="3482" y="281"/>
                </a:lnTo>
                <a:lnTo>
                  <a:pt x="3600" y="274"/>
                </a:lnTo>
                <a:lnTo>
                  <a:pt x="3713" y="267"/>
                </a:lnTo>
                <a:lnTo>
                  <a:pt x="3821" y="259"/>
                </a:lnTo>
                <a:lnTo>
                  <a:pt x="3922" y="252"/>
                </a:lnTo>
                <a:lnTo>
                  <a:pt x="4020" y="242"/>
                </a:lnTo>
                <a:lnTo>
                  <a:pt x="4111" y="232"/>
                </a:lnTo>
                <a:lnTo>
                  <a:pt x="4196" y="220"/>
                </a:lnTo>
                <a:lnTo>
                  <a:pt x="4274" y="206"/>
                </a:lnTo>
                <a:lnTo>
                  <a:pt x="4346" y="189"/>
                </a:lnTo>
                <a:lnTo>
                  <a:pt x="4412" y="172"/>
                </a:lnTo>
                <a:lnTo>
                  <a:pt x="4469" y="152"/>
                </a:lnTo>
                <a:lnTo>
                  <a:pt x="4518" y="128"/>
                </a:lnTo>
                <a:lnTo>
                  <a:pt x="4562" y="101"/>
                </a:lnTo>
                <a:lnTo>
                  <a:pt x="4596" y="71"/>
                </a:lnTo>
                <a:lnTo>
                  <a:pt x="4621" y="37"/>
                </a:lnTo>
                <a:lnTo>
                  <a:pt x="4640" y="0"/>
                </a:lnTo>
                <a:close/>
              </a:path>
            </a:pathLst>
          </a:custGeom>
          <a:solidFill>
            <a:schemeClr val="accent1"/>
          </a:solidFill>
          <a:ln w="25400" cap="flat" cmpd="sng" algn="ctr">
            <a:noFill/>
            <a:prstDash val="solid"/>
          </a:ln>
          <a:effectLst/>
        </p:spPr>
        <p:txBody>
          <a:bodyPr rot="0" spcFirstLastPara="0" vertOverflow="overflow" horzOverflow="overflow" vert="horz" wrap="square" lIns="96412" tIns="48205" rIns="96412" bIns="48205" numCol="1" spcCol="0" rtlCol="0" fromWordArt="0" anchor="ctr" anchorCtr="0" forceAA="0" compatLnSpc="1">
            <a:noAutofit/>
          </a:bodyPr>
          <a:lstStyle/>
          <a:p>
            <a:pPr algn="ctr">
              <a:lnSpc>
                <a:spcPct val="120000"/>
              </a:lnSpc>
            </a:pPr>
            <a:endParaRPr lang="zh-CN" altLang="en-US" sz="20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组合 1"/>
          <p:cNvGrpSpPr/>
          <p:nvPr/>
        </p:nvGrpSpPr>
        <p:grpSpPr>
          <a:xfrm>
            <a:off x="7311977" y="2875004"/>
            <a:ext cx="687351" cy="2784322"/>
            <a:chOff x="7312026" y="2874963"/>
            <a:chExt cx="687388" cy="2784475"/>
          </a:xfrm>
          <a:solidFill>
            <a:schemeClr val="bg1"/>
          </a:solidFill>
        </p:grpSpPr>
        <p:sp>
          <p:nvSpPr>
            <p:cNvPr id="4150" name="Freeform 2357"/>
            <p:cNvSpPr/>
            <p:nvPr/>
          </p:nvSpPr>
          <p:spPr bwMode="auto">
            <a:xfrm>
              <a:off x="7312026" y="5386388"/>
              <a:ext cx="206375" cy="273050"/>
            </a:xfrm>
            <a:custGeom>
              <a:avLst/>
              <a:gdLst>
                <a:gd name="T0" fmla="*/ 132 w 262"/>
                <a:gd name="T1" fmla="*/ 0 h 344"/>
                <a:gd name="T2" fmla="*/ 149 w 262"/>
                <a:gd name="T3" fmla="*/ 1 h 344"/>
                <a:gd name="T4" fmla="*/ 96 w 262"/>
                <a:gd name="T5" fmla="*/ 54 h 344"/>
                <a:gd name="T6" fmla="*/ 120 w 262"/>
                <a:gd name="T7" fmla="*/ 138 h 344"/>
                <a:gd name="T8" fmla="*/ 204 w 262"/>
                <a:gd name="T9" fmla="*/ 162 h 344"/>
                <a:gd name="T10" fmla="*/ 260 w 262"/>
                <a:gd name="T11" fmla="*/ 106 h 344"/>
                <a:gd name="T12" fmla="*/ 262 w 262"/>
                <a:gd name="T13" fmla="*/ 118 h 344"/>
                <a:gd name="T14" fmla="*/ 262 w 262"/>
                <a:gd name="T15" fmla="*/ 131 h 344"/>
                <a:gd name="T16" fmla="*/ 258 w 262"/>
                <a:gd name="T17" fmla="*/ 162 h 344"/>
                <a:gd name="T18" fmla="*/ 248 w 262"/>
                <a:gd name="T19" fmla="*/ 190 h 344"/>
                <a:gd name="T20" fmla="*/ 231 w 262"/>
                <a:gd name="T21" fmla="*/ 216 h 344"/>
                <a:gd name="T22" fmla="*/ 209 w 262"/>
                <a:gd name="T23" fmla="*/ 236 h 344"/>
                <a:gd name="T24" fmla="*/ 184 w 262"/>
                <a:gd name="T25" fmla="*/ 251 h 344"/>
                <a:gd name="T26" fmla="*/ 154 w 262"/>
                <a:gd name="T27" fmla="*/ 260 h 344"/>
                <a:gd name="T28" fmla="*/ 154 w 262"/>
                <a:gd name="T29" fmla="*/ 344 h 344"/>
                <a:gd name="T30" fmla="*/ 46 w 262"/>
                <a:gd name="T31" fmla="*/ 344 h 344"/>
                <a:gd name="T32" fmla="*/ 46 w 262"/>
                <a:gd name="T33" fmla="*/ 231 h 344"/>
                <a:gd name="T34" fmla="*/ 27 w 262"/>
                <a:gd name="T35" fmla="*/ 211 h 344"/>
                <a:gd name="T36" fmla="*/ 14 w 262"/>
                <a:gd name="T37" fmla="*/ 187 h 344"/>
                <a:gd name="T38" fmla="*/ 3 w 262"/>
                <a:gd name="T39" fmla="*/ 160 h 344"/>
                <a:gd name="T40" fmla="*/ 0 w 262"/>
                <a:gd name="T41" fmla="*/ 131 h 344"/>
                <a:gd name="T42" fmla="*/ 5 w 262"/>
                <a:gd name="T43" fmla="*/ 96 h 344"/>
                <a:gd name="T44" fmla="*/ 19 w 262"/>
                <a:gd name="T45" fmla="*/ 65 h 344"/>
                <a:gd name="T46" fmla="*/ 39 w 262"/>
                <a:gd name="T47" fmla="*/ 38 h 344"/>
                <a:gd name="T48" fmla="*/ 66 w 262"/>
                <a:gd name="T49" fmla="*/ 18 h 344"/>
                <a:gd name="T50" fmla="*/ 96 w 262"/>
                <a:gd name="T51" fmla="*/ 5 h 344"/>
                <a:gd name="T52" fmla="*/ 132 w 262"/>
                <a:gd name="T53"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 h="344">
                  <a:moveTo>
                    <a:pt x="132" y="0"/>
                  </a:moveTo>
                  <a:lnTo>
                    <a:pt x="149" y="1"/>
                  </a:lnTo>
                  <a:lnTo>
                    <a:pt x="96" y="54"/>
                  </a:lnTo>
                  <a:lnTo>
                    <a:pt x="120" y="138"/>
                  </a:lnTo>
                  <a:lnTo>
                    <a:pt x="204" y="162"/>
                  </a:lnTo>
                  <a:lnTo>
                    <a:pt x="260" y="106"/>
                  </a:lnTo>
                  <a:lnTo>
                    <a:pt x="262" y="118"/>
                  </a:lnTo>
                  <a:lnTo>
                    <a:pt x="262" y="131"/>
                  </a:lnTo>
                  <a:lnTo>
                    <a:pt x="258" y="162"/>
                  </a:lnTo>
                  <a:lnTo>
                    <a:pt x="248" y="190"/>
                  </a:lnTo>
                  <a:lnTo>
                    <a:pt x="231" y="216"/>
                  </a:lnTo>
                  <a:lnTo>
                    <a:pt x="209" y="236"/>
                  </a:lnTo>
                  <a:lnTo>
                    <a:pt x="184" y="251"/>
                  </a:lnTo>
                  <a:lnTo>
                    <a:pt x="154" y="260"/>
                  </a:lnTo>
                  <a:lnTo>
                    <a:pt x="154" y="344"/>
                  </a:lnTo>
                  <a:lnTo>
                    <a:pt x="46" y="344"/>
                  </a:lnTo>
                  <a:lnTo>
                    <a:pt x="46" y="231"/>
                  </a:lnTo>
                  <a:lnTo>
                    <a:pt x="27" y="211"/>
                  </a:lnTo>
                  <a:lnTo>
                    <a:pt x="14" y="187"/>
                  </a:lnTo>
                  <a:lnTo>
                    <a:pt x="3" y="160"/>
                  </a:lnTo>
                  <a:lnTo>
                    <a:pt x="0" y="131"/>
                  </a:lnTo>
                  <a:lnTo>
                    <a:pt x="5" y="96"/>
                  </a:lnTo>
                  <a:lnTo>
                    <a:pt x="19" y="65"/>
                  </a:lnTo>
                  <a:lnTo>
                    <a:pt x="39" y="38"/>
                  </a:lnTo>
                  <a:lnTo>
                    <a:pt x="66" y="18"/>
                  </a:lnTo>
                  <a:lnTo>
                    <a:pt x="96" y="5"/>
                  </a:lnTo>
                  <a:lnTo>
                    <a:pt x="132" y="0"/>
                  </a:lnTo>
                  <a:close/>
                </a:path>
              </a:pathLst>
            </a:custGeom>
            <a:grpFill/>
            <a:ln w="0">
              <a:noFill/>
              <a:prstDash val="solid"/>
              <a:round/>
            </a:ln>
          </p:spPr>
          <p:txBody>
            <a:bodyPr vert="horz" wrap="square" lIns="91435" tIns="45717" rIns="91435" bIns="45717" numCol="1" anchor="t" anchorCtr="0" compatLnSpc="1"/>
            <a:lstStyle/>
            <a:p>
              <a:pP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34" name="任意多边形 2433"/>
            <p:cNvSpPr/>
            <p:nvPr/>
          </p:nvSpPr>
          <p:spPr bwMode="auto">
            <a:xfrm>
              <a:off x="7405687" y="4200525"/>
              <a:ext cx="339726" cy="341313"/>
            </a:xfrm>
            <a:custGeom>
              <a:avLst/>
              <a:gdLst>
                <a:gd name="connsiteX0" fmla="*/ 185739 w 339726"/>
                <a:gd name="connsiteY0" fmla="*/ 211138 h 341313"/>
                <a:gd name="connsiteX1" fmla="*/ 189707 w 339726"/>
                <a:gd name="connsiteY1" fmla="*/ 211138 h 341313"/>
                <a:gd name="connsiteX2" fmla="*/ 189707 w 339726"/>
                <a:gd name="connsiteY2" fmla="*/ 212707 h 341313"/>
                <a:gd name="connsiteX3" fmla="*/ 189707 w 339726"/>
                <a:gd name="connsiteY3" fmla="*/ 215059 h 341313"/>
                <a:gd name="connsiteX4" fmla="*/ 189707 w 339726"/>
                <a:gd name="connsiteY4" fmla="*/ 218980 h 341313"/>
                <a:gd name="connsiteX5" fmla="*/ 191295 w 339726"/>
                <a:gd name="connsiteY5" fmla="*/ 226038 h 341313"/>
                <a:gd name="connsiteX6" fmla="*/ 191295 w 339726"/>
                <a:gd name="connsiteY6" fmla="*/ 232311 h 341313"/>
                <a:gd name="connsiteX7" fmla="*/ 191295 w 339726"/>
                <a:gd name="connsiteY7" fmla="*/ 241722 h 341313"/>
                <a:gd name="connsiteX8" fmla="*/ 192089 w 339726"/>
                <a:gd name="connsiteY8" fmla="*/ 251132 h 341313"/>
                <a:gd name="connsiteX9" fmla="*/ 192089 w 339726"/>
                <a:gd name="connsiteY9" fmla="*/ 261326 h 341313"/>
                <a:gd name="connsiteX10" fmla="*/ 192089 w 339726"/>
                <a:gd name="connsiteY10" fmla="*/ 273873 h 341313"/>
                <a:gd name="connsiteX11" fmla="*/ 193676 w 339726"/>
                <a:gd name="connsiteY11" fmla="*/ 285636 h 341313"/>
                <a:gd name="connsiteX12" fmla="*/ 193676 w 339726"/>
                <a:gd name="connsiteY12" fmla="*/ 291909 h 341313"/>
                <a:gd name="connsiteX13" fmla="*/ 193676 w 339726"/>
                <a:gd name="connsiteY13" fmla="*/ 298967 h 341313"/>
                <a:gd name="connsiteX14" fmla="*/ 193676 w 339726"/>
                <a:gd name="connsiteY14" fmla="*/ 313083 h 341313"/>
                <a:gd name="connsiteX15" fmla="*/ 192089 w 339726"/>
                <a:gd name="connsiteY15" fmla="*/ 327982 h 341313"/>
                <a:gd name="connsiteX16" fmla="*/ 192089 w 339726"/>
                <a:gd name="connsiteY16" fmla="*/ 341313 h 341313"/>
                <a:gd name="connsiteX17" fmla="*/ 169863 w 339726"/>
                <a:gd name="connsiteY17" fmla="*/ 341313 h 341313"/>
                <a:gd name="connsiteX18" fmla="*/ 169863 w 339726"/>
                <a:gd name="connsiteY18" fmla="*/ 339745 h 341313"/>
                <a:gd name="connsiteX19" fmla="*/ 172245 w 339726"/>
                <a:gd name="connsiteY19" fmla="*/ 324845 h 341313"/>
                <a:gd name="connsiteX20" fmla="*/ 174626 w 339726"/>
                <a:gd name="connsiteY20" fmla="*/ 312298 h 341313"/>
                <a:gd name="connsiteX21" fmla="*/ 176213 w 339726"/>
                <a:gd name="connsiteY21" fmla="*/ 297399 h 341313"/>
                <a:gd name="connsiteX22" fmla="*/ 178595 w 339726"/>
                <a:gd name="connsiteY22" fmla="*/ 285636 h 341313"/>
                <a:gd name="connsiteX23" fmla="*/ 180182 w 339726"/>
                <a:gd name="connsiteY23" fmla="*/ 272305 h 341313"/>
                <a:gd name="connsiteX24" fmla="*/ 181770 w 339726"/>
                <a:gd name="connsiteY24" fmla="*/ 261326 h 341313"/>
                <a:gd name="connsiteX25" fmla="*/ 183357 w 339726"/>
                <a:gd name="connsiteY25" fmla="*/ 251132 h 341313"/>
                <a:gd name="connsiteX26" fmla="*/ 183357 w 339726"/>
                <a:gd name="connsiteY26" fmla="*/ 240153 h 341313"/>
                <a:gd name="connsiteX27" fmla="*/ 184151 w 339726"/>
                <a:gd name="connsiteY27" fmla="*/ 232311 h 341313"/>
                <a:gd name="connsiteX28" fmla="*/ 184151 w 339726"/>
                <a:gd name="connsiteY28" fmla="*/ 226038 h 341313"/>
                <a:gd name="connsiteX29" fmla="*/ 185739 w 339726"/>
                <a:gd name="connsiteY29" fmla="*/ 218980 h 341313"/>
                <a:gd name="connsiteX30" fmla="*/ 185739 w 339726"/>
                <a:gd name="connsiteY30" fmla="*/ 215059 h 341313"/>
                <a:gd name="connsiteX31" fmla="*/ 185739 w 339726"/>
                <a:gd name="connsiteY31" fmla="*/ 212707 h 341313"/>
                <a:gd name="connsiteX32" fmla="*/ 298218 w 339726"/>
                <a:gd name="connsiteY32" fmla="*/ 173038 h 341313"/>
                <a:gd name="connsiteX33" fmla="*/ 314183 w 339726"/>
                <a:gd name="connsiteY33" fmla="*/ 173038 h 341313"/>
                <a:gd name="connsiteX34" fmla="*/ 327753 w 339726"/>
                <a:gd name="connsiteY34" fmla="*/ 174614 h 341313"/>
                <a:gd name="connsiteX35" fmla="*/ 337332 w 339726"/>
                <a:gd name="connsiteY35" fmla="*/ 175402 h 341313"/>
                <a:gd name="connsiteX36" fmla="*/ 339726 w 339726"/>
                <a:gd name="connsiteY36" fmla="*/ 175402 h 341313"/>
                <a:gd name="connsiteX37" fmla="*/ 339726 w 339726"/>
                <a:gd name="connsiteY37" fmla="*/ 179341 h 341313"/>
                <a:gd name="connsiteX38" fmla="*/ 338130 w 339726"/>
                <a:gd name="connsiteY38" fmla="*/ 188797 h 341313"/>
                <a:gd name="connsiteX39" fmla="*/ 334139 w 339726"/>
                <a:gd name="connsiteY39" fmla="*/ 200616 h 341313"/>
                <a:gd name="connsiteX40" fmla="*/ 329349 w 339726"/>
                <a:gd name="connsiteY40" fmla="*/ 217164 h 341313"/>
                <a:gd name="connsiteX41" fmla="*/ 320569 w 339726"/>
                <a:gd name="connsiteY41" fmla="*/ 234499 h 341313"/>
                <a:gd name="connsiteX42" fmla="*/ 310191 w 339726"/>
                <a:gd name="connsiteY42" fmla="*/ 250258 h 341313"/>
                <a:gd name="connsiteX43" fmla="*/ 294227 w 339726"/>
                <a:gd name="connsiteY43" fmla="*/ 263653 h 341313"/>
                <a:gd name="connsiteX44" fmla="*/ 272674 w 339726"/>
                <a:gd name="connsiteY44" fmla="*/ 273897 h 341313"/>
                <a:gd name="connsiteX45" fmla="*/ 249525 w 339726"/>
                <a:gd name="connsiteY45" fmla="*/ 279412 h 341313"/>
                <a:gd name="connsiteX46" fmla="*/ 229570 w 339726"/>
                <a:gd name="connsiteY46" fmla="*/ 280988 h 341313"/>
                <a:gd name="connsiteX47" fmla="*/ 212008 w 339726"/>
                <a:gd name="connsiteY47" fmla="*/ 279412 h 341313"/>
                <a:gd name="connsiteX48" fmla="*/ 199236 w 339726"/>
                <a:gd name="connsiteY48" fmla="*/ 277048 h 341313"/>
                <a:gd name="connsiteX49" fmla="*/ 206421 w 339726"/>
                <a:gd name="connsiteY49" fmla="*/ 271533 h 341313"/>
                <a:gd name="connsiteX50" fmla="*/ 216798 w 339726"/>
                <a:gd name="connsiteY50" fmla="*/ 262077 h 341313"/>
                <a:gd name="connsiteX51" fmla="*/ 222385 w 339726"/>
                <a:gd name="connsiteY51" fmla="*/ 256562 h 341313"/>
                <a:gd name="connsiteX52" fmla="*/ 227973 w 339726"/>
                <a:gd name="connsiteY52" fmla="*/ 252622 h 341313"/>
                <a:gd name="connsiteX53" fmla="*/ 241543 w 339726"/>
                <a:gd name="connsiteY53" fmla="*/ 242378 h 341313"/>
                <a:gd name="connsiteX54" fmla="*/ 243938 w 339726"/>
                <a:gd name="connsiteY54" fmla="*/ 240802 h 341313"/>
                <a:gd name="connsiteX55" fmla="*/ 247131 w 339726"/>
                <a:gd name="connsiteY55" fmla="*/ 238439 h 341313"/>
                <a:gd name="connsiteX56" fmla="*/ 253517 w 339726"/>
                <a:gd name="connsiteY56" fmla="*/ 232923 h 341313"/>
                <a:gd name="connsiteX57" fmla="*/ 259903 w 339726"/>
                <a:gd name="connsiteY57" fmla="*/ 228983 h 341313"/>
                <a:gd name="connsiteX58" fmla="*/ 265490 w 339726"/>
                <a:gd name="connsiteY58" fmla="*/ 223467 h 341313"/>
                <a:gd name="connsiteX59" fmla="*/ 272674 w 339726"/>
                <a:gd name="connsiteY59" fmla="*/ 219528 h 341313"/>
                <a:gd name="connsiteX60" fmla="*/ 277464 w 339726"/>
                <a:gd name="connsiteY60" fmla="*/ 215588 h 341313"/>
                <a:gd name="connsiteX61" fmla="*/ 288639 w 339726"/>
                <a:gd name="connsiteY61" fmla="*/ 209284 h 341313"/>
                <a:gd name="connsiteX62" fmla="*/ 292630 w 339726"/>
                <a:gd name="connsiteY62" fmla="*/ 206132 h 341313"/>
                <a:gd name="connsiteX63" fmla="*/ 298218 w 339726"/>
                <a:gd name="connsiteY63" fmla="*/ 202192 h 341313"/>
                <a:gd name="connsiteX64" fmla="*/ 300613 w 339726"/>
                <a:gd name="connsiteY64" fmla="*/ 200616 h 341313"/>
                <a:gd name="connsiteX65" fmla="*/ 304604 w 339726"/>
                <a:gd name="connsiteY65" fmla="*/ 198252 h 341313"/>
                <a:gd name="connsiteX66" fmla="*/ 307797 w 339726"/>
                <a:gd name="connsiteY66" fmla="*/ 196676 h 341313"/>
                <a:gd name="connsiteX67" fmla="*/ 310191 w 339726"/>
                <a:gd name="connsiteY67" fmla="*/ 195888 h 341313"/>
                <a:gd name="connsiteX68" fmla="*/ 311788 w 339726"/>
                <a:gd name="connsiteY68" fmla="*/ 194313 h 341313"/>
                <a:gd name="connsiteX69" fmla="*/ 310191 w 339726"/>
                <a:gd name="connsiteY69" fmla="*/ 194313 h 341313"/>
                <a:gd name="connsiteX70" fmla="*/ 307797 w 339726"/>
                <a:gd name="connsiteY70" fmla="*/ 195888 h 341313"/>
                <a:gd name="connsiteX71" fmla="*/ 304604 w 339726"/>
                <a:gd name="connsiteY71" fmla="*/ 198252 h 341313"/>
                <a:gd name="connsiteX72" fmla="*/ 300613 w 339726"/>
                <a:gd name="connsiteY72" fmla="*/ 199828 h 341313"/>
                <a:gd name="connsiteX73" fmla="*/ 296621 w 339726"/>
                <a:gd name="connsiteY73" fmla="*/ 202192 h 341313"/>
                <a:gd name="connsiteX74" fmla="*/ 292630 w 339726"/>
                <a:gd name="connsiteY74" fmla="*/ 204556 h 341313"/>
                <a:gd name="connsiteX75" fmla="*/ 287043 w 339726"/>
                <a:gd name="connsiteY75" fmla="*/ 207708 h 341313"/>
                <a:gd name="connsiteX76" fmla="*/ 276666 w 339726"/>
                <a:gd name="connsiteY76" fmla="*/ 213224 h 341313"/>
                <a:gd name="connsiteX77" fmla="*/ 269481 w 339726"/>
                <a:gd name="connsiteY77" fmla="*/ 217164 h 341313"/>
                <a:gd name="connsiteX78" fmla="*/ 264692 w 339726"/>
                <a:gd name="connsiteY78" fmla="*/ 221104 h 341313"/>
                <a:gd name="connsiteX79" fmla="*/ 257508 w 339726"/>
                <a:gd name="connsiteY79" fmla="*/ 225043 h 341313"/>
                <a:gd name="connsiteX80" fmla="*/ 251122 w 339726"/>
                <a:gd name="connsiteY80" fmla="*/ 228983 h 341313"/>
                <a:gd name="connsiteX81" fmla="*/ 243938 w 339726"/>
                <a:gd name="connsiteY81" fmla="*/ 232923 h 341313"/>
                <a:gd name="connsiteX82" fmla="*/ 239947 w 339726"/>
                <a:gd name="connsiteY82" fmla="*/ 235287 h 341313"/>
                <a:gd name="connsiteX83" fmla="*/ 237552 w 339726"/>
                <a:gd name="connsiteY83" fmla="*/ 238439 h 341313"/>
                <a:gd name="connsiteX84" fmla="*/ 223982 w 339726"/>
                <a:gd name="connsiteY84" fmla="*/ 246318 h 341313"/>
                <a:gd name="connsiteX85" fmla="*/ 216798 w 339726"/>
                <a:gd name="connsiteY85" fmla="*/ 251834 h 341313"/>
                <a:gd name="connsiteX86" fmla="*/ 212008 w 339726"/>
                <a:gd name="connsiteY86" fmla="*/ 255774 h 341313"/>
                <a:gd name="connsiteX87" fmla="*/ 199236 w 339726"/>
                <a:gd name="connsiteY87" fmla="*/ 264441 h 341313"/>
                <a:gd name="connsiteX88" fmla="*/ 198438 w 339726"/>
                <a:gd name="connsiteY88" fmla="*/ 266017 h 341313"/>
                <a:gd name="connsiteX89" fmla="*/ 200833 w 339726"/>
                <a:gd name="connsiteY89" fmla="*/ 252622 h 341313"/>
                <a:gd name="connsiteX90" fmla="*/ 206421 w 339726"/>
                <a:gd name="connsiteY90" fmla="*/ 236863 h 341313"/>
                <a:gd name="connsiteX91" fmla="*/ 214403 w 339726"/>
                <a:gd name="connsiteY91" fmla="*/ 219528 h 341313"/>
                <a:gd name="connsiteX92" fmla="*/ 226377 w 339726"/>
                <a:gd name="connsiteY92" fmla="*/ 203768 h 341313"/>
                <a:gd name="connsiteX93" fmla="*/ 241543 w 339726"/>
                <a:gd name="connsiteY93" fmla="*/ 188797 h 341313"/>
                <a:gd name="connsiteX94" fmla="*/ 259903 w 339726"/>
                <a:gd name="connsiteY94" fmla="*/ 179341 h 341313"/>
                <a:gd name="connsiteX95" fmla="*/ 279060 w 339726"/>
                <a:gd name="connsiteY95" fmla="*/ 174614 h 341313"/>
                <a:gd name="connsiteX96" fmla="*/ 54523 w 339726"/>
                <a:gd name="connsiteY96" fmla="*/ 128588 h 341313"/>
                <a:gd name="connsiteX97" fmla="*/ 73488 w 339726"/>
                <a:gd name="connsiteY97" fmla="*/ 128588 h 341313"/>
                <a:gd name="connsiteX98" fmla="*/ 93243 w 339726"/>
                <a:gd name="connsiteY98" fmla="*/ 131763 h 341313"/>
                <a:gd name="connsiteX99" fmla="*/ 112207 w 339726"/>
                <a:gd name="connsiteY99" fmla="*/ 138113 h 341313"/>
                <a:gd name="connsiteX100" fmla="*/ 131172 w 339726"/>
                <a:gd name="connsiteY100" fmla="*/ 151607 h 341313"/>
                <a:gd name="connsiteX101" fmla="*/ 145395 w 339726"/>
                <a:gd name="connsiteY101" fmla="*/ 167482 h 341313"/>
                <a:gd name="connsiteX102" fmla="*/ 157248 w 339726"/>
                <a:gd name="connsiteY102" fmla="*/ 183357 h 341313"/>
                <a:gd name="connsiteX103" fmla="*/ 166730 w 339726"/>
                <a:gd name="connsiteY103" fmla="*/ 200819 h 341313"/>
                <a:gd name="connsiteX104" fmla="*/ 172262 w 339726"/>
                <a:gd name="connsiteY104" fmla="*/ 214314 h 341313"/>
                <a:gd name="connsiteX105" fmla="*/ 176213 w 339726"/>
                <a:gd name="connsiteY105" fmla="*/ 225426 h 341313"/>
                <a:gd name="connsiteX106" fmla="*/ 166730 w 339726"/>
                <a:gd name="connsiteY106" fmla="*/ 221457 h 341313"/>
                <a:gd name="connsiteX107" fmla="*/ 152507 w 339726"/>
                <a:gd name="connsiteY107" fmla="*/ 215901 h 341313"/>
                <a:gd name="connsiteX108" fmla="*/ 144605 w 339726"/>
                <a:gd name="connsiteY108" fmla="*/ 213520 h 341313"/>
                <a:gd name="connsiteX109" fmla="*/ 135913 w 339726"/>
                <a:gd name="connsiteY109" fmla="*/ 209551 h 341313"/>
                <a:gd name="connsiteX110" fmla="*/ 120109 w 339726"/>
                <a:gd name="connsiteY110" fmla="*/ 202407 h 341313"/>
                <a:gd name="connsiteX111" fmla="*/ 116158 w 339726"/>
                <a:gd name="connsiteY111" fmla="*/ 200819 h 341313"/>
                <a:gd name="connsiteX112" fmla="*/ 110627 w 339726"/>
                <a:gd name="connsiteY112" fmla="*/ 198438 h 341313"/>
                <a:gd name="connsiteX113" fmla="*/ 102725 w 339726"/>
                <a:gd name="connsiteY113" fmla="*/ 196057 h 341313"/>
                <a:gd name="connsiteX114" fmla="*/ 96403 w 339726"/>
                <a:gd name="connsiteY114" fmla="*/ 192088 h 341313"/>
                <a:gd name="connsiteX115" fmla="*/ 88501 w 339726"/>
                <a:gd name="connsiteY115" fmla="*/ 187326 h 341313"/>
                <a:gd name="connsiteX116" fmla="*/ 80599 w 339726"/>
                <a:gd name="connsiteY116" fmla="*/ 183357 h 341313"/>
                <a:gd name="connsiteX117" fmla="*/ 73488 w 339726"/>
                <a:gd name="connsiteY117" fmla="*/ 180975 h 341313"/>
                <a:gd name="connsiteX118" fmla="*/ 67166 w 339726"/>
                <a:gd name="connsiteY118" fmla="*/ 177007 h 341313"/>
                <a:gd name="connsiteX119" fmla="*/ 60054 w 339726"/>
                <a:gd name="connsiteY119" fmla="*/ 174625 h 341313"/>
                <a:gd name="connsiteX120" fmla="*/ 54523 w 339726"/>
                <a:gd name="connsiteY120" fmla="*/ 170657 h 341313"/>
                <a:gd name="connsiteX121" fmla="*/ 49782 w 339726"/>
                <a:gd name="connsiteY121" fmla="*/ 167482 h 341313"/>
                <a:gd name="connsiteX122" fmla="*/ 45831 w 339726"/>
                <a:gd name="connsiteY122" fmla="*/ 165100 h 341313"/>
                <a:gd name="connsiteX123" fmla="*/ 41880 w 339726"/>
                <a:gd name="connsiteY123" fmla="*/ 163513 h 341313"/>
                <a:gd name="connsiteX124" fmla="*/ 45831 w 339726"/>
                <a:gd name="connsiteY124" fmla="*/ 165894 h 341313"/>
                <a:gd name="connsiteX125" fmla="*/ 49782 w 339726"/>
                <a:gd name="connsiteY125" fmla="*/ 169069 h 341313"/>
                <a:gd name="connsiteX126" fmla="*/ 53733 w 339726"/>
                <a:gd name="connsiteY126" fmla="*/ 173038 h 341313"/>
                <a:gd name="connsiteX127" fmla="*/ 60054 w 339726"/>
                <a:gd name="connsiteY127" fmla="*/ 175419 h 341313"/>
                <a:gd name="connsiteX128" fmla="*/ 65586 w 339726"/>
                <a:gd name="connsiteY128" fmla="*/ 179388 h 341313"/>
                <a:gd name="connsiteX129" fmla="*/ 71907 w 339726"/>
                <a:gd name="connsiteY129" fmla="*/ 183357 h 341313"/>
                <a:gd name="connsiteX130" fmla="*/ 79019 w 339726"/>
                <a:gd name="connsiteY130" fmla="*/ 187326 h 341313"/>
                <a:gd name="connsiteX131" fmla="*/ 85341 w 339726"/>
                <a:gd name="connsiteY131" fmla="*/ 192088 h 341313"/>
                <a:gd name="connsiteX132" fmla="*/ 93243 w 339726"/>
                <a:gd name="connsiteY132" fmla="*/ 196057 h 341313"/>
                <a:gd name="connsiteX133" fmla="*/ 100354 w 339726"/>
                <a:gd name="connsiteY133" fmla="*/ 200819 h 341313"/>
                <a:gd name="connsiteX134" fmla="*/ 108256 w 339726"/>
                <a:gd name="connsiteY134" fmla="*/ 204788 h 341313"/>
                <a:gd name="connsiteX135" fmla="*/ 112207 w 339726"/>
                <a:gd name="connsiteY135" fmla="*/ 206376 h 341313"/>
                <a:gd name="connsiteX136" fmla="*/ 116158 w 339726"/>
                <a:gd name="connsiteY136" fmla="*/ 209551 h 341313"/>
                <a:gd name="connsiteX137" fmla="*/ 131962 w 339726"/>
                <a:gd name="connsiteY137" fmla="*/ 217489 h 341313"/>
                <a:gd name="connsiteX138" fmla="*/ 140654 w 339726"/>
                <a:gd name="connsiteY138" fmla="*/ 221457 h 341313"/>
                <a:gd name="connsiteX139" fmla="*/ 148556 w 339726"/>
                <a:gd name="connsiteY139" fmla="*/ 225426 h 341313"/>
                <a:gd name="connsiteX140" fmla="*/ 162779 w 339726"/>
                <a:gd name="connsiteY140" fmla="*/ 231776 h 341313"/>
                <a:gd name="connsiteX141" fmla="*/ 165940 w 339726"/>
                <a:gd name="connsiteY141" fmla="*/ 233364 h 341313"/>
                <a:gd name="connsiteX142" fmla="*/ 150927 w 339726"/>
                <a:gd name="connsiteY142" fmla="*/ 237332 h 341313"/>
                <a:gd name="connsiteX143" fmla="*/ 131962 w 339726"/>
                <a:gd name="connsiteY143" fmla="*/ 239714 h 341313"/>
                <a:gd name="connsiteX144" fmla="*/ 110627 w 339726"/>
                <a:gd name="connsiteY144" fmla="*/ 241301 h 341313"/>
                <a:gd name="connsiteX145" fmla="*/ 88501 w 339726"/>
                <a:gd name="connsiteY145" fmla="*/ 238920 h 341313"/>
                <a:gd name="connsiteX146" fmla="*/ 65586 w 339726"/>
                <a:gd name="connsiteY146" fmla="*/ 230982 h 341313"/>
                <a:gd name="connsiteX147" fmla="*/ 46621 w 339726"/>
                <a:gd name="connsiteY147" fmla="*/ 217489 h 341313"/>
                <a:gd name="connsiteX148" fmla="*/ 32398 w 339726"/>
                <a:gd name="connsiteY148" fmla="*/ 200819 h 341313"/>
                <a:gd name="connsiteX149" fmla="*/ 20545 w 339726"/>
                <a:gd name="connsiteY149" fmla="*/ 184944 h 341313"/>
                <a:gd name="connsiteX150" fmla="*/ 11062 w 339726"/>
                <a:gd name="connsiteY150" fmla="*/ 167482 h 341313"/>
                <a:gd name="connsiteX151" fmla="*/ 5531 w 339726"/>
                <a:gd name="connsiteY151" fmla="*/ 153988 h 341313"/>
                <a:gd name="connsiteX152" fmla="*/ 1580 w 339726"/>
                <a:gd name="connsiteY152" fmla="*/ 143669 h 341313"/>
                <a:gd name="connsiteX153" fmla="*/ 0 w 339726"/>
                <a:gd name="connsiteY153" fmla="*/ 139700 h 341313"/>
                <a:gd name="connsiteX154" fmla="*/ 3161 w 339726"/>
                <a:gd name="connsiteY154" fmla="*/ 139700 h 341313"/>
                <a:gd name="connsiteX155" fmla="*/ 11062 w 339726"/>
                <a:gd name="connsiteY155" fmla="*/ 136525 h 341313"/>
                <a:gd name="connsiteX156" fmla="*/ 22915 w 339726"/>
                <a:gd name="connsiteY156" fmla="*/ 132557 h 341313"/>
                <a:gd name="connsiteX157" fmla="*/ 37139 w 339726"/>
                <a:gd name="connsiteY157" fmla="*/ 130175 h 341313"/>
                <a:gd name="connsiteX158" fmla="*/ 191688 w 339726"/>
                <a:gd name="connsiteY158" fmla="*/ 0 h 341313"/>
                <a:gd name="connsiteX159" fmla="*/ 194052 w 339726"/>
                <a:gd name="connsiteY159" fmla="*/ 2381 h 341313"/>
                <a:gd name="connsiteX160" fmla="*/ 200357 w 339726"/>
                <a:gd name="connsiteY160" fmla="*/ 7937 h 341313"/>
                <a:gd name="connsiteX161" fmla="*/ 209025 w 339726"/>
                <a:gd name="connsiteY161" fmla="*/ 19050 h 341313"/>
                <a:gd name="connsiteX162" fmla="*/ 219270 w 339726"/>
                <a:gd name="connsiteY162" fmla="*/ 30956 h 341313"/>
                <a:gd name="connsiteX163" fmla="*/ 228726 w 339726"/>
                <a:gd name="connsiteY163" fmla="*/ 46831 h 341313"/>
                <a:gd name="connsiteX164" fmla="*/ 238183 w 339726"/>
                <a:gd name="connsiteY164" fmla="*/ 64294 h 341313"/>
                <a:gd name="connsiteX165" fmla="*/ 243699 w 339726"/>
                <a:gd name="connsiteY165" fmla="*/ 84137 h 341313"/>
                <a:gd name="connsiteX166" fmla="*/ 246063 w 339726"/>
                <a:gd name="connsiteY166" fmla="*/ 105569 h 341313"/>
                <a:gd name="connsiteX167" fmla="*/ 243699 w 339726"/>
                <a:gd name="connsiteY167" fmla="*/ 130175 h 341313"/>
                <a:gd name="connsiteX168" fmla="*/ 235031 w 339726"/>
                <a:gd name="connsiteY168" fmla="*/ 153194 h 341313"/>
                <a:gd name="connsiteX169" fmla="*/ 224786 w 339726"/>
                <a:gd name="connsiteY169" fmla="*/ 171450 h 341313"/>
                <a:gd name="connsiteX170" fmla="*/ 212965 w 339726"/>
                <a:gd name="connsiteY170" fmla="*/ 188912 h 341313"/>
                <a:gd name="connsiteX171" fmla="*/ 203509 w 339726"/>
                <a:gd name="connsiteY171" fmla="*/ 200819 h 341313"/>
                <a:gd name="connsiteX172" fmla="*/ 195628 w 339726"/>
                <a:gd name="connsiteY172" fmla="*/ 209550 h 341313"/>
                <a:gd name="connsiteX173" fmla="*/ 194052 w 339726"/>
                <a:gd name="connsiteY173" fmla="*/ 198437 h 341313"/>
                <a:gd name="connsiteX174" fmla="*/ 191688 w 339726"/>
                <a:gd name="connsiteY174" fmla="*/ 182562 h 341313"/>
                <a:gd name="connsiteX175" fmla="*/ 191688 w 339726"/>
                <a:gd name="connsiteY175" fmla="*/ 173037 h 341313"/>
                <a:gd name="connsiteX176" fmla="*/ 190112 w 339726"/>
                <a:gd name="connsiteY176" fmla="*/ 163512 h 341313"/>
                <a:gd name="connsiteX177" fmla="*/ 188536 w 339726"/>
                <a:gd name="connsiteY177" fmla="*/ 144462 h 341313"/>
                <a:gd name="connsiteX178" fmla="*/ 188536 w 339726"/>
                <a:gd name="connsiteY178" fmla="*/ 139700 h 341313"/>
                <a:gd name="connsiteX179" fmla="*/ 188536 w 339726"/>
                <a:gd name="connsiteY179" fmla="*/ 135731 h 341313"/>
                <a:gd name="connsiteX180" fmla="*/ 188536 w 339726"/>
                <a:gd name="connsiteY180" fmla="*/ 124619 h 341313"/>
                <a:gd name="connsiteX181" fmla="*/ 188536 w 339726"/>
                <a:gd name="connsiteY181" fmla="*/ 116681 h 341313"/>
                <a:gd name="connsiteX182" fmla="*/ 187748 w 339726"/>
                <a:gd name="connsiteY182" fmla="*/ 107156 h 341313"/>
                <a:gd name="connsiteX183" fmla="*/ 187748 w 339726"/>
                <a:gd name="connsiteY183" fmla="*/ 97631 h 341313"/>
                <a:gd name="connsiteX184" fmla="*/ 187748 w 339726"/>
                <a:gd name="connsiteY184" fmla="*/ 89694 h 341313"/>
                <a:gd name="connsiteX185" fmla="*/ 188536 w 339726"/>
                <a:gd name="connsiteY185" fmla="*/ 81756 h 341313"/>
                <a:gd name="connsiteX186" fmla="*/ 188536 w 339726"/>
                <a:gd name="connsiteY186" fmla="*/ 73819 h 341313"/>
                <a:gd name="connsiteX187" fmla="*/ 188536 w 339726"/>
                <a:gd name="connsiteY187" fmla="*/ 66675 h 341313"/>
                <a:gd name="connsiteX188" fmla="*/ 188536 w 339726"/>
                <a:gd name="connsiteY188" fmla="*/ 60325 h 341313"/>
                <a:gd name="connsiteX189" fmla="*/ 188536 w 339726"/>
                <a:gd name="connsiteY189" fmla="*/ 54769 h 341313"/>
                <a:gd name="connsiteX190" fmla="*/ 188536 w 339726"/>
                <a:gd name="connsiteY190" fmla="*/ 50800 h 341313"/>
                <a:gd name="connsiteX191" fmla="*/ 190112 w 339726"/>
                <a:gd name="connsiteY191" fmla="*/ 45244 h 341313"/>
                <a:gd name="connsiteX192" fmla="*/ 190112 w 339726"/>
                <a:gd name="connsiteY192" fmla="*/ 42862 h 341313"/>
                <a:gd name="connsiteX193" fmla="*/ 188536 w 339726"/>
                <a:gd name="connsiteY193" fmla="*/ 45244 h 341313"/>
                <a:gd name="connsiteX194" fmla="*/ 188536 w 339726"/>
                <a:gd name="connsiteY194" fmla="*/ 50800 h 341313"/>
                <a:gd name="connsiteX195" fmla="*/ 187748 w 339726"/>
                <a:gd name="connsiteY195" fmla="*/ 54769 h 341313"/>
                <a:gd name="connsiteX196" fmla="*/ 187748 w 339726"/>
                <a:gd name="connsiteY196" fmla="*/ 60325 h 341313"/>
                <a:gd name="connsiteX197" fmla="*/ 186172 w 339726"/>
                <a:gd name="connsiteY197" fmla="*/ 66675 h 341313"/>
                <a:gd name="connsiteX198" fmla="*/ 186172 w 339726"/>
                <a:gd name="connsiteY198" fmla="*/ 73819 h 341313"/>
                <a:gd name="connsiteX199" fmla="*/ 184596 w 339726"/>
                <a:gd name="connsiteY199" fmla="*/ 81756 h 341313"/>
                <a:gd name="connsiteX200" fmla="*/ 184596 w 339726"/>
                <a:gd name="connsiteY200" fmla="*/ 89694 h 341313"/>
                <a:gd name="connsiteX201" fmla="*/ 183808 w 339726"/>
                <a:gd name="connsiteY201" fmla="*/ 97631 h 341313"/>
                <a:gd name="connsiteX202" fmla="*/ 183808 w 339726"/>
                <a:gd name="connsiteY202" fmla="*/ 107156 h 341313"/>
                <a:gd name="connsiteX203" fmla="*/ 183808 w 339726"/>
                <a:gd name="connsiteY203" fmla="*/ 115094 h 341313"/>
                <a:gd name="connsiteX204" fmla="*/ 182232 w 339726"/>
                <a:gd name="connsiteY204" fmla="*/ 124619 h 341313"/>
                <a:gd name="connsiteX205" fmla="*/ 182232 w 339726"/>
                <a:gd name="connsiteY205" fmla="*/ 135731 h 341313"/>
                <a:gd name="connsiteX206" fmla="*/ 182232 w 339726"/>
                <a:gd name="connsiteY206" fmla="*/ 139700 h 341313"/>
                <a:gd name="connsiteX207" fmla="*/ 182232 w 339726"/>
                <a:gd name="connsiteY207" fmla="*/ 144462 h 341313"/>
                <a:gd name="connsiteX208" fmla="*/ 182232 w 339726"/>
                <a:gd name="connsiteY208" fmla="*/ 163512 h 341313"/>
                <a:gd name="connsiteX209" fmla="*/ 182232 w 339726"/>
                <a:gd name="connsiteY209" fmla="*/ 173037 h 341313"/>
                <a:gd name="connsiteX210" fmla="*/ 182232 w 339726"/>
                <a:gd name="connsiteY210" fmla="*/ 182562 h 341313"/>
                <a:gd name="connsiteX211" fmla="*/ 182232 w 339726"/>
                <a:gd name="connsiteY211" fmla="*/ 192087 h 341313"/>
                <a:gd name="connsiteX212" fmla="*/ 182232 w 339726"/>
                <a:gd name="connsiteY212" fmla="*/ 200025 h 341313"/>
                <a:gd name="connsiteX213" fmla="*/ 182232 w 339726"/>
                <a:gd name="connsiteY213" fmla="*/ 202406 h 341313"/>
                <a:gd name="connsiteX214" fmla="*/ 171199 w 339726"/>
                <a:gd name="connsiteY214" fmla="*/ 190500 h 341313"/>
                <a:gd name="connsiteX215" fmla="*/ 159378 w 339726"/>
                <a:gd name="connsiteY215" fmla="*/ 174625 h 341313"/>
                <a:gd name="connsiteX216" fmla="*/ 149133 w 339726"/>
                <a:gd name="connsiteY216" fmla="*/ 153987 h 341313"/>
                <a:gd name="connsiteX217" fmla="*/ 141253 w 339726"/>
                <a:gd name="connsiteY217" fmla="*/ 131762 h 341313"/>
                <a:gd name="connsiteX218" fmla="*/ 136525 w 339726"/>
                <a:gd name="connsiteY218" fmla="*/ 105569 h 341313"/>
                <a:gd name="connsiteX219" fmla="*/ 139677 w 339726"/>
                <a:gd name="connsiteY219" fmla="*/ 84137 h 341313"/>
                <a:gd name="connsiteX220" fmla="*/ 145981 w 339726"/>
                <a:gd name="connsiteY220" fmla="*/ 64294 h 341313"/>
                <a:gd name="connsiteX221" fmla="*/ 153862 w 339726"/>
                <a:gd name="connsiteY221" fmla="*/ 46831 h 341313"/>
                <a:gd name="connsiteX222" fmla="*/ 164894 w 339726"/>
                <a:gd name="connsiteY222" fmla="*/ 30956 h 341313"/>
                <a:gd name="connsiteX223" fmla="*/ 174351 w 339726"/>
                <a:gd name="connsiteY223" fmla="*/ 19050 h 341313"/>
                <a:gd name="connsiteX224" fmla="*/ 183808 w 339726"/>
                <a:gd name="connsiteY224" fmla="*/ 7937 h 341313"/>
                <a:gd name="connsiteX225" fmla="*/ 188536 w 339726"/>
                <a:gd name="connsiteY225" fmla="*/ 2381 h 34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339726" h="341313">
                  <a:moveTo>
                    <a:pt x="185739" y="211138"/>
                  </a:moveTo>
                  <a:lnTo>
                    <a:pt x="189707" y="211138"/>
                  </a:lnTo>
                  <a:lnTo>
                    <a:pt x="189707" y="212707"/>
                  </a:lnTo>
                  <a:lnTo>
                    <a:pt x="189707" y="215059"/>
                  </a:lnTo>
                  <a:lnTo>
                    <a:pt x="189707" y="218980"/>
                  </a:lnTo>
                  <a:lnTo>
                    <a:pt x="191295" y="226038"/>
                  </a:lnTo>
                  <a:lnTo>
                    <a:pt x="191295" y="232311"/>
                  </a:lnTo>
                  <a:lnTo>
                    <a:pt x="191295" y="241722"/>
                  </a:lnTo>
                  <a:lnTo>
                    <a:pt x="192089" y="251132"/>
                  </a:lnTo>
                  <a:lnTo>
                    <a:pt x="192089" y="261326"/>
                  </a:lnTo>
                  <a:lnTo>
                    <a:pt x="192089" y="273873"/>
                  </a:lnTo>
                  <a:lnTo>
                    <a:pt x="193676" y="285636"/>
                  </a:lnTo>
                  <a:lnTo>
                    <a:pt x="193676" y="291909"/>
                  </a:lnTo>
                  <a:lnTo>
                    <a:pt x="193676" y="298967"/>
                  </a:lnTo>
                  <a:lnTo>
                    <a:pt x="193676" y="313083"/>
                  </a:lnTo>
                  <a:lnTo>
                    <a:pt x="192089" y="327982"/>
                  </a:lnTo>
                  <a:lnTo>
                    <a:pt x="192089" y="341313"/>
                  </a:lnTo>
                  <a:lnTo>
                    <a:pt x="169863" y="341313"/>
                  </a:lnTo>
                  <a:lnTo>
                    <a:pt x="169863" y="339745"/>
                  </a:lnTo>
                  <a:lnTo>
                    <a:pt x="172245" y="324845"/>
                  </a:lnTo>
                  <a:lnTo>
                    <a:pt x="174626" y="312298"/>
                  </a:lnTo>
                  <a:lnTo>
                    <a:pt x="176213" y="297399"/>
                  </a:lnTo>
                  <a:lnTo>
                    <a:pt x="178595" y="285636"/>
                  </a:lnTo>
                  <a:lnTo>
                    <a:pt x="180182" y="272305"/>
                  </a:lnTo>
                  <a:lnTo>
                    <a:pt x="181770" y="261326"/>
                  </a:lnTo>
                  <a:lnTo>
                    <a:pt x="183357" y="251132"/>
                  </a:lnTo>
                  <a:lnTo>
                    <a:pt x="183357" y="240153"/>
                  </a:lnTo>
                  <a:lnTo>
                    <a:pt x="184151" y="232311"/>
                  </a:lnTo>
                  <a:lnTo>
                    <a:pt x="184151" y="226038"/>
                  </a:lnTo>
                  <a:lnTo>
                    <a:pt x="185739" y="218980"/>
                  </a:lnTo>
                  <a:lnTo>
                    <a:pt x="185739" y="215059"/>
                  </a:lnTo>
                  <a:lnTo>
                    <a:pt x="185739" y="212707"/>
                  </a:lnTo>
                  <a:close/>
                  <a:moveTo>
                    <a:pt x="298218" y="173038"/>
                  </a:moveTo>
                  <a:lnTo>
                    <a:pt x="314183" y="173038"/>
                  </a:lnTo>
                  <a:lnTo>
                    <a:pt x="327753" y="174614"/>
                  </a:lnTo>
                  <a:lnTo>
                    <a:pt x="337332" y="175402"/>
                  </a:lnTo>
                  <a:lnTo>
                    <a:pt x="339726" y="175402"/>
                  </a:lnTo>
                  <a:lnTo>
                    <a:pt x="339726" y="179341"/>
                  </a:lnTo>
                  <a:lnTo>
                    <a:pt x="338130" y="188797"/>
                  </a:lnTo>
                  <a:lnTo>
                    <a:pt x="334139" y="200616"/>
                  </a:lnTo>
                  <a:lnTo>
                    <a:pt x="329349" y="217164"/>
                  </a:lnTo>
                  <a:lnTo>
                    <a:pt x="320569" y="234499"/>
                  </a:lnTo>
                  <a:lnTo>
                    <a:pt x="310191" y="250258"/>
                  </a:lnTo>
                  <a:lnTo>
                    <a:pt x="294227" y="263653"/>
                  </a:lnTo>
                  <a:lnTo>
                    <a:pt x="272674" y="273897"/>
                  </a:lnTo>
                  <a:lnTo>
                    <a:pt x="249525" y="279412"/>
                  </a:lnTo>
                  <a:lnTo>
                    <a:pt x="229570" y="280988"/>
                  </a:lnTo>
                  <a:lnTo>
                    <a:pt x="212008" y="279412"/>
                  </a:lnTo>
                  <a:lnTo>
                    <a:pt x="199236" y="277048"/>
                  </a:lnTo>
                  <a:lnTo>
                    <a:pt x="206421" y="271533"/>
                  </a:lnTo>
                  <a:lnTo>
                    <a:pt x="216798" y="262077"/>
                  </a:lnTo>
                  <a:lnTo>
                    <a:pt x="222385" y="256562"/>
                  </a:lnTo>
                  <a:lnTo>
                    <a:pt x="227973" y="252622"/>
                  </a:lnTo>
                  <a:lnTo>
                    <a:pt x="241543" y="242378"/>
                  </a:lnTo>
                  <a:lnTo>
                    <a:pt x="243938" y="240802"/>
                  </a:lnTo>
                  <a:lnTo>
                    <a:pt x="247131" y="238439"/>
                  </a:lnTo>
                  <a:lnTo>
                    <a:pt x="253517" y="232923"/>
                  </a:lnTo>
                  <a:lnTo>
                    <a:pt x="259903" y="228983"/>
                  </a:lnTo>
                  <a:lnTo>
                    <a:pt x="265490" y="223467"/>
                  </a:lnTo>
                  <a:lnTo>
                    <a:pt x="272674" y="219528"/>
                  </a:lnTo>
                  <a:lnTo>
                    <a:pt x="277464" y="215588"/>
                  </a:lnTo>
                  <a:lnTo>
                    <a:pt x="288639" y="209284"/>
                  </a:lnTo>
                  <a:lnTo>
                    <a:pt x="292630" y="206132"/>
                  </a:lnTo>
                  <a:lnTo>
                    <a:pt x="298218" y="202192"/>
                  </a:lnTo>
                  <a:lnTo>
                    <a:pt x="300613" y="200616"/>
                  </a:lnTo>
                  <a:lnTo>
                    <a:pt x="304604" y="198252"/>
                  </a:lnTo>
                  <a:lnTo>
                    <a:pt x="307797" y="196676"/>
                  </a:lnTo>
                  <a:lnTo>
                    <a:pt x="310191" y="195888"/>
                  </a:lnTo>
                  <a:lnTo>
                    <a:pt x="311788" y="194313"/>
                  </a:lnTo>
                  <a:lnTo>
                    <a:pt x="310191" y="194313"/>
                  </a:lnTo>
                  <a:lnTo>
                    <a:pt x="307797" y="195888"/>
                  </a:lnTo>
                  <a:lnTo>
                    <a:pt x="304604" y="198252"/>
                  </a:lnTo>
                  <a:lnTo>
                    <a:pt x="300613" y="199828"/>
                  </a:lnTo>
                  <a:lnTo>
                    <a:pt x="296621" y="202192"/>
                  </a:lnTo>
                  <a:lnTo>
                    <a:pt x="292630" y="204556"/>
                  </a:lnTo>
                  <a:lnTo>
                    <a:pt x="287043" y="207708"/>
                  </a:lnTo>
                  <a:lnTo>
                    <a:pt x="276666" y="213224"/>
                  </a:lnTo>
                  <a:lnTo>
                    <a:pt x="269481" y="217164"/>
                  </a:lnTo>
                  <a:lnTo>
                    <a:pt x="264692" y="221104"/>
                  </a:lnTo>
                  <a:lnTo>
                    <a:pt x="257508" y="225043"/>
                  </a:lnTo>
                  <a:lnTo>
                    <a:pt x="251122" y="228983"/>
                  </a:lnTo>
                  <a:lnTo>
                    <a:pt x="243938" y="232923"/>
                  </a:lnTo>
                  <a:lnTo>
                    <a:pt x="239947" y="235287"/>
                  </a:lnTo>
                  <a:lnTo>
                    <a:pt x="237552" y="238439"/>
                  </a:lnTo>
                  <a:lnTo>
                    <a:pt x="223982" y="246318"/>
                  </a:lnTo>
                  <a:lnTo>
                    <a:pt x="216798" y="251834"/>
                  </a:lnTo>
                  <a:lnTo>
                    <a:pt x="212008" y="255774"/>
                  </a:lnTo>
                  <a:lnTo>
                    <a:pt x="199236" y="264441"/>
                  </a:lnTo>
                  <a:lnTo>
                    <a:pt x="198438" y="266017"/>
                  </a:lnTo>
                  <a:lnTo>
                    <a:pt x="200833" y="252622"/>
                  </a:lnTo>
                  <a:lnTo>
                    <a:pt x="206421" y="236863"/>
                  </a:lnTo>
                  <a:lnTo>
                    <a:pt x="214403" y="219528"/>
                  </a:lnTo>
                  <a:lnTo>
                    <a:pt x="226377" y="203768"/>
                  </a:lnTo>
                  <a:lnTo>
                    <a:pt x="241543" y="188797"/>
                  </a:lnTo>
                  <a:lnTo>
                    <a:pt x="259903" y="179341"/>
                  </a:lnTo>
                  <a:lnTo>
                    <a:pt x="279060" y="174614"/>
                  </a:lnTo>
                  <a:close/>
                  <a:moveTo>
                    <a:pt x="54523" y="128588"/>
                  </a:moveTo>
                  <a:lnTo>
                    <a:pt x="73488" y="128588"/>
                  </a:lnTo>
                  <a:lnTo>
                    <a:pt x="93243" y="131763"/>
                  </a:lnTo>
                  <a:lnTo>
                    <a:pt x="112207" y="138113"/>
                  </a:lnTo>
                  <a:lnTo>
                    <a:pt x="131172" y="151607"/>
                  </a:lnTo>
                  <a:lnTo>
                    <a:pt x="145395" y="167482"/>
                  </a:lnTo>
                  <a:lnTo>
                    <a:pt x="157248" y="183357"/>
                  </a:lnTo>
                  <a:lnTo>
                    <a:pt x="166730" y="200819"/>
                  </a:lnTo>
                  <a:lnTo>
                    <a:pt x="172262" y="214314"/>
                  </a:lnTo>
                  <a:lnTo>
                    <a:pt x="176213" y="225426"/>
                  </a:lnTo>
                  <a:lnTo>
                    <a:pt x="166730" y="221457"/>
                  </a:lnTo>
                  <a:lnTo>
                    <a:pt x="152507" y="215901"/>
                  </a:lnTo>
                  <a:lnTo>
                    <a:pt x="144605" y="213520"/>
                  </a:lnTo>
                  <a:lnTo>
                    <a:pt x="135913" y="209551"/>
                  </a:lnTo>
                  <a:lnTo>
                    <a:pt x="120109" y="202407"/>
                  </a:lnTo>
                  <a:lnTo>
                    <a:pt x="116158" y="200819"/>
                  </a:lnTo>
                  <a:lnTo>
                    <a:pt x="110627" y="198438"/>
                  </a:lnTo>
                  <a:lnTo>
                    <a:pt x="102725" y="196057"/>
                  </a:lnTo>
                  <a:lnTo>
                    <a:pt x="96403" y="192088"/>
                  </a:lnTo>
                  <a:lnTo>
                    <a:pt x="88501" y="187326"/>
                  </a:lnTo>
                  <a:lnTo>
                    <a:pt x="80599" y="183357"/>
                  </a:lnTo>
                  <a:lnTo>
                    <a:pt x="73488" y="180975"/>
                  </a:lnTo>
                  <a:lnTo>
                    <a:pt x="67166" y="177007"/>
                  </a:lnTo>
                  <a:lnTo>
                    <a:pt x="60054" y="174625"/>
                  </a:lnTo>
                  <a:lnTo>
                    <a:pt x="54523" y="170657"/>
                  </a:lnTo>
                  <a:lnTo>
                    <a:pt x="49782" y="167482"/>
                  </a:lnTo>
                  <a:lnTo>
                    <a:pt x="45831" y="165100"/>
                  </a:lnTo>
                  <a:lnTo>
                    <a:pt x="41880" y="163513"/>
                  </a:lnTo>
                  <a:lnTo>
                    <a:pt x="45831" y="165894"/>
                  </a:lnTo>
                  <a:lnTo>
                    <a:pt x="49782" y="169069"/>
                  </a:lnTo>
                  <a:lnTo>
                    <a:pt x="53733" y="173038"/>
                  </a:lnTo>
                  <a:lnTo>
                    <a:pt x="60054" y="175419"/>
                  </a:lnTo>
                  <a:lnTo>
                    <a:pt x="65586" y="179388"/>
                  </a:lnTo>
                  <a:lnTo>
                    <a:pt x="71907" y="183357"/>
                  </a:lnTo>
                  <a:lnTo>
                    <a:pt x="79019" y="187326"/>
                  </a:lnTo>
                  <a:lnTo>
                    <a:pt x="85341" y="192088"/>
                  </a:lnTo>
                  <a:lnTo>
                    <a:pt x="93243" y="196057"/>
                  </a:lnTo>
                  <a:lnTo>
                    <a:pt x="100354" y="200819"/>
                  </a:lnTo>
                  <a:lnTo>
                    <a:pt x="108256" y="204788"/>
                  </a:lnTo>
                  <a:lnTo>
                    <a:pt x="112207" y="206376"/>
                  </a:lnTo>
                  <a:lnTo>
                    <a:pt x="116158" y="209551"/>
                  </a:lnTo>
                  <a:lnTo>
                    <a:pt x="131962" y="217489"/>
                  </a:lnTo>
                  <a:lnTo>
                    <a:pt x="140654" y="221457"/>
                  </a:lnTo>
                  <a:lnTo>
                    <a:pt x="148556" y="225426"/>
                  </a:lnTo>
                  <a:lnTo>
                    <a:pt x="162779" y="231776"/>
                  </a:lnTo>
                  <a:lnTo>
                    <a:pt x="165940" y="233364"/>
                  </a:lnTo>
                  <a:lnTo>
                    <a:pt x="150927" y="237332"/>
                  </a:lnTo>
                  <a:lnTo>
                    <a:pt x="131962" y="239714"/>
                  </a:lnTo>
                  <a:lnTo>
                    <a:pt x="110627" y="241301"/>
                  </a:lnTo>
                  <a:lnTo>
                    <a:pt x="88501" y="238920"/>
                  </a:lnTo>
                  <a:lnTo>
                    <a:pt x="65586" y="230982"/>
                  </a:lnTo>
                  <a:lnTo>
                    <a:pt x="46621" y="217489"/>
                  </a:lnTo>
                  <a:lnTo>
                    <a:pt x="32398" y="200819"/>
                  </a:lnTo>
                  <a:lnTo>
                    <a:pt x="20545" y="184944"/>
                  </a:lnTo>
                  <a:lnTo>
                    <a:pt x="11062" y="167482"/>
                  </a:lnTo>
                  <a:lnTo>
                    <a:pt x="5531" y="153988"/>
                  </a:lnTo>
                  <a:lnTo>
                    <a:pt x="1580" y="143669"/>
                  </a:lnTo>
                  <a:lnTo>
                    <a:pt x="0" y="139700"/>
                  </a:lnTo>
                  <a:lnTo>
                    <a:pt x="3161" y="139700"/>
                  </a:lnTo>
                  <a:lnTo>
                    <a:pt x="11062" y="136525"/>
                  </a:lnTo>
                  <a:lnTo>
                    <a:pt x="22915" y="132557"/>
                  </a:lnTo>
                  <a:lnTo>
                    <a:pt x="37139" y="130175"/>
                  </a:lnTo>
                  <a:close/>
                  <a:moveTo>
                    <a:pt x="191688" y="0"/>
                  </a:moveTo>
                  <a:lnTo>
                    <a:pt x="194052" y="2381"/>
                  </a:lnTo>
                  <a:lnTo>
                    <a:pt x="200357" y="7937"/>
                  </a:lnTo>
                  <a:lnTo>
                    <a:pt x="209025" y="19050"/>
                  </a:lnTo>
                  <a:lnTo>
                    <a:pt x="219270" y="30956"/>
                  </a:lnTo>
                  <a:lnTo>
                    <a:pt x="228726" y="46831"/>
                  </a:lnTo>
                  <a:lnTo>
                    <a:pt x="238183" y="64294"/>
                  </a:lnTo>
                  <a:lnTo>
                    <a:pt x="243699" y="84137"/>
                  </a:lnTo>
                  <a:lnTo>
                    <a:pt x="246063" y="105569"/>
                  </a:lnTo>
                  <a:lnTo>
                    <a:pt x="243699" y="130175"/>
                  </a:lnTo>
                  <a:lnTo>
                    <a:pt x="235031" y="153194"/>
                  </a:lnTo>
                  <a:lnTo>
                    <a:pt x="224786" y="171450"/>
                  </a:lnTo>
                  <a:lnTo>
                    <a:pt x="212965" y="188912"/>
                  </a:lnTo>
                  <a:lnTo>
                    <a:pt x="203509" y="200819"/>
                  </a:lnTo>
                  <a:lnTo>
                    <a:pt x="195628" y="209550"/>
                  </a:lnTo>
                  <a:lnTo>
                    <a:pt x="194052" y="198437"/>
                  </a:lnTo>
                  <a:lnTo>
                    <a:pt x="191688" y="182562"/>
                  </a:lnTo>
                  <a:lnTo>
                    <a:pt x="191688" y="173037"/>
                  </a:lnTo>
                  <a:lnTo>
                    <a:pt x="190112" y="163512"/>
                  </a:lnTo>
                  <a:lnTo>
                    <a:pt x="188536" y="144462"/>
                  </a:lnTo>
                  <a:lnTo>
                    <a:pt x="188536" y="139700"/>
                  </a:lnTo>
                  <a:lnTo>
                    <a:pt x="188536" y="135731"/>
                  </a:lnTo>
                  <a:lnTo>
                    <a:pt x="188536" y="124619"/>
                  </a:lnTo>
                  <a:lnTo>
                    <a:pt x="188536" y="116681"/>
                  </a:lnTo>
                  <a:lnTo>
                    <a:pt x="187748" y="107156"/>
                  </a:lnTo>
                  <a:lnTo>
                    <a:pt x="187748" y="97631"/>
                  </a:lnTo>
                  <a:lnTo>
                    <a:pt x="187748" y="89694"/>
                  </a:lnTo>
                  <a:lnTo>
                    <a:pt x="188536" y="81756"/>
                  </a:lnTo>
                  <a:lnTo>
                    <a:pt x="188536" y="73819"/>
                  </a:lnTo>
                  <a:lnTo>
                    <a:pt x="188536" y="66675"/>
                  </a:lnTo>
                  <a:lnTo>
                    <a:pt x="188536" y="60325"/>
                  </a:lnTo>
                  <a:lnTo>
                    <a:pt x="188536" y="54769"/>
                  </a:lnTo>
                  <a:lnTo>
                    <a:pt x="188536" y="50800"/>
                  </a:lnTo>
                  <a:lnTo>
                    <a:pt x="190112" y="45244"/>
                  </a:lnTo>
                  <a:lnTo>
                    <a:pt x="190112" y="42862"/>
                  </a:lnTo>
                  <a:lnTo>
                    <a:pt x="188536" y="45244"/>
                  </a:lnTo>
                  <a:lnTo>
                    <a:pt x="188536" y="50800"/>
                  </a:lnTo>
                  <a:lnTo>
                    <a:pt x="187748" y="54769"/>
                  </a:lnTo>
                  <a:lnTo>
                    <a:pt x="187748" y="60325"/>
                  </a:lnTo>
                  <a:lnTo>
                    <a:pt x="186172" y="66675"/>
                  </a:lnTo>
                  <a:lnTo>
                    <a:pt x="186172" y="73819"/>
                  </a:lnTo>
                  <a:lnTo>
                    <a:pt x="184596" y="81756"/>
                  </a:lnTo>
                  <a:lnTo>
                    <a:pt x="184596" y="89694"/>
                  </a:lnTo>
                  <a:lnTo>
                    <a:pt x="183808" y="97631"/>
                  </a:lnTo>
                  <a:lnTo>
                    <a:pt x="183808" y="107156"/>
                  </a:lnTo>
                  <a:lnTo>
                    <a:pt x="183808" y="115094"/>
                  </a:lnTo>
                  <a:lnTo>
                    <a:pt x="182232" y="124619"/>
                  </a:lnTo>
                  <a:lnTo>
                    <a:pt x="182232" y="135731"/>
                  </a:lnTo>
                  <a:lnTo>
                    <a:pt x="182232" y="139700"/>
                  </a:lnTo>
                  <a:lnTo>
                    <a:pt x="182232" y="144462"/>
                  </a:lnTo>
                  <a:lnTo>
                    <a:pt x="182232" y="163512"/>
                  </a:lnTo>
                  <a:lnTo>
                    <a:pt x="182232" y="173037"/>
                  </a:lnTo>
                  <a:lnTo>
                    <a:pt x="182232" y="182562"/>
                  </a:lnTo>
                  <a:lnTo>
                    <a:pt x="182232" y="192087"/>
                  </a:lnTo>
                  <a:lnTo>
                    <a:pt x="182232" y="200025"/>
                  </a:lnTo>
                  <a:lnTo>
                    <a:pt x="182232" y="202406"/>
                  </a:lnTo>
                  <a:lnTo>
                    <a:pt x="171199" y="190500"/>
                  </a:lnTo>
                  <a:lnTo>
                    <a:pt x="159378" y="174625"/>
                  </a:lnTo>
                  <a:lnTo>
                    <a:pt x="149133" y="153987"/>
                  </a:lnTo>
                  <a:lnTo>
                    <a:pt x="141253" y="131762"/>
                  </a:lnTo>
                  <a:lnTo>
                    <a:pt x="136525" y="105569"/>
                  </a:lnTo>
                  <a:lnTo>
                    <a:pt x="139677" y="84137"/>
                  </a:lnTo>
                  <a:lnTo>
                    <a:pt x="145981" y="64294"/>
                  </a:lnTo>
                  <a:lnTo>
                    <a:pt x="153862" y="46831"/>
                  </a:lnTo>
                  <a:lnTo>
                    <a:pt x="164894" y="30956"/>
                  </a:lnTo>
                  <a:lnTo>
                    <a:pt x="174351" y="19050"/>
                  </a:lnTo>
                  <a:lnTo>
                    <a:pt x="183808" y="7937"/>
                  </a:lnTo>
                  <a:lnTo>
                    <a:pt x="188536" y="2381"/>
                  </a:lnTo>
                  <a:close/>
                </a:path>
              </a:pathLst>
            </a:custGeom>
            <a:grpFill/>
            <a:ln w="0">
              <a:noFill/>
              <a:prstDash val="solid"/>
              <a:round/>
            </a:ln>
          </p:spPr>
          <p:txBody>
            <a:bodyPr vert="horz" wrap="square" lIns="91435" tIns="45717" rIns="91435" bIns="45717" numCol="1" anchor="t" anchorCtr="0" compatLnSpc="1">
              <a:noAutofit/>
            </a:bodyPr>
            <a:lstStyle/>
            <a:p>
              <a:pP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33" name="任意多边形 2432"/>
            <p:cNvSpPr/>
            <p:nvPr/>
          </p:nvSpPr>
          <p:spPr bwMode="auto">
            <a:xfrm>
              <a:off x="7632701" y="2874963"/>
              <a:ext cx="366713" cy="301625"/>
            </a:xfrm>
            <a:custGeom>
              <a:avLst/>
              <a:gdLst>
                <a:gd name="connsiteX0" fmla="*/ 79375 w 366713"/>
                <a:gd name="connsiteY0" fmla="*/ 201612 h 301625"/>
                <a:gd name="connsiteX1" fmla="*/ 79375 w 366713"/>
                <a:gd name="connsiteY1" fmla="*/ 301625 h 301625"/>
                <a:gd name="connsiteX2" fmla="*/ 14287 w 366713"/>
                <a:gd name="connsiteY2" fmla="*/ 301625 h 301625"/>
                <a:gd name="connsiteX3" fmla="*/ 14287 w 366713"/>
                <a:gd name="connsiteY3" fmla="*/ 250418 h 301625"/>
                <a:gd name="connsiteX4" fmla="*/ 131743 w 366713"/>
                <a:gd name="connsiteY4" fmla="*/ 163512 h 301625"/>
                <a:gd name="connsiteX5" fmla="*/ 161925 w 366713"/>
                <a:gd name="connsiteY5" fmla="*/ 182562 h 301625"/>
                <a:gd name="connsiteX6" fmla="*/ 161925 w 366713"/>
                <a:gd name="connsiteY6" fmla="*/ 301625 h 301625"/>
                <a:gd name="connsiteX7" fmla="*/ 100012 w 366713"/>
                <a:gd name="connsiteY7" fmla="*/ 301625 h 301625"/>
                <a:gd name="connsiteX8" fmla="*/ 100012 w 366713"/>
                <a:gd name="connsiteY8" fmla="*/ 187325 h 301625"/>
                <a:gd name="connsiteX9" fmla="*/ 246062 w 366713"/>
                <a:gd name="connsiteY9" fmla="*/ 139700 h 301625"/>
                <a:gd name="connsiteX10" fmla="*/ 246062 w 366713"/>
                <a:gd name="connsiteY10" fmla="*/ 301625 h 301625"/>
                <a:gd name="connsiteX11" fmla="*/ 182562 w 366713"/>
                <a:gd name="connsiteY11" fmla="*/ 301625 h 301625"/>
                <a:gd name="connsiteX12" fmla="*/ 182562 w 366713"/>
                <a:gd name="connsiteY12" fmla="*/ 192346 h 301625"/>
                <a:gd name="connsiteX13" fmla="*/ 184130 w 366713"/>
                <a:gd name="connsiteY13" fmla="*/ 193941 h 301625"/>
                <a:gd name="connsiteX14" fmla="*/ 330200 w 366713"/>
                <a:gd name="connsiteY14" fmla="*/ 69850 h 301625"/>
                <a:gd name="connsiteX15" fmla="*/ 330200 w 366713"/>
                <a:gd name="connsiteY15" fmla="*/ 301625 h 301625"/>
                <a:gd name="connsiteX16" fmla="*/ 265112 w 366713"/>
                <a:gd name="connsiteY16" fmla="*/ 301625 h 301625"/>
                <a:gd name="connsiteX17" fmla="*/ 265112 w 366713"/>
                <a:gd name="connsiteY17" fmla="*/ 124011 h 301625"/>
                <a:gd name="connsiteX18" fmla="*/ 279211 w 366713"/>
                <a:gd name="connsiteY18" fmla="*/ 0 h 301625"/>
                <a:gd name="connsiteX19" fmla="*/ 366713 w 366713"/>
                <a:gd name="connsiteY19" fmla="*/ 3996 h 301625"/>
                <a:gd name="connsiteX20" fmla="*/ 356372 w 366713"/>
                <a:gd name="connsiteY20" fmla="*/ 90312 h 301625"/>
                <a:gd name="connsiteX21" fmla="*/ 333303 w 366713"/>
                <a:gd name="connsiteY21" fmla="*/ 88714 h 301625"/>
                <a:gd name="connsiteX22" fmla="*/ 338872 w 366713"/>
                <a:gd name="connsiteY22" fmla="*/ 43158 h 301625"/>
                <a:gd name="connsiteX23" fmla="*/ 184550 w 366713"/>
                <a:gd name="connsiteY23" fmla="*/ 174231 h 301625"/>
                <a:gd name="connsiteX24" fmla="*/ 132049 w 366713"/>
                <a:gd name="connsiteY24" fmla="*/ 143860 h 301625"/>
                <a:gd name="connsiteX25" fmla="*/ 15114 w 366713"/>
                <a:gd name="connsiteY25" fmla="*/ 231775 h 301625"/>
                <a:gd name="connsiteX26" fmla="*/ 0 w 366713"/>
                <a:gd name="connsiteY26" fmla="*/ 213393 h 301625"/>
                <a:gd name="connsiteX27" fmla="*/ 130458 w 366713"/>
                <a:gd name="connsiteY27" fmla="*/ 114289 h 301625"/>
                <a:gd name="connsiteX28" fmla="*/ 181368 w 366713"/>
                <a:gd name="connsiteY28" fmla="*/ 143860 h 301625"/>
                <a:gd name="connsiteX29" fmla="*/ 322167 w 366713"/>
                <a:gd name="connsiteY29" fmla="*/ 25575 h 301625"/>
                <a:gd name="connsiteX30" fmla="*/ 278416 w 366713"/>
                <a:gd name="connsiteY30" fmla="*/ 22378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6713" h="301625">
                  <a:moveTo>
                    <a:pt x="79375" y="201612"/>
                  </a:moveTo>
                  <a:lnTo>
                    <a:pt x="79375" y="301625"/>
                  </a:lnTo>
                  <a:lnTo>
                    <a:pt x="14287" y="301625"/>
                  </a:lnTo>
                  <a:lnTo>
                    <a:pt x="14287" y="250418"/>
                  </a:lnTo>
                  <a:close/>
                  <a:moveTo>
                    <a:pt x="131743" y="163512"/>
                  </a:moveTo>
                  <a:lnTo>
                    <a:pt x="161925" y="182562"/>
                  </a:lnTo>
                  <a:lnTo>
                    <a:pt x="161925" y="301625"/>
                  </a:lnTo>
                  <a:lnTo>
                    <a:pt x="100012" y="301625"/>
                  </a:lnTo>
                  <a:lnTo>
                    <a:pt x="100012" y="187325"/>
                  </a:lnTo>
                  <a:close/>
                  <a:moveTo>
                    <a:pt x="246062" y="139700"/>
                  </a:moveTo>
                  <a:lnTo>
                    <a:pt x="246062" y="301625"/>
                  </a:lnTo>
                  <a:lnTo>
                    <a:pt x="182562" y="301625"/>
                  </a:lnTo>
                  <a:lnTo>
                    <a:pt x="182562" y="192346"/>
                  </a:lnTo>
                  <a:lnTo>
                    <a:pt x="184130" y="193941"/>
                  </a:lnTo>
                  <a:close/>
                  <a:moveTo>
                    <a:pt x="330200" y="69850"/>
                  </a:moveTo>
                  <a:lnTo>
                    <a:pt x="330200" y="301625"/>
                  </a:lnTo>
                  <a:lnTo>
                    <a:pt x="265112" y="301625"/>
                  </a:lnTo>
                  <a:lnTo>
                    <a:pt x="265112" y="124011"/>
                  </a:lnTo>
                  <a:close/>
                  <a:moveTo>
                    <a:pt x="279211" y="0"/>
                  </a:moveTo>
                  <a:lnTo>
                    <a:pt x="366713" y="3996"/>
                  </a:lnTo>
                  <a:lnTo>
                    <a:pt x="356372" y="90312"/>
                  </a:lnTo>
                  <a:lnTo>
                    <a:pt x="333303" y="88714"/>
                  </a:lnTo>
                  <a:lnTo>
                    <a:pt x="338872" y="43158"/>
                  </a:lnTo>
                  <a:lnTo>
                    <a:pt x="184550" y="174231"/>
                  </a:lnTo>
                  <a:lnTo>
                    <a:pt x="132049" y="143860"/>
                  </a:lnTo>
                  <a:lnTo>
                    <a:pt x="15114" y="231775"/>
                  </a:lnTo>
                  <a:lnTo>
                    <a:pt x="0" y="213393"/>
                  </a:lnTo>
                  <a:lnTo>
                    <a:pt x="130458" y="114289"/>
                  </a:lnTo>
                  <a:lnTo>
                    <a:pt x="181368" y="143860"/>
                  </a:lnTo>
                  <a:lnTo>
                    <a:pt x="322167" y="25575"/>
                  </a:lnTo>
                  <a:lnTo>
                    <a:pt x="278416" y="22378"/>
                  </a:lnTo>
                  <a:close/>
                </a:path>
              </a:pathLst>
            </a:custGeom>
            <a:grpFill/>
            <a:ln w="0">
              <a:noFill/>
              <a:prstDash val="solid"/>
              <a:round/>
            </a:ln>
          </p:spPr>
          <p:txBody>
            <a:bodyPr vert="horz" wrap="square" lIns="91435" tIns="45717" rIns="91435" bIns="45717" numCol="1" anchor="t" anchorCtr="0" compatLnSpc="1">
              <a:noAutofit/>
            </a:bodyPr>
            <a:lstStyle/>
            <a:p>
              <a:pP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 name="TextBox 23"/>
          <p:cNvSpPr txBox="1"/>
          <p:nvPr/>
        </p:nvSpPr>
        <p:spPr>
          <a:xfrm>
            <a:off x="1581222" y="2343203"/>
            <a:ext cx="2459097" cy="535531"/>
          </a:xfrm>
          <a:prstGeom prst="rect">
            <a:avLst/>
          </a:prstGeom>
          <a:noFill/>
        </p:spPr>
        <p:txBody>
          <a:bodyPr wrap="square" rtlCol="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24"/>
          <p:cNvSpPr txBox="1"/>
          <p:nvPr/>
        </p:nvSpPr>
        <p:spPr>
          <a:xfrm>
            <a:off x="1581224" y="2077751"/>
            <a:ext cx="1441420" cy="328551"/>
          </a:xfrm>
          <a:prstGeom prst="rect">
            <a:avLst/>
          </a:prstGeom>
          <a:noFill/>
        </p:spPr>
        <p:txBody>
          <a:bodyPr wrap="none" rtlCol="0">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23"/>
          <p:cNvSpPr txBox="1"/>
          <p:nvPr/>
        </p:nvSpPr>
        <p:spPr>
          <a:xfrm>
            <a:off x="1581222" y="4945944"/>
            <a:ext cx="2459097" cy="535531"/>
          </a:xfrm>
          <a:prstGeom prst="rect">
            <a:avLst/>
          </a:prstGeom>
          <a:noFill/>
        </p:spPr>
        <p:txBody>
          <a:bodyPr wrap="square" rtlCol="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24"/>
          <p:cNvSpPr txBox="1"/>
          <p:nvPr/>
        </p:nvSpPr>
        <p:spPr>
          <a:xfrm>
            <a:off x="1581224" y="4680492"/>
            <a:ext cx="1441420" cy="328551"/>
          </a:xfrm>
          <a:prstGeom prst="rect">
            <a:avLst/>
          </a:prstGeom>
          <a:noFill/>
        </p:spPr>
        <p:txBody>
          <a:bodyPr wrap="none" rtlCol="0">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23"/>
          <p:cNvSpPr txBox="1"/>
          <p:nvPr/>
        </p:nvSpPr>
        <p:spPr>
          <a:xfrm>
            <a:off x="8990604" y="3736160"/>
            <a:ext cx="2459097" cy="535531"/>
          </a:xfrm>
          <a:prstGeom prst="rect">
            <a:avLst/>
          </a:prstGeom>
          <a:noFill/>
        </p:spPr>
        <p:txBody>
          <a:bodyPr wrap="square" rtlCol="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24"/>
          <p:cNvSpPr txBox="1"/>
          <p:nvPr/>
        </p:nvSpPr>
        <p:spPr>
          <a:xfrm>
            <a:off x="8990606" y="3470708"/>
            <a:ext cx="1441420" cy="328551"/>
          </a:xfrm>
          <a:prstGeom prst="rect">
            <a:avLst/>
          </a:prstGeom>
          <a:noFill/>
        </p:spPr>
        <p:txBody>
          <a:bodyPr wrap="none" rtlCol="0">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组合 17"/>
          <p:cNvGrpSpPr/>
          <p:nvPr/>
        </p:nvGrpSpPr>
        <p:grpSpPr>
          <a:xfrm>
            <a:off x="534788" y="481866"/>
            <a:ext cx="11789175" cy="447739"/>
            <a:chOff x="1069575" y="481866"/>
            <a:chExt cx="11789175" cy="447739"/>
          </a:xfrm>
        </p:grpSpPr>
        <p:sp>
          <p:nvSpPr>
            <p:cNvPr id="19" name="TextBox 8"/>
            <p:cNvSpPr txBox="1"/>
            <p:nvPr/>
          </p:nvSpPr>
          <p:spPr>
            <a:xfrm>
              <a:off x="1069575" y="481866"/>
              <a:ext cx="2311176" cy="447739"/>
            </a:xfrm>
            <a:prstGeom prst="rect">
              <a:avLst/>
            </a:prstGeom>
            <a:noFill/>
          </p:spPr>
          <p:txBody>
            <a:bodyPr wrap="square" lIns="0" tIns="0" rIns="0" bIns="0" rtlCol="0" anchor="ctr">
              <a:spAutoFit/>
            </a:bodyPr>
            <a:lstStyle/>
            <a:p>
              <a:r>
                <a:rPr lang="zh-CN" altLang="en-US" sz="2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8"/>
            <p:cNvSpPr txBox="1"/>
            <p:nvPr/>
          </p:nvSpPr>
          <p:spPr>
            <a:xfrm>
              <a:off x="10547574" y="684128"/>
              <a:ext cx="2311176" cy="169277"/>
            </a:xfrm>
            <a:prstGeom prst="rect">
              <a:avLst/>
            </a:prstGeom>
            <a:noFill/>
          </p:spPr>
          <p:txBody>
            <a:bodyPr wrap="square" lIns="0" tIns="0" rIns="0" bIns="0" rtlCol="0" anchor="ctr">
              <a:spAutoFit/>
            </a:bodyPr>
            <a:lstStyle/>
            <a:p>
              <a:r>
                <a:rPr lang="en-US" altLang="zh-CN" sz="11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47"/>
                                        </p:tgtEl>
                                        <p:attrNameLst>
                                          <p:attrName>style.visibility</p:attrName>
                                        </p:attrNameLst>
                                      </p:cBhvr>
                                      <p:to>
                                        <p:strVal val="visible"/>
                                      </p:to>
                                    </p:set>
                                    <p:animEffect transition="in" filter="wipe(left)">
                                      <p:cBhvr>
                                        <p:cTn id="7" dur="500"/>
                                        <p:tgtEl>
                                          <p:spTgt spid="414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146"/>
                                        </p:tgtEl>
                                        <p:attrNameLst>
                                          <p:attrName>style.visibility</p:attrName>
                                        </p:attrNameLst>
                                      </p:cBhvr>
                                      <p:to>
                                        <p:strVal val="visible"/>
                                      </p:to>
                                    </p:set>
                                    <p:animEffect transition="in" filter="wipe(right)">
                                      <p:cBhvr>
                                        <p:cTn id="11" dur="250"/>
                                        <p:tgtEl>
                                          <p:spTgt spid="414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48"/>
                                        </p:tgtEl>
                                        <p:attrNameLst>
                                          <p:attrName>style.visibility</p:attrName>
                                        </p:attrNameLst>
                                      </p:cBhvr>
                                      <p:to>
                                        <p:strVal val="visible"/>
                                      </p:to>
                                    </p:set>
                                    <p:animEffect transition="in" filter="wipe(left)">
                                      <p:cBhvr>
                                        <p:cTn id="15" dur="250"/>
                                        <p:tgtEl>
                                          <p:spTgt spid="4148"/>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4145"/>
                                        </p:tgtEl>
                                        <p:attrNameLst>
                                          <p:attrName>style.visibility</p:attrName>
                                        </p:attrNameLst>
                                      </p:cBhvr>
                                      <p:to>
                                        <p:strVal val="visible"/>
                                      </p:to>
                                    </p:set>
                                    <p:animEffect transition="in" filter="wipe(right)">
                                      <p:cBhvr>
                                        <p:cTn id="19" dur="250"/>
                                        <p:tgtEl>
                                          <p:spTgt spid="414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149"/>
                                        </p:tgtEl>
                                        <p:attrNameLst>
                                          <p:attrName>style.visibility</p:attrName>
                                        </p:attrNameLst>
                                      </p:cBhvr>
                                      <p:to>
                                        <p:strVal val="visible"/>
                                      </p:to>
                                    </p:set>
                                    <p:animEffect transition="in" filter="wipe(left)">
                                      <p:cBhvr>
                                        <p:cTn id="23" dur="250"/>
                                        <p:tgtEl>
                                          <p:spTgt spid="4149"/>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4144"/>
                                        </p:tgtEl>
                                        <p:attrNameLst>
                                          <p:attrName>style.visibility</p:attrName>
                                        </p:attrNameLst>
                                      </p:cBhvr>
                                      <p:to>
                                        <p:strVal val="visible"/>
                                      </p:to>
                                    </p:set>
                                    <p:animEffect transition="in" filter="wipe(right)">
                                      <p:cBhvr>
                                        <p:cTn id="27" dur="250"/>
                                        <p:tgtEl>
                                          <p:spTgt spid="4144"/>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3500"/>
                            </p:stCondLst>
                            <p:childTnLst>
                              <p:par>
                                <p:cTn id="35" presetID="1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p:tgtEl>
                                          <p:spTgt spid="11"/>
                                        </p:tgtEl>
                                        <p:attrNameLst>
                                          <p:attrName>ppt_y</p:attrName>
                                        </p:attrNameLst>
                                      </p:cBhvr>
                                      <p:tavLst>
                                        <p:tav tm="0">
                                          <p:val>
                                            <p:strVal val="#ppt_y+#ppt_h*1.125000"/>
                                          </p:val>
                                        </p:tav>
                                        <p:tav tm="100000">
                                          <p:val>
                                            <p:strVal val="#ppt_y"/>
                                          </p:val>
                                        </p:tav>
                                      </p:tavLst>
                                    </p:anim>
                                    <p:animEffect transition="in" filter="wipe(up)">
                                      <p:cBhvr>
                                        <p:cTn id="38" dur="500"/>
                                        <p:tgtEl>
                                          <p:spTgt spid="11"/>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p:tgtEl>
                                          <p:spTgt spid="12"/>
                                        </p:tgtEl>
                                        <p:attrNameLst>
                                          <p:attrName>ppt_y</p:attrName>
                                        </p:attrNameLst>
                                      </p:cBhvr>
                                      <p:tavLst>
                                        <p:tav tm="0">
                                          <p:val>
                                            <p:strVal val="#ppt_y-#ppt_h*1.125000"/>
                                          </p:val>
                                        </p:tav>
                                        <p:tav tm="100000">
                                          <p:val>
                                            <p:strVal val="#ppt_y"/>
                                          </p:val>
                                        </p:tav>
                                      </p:tavLst>
                                    </p:anim>
                                    <p:animEffect transition="in" filter="wipe(down)">
                                      <p:cBhvr>
                                        <p:cTn id="42" dur="500"/>
                                        <p:tgtEl>
                                          <p:spTgt spid="12"/>
                                        </p:tgtEl>
                                      </p:cBhvr>
                                    </p:animEffect>
                                  </p:childTnLst>
                                </p:cTn>
                              </p:par>
                            </p:childTnLst>
                          </p:cTn>
                        </p:par>
                        <p:par>
                          <p:cTn id="43" fill="hold">
                            <p:stCondLst>
                              <p:cond delay="4000"/>
                            </p:stCondLst>
                            <p:childTnLst>
                              <p:par>
                                <p:cTn id="44" presetID="12" presetClass="entr" presetSubtype="4"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p:tgtEl>
                                          <p:spTgt spid="13"/>
                                        </p:tgtEl>
                                        <p:attrNameLst>
                                          <p:attrName>ppt_y</p:attrName>
                                        </p:attrNameLst>
                                      </p:cBhvr>
                                      <p:tavLst>
                                        <p:tav tm="0">
                                          <p:val>
                                            <p:strVal val="#ppt_y+#ppt_h*1.125000"/>
                                          </p:val>
                                        </p:tav>
                                        <p:tav tm="100000">
                                          <p:val>
                                            <p:strVal val="#ppt_y"/>
                                          </p:val>
                                        </p:tav>
                                      </p:tavLst>
                                    </p:anim>
                                    <p:animEffect transition="in" filter="wipe(up)">
                                      <p:cBhvr>
                                        <p:cTn id="47" dur="500"/>
                                        <p:tgtEl>
                                          <p:spTgt spid="13"/>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p:tgtEl>
                                          <p:spTgt spid="14"/>
                                        </p:tgtEl>
                                        <p:attrNameLst>
                                          <p:attrName>ppt_y</p:attrName>
                                        </p:attrNameLst>
                                      </p:cBhvr>
                                      <p:tavLst>
                                        <p:tav tm="0">
                                          <p:val>
                                            <p:strVal val="#ppt_y-#ppt_h*1.125000"/>
                                          </p:val>
                                        </p:tav>
                                        <p:tav tm="100000">
                                          <p:val>
                                            <p:strVal val="#ppt_y"/>
                                          </p:val>
                                        </p:tav>
                                      </p:tavLst>
                                    </p:anim>
                                    <p:animEffect transition="in" filter="wipe(down)">
                                      <p:cBhvr>
                                        <p:cTn id="51" dur="500"/>
                                        <p:tgtEl>
                                          <p:spTgt spid="14"/>
                                        </p:tgtEl>
                                      </p:cBhvr>
                                    </p:animEffect>
                                  </p:childTnLst>
                                </p:cTn>
                              </p:par>
                            </p:childTnLst>
                          </p:cTn>
                        </p:par>
                        <p:par>
                          <p:cTn id="52" fill="hold">
                            <p:stCondLst>
                              <p:cond delay="4500"/>
                            </p:stCondLst>
                            <p:childTnLst>
                              <p:par>
                                <p:cTn id="53" presetID="12" presetClass="entr" presetSubtype="4"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p:tgtEl>
                                          <p:spTgt spid="15"/>
                                        </p:tgtEl>
                                        <p:attrNameLst>
                                          <p:attrName>ppt_y</p:attrName>
                                        </p:attrNameLst>
                                      </p:cBhvr>
                                      <p:tavLst>
                                        <p:tav tm="0">
                                          <p:val>
                                            <p:strVal val="#ppt_y+#ppt_h*1.125000"/>
                                          </p:val>
                                        </p:tav>
                                        <p:tav tm="100000">
                                          <p:val>
                                            <p:strVal val="#ppt_y"/>
                                          </p:val>
                                        </p:tav>
                                      </p:tavLst>
                                    </p:anim>
                                    <p:animEffect transition="in" filter="wipe(up)">
                                      <p:cBhvr>
                                        <p:cTn id="56" dur="500"/>
                                        <p:tgtEl>
                                          <p:spTgt spid="15"/>
                                        </p:tgtEl>
                                      </p:cBhvr>
                                    </p:animEffect>
                                  </p:childTnLst>
                                </p:cTn>
                              </p:par>
                              <p:par>
                                <p:cTn id="57" presetID="12" presetClass="entr" presetSubtype="1"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p:tgtEl>
                                          <p:spTgt spid="16"/>
                                        </p:tgtEl>
                                        <p:attrNameLst>
                                          <p:attrName>ppt_y</p:attrName>
                                        </p:attrNameLst>
                                      </p:cBhvr>
                                      <p:tavLst>
                                        <p:tav tm="0">
                                          <p:val>
                                            <p:strVal val="#ppt_y-#ppt_h*1.125000"/>
                                          </p:val>
                                        </p:tav>
                                        <p:tav tm="100000">
                                          <p:val>
                                            <p:strVal val="#ppt_y"/>
                                          </p:val>
                                        </p:tav>
                                      </p:tavLst>
                                    </p:anim>
                                    <p:animEffect transition="in" filter="wipe(down)">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4" grpId="0" animBg="1"/>
      <p:bldP spid="4145" grpId="0" animBg="1"/>
      <p:bldP spid="4146" grpId="0" animBg="1"/>
      <p:bldP spid="4147" grpId="0" animBg="1"/>
      <p:bldP spid="4148" grpId="0" animBg="1"/>
      <p:bldP spid="4149" grpId="0" animBg="1"/>
      <p:bldP spid="11"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1366869" y="3110076"/>
            <a:ext cx="2080736" cy="18760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TextBox 2"/>
          <p:cNvSpPr txBox="1"/>
          <p:nvPr/>
        </p:nvSpPr>
        <p:spPr>
          <a:xfrm>
            <a:off x="1768386" y="3659928"/>
            <a:ext cx="1277700" cy="848181"/>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2400" dirty="0" smtClean="0">
                <a:latin typeface="Arial" panose="020B0604020202020204" pitchFamily="34" charset="0"/>
                <a:cs typeface="+mn-ea"/>
                <a:sym typeface="Arial" panose="020B0604020202020204" pitchFamily="34" charset="0"/>
              </a:rPr>
              <a:t>请替换文字内容</a:t>
            </a:r>
            <a:endParaRPr lang="zh-CN" altLang="en-US" sz="2400" dirty="0">
              <a:latin typeface="Arial" panose="020B0604020202020204" pitchFamily="34" charset="0"/>
              <a:cs typeface="+mn-ea"/>
              <a:sym typeface="Arial" panose="020B0604020202020204" pitchFamily="34" charset="0"/>
            </a:endParaRPr>
          </a:p>
        </p:txBody>
      </p:sp>
      <p:sp>
        <p:nvSpPr>
          <p:cNvPr id="4" name="圆角矩形 3"/>
          <p:cNvSpPr/>
          <p:nvPr/>
        </p:nvSpPr>
        <p:spPr>
          <a:xfrm>
            <a:off x="4720256" y="1764599"/>
            <a:ext cx="6297975" cy="635112"/>
          </a:xfrm>
          <a:prstGeom prst="roundRect">
            <a:avLst>
              <a:gd name="adj" fmla="val 206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5"/>
          <p:cNvSpPr/>
          <p:nvPr/>
        </p:nvSpPr>
        <p:spPr bwMode="auto">
          <a:xfrm>
            <a:off x="3728221" y="1878291"/>
            <a:ext cx="769860" cy="4370538"/>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2"/>
          </a:solidFill>
          <a:ln>
            <a:noFill/>
          </a:ln>
        </p:spPr>
        <p:txBody>
          <a:bodyPr vert="horz" wrap="square" lIns="128573" tIns="64286" rIns="128573" bIns="64286" numCol="1" anchor="t" anchorCtr="0" compatLnSpc="1"/>
          <a:lstStyle/>
          <a:p>
            <a:pP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圆角矩形 5"/>
          <p:cNvSpPr/>
          <p:nvPr/>
        </p:nvSpPr>
        <p:spPr>
          <a:xfrm>
            <a:off x="4720256" y="2723590"/>
            <a:ext cx="6297975" cy="635112"/>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圆角矩形 6"/>
          <p:cNvSpPr/>
          <p:nvPr/>
        </p:nvSpPr>
        <p:spPr>
          <a:xfrm>
            <a:off x="4720256" y="3715965"/>
            <a:ext cx="6297975" cy="635112"/>
          </a:xfrm>
          <a:prstGeom prst="roundRect">
            <a:avLst>
              <a:gd name="adj" fmla="val 2527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圆角矩形 7"/>
          <p:cNvSpPr/>
          <p:nvPr/>
        </p:nvSpPr>
        <p:spPr>
          <a:xfrm>
            <a:off x="4720256" y="4718651"/>
            <a:ext cx="6297975" cy="635112"/>
          </a:xfrm>
          <a:prstGeom prst="roundRect">
            <a:avLst>
              <a:gd name="adj" fmla="val 2682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5370286" y="1906697"/>
            <a:ext cx="4880472" cy="28277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en-US" altLang="zh-CN" sz="800" dirty="0" smtClean="0">
                <a:solidFill>
                  <a:schemeClr val="bg1"/>
                </a:solidFill>
                <a:latin typeface="Arial" panose="020B0604020202020204" pitchFamily="34" charset="0"/>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solidFill>
              <a:latin typeface="Arial" panose="020B0604020202020204" pitchFamily="34" charset="0"/>
              <a:cs typeface="+mn-ea"/>
              <a:sym typeface="Arial" panose="020B0604020202020204" pitchFamily="34" charset="0"/>
            </a:endParaRPr>
          </a:p>
        </p:txBody>
      </p:sp>
      <p:sp>
        <p:nvSpPr>
          <p:cNvPr id="10" name="TextBox 9"/>
          <p:cNvSpPr txBox="1"/>
          <p:nvPr/>
        </p:nvSpPr>
        <p:spPr>
          <a:xfrm>
            <a:off x="5370286" y="2848785"/>
            <a:ext cx="4880472" cy="28277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en-US" altLang="zh-CN" sz="800" dirty="0" smtClean="0">
                <a:solidFill>
                  <a:schemeClr val="bg1"/>
                </a:solidFill>
                <a:latin typeface="Arial" panose="020B0604020202020204" pitchFamily="34" charset="0"/>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solidFill>
              <a:latin typeface="Arial" panose="020B0604020202020204" pitchFamily="34" charset="0"/>
              <a:cs typeface="+mn-ea"/>
              <a:sym typeface="Arial" panose="020B0604020202020204" pitchFamily="34" charset="0"/>
            </a:endParaRPr>
          </a:p>
        </p:txBody>
      </p:sp>
      <p:sp>
        <p:nvSpPr>
          <p:cNvPr id="11" name="TextBox 10"/>
          <p:cNvSpPr txBox="1"/>
          <p:nvPr/>
        </p:nvSpPr>
        <p:spPr>
          <a:xfrm>
            <a:off x="5370286" y="3848930"/>
            <a:ext cx="4880472" cy="28277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en-US" altLang="zh-CN" sz="800" dirty="0" smtClean="0">
                <a:solidFill>
                  <a:schemeClr val="bg1"/>
                </a:solidFill>
                <a:latin typeface="Arial" panose="020B0604020202020204" pitchFamily="34" charset="0"/>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solidFill>
              <a:latin typeface="Arial" panose="020B0604020202020204" pitchFamily="34" charset="0"/>
              <a:cs typeface="+mn-ea"/>
              <a:sym typeface="Arial" panose="020B0604020202020204" pitchFamily="34" charset="0"/>
            </a:endParaRPr>
          </a:p>
        </p:txBody>
      </p:sp>
      <p:sp>
        <p:nvSpPr>
          <p:cNvPr id="12" name="TextBox 11"/>
          <p:cNvSpPr txBox="1"/>
          <p:nvPr/>
        </p:nvSpPr>
        <p:spPr>
          <a:xfrm>
            <a:off x="5370286" y="4849076"/>
            <a:ext cx="4880472" cy="28277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en-US" altLang="zh-CN" sz="800" dirty="0" smtClean="0">
                <a:solidFill>
                  <a:schemeClr val="bg1"/>
                </a:solidFill>
                <a:latin typeface="Arial" panose="020B0604020202020204" pitchFamily="34" charset="0"/>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solidFill>
              <a:latin typeface="Arial" panose="020B0604020202020204" pitchFamily="34" charset="0"/>
              <a:cs typeface="+mn-ea"/>
              <a:sym typeface="Arial" panose="020B0604020202020204" pitchFamily="34" charset="0"/>
            </a:endParaRPr>
          </a:p>
        </p:txBody>
      </p:sp>
      <p:sp>
        <p:nvSpPr>
          <p:cNvPr id="13" name="圆角矩形 12"/>
          <p:cNvSpPr/>
          <p:nvPr/>
        </p:nvSpPr>
        <p:spPr>
          <a:xfrm>
            <a:off x="4736410" y="5714968"/>
            <a:ext cx="6297975" cy="635112"/>
          </a:xfrm>
          <a:prstGeom prst="roundRect">
            <a:avLst>
              <a:gd name="adj" fmla="val 2682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5386440" y="5849222"/>
            <a:ext cx="4880472" cy="28277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en-US" altLang="zh-CN" sz="800" dirty="0" smtClean="0">
                <a:solidFill>
                  <a:schemeClr val="bg1"/>
                </a:solidFill>
                <a:latin typeface="Arial" panose="020B0604020202020204" pitchFamily="34" charset="0"/>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solidFill>
              <a:latin typeface="Arial" panose="020B0604020202020204" pitchFamily="34" charset="0"/>
              <a:cs typeface="+mn-ea"/>
              <a:sym typeface="Arial" panose="020B0604020202020204" pitchFamily="34" charset="0"/>
            </a:endParaRPr>
          </a:p>
        </p:txBody>
      </p:sp>
      <p:grpSp>
        <p:nvGrpSpPr>
          <p:cNvPr id="15" name="组合 14"/>
          <p:cNvGrpSpPr/>
          <p:nvPr/>
        </p:nvGrpSpPr>
        <p:grpSpPr>
          <a:xfrm>
            <a:off x="534788" y="481866"/>
            <a:ext cx="11789175" cy="447739"/>
            <a:chOff x="1069575" y="481866"/>
            <a:chExt cx="11789175" cy="447739"/>
          </a:xfrm>
        </p:grpSpPr>
        <p:sp>
          <p:nvSpPr>
            <p:cNvPr id="16" name="TextBox 8"/>
            <p:cNvSpPr txBox="1"/>
            <p:nvPr/>
          </p:nvSpPr>
          <p:spPr>
            <a:xfrm>
              <a:off x="1069575" y="481866"/>
              <a:ext cx="2311176" cy="447739"/>
            </a:xfrm>
            <a:prstGeom prst="rect">
              <a:avLst/>
            </a:prstGeom>
            <a:noFill/>
          </p:spPr>
          <p:txBody>
            <a:bodyPr wrap="square" lIns="0" tIns="0" rIns="0" bIns="0" rtlCol="0" anchor="ctr">
              <a:spAutoFit/>
            </a:bodyPr>
            <a:lstStyle/>
            <a:p>
              <a:r>
                <a:rPr lang="zh-CN" altLang="en-US" sz="2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8"/>
            <p:cNvSpPr txBox="1"/>
            <p:nvPr/>
          </p:nvSpPr>
          <p:spPr>
            <a:xfrm>
              <a:off x="10547574" y="684128"/>
              <a:ext cx="2311176" cy="169277"/>
            </a:xfrm>
            <a:prstGeom prst="rect">
              <a:avLst/>
            </a:prstGeom>
            <a:noFill/>
          </p:spPr>
          <p:txBody>
            <a:bodyPr wrap="square" lIns="0" tIns="0" rIns="0" bIns="0" rtlCol="0" anchor="ctr">
              <a:spAutoFit/>
            </a:bodyPr>
            <a:lstStyle/>
            <a:p>
              <a:r>
                <a:rPr lang="en-US" altLang="zh-CN" sz="11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6" presetClass="entr" presetSubtype="4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Horizontal)">
                                      <p:cBhvr>
                                        <p:cTn id="18" dur="500"/>
                                        <p:tgtEl>
                                          <p:spTgt spid="5"/>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p:bldP spid="10" grpId="0"/>
      <p:bldP spid="11" grpId="0"/>
      <p:bldP spid="12" grpId="0"/>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7"/>
          <p:cNvGrpSpPr/>
          <p:nvPr/>
        </p:nvGrpSpPr>
        <p:grpSpPr>
          <a:xfrm>
            <a:off x="1164369" y="2680221"/>
            <a:ext cx="2316294" cy="1514496"/>
            <a:chOff x="1" y="0"/>
            <a:chExt cx="4392858" cy="2872248"/>
          </a:xfrm>
        </p:grpSpPr>
        <p:sp>
          <p:nvSpPr>
            <p:cNvPr id="3"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335"/>
            <p:cNvSpPr/>
            <p:nvPr/>
          </p:nvSpPr>
          <p:spPr>
            <a:xfrm>
              <a:off x="1498551" y="1229870"/>
              <a:ext cx="2042947" cy="447990"/>
            </a:xfrm>
            <a:prstGeom prst="rect">
              <a:avLst/>
            </a:prstGeom>
            <a:no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342"/>
          <p:cNvGrpSpPr/>
          <p:nvPr/>
        </p:nvGrpSpPr>
        <p:grpSpPr>
          <a:xfrm>
            <a:off x="3181743" y="2680221"/>
            <a:ext cx="2316294" cy="1514496"/>
            <a:chOff x="0" y="0"/>
            <a:chExt cx="4392859" cy="2872248"/>
          </a:xfrm>
          <a:solidFill>
            <a:srgbClr val="E60000"/>
          </a:solidFill>
        </p:grpSpPr>
        <p:sp>
          <p:nvSpPr>
            <p:cNvPr id="8"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340"/>
            <p:cNvSpPr/>
            <p:nvPr/>
          </p:nvSpPr>
          <p:spPr>
            <a:xfrm>
              <a:off x="1194479" y="1289712"/>
              <a:ext cx="285243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347"/>
          <p:cNvGrpSpPr/>
          <p:nvPr/>
        </p:nvGrpSpPr>
        <p:grpSpPr>
          <a:xfrm>
            <a:off x="5248957" y="2680221"/>
            <a:ext cx="2316294" cy="1514496"/>
            <a:chOff x="0" y="0"/>
            <a:chExt cx="4392859" cy="2872248"/>
          </a:xfrm>
        </p:grpSpPr>
        <p:sp>
          <p:nvSpPr>
            <p:cNvPr id="13"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345"/>
            <p:cNvSpPr/>
            <p:nvPr/>
          </p:nvSpPr>
          <p:spPr>
            <a:xfrm>
              <a:off x="1086541" y="1289712"/>
              <a:ext cx="297247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352"/>
          <p:cNvGrpSpPr/>
          <p:nvPr/>
        </p:nvGrpSpPr>
        <p:grpSpPr>
          <a:xfrm>
            <a:off x="7299143" y="2680221"/>
            <a:ext cx="2316291" cy="1514496"/>
            <a:chOff x="0" y="0"/>
            <a:chExt cx="4392859" cy="2872248"/>
          </a:xfrm>
          <a:solidFill>
            <a:srgbClr val="E60000"/>
          </a:solidFill>
        </p:grpSpPr>
        <p:sp>
          <p:nvSpPr>
            <p:cNvPr id="18"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Shape 350"/>
            <p:cNvSpPr/>
            <p:nvPr/>
          </p:nvSpPr>
          <p:spPr>
            <a:xfrm>
              <a:off x="1186403" y="1289712"/>
              <a:ext cx="2924718"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357"/>
          <p:cNvGrpSpPr/>
          <p:nvPr/>
        </p:nvGrpSpPr>
        <p:grpSpPr>
          <a:xfrm>
            <a:off x="9378091" y="2680221"/>
            <a:ext cx="2316291" cy="1514496"/>
            <a:chOff x="0" y="0"/>
            <a:chExt cx="4392859" cy="2872248"/>
          </a:xfrm>
        </p:grpSpPr>
        <p:sp>
          <p:nvSpPr>
            <p:cNvPr id="23"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5"/>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Shape 355"/>
            <p:cNvSpPr/>
            <p:nvPr/>
          </p:nvSpPr>
          <p:spPr>
            <a:xfrm>
              <a:off x="1186405" y="1289715"/>
              <a:ext cx="3014432" cy="369333"/>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360"/>
          <p:cNvGrpSpPr/>
          <p:nvPr/>
        </p:nvGrpSpPr>
        <p:grpSpPr>
          <a:xfrm>
            <a:off x="2098263" y="3978266"/>
            <a:ext cx="448507" cy="448507"/>
            <a:chOff x="0" y="0"/>
            <a:chExt cx="850594" cy="850594"/>
          </a:xfrm>
        </p:grpSpPr>
        <p:sp>
          <p:nvSpPr>
            <p:cNvPr id="28"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p>
          </p:txBody>
        </p:sp>
      </p:grpSp>
      <p:grpSp>
        <p:nvGrpSpPr>
          <p:cNvPr id="30" name="Group 363"/>
          <p:cNvGrpSpPr/>
          <p:nvPr/>
        </p:nvGrpSpPr>
        <p:grpSpPr>
          <a:xfrm>
            <a:off x="4119893" y="3978266"/>
            <a:ext cx="448507" cy="448507"/>
            <a:chOff x="0" y="0"/>
            <a:chExt cx="850594" cy="850594"/>
          </a:xfrm>
          <a:solidFill>
            <a:srgbClr val="E60000"/>
          </a:solidFill>
        </p:grpSpPr>
        <p:sp>
          <p:nvSpPr>
            <p:cNvPr id="31"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Shape 362"/>
            <p:cNvSpPr/>
            <p:nvPr/>
          </p:nvSpPr>
          <p:spPr>
            <a:xfrm>
              <a:off x="331243" y="202702"/>
              <a:ext cx="188486" cy="44519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p>
          </p:txBody>
        </p:sp>
      </p:grpSp>
      <p:grpSp>
        <p:nvGrpSpPr>
          <p:cNvPr id="33" name="Group 366"/>
          <p:cNvGrpSpPr/>
          <p:nvPr/>
        </p:nvGrpSpPr>
        <p:grpSpPr>
          <a:xfrm>
            <a:off x="6182851" y="3978266"/>
            <a:ext cx="448507" cy="448507"/>
            <a:chOff x="0" y="0"/>
            <a:chExt cx="850594" cy="850594"/>
          </a:xfrm>
        </p:grpSpPr>
        <p:sp>
          <p:nvSpPr>
            <p:cNvPr id="34"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Shape 365"/>
            <p:cNvSpPr/>
            <p:nvPr/>
          </p:nvSpPr>
          <p:spPr>
            <a:xfrm>
              <a:off x="331243" y="202702"/>
              <a:ext cx="188486" cy="44519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p>
          </p:txBody>
        </p:sp>
      </p:grpSp>
      <p:grpSp>
        <p:nvGrpSpPr>
          <p:cNvPr id="36" name="Group 369"/>
          <p:cNvGrpSpPr/>
          <p:nvPr/>
        </p:nvGrpSpPr>
        <p:grpSpPr>
          <a:xfrm>
            <a:off x="8233035" y="3978266"/>
            <a:ext cx="448507" cy="448507"/>
            <a:chOff x="0" y="0"/>
            <a:chExt cx="850594" cy="850594"/>
          </a:xfrm>
          <a:solidFill>
            <a:srgbClr val="E60000"/>
          </a:solidFill>
        </p:grpSpPr>
        <p:sp>
          <p:nvSpPr>
            <p:cNvPr id="37"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Shape 368"/>
            <p:cNvSpPr/>
            <p:nvPr/>
          </p:nvSpPr>
          <p:spPr>
            <a:xfrm>
              <a:off x="243825" y="114147"/>
              <a:ext cx="362944"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p>
          </p:txBody>
        </p:sp>
      </p:grpSp>
      <p:grpSp>
        <p:nvGrpSpPr>
          <p:cNvPr id="39" name="Group 372"/>
          <p:cNvGrpSpPr/>
          <p:nvPr/>
        </p:nvGrpSpPr>
        <p:grpSpPr>
          <a:xfrm>
            <a:off x="10311984" y="3978266"/>
            <a:ext cx="448507" cy="448507"/>
            <a:chOff x="0" y="0"/>
            <a:chExt cx="850594" cy="850594"/>
          </a:xfrm>
        </p:grpSpPr>
        <p:sp>
          <p:nvSpPr>
            <p:cNvPr id="40"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Shape 371"/>
            <p:cNvSpPr/>
            <p:nvPr/>
          </p:nvSpPr>
          <p:spPr>
            <a:xfrm>
              <a:off x="331243" y="202702"/>
              <a:ext cx="188486" cy="44519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a:t>
              </a:r>
            </a:p>
          </p:txBody>
        </p:sp>
      </p:grpSp>
      <p:sp>
        <p:nvSpPr>
          <p:cNvPr id="43" name="Shape 373"/>
          <p:cNvSpPr/>
          <p:nvPr/>
        </p:nvSpPr>
        <p:spPr>
          <a:xfrm>
            <a:off x="1393648" y="4794002"/>
            <a:ext cx="1804918" cy="429605"/>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Shape 376"/>
          <p:cNvSpPr/>
          <p:nvPr/>
        </p:nvSpPr>
        <p:spPr>
          <a:xfrm>
            <a:off x="3454628" y="4794002"/>
            <a:ext cx="1804918" cy="429605"/>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Shape 379"/>
          <p:cNvSpPr/>
          <p:nvPr/>
        </p:nvSpPr>
        <p:spPr>
          <a:xfrm>
            <a:off x="5479631" y="4794002"/>
            <a:ext cx="1804918" cy="429605"/>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Shape 382"/>
          <p:cNvSpPr/>
          <p:nvPr/>
        </p:nvSpPr>
        <p:spPr>
          <a:xfrm>
            <a:off x="7569908" y="4794002"/>
            <a:ext cx="1804918" cy="429605"/>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Shape 385"/>
          <p:cNvSpPr/>
          <p:nvPr/>
        </p:nvSpPr>
        <p:spPr>
          <a:xfrm>
            <a:off x="9630886" y="4794002"/>
            <a:ext cx="1804918" cy="429605"/>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2" name="组合 41"/>
          <p:cNvGrpSpPr/>
          <p:nvPr/>
        </p:nvGrpSpPr>
        <p:grpSpPr>
          <a:xfrm>
            <a:off x="534788" y="481866"/>
            <a:ext cx="11789175" cy="447739"/>
            <a:chOff x="1069575" y="481866"/>
            <a:chExt cx="11789175" cy="447739"/>
          </a:xfrm>
        </p:grpSpPr>
        <p:sp>
          <p:nvSpPr>
            <p:cNvPr id="44" name="TextBox 8"/>
            <p:cNvSpPr txBox="1"/>
            <p:nvPr/>
          </p:nvSpPr>
          <p:spPr>
            <a:xfrm>
              <a:off x="1069575" y="481866"/>
              <a:ext cx="2311176" cy="447739"/>
            </a:xfrm>
            <a:prstGeom prst="rect">
              <a:avLst/>
            </a:prstGeom>
            <a:noFill/>
          </p:spPr>
          <p:txBody>
            <a:bodyPr wrap="square" lIns="0" tIns="0" rIns="0" bIns="0" rtlCol="0" anchor="ctr">
              <a:spAutoFit/>
            </a:bodyPr>
            <a:lstStyle/>
            <a:p>
              <a:r>
                <a:rPr lang="zh-CN" altLang="en-US" sz="2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8"/>
            <p:cNvSpPr txBox="1"/>
            <p:nvPr/>
          </p:nvSpPr>
          <p:spPr>
            <a:xfrm>
              <a:off x="10547574" y="684128"/>
              <a:ext cx="2311176" cy="169277"/>
            </a:xfrm>
            <a:prstGeom prst="rect">
              <a:avLst/>
            </a:prstGeom>
            <a:noFill/>
          </p:spPr>
          <p:txBody>
            <a:bodyPr wrap="square" lIns="0" tIns="0" rIns="0" bIns="0" rtlCol="0" anchor="ctr">
              <a:spAutoFit/>
            </a:bodyPr>
            <a:lstStyle/>
            <a:p>
              <a:r>
                <a:rPr lang="en-US" altLang="zh-CN" sz="11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indefinite" fill="hold"/>
                                        <p:tgtEl>
                                          <p:spTgt spid="22"/>
                                        </p:tgtEl>
                                        <p:attrNameLst>
                                          <p:attrName>style.visibility</p:attrName>
                                        </p:attrNameLst>
                                      </p:cBhvr>
                                      <p:to>
                                        <p:strVal val="visible"/>
                                      </p:to>
                                    </p:set>
                                    <p:anim calcmode="lin" valueType="num">
                                      <p:cBhvr>
                                        <p:cTn id="7" dur="800" fill="hold"/>
                                        <p:tgtEl>
                                          <p:spTgt spid="22"/>
                                        </p:tgtEl>
                                        <p:attrNameLst>
                                          <p:attrName>ppt_x</p:attrName>
                                        </p:attrNameLst>
                                      </p:cBhvr>
                                      <p:tavLst>
                                        <p:tav tm="0">
                                          <p:val>
                                            <p:strVal val="0-#ppt_w/2"/>
                                          </p:val>
                                        </p:tav>
                                        <p:tav tm="100000">
                                          <p:val>
                                            <p:strVal val="#ppt_x"/>
                                          </p:val>
                                        </p:tav>
                                      </p:tavLst>
                                    </p:anim>
                                    <p:anim calcmode="lin" valueType="num">
                                      <p:cBhvr>
                                        <p:cTn id="8" dur="8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indefinite" fill="hold"/>
                                        <p:tgtEl>
                                          <p:spTgt spid="17"/>
                                        </p:tgtEl>
                                        <p:attrNameLst>
                                          <p:attrName>style.visibility</p:attrName>
                                        </p:attrNameLst>
                                      </p:cBhvr>
                                      <p:to>
                                        <p:strVal val="visible"/>
                                      </p:to>
                                    </p:set>
                                    <p:anim calcmode="lin" valueType="num">
                                      <p:cBhvr>
                                        <p:cTn id="11" dur="800" fill="hold"/>
                                        <p:tgtEl>
                                          <p:spTgt spid="17"/>
                                        </p:tgtEl>
                                        <p:attrNameLst>
                                          <p:attrName>ppt_x</p:attrName>
                                        </p:attrNameLst>
                                      </p:cBhvr>
                                      <p:tavLst>
                                        <p:tav tm="0">
                                          <p:val>
                                            <p:strVal val="0-#ppt_w/2"/>
                                          </p:val>
                                        </p:tav>
                                        <p:tav tm="100000">
                                          <p:val>
                                            <p:strVal val="#ppt_x"/>
                                          </p:val>
                                        </p:tav>
                                      </p:tavLst>
                                    </p:anim>
                                    <p:anim calcmode="lin" valueType="num">
                                      <p:cBhvr>
                                        <p:cTn id="12" dur="8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800"/>
                                  </p:stCondLst>
                                  <p:childTnLst>
                                    <p:set>
                                      <p:cBhvr>
                                        <p:cTn id="14" dur="indefinite" fill="hold"/>
                                        <p:tgtEl>
                                          <p:spTgt spid="12"/>
                                        </p:tgtEl>
                                        <p:attrNameLst>
                                          <p:attrName>style.visibility</p:attrName>
                                        </p:attrNameLst>
                                      </p:cBhvr>
                                      <p:to>
                                        <p:strVal val="visible"/>
                                      </p:to>
                                    </p:set>
                                    <p:anim calcmode="lin" valueType="num">
                                      <p:cBhvr>
                                        <p:cTn id="15" dur="800" fill="hold"/>
                                        <p:tgtEl>
                                          <p:spTgt spid="12"/>
                                        </p:tgtEl>
                                        <p:attrNameLst>
                                          <p:attrName>ppt_x</p:attrName>
                                        </p:attrNameLst>
                                      </p:cBhvr>
                                      <p:tavLst>
                                        <p:tav tm="0">
                                          <p:val>
                                            <p:strVal val="0-#ppt_w/2"/>
                                          </p:val>
                                        </p:tav>
                                        <p:tav tm="100000">
                                          <p:val>
                                            <p:strVal val="#ppt_x"/>
                                          </p:val>
                                        </p:tav>
                                      </p:tavLst>
                                    </p:anim>
                                    <p:anim calcmode="lin" valueType="num">
                                      <p:cBhvr>
                                        <p:cTn id="16" dur="8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200"/>
                                  </p:stCondLst>
                                  <p:childTnLst>
                                    <p:set>
                                      <p:cBhvr>
                                        <p:cTn id="18" dur="indefinite" fill="hold"/>
                                        <p:tgtEl>
                                          <p:spTgt spid="7"/>
                                        </p:tgtEl>
                                        <p:attrNameLst>
                                          <p:attrName>style.visibility</p:attrName>
                                        </p:attrNameLst>
                                      </p:cBhvr>
                                      <p:to>
                                        <p:strVal val="visible"/>
                                      </p:to>
                                    </p:set>
                                    <p:anim calcmode="lin" valueType="num">
                                      <p:cBhvr>
                                        <p:cTn id="19" dur="800" fill="hold"/>
                                        <p:tgtEl>
                                          <p:spTgt spid="7"/>
                                        </p:tgtEl>
                                        <p:attrNameLst>
                                          <p:attrName>ppt_x</p:attrName>
                                        </p:attrNameLst>
                                      </p:cBhvr>
                                      <p:tavLst>
                                        <p:tav tm="0">
                                          <p:val>
                                            <p:strVal val="0-#ppt_w/2"/>
                                          </p:val>
                                        </p:tav>
                                        <p:tav tm="100000">
                                          <p:val>
                                            <p:strVal val="#ppt_x"/>
                                          </p:val>
                                        </p:tav>
                                      </p:tavLst>
                                    </p:anim>
                                    <p:anim calcmode="lin" valueType="num">
                                      <p:cBhvr>
                                        <p:cTn id="20" dur="8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600"/>
                                  </p:stCondLst>
                                  <p:childTnLst>
                                    <p:set>
                                      <p:cBhvr>
                                        <p:cTn id="22" dur="indefinite" fill="hold"/>
                                        <p:tgtEl>
                                          <p:spTgt spid="2"/>
                                        </p:tgtEl>
                                        <p:attrNameLst>
                                          <p:attrName>style.visibility</p:attrName>
                                        </p:attrNameLst>
                                      </p:cBhvr>
                                      <p:to>
                                        <p:strVal val="visible"/>
                                      </p:to>
                                    </p:set>
                                    <p:anim calcmode="lin" valueType="num">
                                      <p:cBhvr>
                                        <p:cTn id="23" dur="800" fill="hold"/>
                                        <p:tgtEl>
                                          <p:spTgt spid="2"/>
                                        </p:tgtEl>
                                        <p:attrNameLst>
                                          <p:attrName>ppt_x</p:attrName>
                                        </p:attrNameLst>
                                      </p:cBhvr>
                                      <p:tavLst>
                                        <p:tav tm="0">
                                          <p:val>
                                            <p:strVal val="0-#ppt_w/2"/>
                                          </p:val>
                                        </p:tav>
                                        <p:tav tm="100000">
                                          <p:val>
                                            <p:strVal val="#ppt_x"/>
                                          </p:val>
                                        </p:tav>
                                      </p:tavLst>
                                    </p:anim>
                                    <p:anim calcmode="lin" valueType="num">
                                      <p:cBhvr>
                                        <p:cTn id="24" dur="800" fill="hold"/>
                                        <p:tgtEl>
                                          <p:spTgt spid="2"/>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indefinite" fill="hold"/>
                                        <p:tgtEl>
                                          <p:spTgt spid="27"/>
                                        </p:tgtEl>
                                        <p:attrNameLst>
                                          <p:attrName>style.visibility</p:attrName>
                                        </p:attrNameLst>
                                      </p:cBhvr>
                                      <p:to>
                                        <p:strVal val="visible"/>
                                      </p:to>
                                    </p:set>
                                    <p:anim calcmode="lin" valueType="num">
                                      <p:cBhvr>
                                        <p:cTn id="28" dur="600" fill="hold"/>
                                        <p:tgtEl>
                                          <p:spTgt spid="27"/>
                                        </p:tgtEl>
                                        <p:attrNameLst>
                                          <p:attrName>ppt_x</p:attrName>
                                        </p:attrNameLst>
                                      </p:cBhvr>
                                      <p:tavLst>
                                        <p:tav tm="0">
                                          <p:val>
                                            <p:strVal val="#ppt_x"/>
                                          </p:val>
                                        </p:tav>
                                        <p:tav tm="100000">
                                          <p:val>
                                            <p:strVal val="#ppt_x"/>
                                          </p:val>
                                        </p:tav>
                                      </p:tavLst>
                                    </p:anim>
                                    <p:anim calcmode="lin" valueType="num">
                                      <p:cBhvr>
                                        <p:cTn id="29" dur="6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indefinite" fill="hold"/>
                                        <p:tgtEl>
                                          <p:spTgt spid="30"/>
                                        </p:tgtEl>
                                        <p:attrNameLst>
                                          <p:attrName>style.visibility</p:attrName>
                                        </p:attrNameLst>
                                      </p:cBhvr>
                                      <p:to>
                                        <p:strVal val="visible"/>
                                      </p:to>
                                    </p:set>
                                    <p:anim calcmode="lin" valueType="num">
                                      <p:cBhvr>
                                        <p:cTn id="32" dur="600" fill="hold"/>
                                        <p:tgtEl>
                                          <p:spTgt spid="30"/>
                                        </p:tgtEl>
                                        <p:attrNameLst>
                                          <p:attrName>ppt_x</p:attrName>
                                        </p:attrNameLst>
                                      </p:cBhvr>
                                      <p:tavLst>
                                        <p:tav tm="0">
                                          <p:val>
                                            <p:strVal val="#ppt_x"/>
                                          </p:val>
                                        </p:tav>
                                        <p:tav tm="100000">
                                          <p:val>
                                            <p:strVal val="#ppt_x"/>
                                          </p:val>
                                        </p:tav>
                                      </p:tavLst>
                                    </p:anim>
                                    <p:anim calcmode="lin" valueType="num">
                                      <p:cBhvr>
                                        <p:cTn id="33" dur="600" fill="hold"/>
                                        <p:tgtEl>
                                          <p:spTgt spid="3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400"/>
                                  </p:stCondLst>
                                  <p:childTnLst>
                                    <p:set>
                                      <p:cBhvr>
                                        <p:cTn id="35" dur="indefinite" fill="hold"/>
                                        <p:tgtEl>
                                          <p:spTgt spid="33"/>
                                        </p:tgtEl>
                                        <p:attrNameLst>
                                          <p:attrName>style.visibility</p:attrName>
                                        </p:attrNameLst>
                                      </p:cBhvr>
                                      <p:to>
                                        <p:strVal val="visible"/>
                                      </p:to>
                                    </p:set>
                                    <p:anim calcmode="lin" valueType="num">
                                      <p:cBhvr>
                                        <p:cTn id="36" dur="600" fill="hold"/>
                                        <p:tgtEl>
                                          <p:spTgt spid="33"/>
                                        </p:tgtEl>
                                        <p:attrNameLst>
                                          <p:attrName>ppt_x</p:attrName>
                                        </p:attrNameLst>
                                      </p:cBhvr>
                                      <p:tavLst>
                                        <p:tav tm="0">
                                          <p:val>
                                            <p:strVal val="#ppt_x"/>
                                          </p:val>
                                        </p:tav>
                                        <p:tav tm="100000">
                                          <p:val>
                                            <p:strVal val="#ppt_x"/>
                                          </p:val>
                                        </p:tav>
                                      </p:tavLst>
                                    </p:anim>
                                    <p:anim calcmode="lin" valueType="num">
                                      <p:cBhvr>
                                        <p:cTn id="37" dur="600" fill="hold"/>
                                        <p:tgtEl>
                                          <p:spTgt spid="3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600"/>
                                  </p:stCondLst>
                                  <p:childTnLst>
                                    <p:set>
                                      <p:cBhvr>
                                        <p:cTn id="39" dur="indefinite" fill="hold"/>
                                        <p:tgtEl>
                                          <p:spTgt spid="36"/>
                                        </p:tgtEl>
                                        <p:attrNameLst>
                                          <p:attrName>style.visibility</p:attrName>
                                        </p:attrNameLst>
                                      </p:cBhvr>
                                      <p:to>
                                        <p:strVal val="visible"/>
                                      </p:to>
                                    </p:set>
                                    <p:anim calcmode="lin" valueType="num">
                                      <p:cBhvr>
                                        <p:cTn id="40" dur="600" fill="hold"/>
                                        <p:tgtEl>
                                          <p:spTgt spid="36"/>
                                        </p:tgtEl>
                                        <p:attrNameLst>
                                          <p:attrName>ppt_x</p:attrName>
                                        </p:attrNameLst>
                                      </p:cBhvr>
                                      <p:tavLst>
                                        <p:tav tm="0">
                                          <p:val>
                                            <p:strVal val="#ppt_x"/>
                                          </p:val>
                                        </p:tav>
                                        <p:tav tm="100000">
                                          <p:val>
                                            <p:strVal val="#ppt_x"/>
                                          </p:val>
                                        </p:tav>
                                      </p:tavLst>
                                    </p:anim>
                                    <p:anim calcmode="lin" valueType="num">
                                      <p:cBhvr>
                                        <p:cTn id="41" dur="600" fill="hold"/>
                                        <p:tgtEl>
                                          <p:spTgt spid="3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800"/>
                                  </p:stCondLst>
                                  <p:childTnLst>
                                    <p:set>
                                      <p:cBhvr>
                                        <p:cTn id="43" dur="indefinite" fill="hold"/>
                                        <p:tgtEl>
                                          <p:spTgt spid="39"/>
                                        </p:tgtEl>
                                        <p:attrNameLst>
                                          <p:attrName>style.visibility</p:attrName>
                                        </p:attrNameLst>
                                      </p:cBhvr>
                                      <p:to>
                                        <p:strVal val="visible"/>
                                      </p:to>
                                    </p:set>
                                    <p:anim calcmode="lin" valueType="num">
                                      <p:cBhvr>
                                        <p:cTn id="44" dur="600" fill="hold"/>
                                        <p:tgtEl>
                                          <p:spTgt spid="39"/>
                                        </p:tgtEl>
                                        <p:attrNameLst>
                                          <p:attrName>ppt_x</p:attrName>
                                        </p:attrNameLst>
                                      </p:cBhvr>
                                      <p:tavLst>
                                        <p:tav tm="0">
                                          <p:val>
                                            <p:strVal val="#ppt_x"/>
                                          </p:val>
                                        </p:tav>
                                        <p:tav tm="100000">
                                          <p:val>
                                            <p:strVal val="#ppt_x"/>
                                          </p:val>
                                        </p:tav>
                                      </p:tavLst>
                                    </p:anim>
                                    <p:anim calcmode="lin" valueType="num">
                                      <p:cBhvr>
                                        <p:cTn id="45" dur="6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par>
                          <p:cTn id="58" fill="hold">
                            <p:stCondLst>
                              <p:cond delay="3500"/>
                            </p:stCondLst>
                            <p:childTnLst>
                              <p:par>
                                <p:cTn id="59" presetID="10" presetClass="entr" presetSubtype="0" fill="hold" grpId="0"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fade">
                                      <p:cBhvr>
                                        <p:cTn id="6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nimBg="1" advAuto="0"/>
      <p:bldP spid="12" grpId="0" advAuto="0"/>
      <p:bldP spid="17" grpId="0" animBg="1" advAuto="0"/>
      <p:bldP spid="22" grpId="0" advAuto="0"/>
      <p:bldP spid="27" grpId="0" advAuto="0"/>
      <p:bldP spid="30" grpId="0" animBg="1" advAuto="0"/>
      <p:bldP spid="33" grpId="0" advAuto="0"/>
      <p:bldP spid="36" grpId="0" animBg="1" advAuto="0"/>
      <p:bldP spid="39" grpId="0" advAuto="0"/>
      <p:bldP spid="43" grpId="0"/>
      <p:bldP spid="46" grpId="0"/>
      <p:bldP spid="49" grpId="0"/>
      <p:bldP spid="52"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文本占位符 4"/>
          <p:cNvSpPr txBox="1"/>
          <p:nvPr>
            <p:custDataLst>
              <p:tags r:id="rId2"/>
            </p:custDataLst>
          </p:nvPr>
        </p:nvSpPr>
        <p:spPr bwMode="auto">
          <a:xfrm>
            <a:off x="4852256" y="-313213"/>
            <a:ext cx="3154239" cy="804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685800" indent="-22860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r>
              <a:rPr lang="en-US" altLang="zh-CN" sz="52310" dirty="0" smtClean="0">
                <a:solidFill>
                  <a:schemeClr val="accent2"/>
                </a:solidFill>
                <a:latin typeface="Arial" panose="020B0604020202020204" pitchFamily="34" charset="0"/>
                <a:sym typeface="Arial" panose="020B0604020202020204" pitchFamily="34" charset="0"/>
              </a:rPr>
              <a:t>2</a:t>
            </a:r>
            <a:endParaRPr lang="zh-CN" altLang="en-US" sz="52310" dirty="0">
              <a:solidFill>
                <a:schemeClr val="accent2"/>
              </a:solidFill>
              <a:latin typeface="Arial" panose="020B0604020202020204" pitchFamily="34" charset="0"/>
              <a:sym typeface="Arial" panose="020B0604020202020204" pitchFamily="34" charset="0"/>
            </a:endParaRPr>
          </a:p>
        </p:txBody>
      </p:sp>
      <p:sp>
        <p:nvSpPr>
          <p:cNvPr id="2" name="矩形 1"/>
          <p:cNvSpPr/>
          <p:nvPr/>
        </p:nvSpPr>
        <p:spPr>
          <a:xfrm>
            <a:off x="3801083" y="3495551"/>
            <a:ext cx="5256584" cy="136815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5" name="标题 5"/>
          <p:cNvSpPr txBox="1"/>
          <p:nvPr>
            <p:custDataLst>
              <p:tags r:id="rId3"/>
            </p:custDataLst>
          </p:nvPr>
        </p:nvSpPr>
        <p:spPr>
          <a:xfrm>
            <a:off x="4300278" y="3584467"/>
            <a:ext cx="4258194" cy="729605"/>
          </a:xfrm>
          <a:prstGeom prst="rect">
            <a:avLst/>
          </a:prstGeom>
          <a:noFill/>
        </p:spPr>
        <p:txBody>
          <a:bodyPr wrap="square" lIns="0" tIns="72000" rIns="0" bIns="72000" anchor="t" anchorCtr="0">
            <a:spAutoFit/>
          </a:bodyPr>
          <a:lstStyle>
            <a:lvl1pPr algn="ctr">
              <a:lnSpc>
                <a:spcPct val="90000"/>
              </a:lnSpc>
              <a:spcBef>
                <a:spcPct val="0"/>
              </a:spcBef>
              <a:buNone/>
              <a:defRPr sz="4000">
                <a:latin typeface="+mj-lt"/>
                <a:ea typeface="+mj-ea"/>
                <a:cs typeface="+mj-cs"/>
              </a:defRPr>
            </a:lvl1pPr>
          </a:lstStyle>
          <a:p>
            <a:pPr>
              <a:defRPr/>
            </a:pPr>
            <a:r>
              <a:rPr lang="zh-CN" altLang="en-US" sz="4220" kern="0"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4220" kern="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占位符 6"/>
          <p:cNvSpPr txBox="1"/>
          <p:nvPr>
            <p:custDataLst>
              <p:tags r:id="rId4"/>
            </p:custDataLst>
          </p:nvPr>
        </p:nvSpPr>
        <p:spPr>
          <a:xfrm>
            <a:off x="4300278" y="4314072"/>
            <a:ext cx="4258194" cy="379060"/>
          </a:xfrm>
          <a:prstGeom prst="rect">
            <a:avLst/>
          </a:prstGeom>
          <a:noFill/>
        </p:spPr>
        <p:txBody>
          <a:bodyPr wrap="square" lIns="0" tIns="72000" rIns="0" bIns="7200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defRPr/>
            </a:pPr>
            <a:r>
              <a:rPr lang="en-US" altLang="zh-CN" sz="1685" kern="0"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en-US" altLang="zh-CN" sz="1685" kern="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1"/>
          <p:cNvSpPr/>
          <p:nvPr/>
        </p:nvSpPr>
        <p:spPr>
          <a:xfrm rot="1891259">
            <a:off x="8857492" y="1629269"/>
            <a:ext cx="2686190" cy="3139438"/>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8730251" y="1654310"/>
            <a:ext cx="2496055" cy="3243377"/>
          </a:xfrm>
          <a:prstGeom prst="rect">
            <a:avLst/>
          </a:prstGeom>
          <a:solidFill>
            <a:schemeClr val="accent2"/>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730251" y="1622368"/>
            <a:ext cx="2502596" cy="2588885"/>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1"/>
          <p:cNvSpPr/>
          <p:nvPr/>
        </p:nvSpPr>
        <p:spPr>
          <a:xfrm rot="765310">
            <a:off x="4827441" y="1464499"/>
            <a:ext cx="2968153" cy="3468978"/>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3"/>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5102279" y="1637247"/>
            <a:ext cx="2496055" cy="3243377"/>
          </a:xfrm>
          <a:prstGeom prst="rect">
            <a:avLst/>
          </a:prstGeom>
          <a:solidFill>
            <a:schemeClr val="accent4"/>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nvSpPr>
        <p:spPr>
          <a:xfrm>
            <a:off x="5102278" y="1622368"/>
            <a:ext cx="2496055" cy="2620828"/>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1"/>
          <p:cNvSpPr/>
          <p:nvPr/>
        </p:nvSpPr>
        <p:spPr>
          <a:xfrm rot="1321971">
            <a:off x="1573547" y="1629269"/>
            <a:ext cx="2686190" cy="3139438"/>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1434542" y="1637247"/>
            <a:ext cx="2496055" cy="3243377"/>
          </a:xfrm>
          <a:prstGeom prst="rect">
            <a:avLst/>
          </a:prstGeom>
          <a:solidFill>
            <a:schemeClr val="accent2"/>
          </a:solidFill>
          <a:ln w="12700" cap="flat" cmpd="sng" algn="ctr">
            <a:noFill/>
            <a:prstDash val="solid"/>
            <a:miter lim="800000"/>
          </a:ln>
          <a:effectLst/>
        </p:spPr>
        <p:txBody>
          <a:bodyPr rtlCol="0" anchor="ctr"/>
          <a:lstStyle/>
          <a:p>
            <a:pPr algn="ctr" defTabSz="1285875">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1944460" y="4424018"/>
            <a:ext cx="1436291" cy="369332"/>
          </a:xfrm>
          <a:prstGeom prst="rect">
            <a:avLst/>
          </a:prstGeom>
        </p:spPr>
        <p:txBody>
          <a:bodyPr wrap="none" lIns="0" tIns="0" rIns="0" bIns="0">
            <a:spAutoFit/>
          </a:bodyPr>
          <a:lstStyle/>
          <a:p>
            <a:pPr algn="just" eaLnBrk="1" hangingPunct="1">
              <a:lnSpc>
                <a:spcPct val="150000"/>
              </a:lnSpc>
              <a:spcBef>
                <a:spcPts val="0"/>
              </a:spcBef>
              <a:spcAft>
                <a:spcPts val="0"/>
              </a:spcAft>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nvGrpSpPr>
          <p:cNvPr id="16" name="组合 19"/>
          <p:cNvGrpSpPr/>
          <p:nvPr/>
        </p:nvGrpSpPr>
        <p:grpSpPr bwMode="auto">
          <a:xfrm>
            <a:off x="812800" y="5600646"/>
            <a:ext cx="11233151" cy="929891"/>
            <a:chOff x="928457" y="2733245"/>
            <a:chExt cx="9653427" cy="661181"/>
          </a:xfrm>
        </p:grpSpPr>
        <p:sp>
          <p:nvSpPr>
            <p:cNvPr id="17" name="Text Box 11"/>
            <p:cNvSpPr txBox="1">
              <a:spLocks noChangeArrowheads="1"/>
            </p:cNvSpPr>
            <p:nvPr/>
          </p:nvSpPr>
          <p:spPr bwMode="auto">
            <a:xfrm>
              <a:off x="928457" y="2733245"/>
              <a:ext cx="1878675" cy="17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spcBef>
                  <a:spcPts val="0"/>
                </a:spcBef>
                <a:spcAft>
                  <a:spcPts val="0"/>
                </a:spcAft>
              </a:pPr>
              <a:r>
                <a:rPr lang="zh-CN" altLang="en-US" sz="1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8"/>
            <p:cNvSpPr>
              <a:spLocks noChangeArrowheads="1"/>
            </p:cNvSpPr>
            <p:nvPr/>
          </p:nvSpPr>
          <p:spPr bwMode="auto">
            <a:xfrm>
              <a:off x="928457" y="3000516"/>
              <a:ext cx="9653427" cy="39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spcBef>
                  <a:spcPts val="0"/>
                </a:spcBef>
                <a:spcAft>
                  <a:spcPts val="0"/>
                </a:spcAft>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矩形 1"/>
          <p:cNvSpPr/>
          <p:nvPr/>
        </p:nvSpPr>
        <p:spPr>
          <a:xfrm>
            <a:off x="1427613" y="1622368"/>
            <a:ext cx="2502984" cy="2620828"/>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5631878" y="4424018"/>
            <a:ext cx="1436291" cy="369332"/>
          </a:xfrm>
          <a:prstGeom prst="rect">
            <a:avLst/>
          </a:prstGeom>
        </p:spPr>
        <p:txBody>
          <a:bodyPr wrap="none" lIns="0" tIns="0" rIns="0" bIns="0">
            <a:spAutoFit/>
          </a:bodyPr>
          <a:lstStyle/>
          <a:p>
            <a:pPr algn="just" eaLnBrk="1" hangingPunct="1">
              <a:lnSpc>
                <a:spcPct val="150000"/>
              </a:lnSpc>
              <a:spcBef>
                <a:spcPts val="0"/>
              </a:spcBef>
              <a:spcAft>
                <a:spcPts val="0"/>
              </a:spcAft>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4" name="矩形 23"/>
          <p:cNvSpPr/>
          <p:nvPr/>
        </p:nvSpPr>
        <p:spPr>
          <a:xfrm>
            <a:off x="9219904" y="4424018"/>
            <a:ext cx="1436291" cy="369332"/>
          </a:xfrm>
          <a:prstGeom prst="rect">
            <a:avLst/>
          </a:prstGeom>
        </p:spPr>
        <p:txBody>
          <a:bodyPr wrap="none" lIns="0" tIns="0" rIns="0" bIns="0">
            <a:spAutoFit/>
          </a:bodyPr>
          <a:lstStyle/>
          <a:p>
            <a:pPr algn="just" eaLnBrk="1" hangingPunct="1">
              <a:lnSpc>
                <a:spcPct val="150000"/>
              </a:lnSpc>
              <a:spcBef>
                <a:spcPts val="0"/>
              </a:spcBef>
              <a:spcAft>
                <a:spcPts val="0"/>
              </a:spcAft>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nvGrpSpPr>
          <p:cNvPr id="3" name="组合 2"/>
          <p:cNvGrpSpPr/>
          <p:nvPr/>
        </p:nvGrpSpPr>
        <p:grpSpPr>
          <a:xfrm>
            <a:off x="534788" y="481866"/>
            <a:ext cx="11789175" cy="447739"/>
            <a:chOff x="1069575" y="481866"/>
            <a:chExt cx="11789175" cy="447739"/>
          </a:xfrm>
        </p:grpSpPr>
        <p:sp>
          <p:nvSpPr>
            <p:cNvPr id="22" name="TextBox 8"/>
            <p:cNvSpPr txBox="1"/>
            <p:nvPr/>
          </p:nvSpPr>
          <p:spPr>
            <a:xfrm>
              <a:off x="1069575" y="481866"/>
              <a:ext cx="2311176" cy="447739"/>
            </a:xfrm>
            <a:prstGeom prst="rect">
              <a:avLst/>
            </a:prstGeom>
            <a:noFill/>
          </p:spPr>
          <p:txBody>
            <a:bodyPr wrap="square" lIns="0" tIns="0" rIns="0" bIns="0" rtlCol="0" anchor="ctr">
              <a:spAutoFit/>
            </a:bodyPr>
            <a:lstStyle/>
            <a:p>
              <a:r>
                <a:rPr lang="zh-CN" altLang="en-US" sz="2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8"/>
            <p:cNvSpPr txBox="1"/>
            <p:nvPr/>
          </p:nvSpPr>
          <p:spPr>
            <a:xfrm>
              <a:off x="10547574" y="684128"/>
              <a:ext cx="2311176" cy="169277"/>
            </a:xfrm>
            <a:prstGeom prst="rect">
              <a:avLst/>
            </a:prstGeom>
            <a:noFill/>
          </p:spPr>
          <p:txBody>
            <a:bodyPr wrap="square" lIns="0" tIns="0" rIns="0" bIns="0" rtlCol="0" anchor="ctr">
              <a:spAutoFit/>
            </a:bodyPr>
            <a:lstStyle/>
            <a:p>
              <a:r>
                <a:rPr lang="en-US" altLang="zh-CN" sz="11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down)">
                                      <p:cBhvr>
                                        <p:cTn id="14" dur="500"/>
                                        <p:tgtEl>
                                          <p:spTgt spid="3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childTnLst>
                          </p:cTn>
                        </p:par>
                        <p:par>
                          <p:cTn id="25" fill="hold">
                            <p:stCondLst>
                              <p:cond delay="2500"/>
                            </p:stCondLst>
                            <p:childTnLst>
                              <p:par>
                                <p:cTn id="26" presetID="15"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1000" fill="hold"/>
                                        <p:tgtEl>
                                          <p:spTgt spid="33"/>
                                        </p:tgtEl>
                                        <p:attrNameLst>
                                          <p:attrName>ppt_w</p:attrName>
                                        </p:attrNameLst>
                                      </p:cBhvr>
                                      <p:tavLst>
                                        <p:tav tm="0">
                                          <p:val>
                                            <p:fltVal val="0"/>
                                          </p:val>
                                        </p:tav>
                                        <p:tav tm="100000">
                                          <p:val>
                                            <p:strVal val="#ppt_w"/>
                                          </p:val>
                                        </p:tav>
                                      </p:tavLst>
                                    </p:anim>
                                    <p:anim calcmode="lin" valueType="num">
                                      <p:cBhvr>
                                        <p:cTn id="29" dur="1000" fill="hold"/>
                                        <p:tgtEl>
                                          <p:spTgt spid="33"/>
                                        </p:tgtEl>
                                        <p:attrNameLst>
                                          <p:attrName>ppt_h</p:attrName>
                                        </p:attrNameLst>
                                      </p:cBhvr>
                                      <p:tavLst>
                                        <p:tav tm="0">
                                          <p:val>
                                            <p:fltVal val="0"/>
                                          </p:val>
                                        </p:tav>
                                        <p:tav tm="100000">
                                          <p:val>
                                            <p:strVal val="#ppt_h"/>
                                          </p:val>
                                        </p:tav>
                                      </p:tavLst>
                                    </p:anim>
                                    <p:anim calcmode="lin" valueType="num">
                                      <p:cBhvr>
                                        <p:cTn id="30"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3"/>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down)">
                                      <p:cBhvr>
                                        <p:cTn id="35" dur="500"/>
                                        <p:tgtEl>
                                          <p:spTgt spid="3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par>
                          <p:cTn id="46" fill="hold">
                            <p:stCondLst>
                              <p:cond delay="5000"/>
                            </p:stCondLst>
                            <p:childTnLst>
                              <p:par>
                                <p:cTn id="47" presetID="15" presetClass="entr" presetSubtype="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1000" fill="hold"/>
                                        <p:tgtEl>
                                          <p:spTgt spid="35"/>
                                        </p:tgtEl>
                                        <p:attrNameLst>
                                          <p:attrName>ppt_w</p:attrName>
                                        </p:attrNameLst>
                                      </p:cBhvr>
                                      <p:tavLst>
                                        <p:tav tm="0">
                                          <p:val>
                                            <p:fltVal val="0"/>
                                          </p:val>
                                        </p:tav>
                                        <p:tav tm="100000">
                                          <p:val>
                                            <p:strVal val="#ppt_w"/>
                                          </p:val>
                                        </p:tav>
                                      </p:tavLst>
                                    </p:anim>
                                    <p:anim calcmode="lin" valueType="num">
                                      <p:cBhvr>
                                        <p:cTn id="50" dur="1000" fill="hold"/>
                                        <p:tgtEl>
                                          <p:spTgt spid="35"/>
                                        </p:tgtEl>
                                        <p:attrNameLst>
                                          <p:attrName>ppt_h</p:attrName>
                                        </p:attrNameLst>
                                      </p:cBhvr>
                                      <p:tavLst>
                                        <p:tav tm="0">
                                          <p:val>
                                            <p:fltVal val="0"/>
                                          </p:val>
                                        </p:tav>
                                        <p:tav tm="100000">
                                          <p:val>
                                            <p:strVal val="#ppt_h"/>
                                          </p:val>
                                        </p:tav>
                                      </p:tavLst>
                                    </p:anim>
                                    <p:anim calcmode="lin" valueType="num">
                                      <p:cBhvr>
                                        <p:cTn id="51"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35"/>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down)">
                                      <p:cBhvr>
                                        <p:cTn id="56" dur="500"/>
                                        <p:tgtEl>
                                          <p:spTgt spid="36"/>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up)">
                                      <p:cBhvr>
                                        <p:cTn id="60" dur="500"/>
                                        <p:tgtEl>
                                          <p:spTgt spid="2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7500"/>
                            </p:stCondLst>
                            <p:childTnLst>
                              <p:par>
                                <p:cTn id="68" presetID="2" presetClass="entr" presetSubtype="4"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ppt_x"/>
                                          </p:val>
                                        </p:tav>
                                        <p:tav tm="100000">
                                          <p:val>
                                            <p:strVal val="#ppt_x"/>
                                          </p:val>
                                        </p:tav>
                                      </p:tavLst>
                                    </p:anim>
                                    <p:anim calcmode="lin" valueType="num">
                                      <p:cBhvr additive="base">
                                        <p:cTn id="7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0" grpId="0" animBg="1"/>
      <p:bldP spid="33" grpId="0" animBg="1"/>
      <p:bldP spid="34" grpId="0" animBg="1"/>
      <p:bldP spid="19" grpId="0" animBg="1"/>
      <p:bldP spid="31" grpId="0" animBg="1"/>
      <p:bldP spid="32" grpId="0" animBg="1"/>
      <p:bldP spid="41" grpId="0"/>
      <p:bldP spid="2" grpId="0" animBg="1"/>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94"/>
          <p:cNvGrpSpPr/>
          <p:nvPr/>
        </p:nvGrpSpPr>
        <p:grpSpPr>
          <a:xfrm>
            <a:off x="2296957" y="2069245"/>
            <a:ext cx="559901" cy="559901"/>
            <a:chOff x="0" y="0"/>
            <a:chExt cx="1243363" cy="1243363"/>
          </a:xfrm>
        </p:grpSpPr>
        <p:sp>
          <p:nvSpPr>
            <p:cNvPr id="3" name="Shape 1290"/>
            <p:cNvSpPr/>
            <p:nvPr/>
          </p:nvSpPr>
          <p:spPr>
            <a:xfrm>
              <a:off x="0" y="0"/>
              <a:ext cx="1243364" cy="1243364"/>
            </a:xfrm>
            <a:prstGeom prst="rect">
              <a:avLst/>
            </a:prstGeom>
            <a:solidFill>
              <a:schemeClr val="accent1"/>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1293"/>
            <p:cNvGrpSpPr/>
            <p:nvPr/>
          </p:nvGrpSpPr>
          <p:grpSpPr>
            <a:xfrm>
              <a:off x="374055" y="351222"/>
              <a:ext cx="495253" cy="540919"/>
              <a:chOff x="0" y="0"/>
              <a:chExt cx="495252" cy="540918"/>
            </a:xfrm>
          </p:grpSpPr>
          <p:sp>
            <p:nvSpPr>
              <p:cNvPr id="5"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 name="Shape 1319"/>
          <p:cNvSpPr/>
          <p:nvPr/>
        </p:nvSpPr>
        <p:spPr>
          <a:xfrm flipV="1">
            <a:off x="2855201" y="2348193"/>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1320"/>
          <p:cNvSpPr/>
          <p:nvPr/>
        </p:nvSpPr>
        <p:spPr>
          <a:xfrm flipV="1">
            <a:off x="5073916" y="2348193"/>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1321"/>
          <p:cNvSpPr/>
          <p:nvPr/>
        </p:nvSpPr>
        <p:spPr>
          <a:xfrm flipV="1">
            <a:off x="7292633" y="2348193"/>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1322"/>
          <p:cNvSpPr/>
          <p:nvPr/>
        </p:nvSpPr>
        <p:spPr>
          <a:xfrm flipH="1">
            <a:off x="3134655" y="4755195"/>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1323"/>
          <p:cNvSpPr/>
          <p:nvPr/>
        </p:nvSpPr>
        <p:spPr>
          <a:xfrm flipH="1">
            <a:off x="5353370" y="4755195"/>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324"/>
          <p:cNvSpPr/>
          <p:nvPr/>
        </p:nvSpPr>
        <p:spPr>
          <a:xfrm flipH="1">
            <a:off x="7572085" y="4755195"/>
            <a:ext cx="1381019"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1325"/>
          <p:cNvSpPr/>
          <p:nvPr/>
        </p:nvSpPr>
        <p:spPr>
          <a:xfrm flipV="1">
            <a:off x="9510565" y="2348193"/>
            <a:ext cx="1696855" cy="0"/>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1326"/>
          <p:cNvSpPr/>
          <p:nvPr/>
        </p:nvSpPr>
        <p:spPr>
          <a:xfrm>
            <a:off x="11206238" y="2358750"/>
            <a:ext cx="0" cy="2402167"/>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327"/>
          <p:cNvSpPr/>
          <p:nvPr/>
        </p:nvSpPr>
        <p:spPr>
          <a:xfrm flipH="1">
            <a:off x="9790802" y="4755195"/>
            <a:ext cx="1415669"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1328"/>
          <p:cNvSpPr/>
          <p:nvPr/>
        </p:nvSpPr>
        <p:spPr>
          <a:xfrm flipH="1">
            <a:off x="1600506" y="4755195"/>
            <a:ext cx="702212" cy="0"/>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Shape 1329"/>
          <p:cNvSpPr/>
          <p:nvPr/>
        </p:nvSpPr>
        <p:spPr>
          <a:xfrm flipV="1">
            <a:off x="1602994" y="2348194"/>
            <a:ext cx="0" cy="2412723"/>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Shape 1330"/>
          <p:cNvSpPr/>
          <p:nvPr/>
        </p:nvSpPr>
        <p:spPr>
          <a:xfrm>
            <a:off x="1596984" y="2348193"/>
            <a:ext cx="422175"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335"/>
          <p:cNvGrpSpPr/>
          <p:nvPr/>
        </p:nvGrpSpPr>
        <p:grpSpPr>
          <a:xfrm>
            <a:off x="4515671" y="2069245"/>
            <a:ext cx="559901" cy="559901"/>
            <a:chOff x="0" y="0"/>
            <a:chExt cx="1243363" cy="1243363"/>
          </a:xfrm>
        </p:grpSpPr>
        <p:sp>
          <p:nvSpPr>
            <p:cNvPr id="20" name="Shape 1331"/>
            <p:cNvSpPr/>
            <p:nvPr/>
          </p:nvSpPr>
          <p:spPr>
            <a:xfrm>
              <a:off x="0" y="0"/>
              <a:ext cx="1243364" cy="1243364"/>
            </a:xfrm>
            <a:prstGeom prst="rect">
              <a:avLst/>
            </a:prstGeom>
            <a:solidFill>
              <a:schemeClr val="accent2"/>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1334"/>
            <p:cNvGrpSpPr/>
            <p:nvPr/>
          </p:nvGrpSpPr>
          <p:grpSpPr>
            <a:xfrm>
              <a:off x="452618" y="384509"/>
              <a:ext cx="335923" cy="474346"/>
              <a:chOff x="0" y="0"/>
              <a:chExt cx="335921" cy="474344"/>
            </a:xfrm>
          </p:grpSpPr>
          <p:sp>
            <p:nvSpPr>
              <p:cNvPr id="22"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4" name="Group 1338"/>
          <p:cNvGrpSpPr/>
          <p:nvPr/>
        </p:nvGrpSpPr>
        <p:grpSpPr>
          <a:xfrm>
            <a:off x="6734387" y="2069245"/>
            <a:ext cx="559901" cy="559901"/>
            <a:chOff x="0" y="0"/>
            <a:chExt cx="1243363" cy="1243363"/>
          </a:xfrm>
        </p:grpSpPr>
        <p:sp>
          <p:nvSpPr>
            <p:cNvPr id="25" name="Shape 1336"/>
            <p:cNvSpPr/>
            <p:nvPr/>
          </p:nvSpPr>
          <p:spPr>
            <a:xfrm>
              <a:off x="0" y="0"/>
              <a:ext cx="1243364" cy="1243364"/>
            </a:xfrm>
            <a:prstGeom prst="rect">
              <a:avLst/>
            </a:prstGeom>
            <a:solidFill>
              <a:schemeClr val="accent3"/>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1341"/>
          <p:cNvGrpSpPr/>
          <p:nvPr/>
        </p:nvGrpSpPr>
        <p:grpSpPr>
          <a:xfrm>
            <a:off x="8953103" y="2069245"/>
            <a:ext cx="559901" cy="559901"/>
            <a:chOff x="0" y="0"/>
            <a:chExt cx="1243363" cy="1243363"/>
          </a:xfrm>
        </p:grpSpPr>
        <p:sp>
          <p:nvSpPr>
            <p:cNvPr id="28" name="Shape 1339"/>
            <p:cNvSpPr/>
            <p:nvPr/>
          </p:nvSpPr>
          <p:spPr>
            <a:xfrm>
              <a:off x="0" y="0"/>
              <a:ext cx="1243364" cy="1243364"/>
            </a:xfrm>
            <a:prstGeom prst="rect">
              <a:avLst/>
            </a:prstGeom>
            <a:solidFill>
              <a:schemeClr val="accent4"/>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1344"/>
          <p:cNvGrpSpPr/>
          <p:nvPr/>
        </p:nvGrpSpPr>
        <p:grpSpPr>
          <a:xfrm>
            <a:off x="8953103" y="4474998"/>
            <a:ext cx="559901" cy="559901"/>
            <a:chOff x="0" y="0"/>
            <a:chExt cx="1243363" cy="1243363"/>
          </a:xfrm>
        </p:grpSpPr>
        <p:sp>
          <p:nvSpPr>
            <p:cNvPr id="31" name="Shape 1342"/>
            <p:cNvSpPr/>
            <p:nvPr/>
          </p:nvSpPr>
          <p:spPr>
            <a:xfrm>
              <a:off x="0" y="0"/>
              <a:ext cx="1243364" cy="1243364"/>
            </a:xfrm>
            <a:prstGeom prst="rect">
              <a:avLst/>
            </a:prstGeom>
            <a:solidFill>
              <a:schemeClr val="accent4"/>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1347"/>
          <p:cNvGrpSpPr/>
          <p:nvPr/>
        </p:nvGrpSpPr>
        <p:grpSpPr>
          <a:xfrm>
            <a:off x="6734387" y="4474998"/>
            <a:ext cx="559901" cy="559901"/>
            <a:chOff x="0" y="0"/>
            <a:chExt cx="1243363" cy="1243363"/>
          </a:xfrm>
        </p:grpSpPr>
        <p:sp>
          <p:nvSpPr>
            <p:cNvPr id="34" name="Shape 1345"/>
            <p:cNvSpPr/>
            <p:nvPr/>
          </p:nvSpPr>
          <p:spPr>
            <a:xfrm>
              <a:off x="0" y="0"/>
              <a:ext cx="1243364" cy="1243364"/>
            </a:xfrm>
            <a:prstGeom prst="rect">
              <a:avLst/>
            </a:prstGeom>
            <a:solidFill>
              <a:schemeClr val="accent3"/>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1350"/>
          <p:cNvGrpSpPr/>
          <p:nvPr/>
        </p:nvGrpSpPr>
        <p:grpSpPr>
          <a:xfrm>
            <a:off x="4515672" y="4474998"/>
            <a:ext cx="559901" cy="559901"/>
            <a:chOff x="0" y="0"/>
            <a:chExt cx="1243363" cy="1243363"/>
          </a:xfrm>
        </p:grpSpPr>
        <p:sp>
          <p:nvSpPr>
            <p:cNvPr id="37" name="Shape 1348"/>
            <p:cNvSpPr/>
            <p:nvPr/>
          </p:nvSpPr>
          <p:spPr>
            <a:xfrm>
              <a:off x="0" y="0"/>
              <a:ext cx="1243364" cy="1243364"/>
            </a:xfrm>
            <a:prstGeom prst="rect">
              <a:avLst/>
            </a:prstGeom>
            <a:solidFill>
              <a:schemeClr val="accent2"/>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1356"/>
          <p:cNvGrpSpPr/>
          <p:nvPr/>
        </p:nvGrpSpPr>
        <p:grpSpPr>
          <a:xfrm>
            <a:off x="2296957" y="4474998"/>
            <a:ext cx="559901" cy="559901"/>
            <a:chOff x="0" y="0"/>
            <a:chExt cx="1243363" cy="1243363"/>
          </a:xfrm>
        </p:grpSpPr>
        <p:sp>
          <p:nvSpPr>
            <p:cNvPr id="40" name="Shape 1351"/>
            <p:cNvSpPr/>
            <p:nvPr/>
          </p:nvSpPr>
          <p:spPr>
            <a:xfrm>
              <a:off x="0" y="0"/>
              <a:ext cx="1243364" cy="1243364"/>
            </a:xfrm>
            <a:prstGeom prst="rect">
              <a:avLst/>
            </a:prstGeom>
            <a:solidFill>
              <a:schemeClr val="accent1"/>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Group 1355"/>
            <p:cNvGrpSpPr/>
            <p:nvPr/>
          </p:nvGrpSpPr>
          <p:grpSpPr>
            <a:xfrm>
              <a:off x="356142" y="391541"/>
              <a:ext cx="533285" cy="457201"/>
              <a:chOff x="0" y="0"/>
              <a:chExt cx="533283" cy="457200"/>
            </a:xfrm>
          </p:grpSpPr>
          <p:sp>
            <p:nvSpPr>
              <p:cNvPr id="42"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5" name="TextBox 44"/>
          <p:cNvSpPr txBox="1"/>
          <p:nvPr/>
        </p:nvSpPr>
        <p:spPr>
          <a:xfrm>
            <a:off x="2296960" y="3077023"/>
            <a:ext cx="1845526" cy="429605"/>
          </a:xfrm>
          <a:prstGeom prst="rect">
            <a:avLst/>
          </a:prstGeom>
          <a:noFill/>
        </p:spPr>
        <p:txBody>
          <a:bodyPr wrap="square" lIns="0" tIns="0" rIns="0" bIns="0" rtlCol="0" anchor="t" anchorCtr="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Placeholder 4"/>
          <p:cNvSpPr txBox="1"/>
          <p:nvPr/>
        </p:nvSpPr>
        <p:spPr>
          <a:xfrm>
            <a:off x="2324324" y="2773463"/>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4515675" y="3077023"/>
            <a:ext cx="1845526" cy="429605"/>
          </a:xfrm>
          <a:prstGeom prst="rect">
            <a:avLst/>
          </a:prstGeom>
          <a:noFill/>
        </p:spPr>
        <p:txBody>
          <a:bodyPr wrap="square" lIns="0" tIns="0" rIns="0" bIns="0" rtlCol="0" anchor="t" anchorCtr="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 Placeholder 4"/>
          <p:cNvSpPr txBox="1"/>
          <p:nvPr/>
        </p:nvSpPr>
        <p:spPr>
          <a:xfrm>
            <a:off x="4543039" y="2773463"/>
            <a:ext cx="2384661"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6734391" y="3077023"/>
            <a:ext cx="1845526" cy="429605"/>
          </a:xfrm>
          <a:prstGeom prst="rect">
            <a:avLst/>
          </a:prstGeom>
          <a:noFill/>
        </p:spPr>
        <p:txBody>
          <a:bodyPr wrap="square" lIns="0" tIns="0" rIns="0" bIns="0" rtlCol="0" anchor="t" anchorCtr="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 Placeholder 4"/>
          <p:cNvSpPr txBox="1"/>
          <p:nvPr/>
        </p:nvSpPr>
        <p:spPr>
          <a:xfrm>
            <a:off x="6761756" y="2773463"/>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8953104" y="3077023"/>
            <a:ext cx="1845526" cy="429605"/>
          </a:xfrm>
          <a:prstGeom prst="rect">
            <a:avLst/>
          </a:prstGeom>
          <a:noFill/>
        </p:spPr>
        <p:txBody>
          <a:bodyPr wrap="square" lIns="0" tIns="0" rIns="0" bIns="0" rtlCol="0" anchor="t" anchorCtr="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 Placeholder 4"/>
          <p:cNvSpPr txBox="1"/>
          <p:nvPr/>
        </p:nvSpPr>
        <p:spPr>
          <a:xfrm>
            <a:off x="8980470" y="2773463"/>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2296960" y="5513824"/>
            <a:ext cx="1845526" cy="429605"/>
          </a:xfrm>
          <a:prstGeom prst="rect">
            <a:avLst/>
          </a:prstGeom>
          <a:noFill/>
        </p:spPr>
        <p:txBody>
          <a:bodyPr wrap="square" lIns="0" tIns="0" rIns="0" bIns="0" rtlCol="0" anchor="t" anchorCtr="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 Placeholder 4"/>
          <p:cNvSpPr txBox="1"/>
          <p:nvPr/>
        </p:nvSpPr>
        <p:spPr>
          <a:xfrm>
            <a:off x="2324324" y="5210261"/>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4515675" y="5513824"/>
            <a:ext cx="1845526" cy="429605"/>
          </a:xfrm>
          <a:prstGeom prst="rect">
            <a:avLst/>
          </a:prstGeom>
          <a:noFill/>
        </p:spPr>
        <p:txBody>
          <a:bodyPr wrap="square" lIns="0" tIns="0" rIns="0" bIns="0" rtlCol="0" anchor="t" anchorCtr="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 Placeholder 4"/>
          <p:cNvSpPr txBox="1"/>
          <p:nvPr/>
        </p:nvSpPr>
        <p:spPr>
          <a:xfrm>
            <a:off x="4543039" y="5210261"/>
            <a:ext cx="2384661"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6734391" y="5513824"/>
            <a:ext cx="1845526" cy="429605"/>
          </a:xfrm>
          <a:prstGeom prst="rect">
            <a:avLst/>
          </a:prstGeom>
          <a:noFill/>
        </p:spPr>
        <p:txBody>
          <a:bodyPr wrap="square" lIns="0" tIns="0" rIns="0" bIns="0" rtlCol="0" anchor="t" anchorCtr="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 Placeholder 4"/>
          <p:cNvSpPr txBox="1"/>
          <p:nvPr/>
        </p:nvSpPr>
        <p:spPr>
          <a:xfrm>
            <a:off x="6761756" y="5210261"/>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8953104" y="5513824"/>
            <a:ext cx="1845526" cy="429605"/>
          </a:xfrm>
          <a:prstGeom prst="rect">
            <a:avLst/>
          </a:prstGeom>
          <a:noFill/>
        </p:spPr>
        <p:txBody>
          <a:bodyPr wrap="square" lIns="0" tIns="0" rIns="0" bIns="0" rtlCol="0" anchor="t" anchorCtr="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 Placeholder 4"/>
          <p:cNvSpPr txBox="1"/>
          <p:nvPr/>
        </p:nvSpPr>
        <p:spPr>
          <a:xfrm>
            <a:off x="8980470" y="5210261"/>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1" name="组合 60"/>
          <p:cNvGrpSpPr/>
          <p:nvPr/>
        </p:nvGrpSpPr>
        <p:grpSpPr>
          <a:xfrm>
            <a:off x="534788" y="481866"/>
            <a:ext cx="11789175" cy="447739"/>
            <a:chOff x="1069575" y="481866"/>
            <a:chExt cx="11789175" cy="447739"/>
          </a:xfrm>
        </p:grpSpPr>
        <p:sp>
          <p:nvSpPr>
            <p:cNvPr id="62" name="TextBox 8"/>
            <p:cNvSpPr txBox="1"/>
            <p:nvPr/>
          </p:nvSpPr>
          <p:spPr>
            <a:xfrm>
              <a:off x="1069575" y="481866"/>
              <a:ext cx="2311176" cy="447739"/>
            </a:xfrm>
            <a:prstGeom prst="rect">
              <a:avLst/>
            </a:prstGeom>
            <a:noFill/>
          </p:spPr>
          <p:txBody>
            <a:bodyPr wrap="square" lIns="0" tIns="0" rIns="0" bIns="0" rtlCol="0" anchor="ctr">
              <a:spAutoFit/>
            </a:bodyPr>
            <a:lstStyle/>
            <a:p>
              <a:r>
                <a:rPr lang="zh-CN" altLang="en-US" sz="2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8"/>
            <p:cNvSpPr txBox="1"/>
            <p:nvPr/>
          </p:nvSpPr>
          <p:spPr>
            <a:xfrm>
              <a:off x="10547574" y="684128"/>
              <a:ext cx="2311176" cy="169277"/>
            </a:xfrm>
            <a:prstGeom prst="rect">
              <a:avLst/>
            </a:prstGeom>
            <a:noFill/>
          </p:spPr>
          <p:txBody>
            <a:bodyPr wrap="square" lIns="0" tIns="0" rIns="0" bIns="0" rtlCol="0" anchor="ctr">
              <a:spAutoFit/>
            </a:bodyPr>
            <a:lstStyle/>
            <a:p>
              <a:r>
                <a:rPr lang="en-US" altLang="zh-CN" sz="11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strips(downRight)">
                                      <p:cBhvr>
                                        <p:cTn id="15" dur="500"/>
                                        <p:tgtEl>
                                          <p:spTgt spid="4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8">
                                            <p:txEl>
                                              <p:pRg st="0" end="0"/>
                                            </p:txEl>
                                          </p:spTgt>
                                        </p:tgtEl>
                                        <p:attrNameLst>
                                          <p:attrName>style.visibility</p:attrName>
                                        </p:attrNameLst>
                                      </p:cBhvr>
                                      <p:to>
                                        <p:strVal val="visible"/>
                                      </p:to>
                                    </p:set>
                                    <p:animEffect transition="in" filter="fade">
                                      <p:cBhvr>
                                        <p:cTn id="27" dur="500"/>
                                        <p:tgtEl>
                                          <p:spTgt spid="48">
                                            <p:txEl>
                                              <p:pRg st="0" end="0"/>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strips(downRight)">
                                      <p:cBhvr>
                                        <p:cTn id="31" dur="500"/>
                                        <p:tgtEl>
                                          <p:spTgt spid="4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dissolve">
                                      <p:cBhvr>
                                        <p:cTn id="39" dur="500"/>
                                        <p:tgtEl>
                                          <p:spTgt spid="2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0">
                                            <p:txEl>
                                              <p:pRg st="0" end="0"/>
                                            </p:txEl>
                                          </p:spTgt>
                                        </p:tgtEl>
                                        <p:attrNameLst>
                                          <p:attrName>style.visibility</p:attrName>
                                        </p:attrNameLst>
                                      </p:cBhvr>
                                      <p:to>
                                        <p:strVal val="visible"/>
                                      </p:to>
                                    </p:set>
                                    <p:animEffect transition="in" filter="fade">
                                      <p:cBhvr>
                                        <p:cTn id="43" dur="500"/>
                                        <p:tgtEl>
                                          <p:spTgt spid="50">
                                            <p:txEl>
                                              <p:pRg st="0" end="0"/>
                                            </p:txEl>
                                          </p:spTgt>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downRight)">
                                      <p:cBhvr>
                                        <p:cTn id="47" dur="500"/>
                                        <p:tgtEl>
                                          <p:spTgt spid="49"/>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dissolve">
                                      <p:cBhvr>
                                        <p:cTn id="55" dur="500"/>
                                        <p:tgtEl>
                                          <p:spTgt spid="2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2">
                                            <p:txEl>
                                              <p:pRg st="0" end="0"/>
                                            </p:txEl>
                                          </p:spTgt>
                                        </p:tgtEl>
                                        <p:attrNameLst>
                                          <p:attrName>style.visibility</p:attrName>
                                        </p:attrNameLst>
                                      </p:cBhvr>
                                      <p:to>
                                        <p:strVal val="visible"/>
                                      </p:to>
                                    </p:set>
                                    <p:animEffect transition="in" filter="fade">
                                      <p:cBhvr>
                                        <p:cTn id="59" dur="500"/>
                                        <p:tgtEl>
                                          <p:spTgt spid="52">
                                            <p:txEl>
                                              <p:pRg st="0" end="0"/>
                                            </p:txEl>
                                          </p:spTgt>
                                        </p:tgtEl>
                                      </p:cBhvr>
                                    </p:animEffect>
                                  </p:childTnLst>
                                </p:cTn>
                              </p:par>
                            </p:childTnLst>
                          </p:cTn>
                        </p:par>
                        <p:par>
                          <p:cTn id="60" fill="hold">
                            <p:stCondLst>
                              <p:cond delay="7000"/>
                            </p:stCondLst>
                            <p:childTnLst>
                              <p:par>
                                <p:cTn id="61" presetID="18" presetClass="entr" presetSubtype="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strips(downRight)">
                                      <p:cBhvr>
                                        <p:cTn id="63" dur="500"/>
                                        <p:tgtEl>
                                          <p:spTgt spid="51"/>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up)">
                                      <p:cBhvr>
                                        <p:cTn id="71" dur="500"/>
                                        <p:tgtEl>
                                          <p:spTgt spid="14"/>
                                        </p:tgtEl>
                                      </p:cBhvr>
                                    </p:animEffect>
                                  </p:childTnLst>
                                </p:cTn>
                              </p:par>
                            </p:childTnLst>
                          </p:cTn>
                        </p:par>
                        <p:par>
                          <p:cTn id="72" fill="hold">
                            <p:stCondLst>
                              <p:cond delay="8500"/>
                            </p:stCondLst>
                            <p:childTnLst>
                              <p:par>
                                <p:cTn id="73" presetID="22" presetClass="entr" presetSubtype="2"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right)">
                                      <p:cBhvr>
                                        <p:cTn id="75" dur="500"/>
                                        <p:tgtEl>
                                          <p:spTgt spid="15"/>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dissolve">
                                      <p:cBhvr>
                                        <p:cTn id="79" dur="500"/>
                                        <p:tgtEl>
                                          <p:spTgt spid="30"/>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60">
                                            <p:txEl>
                                              <p:pRg st="0" end="0"/>
                                            </p:txEl>
                                          </p:spTgt>
                                        </p:tgtEl>
                                        <p:attrNameLst>
                                          <p:attrName>style.visibility</p:attrName>
                                        </p:attrNameLst>
                                      </p:cBhvr>
                                      <p:to>
                                        <p:strVal val="visible"/>
                                      </p:to>
                                    </p:set>
                                    <p:animEffect transition="in" filter="fade">
                                      <p:cBhvr>
                                        <p:cTn id="83" dur="500"/>
                                        <p:tgtEl>
                                          <p:spTgt spid="60">
                                            <p:txEl>
                                              <p:pRg st="0" end="0"/>
                                            </p:txEl>
                                          </p:spTgt>
                                        </p:tgtEl>
                                      </p:cBhvr>
                                    </p:animEffect>
                                  </p:childTnLst>
                                </p:cTn>
                              </p:par>
                            </p:childTnLst>
                          </p:cTn>
                        </p:par>
                        <p:par>
                          <p:cTn id="84" fill="hold">
                            <p:stCondLst>
                              <p:cond delay="10000"/>
                            </p:stCondLst>
                            <p:childTnLst>
                              <p:par>
                                <p:cTn id="85" presetID="18" presetClass="entr" presetSubtype="6" fill="hold" grpId="0"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strips(downRight)">
                                      <p:cBhvr>
                                        <p:cTn id="87" dur="500"/>
                                        <p:tgtEl>
                                          <p:spTgt spid="59"/>
                                        </p:tgtEl>
                                      </p:cBhvr>
                                    </p:animEffect>
                                  </p:childTnLst>
                                </p:cTn>
                              </p:par>
                            </p:childTnLst>
                          </p:cTn>
                        </p:par>
                        <p:par>
                          <p:cTn id="88" fill="hold">
                            <p:stCondLst>
                              <p:cond delay="10500"/>
                            </p:stCondLst>
                            <p:childTnLst>
                              <p:par>
                                <p:cTn id="89" presetID="22" presetClass="entr" presetSubtype="2" fill="hold" grpId="0" nodeType="after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right)">
                                      <p:cBhvr>
                                        <p:cTn id="91" dur="500"/>
                                        <p:tgtEl>
                                          <p:spTgt spid="12"/>
                                        </p:tgtEl>
                                      </p:cBhvr>
                                    </p:animEffect>
                                  </p:childTnLst>
                                </p:cTn>
                              </p:par>
                            </p:childTnLst>
                          </p:cTn>
                        </p:par>
                        <p:par>
                          <p:cTn id="92" fill="hold">
                            <p:stCondLst>
                              <p:cond delay="11000"/>
                            </p:stCondLst>
                            <p:childTnLst>
                              <p:par>
                                <p:cTn id="93" presetID="9" presetClass="entr" presetSubtype="0"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dissolve">
                                      <p:cBhvr>
                                        <p:cTn id="95" dur="500"/>
                                        <p:tgtEl>
                                          <p:spTgt spid="33"/>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58">
                                            <p:txEl>
                                              <p:pRg st="0" end="0"/>
                                            </p:txEl>
                                          </p:spTgt>
                                        </p:tgtEl>
                                        <p:attrNameLst>
                                          <p:attrName>style.visibility</p:attrName>
                                        </p:attrNameLst>
                                      </p:cBhvr>
                                      <p:to>
                                        <p:strVal val="visible"/>
                                      </p:to>
                                    </p:set>
                                    <p:animEffect transition="in" filter="fade">
                                      <p:cBhvr>
                                        <p:cTn id="99" dur="500"/>
                                        <p:tgtEl>
                                          <p:spTgt spid="58">
                                            <p:txEl>
                                              <p:pRg st="0" end="0"/>
                                            </p:txEl>
                                          </p:spTgt>
                                        </p:tgtEl>
                                      </p:cBhvr>
                                    </p:animEffect>
                                  </p:childTnLst>
                                </p:cTn>
                              </p:par>
                            </p:childTnLst>
                          </p:cTn>
                        </p:par>
                        <p:par>
                          <p:cTn id="100" fill="hold">
                            <p:stCondLst>
                              <p:cond delay="12000"/>
                            </p:stCondLst>
                            <p:childTnLst>
                              <p:par>
                                <p:cTn id="101" presetID="18" presetClass="entr" presetSubtype="6"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strips(downRight)">
                                      <p:cBhvr>
                                        <p:cTn id="103" dur="500"/>
                                        <p:tgtEl>
                                          <p:spTgt spid="57"/>
                                        </p:tgtEl>
                                      </p:cBhvr>
                                    </p:animEffect>
                                  </p:childTnLst>
                                </p:cTn>
                              </p:par>
                            </p:childTnLst>
                          </p:cTn>
                        </p:par>
                        <p:par>
                          <p:cTn id="104" fill="hold">
                            <p:stCondLst>
                              <p:cond delay="12500"/>
                            </p:stCondLst>
                            <p:childTnLst>
                              <p:par>
                                <p:cTn id="105" presetID="22" presetClass="entr" presetSubtype="2" fill="hold" grpId="0" nodeType="after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wipe(right)">
                                      <p:cBhvr>
                                        <p:cTn id="107" dur="500"/>
                                        <p:tgtEl>
                                          <p:spTgt spid="11"/>
                                        </p:tgtEl>
                                      </p:cBhvr>
                                    </p:animEffect>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dissolve">
                                      <p:cBhvr>
                                        <p:cTn id="111" dur="500"/>
                                        <p:tgtEl>
                                          <p:spTgt spid="36"/>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56">
                                            <p:txEl>
                                              <p:pRg st="0" end="0"/>
                                            </p:txEl>
                                          </p:spTgt>
                                        </p:tgtEl>
                                        <p:attrNameLst>
                                          <p:attrName>style.visibility</p:attrName>
                                        </p:attrNameLst>
                                      </p:cBhvr>
                                      <p:to>
                                        <p:strVal val="visible"/>
                                      </p:to>
                                    </p:set>
                                    <p:animEffect transition="in" filter="fade">
                                      <p:cBhvr>
                                        <p:cTn id="115" dur="500"/>
                                        <p:tgtEl>
                                          <p:spTgt spid="56">
                                            <p:txEl>
                                              <p:pRg st="0" end="0"/>
                                            </p:txEl>
                                          </p:spTgt>
                                        </p:tgtEl>
                                      </p:cBhvr>
                                    </p:animEffect>
                                  </p:childTnLst>
                                </p:cTn>
                              </p:par>
                            </p:childTnLst>
                          </p:cTn>
                        </p:par>
                        <p:par>
                          <p:cTn id="116" fill="hold">
                            <p:stCondLst>
                              <p:cond delay="14000"/>
                            </p:stCondLst>
                            <p:childTnLst>
                              <p:par>
                                <p:cTn id="117" presetID="18" presetClass="entr" presetSubtype="6" fill="hold" grpId="0" nodeType="after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strips(downRight)">
                                      <p:cBhvr>
                                        <p:cTn id="119" dur="500"/>
                                        <p:tgtEl>
                                          <p:spTgt spid="55"/>
                                        </p:tgtEl>
                                      </p:cBhvr>
                                    </p:animEffect>
                                  </p:childTnLst>
                                </p:cTn>
                              </p:par>
                            </p:childTnLst>
                          </p:cTn>
                        </p:par>
                        <p:par>
                          <p:cTn id="120" fill="hold">
                            <p:stCondLst>
                              <p:cond delay="14500"/>
                            </p:stCondLst>
                            <p:childTnLst>
                              <p:par>
                                <p:cTn id="121" presetID="22" presetClass="entr" presetSubtype="2" fill="hold" grpId="0" nodeType="after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wipe(right)">
                                      <p:cBhvr>
                                        <p:cTn id="123" dur="500"/>
                                        <p:tgtEl>
                                          <p:spTgt spid="10"/>
                                        </p:tgtEl>
                                      </p:cBhvr>
                                    </p:animEffect>
                                  </p:childTnLst>
                                </p:cTn>
                              </p:par>
                            </p:childTnLst>
                          </p:cTn>
                        </p:par>
                        <p:par>
                          <p:cTn id="124" fill="hold">
                            <p:stCondLst>
                              <p:cond delay="15000"/>
                            </p:stCondLst>
                            <p:childTnLst>
                              <p:par>
                                <p:cTn id="125" presetID="9" presetClass="entr" presetSubtype="0" fill="hold" nodeType="after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dissolve">
                                      <p:cBhvr>
                                        <p:cTn id="127" dur="500"/>
                                        <p:tgtEl>
                                          <p:spTgt spid="39"/>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54">
                                            <p:txEl>
                                              <p:pRg st="0" end="0"/>
                                            </p:txEl>
                                          </p:spTgt>
                                        </p:tgtEl>
                                        <p:attrNameLst>
                                          <p:attrName>style.visibility</p:attrName>
                                        </p:attrNameLst>
                                      </p:cBhvr>
                                      <p:to>
                                        <p:strVal val="visible"/>
                                      </p:to>
                                    </p:set>
                                    <p:animEffect transition="in" filter="fade">
                                      <p:cBhvr>
                                        <p:cTn id="131" dur="500"/>
                                        <p:tgtEl>
                                          <p:spTgt spid="54">
                                            <p:txEl>
                                              <p:pRg st="0" end="0"/>
                                            </p:txEl>
                                          </p:spTgt>
                                        </p:tgtEl>
                                      </p:cBhvr>
                                    </p:animEffect>
                                  </p:childTnLst>
                                </p:cTn>
                              </p:par>
                            </p:childTnLst>
                          </p:cTn>
                        </p:par>
                        <p:par>
                          <p:cTn id="132" fill="hold">
                            <p:stCondLst>
                              <p:cond delay="16000"/>
                            </p:stCondLst>
                            <p:childTnLst>
                              <p:par>
                                <p:cTn id="133" presetID="18" presetClass="entr" presetSubtype="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Effect transition="in" filter="strips(downRight)">
                                      <p:cBhvr>
                                        <p:cTn id="135" dur="500"/>
                                        <p:tgtEl>
                                          <p:spTgt spid="53"/>
                                        </p:tgtEl>
                                      </p:cBhvr>
                                    </p:animEffect>
                                  </p:childTnLst>
                                </p:cTn>
                              </p:par>
                            </p:childTnLst>
                          </p:cTn>
                        </p:par>
                        <p:par>
                          <p:cTn id="136" fill="hold">
                            <p:stCondLst>
                              <p:cond delay="16500"/>
                            </p:stCondLst>
                            <p:childTnLst>
                              <p:par>
                                <p:cTn id="137" presetID="22" presetClass="entr" presetSubtype="2" fill="hold" grpId="0" nodeType="afterEffect">
                                  <p:stCondLst>
                                    <p:cond delay="0"/>
                                  </p:stCondLst>
                                  <p:childTnLst>
                                    <p:set>
                                      <p:cBhvr>
                                        <p:cTn id="138" dur="1" fill="hold">
                                          <p:stCondLst>
                                            <p:cond delay="0"/>
                                          </p:stCondLst>
                                        </p:cTn>
                                        <p:tgtEl>
                                          <p:spTgt spid="16"/>
                                        </p:tgtEl>
                                        <p:attrNameLst>
                                          <p:attrName>style.visibility</p:attrName>
                                        </p:attrNameLst>
                                      </p:cBhvr>
                                      <p:to>
                                        <p:strVal val="visible"/>
                                      </p:to>
                                    </p:set>
                                    <p:animEffect transition="in" filter="wipe(right)">
                                      <p:cBhvr>
                                        <p:cTn id="139" dur="500"/>
                                        <p:tgtEl>
                                          <p:spTgt spid="16"/>
                                        </p:tgtEl>
                                      </p:cBhvr>
                                    </p:animEffect>
                                  </p:childTnLst>
                                </p:cTn>
                              </p:par>
                            </p:childTnLst>
                          </p:cTn>
                        </p:par>
                        <p:par>
                          <p:cTn id="140" fill="hold">
                            <p:stCondLst>
                              <p:cond delay="17000"/>
                            </p:stCondLst>
                            <p:childTnLst>
                              <p:par>
                                <p:cTn id="141" presetID="22" presetClass="entr" presetSubtype="4" fill="hold" grpId="0" nodeType="afterEffect">
                                  <p:stCondLst>
                                    <p:cond delay="0"/>
                                  </p:stCondLst>
                                  <p:childTnLst>
                                    <p:set>
                                      <p:cBhvr>
                                        <p:cTn id="142" dur="1" fill="hold">
                                          <p:stCondLst>
                                            <p:cond delay="0"/>
                                          </p:stCondLst>
                                        </p:cTn>
                                        <p:tgtEl>
                                          <p:spTgt spid="17"/>
                                        </p:tgtEl>
                                        <p:attrNameLst>
                                          <p:attrName>style.visibility</p:attrName>
                                        </p:attrNameLst>
                                      </p:cBhvr>
                                      <p:to>
                                        <p:strVal val="visible"/>
                                      </p:to>
                                    </p:set>
                                    <p:animEffect transition="in" filter="wipe(down)">
                                      <p:cBhvr>
                                        <p:cTn id="143" dur="500"/>
                                        <p:tgtEl>
                                          <p:spTgt spid="17"/>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18"/>
                                        </p:tgtEl>
                                        <p:attrNameLst>
                                          <p:attrName>style.visibility</p:attrName>
                                        </p:attrNameLst>
                                      </p:cBhvr>
                                      <p:to>
                                        <p:strVal val="visible"/>
                                      </p:to>
                                    </p:set>
                                    <p:animEffect transition="in" filter="wipe(left)">
                                      <p:cBhvr>
                                        <p:cTn id="1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p:bldP spid="46" grpId="0" build="p"/>
      <p:bldP spid="47" grpId="0"/>
      <p:bldP spid="48" grpId="0" build="p"/>
      <p:bldP spid="49" grpId="0"/>
      <p:bldP spid="50" grpId="0" build="p"/>
      <p:bldP spid="51" grpId="0"/>
      <p:bldP spid="52" grpId="0" build="p"/>
      <p:bldP spid="53" grpId="0"/>
      <p:bldP spid="54" grpId="0" build="p"/>
      <p:bldP spid="55" grpId="0"/>
      <p:bldP spid="56" grpId="0" build="p"/>
      <p:bldP spid="57" grpId="0"/>
      <p:bldP spid="58" grpId="0" build="p"/>
      <p:bldP spid="59" grpId="0"/>
      <p:bldP spid="60"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PRESENTATION_TITLE" val="bt634"/>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MH" val="20161022203546"/>
  <p:tag name="MH_LIBRARY" val="GRAPHIC"/>
  <p:tag name="MH_TYPE" val="SubTitle"/>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3.xml><?xml version="1.0" encoding="utf-8"?>
<p:tagLst xmlns:a="http://schemas.openxmlformats.org/drawingml/2006/main" xmlns:r="http://schemas.openxmlformats.org/officeDocument/2006/relationships" xmlns:p="http://schemas.openxmlformats.org/presentationml/2006/main">
  <p:tag name="MH" val="20161022204343"/>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4"/>
</p:tagLst>
</file>

<file path=ppt/tags/tag15.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6.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17.xml><?xml version="1.0" encoding="utf-8"?>
<p:tagLst xmlns:a="http://schemas.openxmlformats.org/drawingml/2006/main" xmlns:r="http://schemas.openxmlformats.org/officeDocument/2006/relationships" xmlns:p="http://schemas.openxmlformats.org/presentationml/2006/main">
  <p:tag name="MH" val="20161022204343"/>
  <p:tag name="MH_LIBRARY" val="GRAPHIC"/>
</p:tagLst>
</file>

<file path=ppt/tags/tag18.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4"/>
</p:tagLst>
</file>

<file path=ppt/tags/tag19.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546"/>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21.xml><?xml version="1.0" encoding="utf-8"?>
<p:tagLst xmlns:a="http://schemas.openxmlformats.org/drawingml/2006/main" xmlns:r="http://schemas.openxmlformats.org/officeDocument/2006/relationships" xmlns:p="http://schemas.openxmlformats.org/presentationml/2006/main">
  <p:tag name="MH" val="20161022204343"/>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4"/>
</p:tagLst>
</file>

<file path=ppt/tags/tag23.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24.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25.xml><?xml version="1.0" encoding="utf-8"?>
<p:tagLst xmlns:a="http://schemas.openxmlformats.org/drawingml/2006/main" xmlns:r="http://schemas.openxmlformats.org/officeDocument/2006/relationships" xmlns:p="http://schemas.openxmlformats.org/presentationml/2006/main">
  <p:tag name="MH" val="20161022204343"/>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4"/>
</p:tagLst>
</file>

<file path=ppt/tags/tag27.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28.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3.xml><?xml version="1.0" encoding="utf-8"?>
<p:tagLst xmlns:a="http://schemas.openxmlformats.org/drawingml/2006/main" xmlns:r="http://schemas.openxmlformats.org/officeDocument/2006/relationships" xmlns:p="http://schemas.openxmlformats.org/presentationml/2006/main">
  <p:tag name="MH" val="20161022203546"/>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546"/>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1022203546"/>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1022203546"/>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1022203546"/>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1022203546"/>
  <p:tag name="MH_LIBRARY" val="GRAPHIC"/>
  <p:tag name="MH_TYPE" val="SubTitle"/>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1022203546"/>
  <p:tag name="MH_LIBRARY" val="GRAPHIC"/>
  <p:tag name="MH_TYPE" val="Other"/>
  <p:tag name="MH_ORDER" val="4"/>
</p:tagLst>
</file>

<file path=ppt/theme/theme1.xml><?xml version="1.0" encoding="utf-8"?>
<a:theme xmlns:a="http://schemas.openxmlformats.org/drawingml/2006/main" name=" www.2ppt.com">
  <a:themeElements>
    <a:clrScheme name="自定义 386">
      <a:dk1>
        <a:sysClr val="windowText" lastClr="000000"/>
      </a:dk1>
      <a:lt1>
        <a:sysClr val="window" lastClr="FFFFFF"/>
      </a:lt1>
      <a:dk2>
        <a:srgbClr val="29ABE2"/>
      </a:dk2>
      <a:lt2>
        <a:srgbClr val="E7E6E6"/>
      </a:lt2>
      <a:accent1>
        <a:srgbClr val="29ABE2"/>
      </a:accent1>
      <a:accent2>
        <a:srgbClr val="C8C8C8"/>
      </a:accent2>
      <a:accent3>
        <a:srgbClr val="29ABE2"/>
      </a:accent3>
      <a:accent4>
        <a:srgbClr val="C8C8C8"/>
      </a:accent4>
      <a:accent5>
        <a:srgbClr val="29ABE2"/>
      </a:accent5>
      <a:accent6>
        <a:srgbClr val="C8C8C8"/>
      </a:accent6>
      <a:hlink>
        <a:srgbClr val="29ABE2"/>
      </a:hlink>
      <a:folHlink>
        <a:srgbClr val="C8C8C8"/>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2213</Words>
  <Application>Microsoft Office PowerPoint</Application>
  <PresentationFormat>自定义</PresentationFormat>
  <Paragraphs>218</Paragraphs>
  <Slides>20</Slides>
  <Notes>20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Oxygen</vt:lpstr>
      <vt:lpstr>宋体</vt:lpstr>
      <vt:lpstr>微软雅黑</vt:lpstr>
      <vt:lpstr>Arial</vt:lpstr>
      <vt:lpstr>Calibri</vt:lpstr>
      <vt:lpstr>Calibri Light</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2022-03-14T03:00:41Z</dcterms:created>
  <dcterms:modified xsi:type="dcterms:W3CDTF">2023-01-10T05:01:49Z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65F5371B88484198A77ABD124635244C</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