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7" r:id="rId2"/>
    <p:sldId id="260" r:id="rId3"/>
    <p:sldId id="262" r:id="rId4"/>
    <p:sldId id="261" r:id="rId5"/>
    <p:sldId id="268" r:id="rId6"/>
    <p:sldId id="266" r:id="rId7"/>
    <p:sldId id="267" r:id="rId8"/>
    <p:sldId id="263" r:id="rId9"/>
    <p:sldId id="269" r:id="rId10"/>
    <p:sldId id="270" r:id="rId11"/>
    <p:sldId id="271" r:id="rId12"/>
    <p:sldId id="272" r:id="rId13"/>
    <p:sldId id="264" r:id="rId14"/>
    <p:sldId id="273" r:id="rId15"/>
    <p:sldId id="274" r:id="rId16"/>
    <p:sldId id="275" r:id="rId17"/>
    <p:sldId id="276" r:id="rId18"/>
    <p:sldId id="265" r:id="rId19"/>
    <p:sldId id="277" r:id="rId20"/>
    <p:sldId id="278" r:id="rId21"/>
    <p:sldId id="279" r:id="rId22"/>
    <p:sldId id="280" r:id="rId23"/>
    <p:sldId id="259" r:id="rId24"/>
    <p:sldId id="283" r:id="rId25"/>
  </p:sldIdLst>
  <p:sldSz cx="12192000" cy="6858000"/>
  <p:notesSz cx="6858000" cy="9144000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344">
          <p15:clr>
            <a:srgbClr val="A4A3A4"/>
          </p15:clr>
        </p15:guide>
        <p15:guide id="3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1952"/>
    <a:srgbClr val="FDE097"/>
    <a:srgbClr val="F8E3B0"/>
    <a:srgbClr val="EFC879"/>
    <a:srgbClr val="FDE9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5940" autoAdjust="0"/>
  </p:normalViewPr>
  <p:slideViewPr>
    <p:cSldViewPr snapToGrid="0">
      <p:cViewPr varScale="1">
        <p:scale>
          <a:sx n="58" d="100"/>
          <a:sy n="58" d="100"/>
        </p:scale>
        <p:origin x="-84" y="-1530"/>
      </p:cViewPr>
      <p:guideLst>
        <p:guide orient="horz" pos="2160"/>
        <p:guide orient="horz" pos="134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36437C-519B-4C02-B450-49FEF88BFDD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7C9BF3-4946-41E9-815B-F101AC6B63D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7C9BF3-4946-41E9-815B-F101AC6B63D2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7C9BF3-4946-41E9-815B-F101AC6B63D2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7C9BF3-4946-41E9-815B-F101AC6B63D2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7C9BF3-4946-41E9-815B-F101AC6B63D2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7C9BF3-4946-41E9-815B-F101AC6B63D2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7C9BF3-4946-41E9-815B-F101AC6B63D2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7C9BF3-4946-41E9-815B-F101AC6B63D2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7C9BF3-4946-41E9-815B-F101AC6B63D2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7C9BF3-4946-41E9-815B-F101AC6B63D2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7C9BF3-4946-41E9-815B-F101AC6B63D2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7C9BF3-4946-41E9-815B-F101AC6B63D2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7C9BF3-4946-41E9-815B-F101AC6B63D2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7C9BF3-4946-41E9-815B-F101AC6B63D2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7C9BF3-4946-41E9-815B-F101AC6B63D2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7C9BF3-4946-41E9-815B-F101AC6B63D2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7C9BF3-4946-41E9-815B-F101AC6B63D2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7C9BF3-4946-41E9-815B-F101AC6B63D2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7C9BF3-4946-41E9-815B-F101AC6B63D2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7C9BF3-4946-41E9-815B-F101AC6B63D2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7C9BF3-4946-41E9-815B-F101AC6B63D2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7C9BF3-4946-41E9-815B-F101AC6B63D2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7C9BF3-4946-41E9-815B-F101AC6B63D2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7C9BF3-4946-41E9-815B-F101AC6B63D2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7C9BF3-4946-41E9-815B-F101AC6B63D2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62754-7D9D-4698-9C6C-1A21DA7DC82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34769-C6D3-437D-A57A-0ACD1E1C0E3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62754-7D9D-4698-9C6C-1A21DA7DC82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34769-C6D3-437D-A57A-0ACD1E1C0E3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62754-7D9D-4698-9C6C-1A21DA7DC82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34769-C6D3-437D-A57A-0ACD1E1C0E3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62754-7D9D-4698-9C6C-1A21DA7DC82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34769-C6D3-437D-A57A-0ACD1E1C0E3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62754-7D9D-4698-9C6C-1A21DA7DC82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34769-C6D3-437D-A57A-0ACD1E1C0E3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62754-7D9D-4698-9C6C-1A21DA7DC82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34769-C6D3-437D-A57A-0ACD1E1C0E3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62754-7D9D-4698-9C6C-1A21DA7DC82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34769-C6D3-437D-A57A-0ACD1E1C0E3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62754-7D9D-4698-9C6C-1A21DA7DC82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34769-C6D3-437D-A57A-0ACD1E1C0E3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62754-7D9D-4698-9C6C-1A21DA7DC82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34769-C6D3-437D-A57A-0ACD1E1C0E3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8439528" y="5614696"/>
            <a:ext cx="775136" cy="229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62754-7D9D-4698-9C6C-1A21DA7DC82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34769-C6D3-437D-A57A-0ACD1E1C0E3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62754-7D9D-4698-9C6C-1A21DA7DC82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34769-C6D3-437D-A57A-0ACD1E1C0E3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62754-7D9D-4698-9C6C-1A21DA7DC82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34769-C6D3-437D-A57A-0ACD1E1C0E3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762754-7D9D-4698-9C6C-1A21DA7DC82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34769-C6D3-437D-A57A-0ACD1E1C0E3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17" name="图片 3616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81"/>
            <a:ext cx="12192000" cy="6857919"/>
          </a:xfrm>
          <a:prstGeom prst="rect">
            <a:avLst/>
          </a:prstGeom>
        </p:spPr>
      </p:pic>
      <p:sp>
        <p:nvSpPr>
          <p:cNvPr id="1030" name="文本框 1029"/>
          <p:cNvSpPr txBox="1"/>
          <p:nvPr/>
        </p:nvSpPr>
        <p:spPr>
          <a:xfrm>
            <a:off x="4002236" y="2962934"/>
            <a:ext cx="420225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800" spc="-300" dirty="0">
                <a:gradFill>
                  <a:gsLst>
                    <a:gs pos="5000">
                      <a:srgbClr val="FEF5D6"/>
                    </a:gs>
                    <a:gs pos="78000">
                      <a:srgbClr val="EFC879"/>
                    </a:gs>
                  </a:gsLst>
                  <a:lin ang="13500000" scaled="1"/>
                </a:gradFill>
                <a:latin typeface="义启粗黑体" panose="02000800000000000000" pitchFamily="2" charset="-128"/>
                <a:ea typeface="义启粗黑体" panose="02000800000000000000" pitchFamily="2" charset="-128"/>
              </a:rPr>
              <a:t>国际消费者权益日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4130298" y="5079771"/>
            <a:ext cx="3931404" cy="504000"/>
            <a:chOff x="4130298" y="5079771"/>
            <a:chExt cx="3931404" cy="504000"/>
          </a:xfrm>
        </p:grpSpPr>
        <p:sp>
          <p:nvSpPr>
            <p:cNvPr id="1031" name="圆角矩形 1030"/>
            <p:cNvSpPr/>
            <p:nvPr/>
          </p:nvSpPr>
          <p:spPr>
            <a:xfrm>
              <a:off x="4130298" y="5079771"/>
              <a:ext cx="3931404" cy="504000"/>
            </a:xfrm>
            <a:prstGeom prst="roundRect">
              <a:avLst>
                <a:gd name="adj" fmla="val 50000"/>
              </a:avLst>
            </a:prstGeom>
            <a:gradFill>
              <a:gsLst>
                <a:gs pos="5000">
                  <a:srgbClr val="FEF5D6"/>
                </a:gs>
                <a:gs pos="78000">
                  <a:srgbClr val="EFC879"/>
                </a:gs>
              </a:gsLst>
              <a:lin ang="2700000" scaled="1"/>
            </a:gra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endParaRPr lang="zh-CN" altLang="en-US" sz="8600">
                <a:solidFill>
                  <a:schemeClr val="tx1"/>
                </a:solidFill>
                <a:effectLst>
                  <a:outerShdw blurRad="50800" dist="38100" dir="8100000" algn="tr" rotWithShape="0">
                    <a:srgbClr val="760905">
                      <a:alpha val="40000"/>
                    </a:srgbClr>
                  </a:outerShdw>
                </a:effectLst>
                <a:latin typeface="汉仪秦川飞影W" panose="00020600040101010101" pitchFamily="18" charset="-122"/>
                <a:ea typeface="汉仪秦川飞影W" panose="00020600040101010101" pitchFamily="18" charset="-122"/>
              </a:endParaRPr>
            </a:p>
          </p:txBody>
        </p:sp>
        <p:sp>
          <p:nvSpPr>
            <p:cNvPr id="1032" name="文本框 1031"/>
            <p:cNvSpPr txBox="1"/>
            <p:nvPr/>
          </p:nvSpPr>
          <p:spPr>
            <a:xfrm>
              <a:off x="4284820" y="5091200"/>
              <a:ext cx="36248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spc="100" dirty="0">
                  <a:solidFill>
                    <a:srgbClr val="1E1952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活动策划</a:t>
              </a:r>
              <a:r>
                <a:rPr lang="en-US" altLang="zh-CN" sz="2400" spc="100" dirty="0">
                  <a:solidFill>
                    <a:srgbClr val="1E1952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PPT</a:t>
              </a:r>
              <a:r>
                <a:rPr lang="zh-CN" altLang="en-US" sz="2400" spc="100" dirty="0">
                  <a:solidFill>
                    <a:srgbClr val="1E1952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模板</a:t>
              </a:r>
            </a:p>
          </p:txBody>
        </p:sp>
        <p:cxnSp>
          <p:nvCxnSpPr>
            <p:cNvPr id="1034" name="直接连接符 1033"/>
            <p:cNvCxnSpPr/>
            <p:nvPr/>
          </p:nvCxnSpPr>
          <p:spPr>
            <a:xfrm>
              <a:off x="7601846" y="5331771"/>
              <a:ext cx="217685" cy="0"/>
            </a:xfrm>
            <a:prstGeom prst="line">
              <a:avLst/>
            </a:prstGeom>
            <a:ln w="19050">
              <a:solidFill>
                <a:srgbClr val="1E195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48" name="直接连接符 3647"/>
            <p:cNvCxnSpPr/>
            <p:nvPr/>
          </p:nvCxnSpPr>
          <p:spPr>
            <a:xfrm>
              <a:off x="4372469" y="5331771"/>
              <a:ext cx="217685" cy="0"/>
            </a:xfrm>
            <a:prstGeom prst="line">
              <a:avLst/>
            </a:prstGeom>
            <a:ln w="19050">
              <a:solidFill>
                <a:srgbClr val="1E195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649" name="图片 3648"/>
          <p:cNvPicPr>
            <a:picLocks noChangeAspect="1"/>
          </p:cNvPicPr>
          <p:nvPr/>
        </p:nvPicPr>
        <p:blipFill>
          <a:blip r:embed="rId4" cstate="screen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071866" flipV="1">
            <a:off x="5017170" y="4422847"/>
            <a:ext cx="2341944" cy="922396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487313" y="600112"/>
            <a:ext cx="5308813" cy="4323874"/>
            <a:chOff x="3487313" y="600112"/>
            <a:chExt cx="5308813" cy="4323874"/>
          </a:xfrm>
        </p:grpSpPr>
        <p:sp>
          <p:nvSpPr>
            <p:cNvPr id="3647" name="任意多边形 3646"/>
            <p:cNvSpPr>
              <a:spLocks noChangeAspect="1"/>
            </p:cNvSpPr>
            <p:nvPr/>
          </p:nvSpPr>
          <p:spPr bwMode="auto">
            <a:xfrm>
              <a:off x="4372469" y="600112"/>
              <a:ext cx="3447062" cy="4323874"/>
            </a:xfrm>
            <a:custGeom>
              <a:avLst/>
              <a:gdLst>
                <a:gd name="connsiteX0" fmla="*/ 264404 w 3447062"/>
                <a:gd name="connsiteY0" fmla="*/ 3051360 h 4323874"/>
                <a:gd name="connsiteX1" fmla="*/ 400749 w 3447062"/>
                <a:gd name="connsiteY1" fmla="*/ 3051360 h 4323874"/>
                <a:gd name="connsiteX2" fmla="*/ 409155 w 3447062"/>
                <a:gd name="connsiteY2" fmla="*/ 3064694 h 4323874"/>
                <a:gd name="connsiteX3" fmla="*/ 468092 w 3447062"/>
                <a:gd name="connsiteY3" fmla="*/ 3148888 h 4323874"/>
                <a:gd name="connsiteX4" fmla="*/ 531706 w 3447062"/>
                <a:gd name="connsiteY4" fmla="*/ 3229341 h 4323874"/>
                <a:gd name="connsiteX5" fmla="*/ 599997 w 3447062"/>
                <a:gd name="connsiteY5" fmla="*/ 3305117 h 4323874"/>
                <a:gd name="connsiteX6" fmla="*/ 673902 w 3447062"/>
                <a:gd name="connsiteY6" fmla="*/ 3379021 h 4323874"/>
                <a:gd name="connsiteX7" fmla="*/ 752484 w 3447062"/>
                <a:gd name="connsiteY7" fmla="*/ 3447313 h 4323874"/>
                <a:gd name="connsiteX8" fmla="*/ 833872 w 3447062"/>
                <a:gd name="connsiteY8" fmla="*/ 3511862 h 4323874"/>
                <a:gd name="connsiteX9" fmla="*/ 1722596 w 3447062"/>
                <a:gd name="connsiteY9" fmla="*/ 4177937 h 4323874"/>
                <a:gd name="connsiteX10" fmla="*/ 2612256 w 3447062"/>
                <a:gd name="connsiteY10" fmla="*/ 3529636 h 4323874"/>
                <a:gd name="connsiteX11" fmla="*/ 2695515 w 3447062"/>
                <a:gd name="connsiteY11" fmla="*/ 3463216 h 4323874"/>
                <a:gd name="connsiteX12" fmla="*/ 2774097 w 3447062"/>
                <a:gd name="connsiteY12" fmla="*/ 3393054 h 4323874"/>
                <a:gd name="connsiteX13" fmla="*/ 2848002 w 3447062"/>
                <a:gd name="connsiteY13" fmla="*/ 3320085 h 4323874"/>
                <a:gd name="connsiteX14" fmla="*/ 2917229 w 3447062"/>
                <a:gd name="connsiteY14" fmla="*/ 3241503 h 4323874"/>
                <a:gd name="connsiteX15" fmla="*/ 2980842 w 3447062"/>
                <a:gd name="connsiteY15" fmla="*/ 3161050 h 4323874"/>
                <a:gd name="connsiteX16" fmla="*/ 3039779 w 3447062"/>
                <a:gd name="connsiteY16" fmla="*/ 3075919 h 4323874"/>
                <a:gd name="connsiteX17" fmla="*/ 3054933 w 3447062"/>
                <a:gd name="connsiteY17" fmla="*/ 3051360 h 4323874"/>
                <a:gd name="connsiteX18" fmla="*/ 3191039 w 3447062"/>
                <a:gd name="connsiteY18" fmla="*/ 3051360 h 4323874"/>
                <a:gd name="connsiteX19" fmla="*/ 3135061 w 3447062"/>
                <a:gd name="connsiteY19" fmla="*/ 3142082 h 4323874"/>
                <a:gd name="connsiteX20" fmla="*/ 3071858 w 3447062"/>
                <a:gd name="connsiteY20" fmla="*/ 3233375 h 4323874"/>
                <a:gd name="connsiteX21" fmla="*/ 3003639 w 3447062"/>
                <a:gd name="connsiteY21" fmla="*/ 3319652 h 4323874"/>
                <a:gd name="connsiteX22" fmla="*/ 2929401 w 3447062"/>
                <a:gd name="connsiteY22" fmla="*/ 3403922 h 4323874"/>
                <a:gd name="connsiteX23" fmla="*/ 2850147 w 3447062"/>
                <a:gd name="connsiteY23" fmla="*/ 3482173 h 4323874"/>
                <a:gd name="connsiteX24" fmla="*/ 2765876 w 3447062"/>
                <a:gd name="connsiteY24" fmla="*/ 3557415 h 4323874"/>
                <a:gd name="connsiteX25" fmla="*/ 2676590 w 3447062"/>
                <a:gd name="connsiteY25" fmla="*/ 3628643 h 4323874"/>
                <a:gd name="connsiteX26" fmla="*/ 1722528 w 3447062"/>
                <a:gd name="connsiteY26" fmla="*/ 4323874 h 4323874"/>
                <a:gd name="connsiteX27" fmla="*/ 769470 w 3447062"/>
                <a:gd name="connsiteY27" fmla="*/ 3609582 h 4323874"/>
                <a:gd name="connsiteX28" fmla="*/ 682189 w 3447062"/>
                <a:gd name="connsiteY28" fmla="*/ 3540360 h 4323874"/>
                <a:gd name="connsiteX29" fmla="*/ 597919 w 3447062"/>
                <a:gd name="connsiteY29" fmla="*/ 3467125 h 4323874"/>
                <a:gd name="connsiteX30" fmla="*/ 518665 w 3447062"/>
                <a:gd name="connsiteY30" fmla="*/ 3387871 h 4323874"/>
                <a:gd name="connsiteX31" fmla="*/ 445430 w 3447062"/>
                <a:gd name="connsiteY31" fmla="*/ 3306610 h 4323874"/>
                <a:gd name="connsiteX32" fmla="*/ 377211 w 3447062"/>
                <a:gd name="connsiteY32" fmla="*/ 3220333 h 4323874"/>
                <a:gd name="connsiteX33" fmla="*/ 314008 w 3447062"/>
                <a:gd name="connsiteY33" fmla="*/ 3130043 h 4323874"/>
                <a:gd name="connsiteX34" fmla="*/ 1722528 w 3447062"/>
                <a:gd name="connsiteY34" fmla="*/ 0 h 4323874"/>
                <a:gd name="connsiteX35" fmla="*/ 1725538 w 3447062"/>
                <a:gd name="connsiteY35" fmla="*/ 2007 h 4323874"/>
                <a:gd name="connsiteX36" fmla="*/ 1733563 w 3447062"/>
                <a:gd name="connsiteY36" fmla="*/ 10032 h 4323874"/>
                <a:gd name="connsiteX37" fmla="*/ 1744599 w 3447062"/>
                <a:gd name="connsiteY37" fmla="*/ 22071 h 4323874"/>
                <a:gd name="connsiteX38" fmla="*/ 1760650 w 3447062"/>
                <a:gd name="connsiteY38" fmla="*/ 38123 h 4323874"/>
                <a:gd name="connsiteX39" fmla="*/ 1781718 w 3447062"/>
                <a:gd name="connsiteY39" fmla="*/ 57184 h 4323874"/>
                <a:gd name="connsiteX40" fmla="*/ 1807802 w 3447062"/>
                <a:gd name="connsiteY40" fmla="*/ 81261 h 4323874"/>
                <a:gd name="connsiteX41" fmla="*/ 1837898 w 3447062"/>
                <a:gd name="connsiteY41" fmla="*/ 107345 h 4323874"/>
                <a:gd name="connsiteX42" fmla="*/ 1874014 w 3447062"/>
                <a:gd name="connsiteY42" fmla="*/ 134431 h 4323874"/>
                <a:gd name="connsiteX43" fmla="*/ 1913140 w 3447062"/>
                <a:gd name="connsiteY43" fmla="*/ 166534 h 4323874"/>
                <a:gd name="connsiteX44" fmla="*/ 1958285 w 3447062"/>
                <a:gd name="connsiteY44" fmla="*/ 199641 h 4323874"/>
                <a:gd name="connsiteX45" fmla="*/ 2007442 w 3447062"/>
                <a:gd name="connsiteY45" fmla="*/ 231744 h 4323874"/>
                <a:gd name="connsiteX46" fmla="*/ 2061616 w 3447062"/>
                <a:gd name="connsiteY46" fmla="*/ 267860 h 4323874"/>
                <a:gd name="connsiteX47" fmla="*/ 2120806 w 3447062"/>
                <a:gd name="connsiteY47" fmla="*/ 302972 h 4323874"/>
                <a:gd name="connsiteX48" fmla="*/ 2184009 w 3447062"/>
                <a:gd name="connsiteY48" fmla="*/ 338085 h 4323874"/>
                <a:gd name="connsiteX49" fmla="*/ 2252228 w 3447062"/>
                <a:gd name="connsiteY49" fmla="*/ 374201 h 4323874"/>
                <a:gd name="connsiteX50" fmla="*/ 2325463 w 3447062"/>
                <a:gd name="connsiteY50" fmla="*/ 408310 h 4323874"/>
                <a:gd name="connsiteX51" fmla="*/ 2403714 w 3447062"/>
                <a:gd name="connsiteY51" fmla="*/ 442420 h 4323874"/>
                <a:gd name="connsiteX52" fmla="*/ 2485978 w 3447062"/>
                <a:gd name="connsiteY52" fmla="*/ 475526 h 4323874"/>
                <a:gd name="connsiteX53" fmla="*/ 2574261 w 3447062"/>
                <a:gd name="connsiteY53" fmla="*/ 505623 h 4323874"/>
                <a:gd name="connsiteX54" fmla="*/ 2666557 w 3447062"/>
                <a:gd name="connsiteY54" fmla="*/ 533713 h 4323874"/>
                <a:gd name="connsiteX55" fmla="*/ 2763870 w 3447062"/>
                <a:gd name="connsiteY55" fmla="*/ 560800 h 4323874"/>
                <a:gd name="connsiteX56" fmla="*/ 2866198 w 3447062"/>
                <a:gd name="connsiteY56" fmla="*/ 582870 h 4323874"/>
                <a:gd name="connsiteX57" fmla="*/ 2972539 w 3447062"/>
                <a:gd name="connsiteY57" fmla="*/ 601932 h 4323874"/>
                <a:gd name="connsiteX58" fmla="*/ 3083897 w 3447062"/>
                <a:gd name="connsiteY58" fmla="*/ 619989 h 4323874"/>
                <a:gd name="connsiteX59" fmla="*/ 3199267 w 3447062"/>
                <a:gd name="connsiteY59" fmla="*/ 631025 h 4323874"/>
                <a:gd name="connsiteX60" fmla="*/ 3320656 w 3447062"/>
                <a:gd name="connsiteY60" fmla="*/ 639051 h 4323874"/>
                <a:gd name="connsiteX61" fmla="*/ 3447062 w 3447062"/>
                <a:gd name="connsiteY61" fmla="*/ 640054 h 4323874"/>
                <a:gd name="connsiteX62" fmla="*/ 3447062 w 3447062"/>
                <a:gd name="connsiteY62" fmla="*/ 943432 h 4323874"/>
                <a:gd name="connsiteX63" fmla="*/ 3330719 w 3447062"/>
                <a:gd name="connsiteY63" fmla="*/ 943432 h 4323874"/>
                <a:gd name="connsiteX64" fmla="*/ 3330719 w 3447062"/>
                <a:gd name="connsiteY64" fmla="*/ 742785 h 4323874"/>
                <a:gd name="connsiteX65" fmla="*/ 3212846 w 3447062"/>
                <a:gd name="connsiteY65" fmla="*/ 741850 h 4323874"/>
                <a:gd name="connsiteX66" fmla="*/ 3099651 w 3447062"/>
                <a:gd name="connsiteY66" fmla="*/ 734366 h 4323874"/>
                <a:gd name="connsiteX67" fmla="*/ 2992068 w 3447062"/>
                <a:gd name="connsiteY67" fmla="*/ 724075 h 4323874"/>
                <a:gd name="connsiteX68" fmla="*/ 2888228 w 3447062"/>
                <a:gd name="connsiteY68" fmla="*/ 707236 h 4323874"/>
                <a:gd name="connsiteX69" fmla="*/ 2789065 w 3447062"/>
                <a:gd name="connsiteY69" fmla="*/ 689462 h 4323874"/>
                <a:gd name="connsiteX70" fmla="*/ 2693644 w 3447062"/>
                <a:gd name="connsiteY70" fmla="*/ 668881 h 4323874"/>
                <a:gd name="connsiteX71" fmla="*/ 2602901 w 3447062"/>
                <a:gd name="connsiteY71" fmla="*/ 643622 h 4323874"/>
                <a:gd name="connsiteX72" fmla="*/ 2516835 w 3447062"/>
                <a:gd name="connsiteY72" fmla="*/ 617428 h 4323874"/>
                <a:gd name="connsiteX73" fmla="*/ 2434511 w 3447062"/>
                <a:gd name="connsiteY73" fmla="*/ 589364 h 4323874"/>
                <a:gd name="connsiteX74" fmla="*/ 2357800 w 3447062"/>
                <a:gd name="connsiteY74" fmla="*/ 558492 h 4323874"/>
                <a:gd name="connsiteX75" fmla="*/ 2284831 w 3447062"/>
                <a:gd name="connsiteY75" fmla="*/ 526685 h 4323874"/>
                <a:gd name="connsiteX76" fmla="*/ 2216540 w 3447062"/>
                <a:gd name="connsiteY76" fmla="*/ 494878 h 4323874"/>
                <a:gd name="connsiteX77" fmla="*/ 2152926 w 3447062"/>
                <a:gd name="connsiteY77" fmla="*/ 461200 h 4323874"/>
                <a:gd name="connsiteX78" fmla="*/ 2093989 w 3447062"/>
                <a:gd name="connsiteY78" fmla="*/ 428458 h 4323874"/>
                <a:gd name="connsiteX79" fmla="*/ 2038795 w 3447062"/>
                <a:gd name="connsiteY79" fmla="*/ 395715 h 4323874"/>
                <a:gd name="connsiteX80" fmla="*/ 1988278 w 3447062"/>
                <a:gd name="connsiteY80" fmla="*/ 362037 h 4323874"/>
                <a:gd name="connsiteX81" fmla="*/ 1942438 w 3447062"/>
                <a:gd name="connsiteY81" fmla="*/ 332101 h 4323874"/>
                <a:gd name="connsiteX82" fmla="*/ 1900341 w 3447062"/>
                <a:gd name="connsiteY82" fmla="*/ 301230 h 4323874"/>
                <a:gd name="connsiteX83" fmla="*/ 1863857 w 3447062"/>
                <a:gd name="connsiteY83" fmla="*/ 271294 h 4323874"/>
                <a:gd name="connsiteX84" fmla="*/ 1830179 w 3447062"/>
                <a:gd name="connsiteY84" fmla="*/ 246036 h 4323874"/>
                <a:gd name="connsiteX85" fmla="*/ 1802114 w 3447062"/>
                <a:gd name="connsiteY85" fmla="*/ 221713 h 4323874"/>
                <a:gd name="connsiteX86" fmla="*/ 1777791 w 3447062"/>
                <a:gd name="connsiteY86" fmla="*/ 199261 h 4323874"/>
                <a:gd name="connsiteX87" fmla="*/ 1758145 w 3447062"/>
                <a:gd name="connsiteY87" fmla="*/ 181486 h 4323874"/>
                <a:gd name="connsiteX88" fmla="*/ 1743177 w 3447062"/>
                <a:gd name="connsiteY88" fmla="*/ 166518 h 4323874"/>
                <a:gd name="connsiteX89" fmla="*/ 1732887 w 3447062"/>
                <a:gd name="connsiteY89" fmla="*/ 155292 h 4323874"/>
                <a:gd name="connsiteX90" fmla="*/ 1725403 w 3447062"/>
                <a:gd name="connsiteY90" fmla="*/ 147808 h 4323874"/>
                <a:gd name="connsiteX91" fmla="*/ 1722596 w 3447062"/>
                <a:gd name="connsiteY91" fmla="*/ 145937 h 4323874"/>
                <a:gd name="connsiteX92" fmla="*/ 1634659 w 3447062"/>
                <a:gd name="connsiteY92" fmla="*/ 223584 h 4323874"/>
                <a:gd name="connsiteX93" fmla="*/ 1541109 w 3447062"/>
                <a:gd name="connsiteY93" fmla="*/ 297488 h 4323874"/>
                <a:gd name="connsiteX94" fmla="*/ 1445688 w 3447062"/>
                <a:gd name="connsiteY94" fmla="*/ 364844 h 4323874"/>
                <a:gd name="connsiteX95" fmla="*/ 1346526 w 3447062"/>
                <a:gd name="connsiteY95" fmla="*/ 427522 h 4323874"/>
                <a:gd name="connsiteX96" fmla="*/ 1244556 w 3447062"/>
                <a:gd name="connsiteY96" fmla="*/ 484588 h 4323874"/>
                <a:gd name="connsiteX97" fmla="*/ 1140716 w 3447062"/>
                <a:gd name="connsiteY97" fmla="*/ 536040 h 4323874"/>
                <a:gd name="connsiteX98" fmla="*/ 1033133 w 3447062"/>
                <a:gd name="connsiteY98" fmla="*/ 582815 h 4323874"/>
                <a:gd name="connsiteX99" fmla="*/ 923680 w 3447062"/>
                <a:gd name="connsiteY99" fmla="*/ 623041 h 4323874"/>
                <a:gd name="connsiteX100" fmla="*/ 813291 w 3447062"/>
                <a:gd name="connsiteY100" fmla="*/ 658591 h 4323874"/>
                <a:gd name="connsiteX101" fmla="*/ 699160 w 3447062"/>
                <a:gd name="connsiteY101" fmla="*/ 688526 h 4323874"/>
                <a:gd name="connsiteX102" fmla="*/ 585029 w 3447062"/>
                <a:gd name="connsiteY102" fmla="*/ 710978 h 4323874"/>
                <a:gd name="connsiteX103" fmla="*/ 469027 w 3447062"/>
                <a:gd name="connsiteY103" fmla="*/ 728753 h 4323874"/>
                <a:gd name="connsiteX104" fmla="*/ 353026 w 3447062"/>
                <a:gd name="connsiteY104" fmla="*/ 739979 h 4323874"/>
                <a:gd name="connsiteX105" fmla="*/ 235153 w 3447062"/>
                <a:gd name="connsiteY105" fmla="*/ 744656 h 4323874"/>
                <a:gd name="connsiteX106" fmla="*/ 116344 w 3447062"/>
                <a:gd name="connsiteY106" fmla="*/ 742785 h 4323874"/>
                <a:gd name="connsiteX107" fmla="*/ 116344 w 3447062"/>
                <a:gd name="connsiteY107" fmla="*/ 943432 h 4323874"/>
                <a:gd name="connsiteX108" fmla="*/ 0 w 3447062"/>
                <a:gd name="connsiteY108" fmla="*/ 943432 h 4323874"/>
                <a:gd name="connsiteX109" fmla="*/ 0 w 3447062"/>
                <a:gd name="connsiteY109" fmla="*/ 640054 h 4323874"/>
                <a:gd name="connsiteX110" fmla="*/ 127409 w 3447062"/>
                <a:gd name="connsiteY110" fmla="*/ 642060 h 4323874"/>
                <a:gd name="connsiteX111" fmla="*/ 253815 w 3447062"/>
                <a:gd name="connsiteY111" fmla="*/ 637044 h 4323874"/>
                <a:gd name="connsiteX112" fmla="*/ 378214 w 3447062"/>
                <a:gd name="connsiteY112" fmla="*/ 625006 h 4323874"/>
                <a:gd name="connsiteX113" fmla="*/ 502613 w 3447062"/>
                <a:gd name="connsiteY113" fmla="*/ 605944 h 4323874"/>
                <a:gd name="connsiteX114" fmla="*/ 625006 w 3447062"/>
                <a:gd name="connsiteY114" fmla="*/ 581867 h 4323874"/>
                <a:gd name="connsiteX115" fmla="*/ 747399 w 3447062"/>
                <a:gd name="connsiteY115" fmla="*/ 549764 h 4323874"/>
                <a:gd name="connsiteX116" fmla="*/ 865779 w 3447062"/>
                <a:gd name="connsiteY116" fmla="*/ 511642 h 4323874"/>
                <a:gd name="connsiteX117" fmla="*/ 983155 w 3447062"/>
                <a:gd name="connsiteY117" fmla="*/ 468503 h 4323874"/>
                <a:gd name="connsiteX118" fmla="*/ 1098525 w 3447062"/>
                <a:gd name="connsiteY118" fmla="*/ 418343 h 4323874"/>
                <a:gd name="connsiteX119" fmla="*/ 1209883 w 3447062"/>
                <a:gd name="connsiteY119" fmla="*/ 363165 h 4323874"/>
                <a:gd name="connsiteX120" fmla="*/ 1319234 w 3447062"/>
                <a:gd name="connsiteY120" fmla="*/ 301969 h 4323874"/>
                <a:gd name="connsiteX121" fmla="*/ 1425575 w 3447062"/>
                <a:gd name="connsiteY121" fmla="*/ 234753 h 4323874"/>
                <a:gd name="connsiteX122" fmla="*/ 1527903 w 3447062"/>
                <a:gd name="connsiteY122" fmla="*/ 162522 h 4323874"/>
                <a:gd name="connsiteX123" fmla="*/ 1628225 w 3447062"/>
                <a:gd name="connsiteY123" fmla="*/ 83267 h 4323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</a:cxnLst>
              <a:rect l="l" t="t" r="r" b="b"/>
              <a:pathLst>
                <a:path w="3447062" h="4323874">
                  <a:moveTo>
                    <a:pt x="264404" y="3051360"/>
                  </a:moveTo>
                  <a:lnTo>
                    <a:pt x="400749" y="3051360"/>
                  </a:lnTo>
                  <a:lnTo>
                    <a:pt x="409155" y="3064694"/>
                  </a:lnTo>
                  <a:lnTo>
                    <a:pt x="468092" y="3148888"/>
                  </a:lnTo>
                  <a:lnTo>
                    <a:pt x="531706" y="3229341"/>
                  </a:lnTo>
                  <a:lnTo>
                    <a:pt x="599997" y="3305117"/>
                  </a:lnTo>
                  <a:lnTo>
                    <a:pt x="673902" y="3379021"/>
                  </a:lnTo>
                  <a:lnTo>
                    <a:pt x="752484" y="3447313"/>
                  </a:lnTo>
                  <a:lnTo>
                    <a:pt x="833872" y="3511862"/>
                  </a:lnTo>
                  <a:lnTo>
                    <a:pt x="1722596" y="4177937"/>
                  </a:lnTo>
                  <a:lnTo>
                    <a:pt x="2612256" y="3529636"/>
                  </a:lnTo>
                  <a:lnTo>
                    <a:pt x="2695515" y="3463216"/>
                  </a:lnTo>
                  <a:lnTo>
                    <a:pt x="2774097" y="3393054"/>
                  </a:lnTo>
                  <a:lnTo>
                    <a:pt x="2848002" y="3320085"/>
                  </a:lnTo>
                  <a:lnTo>
                    <a:pt x="2917229" y="3241503"/>
                  </a:lnTo>
                  <a:lnTo>
                    <a:pt x="2980842" y="3161050"/>
                  </a:lnTo>
                  <a:lnTo>
                    <a:pt x="3039779" y="3075919"/>
                  </a:lnTo>
                  <a:lnTo>
                    <a:pt x="3054933" y="3051360"/>
                  </a:lnTo>
                  <a:lnTo>
                    <a:pt x="3191039" y="3051360"/>
                  </a:lnTo>
                  <a:lnTo>
                    <a:pt x="3135061" y="3142082"/>
                  </a:lnTo>
                  <a:lnTo>
                    <a:pt x="3071858" y="3233375"/>
                  </a:lnTo>
                  <a:lnTo>
                    <a:pt x="3003639" y="3319652"/>
                  </a:lnTo>
                  <a:lnTo>
                    <a:pt x="2929401" y="3403922"/>
                  </a:lnTo>
                  <a:lnTo>
                    <a:pt x="2850147" y="3482173"/>
                  </a:lnTo>
                  <a:lnTo>
                    <a:pt x="2765876" y="3557415"/>
                  </a:lnTo>
                  <a:lnTo>
                    <a:pt x="2676590" y="3628643"/>
                  </a:lnTo>
                  <a:lnTo>
                    <a:pt x="1722528" y="4323874"/>
                  </a:lnTo>
                  <a:lnTo>
                    <a:pt x="769470" y="3609582"/>
                  </a:lnTo>
                  <a:lnTo>
                    <a:pt x="682189" y="3540360"/>
                  </a:lnTo>
                  <a:lnTo>
                    <a:pt x="597919" y="3467125"/>
                  </a:lnTo>
                  <a:lnTo>
                    <a:pt x="518665" y="3387871"/>
                  </a:lnTo>
                  <a:lnTo>
                    <a:pt x="445430" y="3306610"/>
                  </a:lnTo>
                  <a:lnTo>
                    <a:pt x="377211" y="3220333"/>
                  </a:lnTo>
                  <a:lnTo>
                    <a:pt x="314008" y="3130043"/>
                  </a:lnTo>
                  <a:close/>
                  <a:moveTo>
                    <a:pt x="1722528" y="0"/>
                  </a:moveTo>
                  <a:lnTo>
                    <a:pt x="1725538" y="2007"/>
                  </a:lnTo>
                  <a:lnTo>
                    <a:pt x="1733563" y="10032"/>
                  </a:lnTo>
                  <a:lnTo>
                    <a:pt x="1744599" y="22071"/>
                  </a:lnTo>
                  <a:lnTo>
                    <a:pt x="1760650" y="38123"/>
                  </a:lnTo>
                  <a:lnTo>
                    <a:pt x="1781718" y="57184"/>
                  </a:lnTo>
                  <a:lnTo>
                    <a:pt x="1807802" y="81261"/>
                  </a:lnTo>
                  <a:lnTo>
                    <a:pt x="1837898" y="107345"/>
                  </a:lnTo>
                  <a:lnTo>
                    <a:pt x="1874014" y="134431"/>
                  </a:lnTo>
                  <a:lnTo>
                    <a:pt x="1913140" y="166534"/>
                  </a:lnTo>
                  <a:lnTo>
                    <a:pt x="1958285" y="199641"/>
                  </a:lnTo>
                  <a:lnTo>
                    <a:pt x="2007442" y="231744"/>
                  </a:lnTo>
                  <a:lnTo>
                    <a:pt x="2061616" y="267860"/>
                  </a:lnTo>
                  <a:lnTo>
                    <a:pt x="2120806" y="302972"/>
                  </a:lnTo>
                  <a:lnTo>
                    <a:pt x="2184009" y="338085"/>
                  </a:lnTo>
                  <a:lnTo>
                    <a:pt x="2252228" y="374201"/>
                  </a:lnTo>
                  <a:lnTo>
                    <a:pt x="2325463" y="408310"/>
                  </a:lnTo>
                  <a:lnTo>
                    <a:pt x="2403714" y="442420"/>
                  </a:lnTo>
                  <a:lnTo>
                    <a:pt x="2485978" y="475526"/>
                  </a:lnTo>
                  <a:lnTo>
                    <a:pt x="2574261" y="505623"/>
                  </a:lnTo>
                  <a:lnTo>
                    <a:pt x="2666557" y="533713"/>
                  </a:lnTo>
                  <a:lnTo>
                    <a:pt x="2763870" y="560800"/>
                  </a:lnTo>
                  <a:lnTo>
                    <a:pt x="2866198" y="582870"/>
                  </a:lnTo>
                  <a:lnTo>
                    <a:pt x="2972539" y="601932"/>
                  </a:lnTo>
                  <a:lnTo>
                    <a:pt x="3083897" y="619989"/>
                  </a:lnTo>
                  <a:lnTo>
                    <a:pt x="3199267" y="631025"/>
                  </a:lnTo>
                  <a:lnTo>
                    <a:pt x="3320656" y="639051"/>
                  </a:lnTo>
                  <a:lnTo>
                    <a:pt x="3447062" y="640054"/>
                  </a:lnTo>
                  <a:lnTo>
                    <a:pt x="3447062" y="943432"/>
                  </a:lnTo>
                  <a:lnTo>
                    <a:pt x="3330719" y="943432"/>
                  </a:lnTo>
                  <a:lnTo>
                    <a:pt x="3330719" y="742785"/>
                  </a:lnTo>
                  <a:lnTo>
                    <a:pt x="3212846" y="741850"/>
                  </a:lnTo>
                  <a:lnTo>
                    <a:pt x="3099651" y="734366"/>
                  </a:lnTo>
                  <a:lnTo>
                    <a:pt x="2992068" y="724075"/>
                  </a:lnTo>
                  <a:lnTo>
                    <a:pt x="2888228" y="707236"/>
                  </a:lnTo>
                  <a:lnTo>
                    <a:pt x="2789065" y="689462"/>
                  </a:lnTo>
                  <a:lnTo>
                    <a:pt x="2693644" y="668881"/>
                  </a:lnTo>
                  <a:lnTo>
                    <a:pt x="2602901" y="643622"/>
                  </a:lnTo>
                  <a:lnTo>
                    <a:pt x="2516835" y="617428"/>
                  </a:lnTo>
                  <a:lnTo>
                    <a:pt x="2434511" y="589364"/>
                  </a:lnTo>
                  <a:lnTo>
                    <a:pt x="2357800" y="558492"/>
                  </a:lnTo>
                  <a:lnTo>
                    <a:pt x="2284831" y="526685"/>
                  </a:lnTo>
                  <a:lnTo>
                    <a:pt x="2216540" y="494878"/>
                  </a:lnTo>
                  <a:lnTo>
                    <a:pt x="2152926" y="461200"/>
                  </a:lnTo>
                  <a:lnTo>
                    <a:pt x="2093989" y="428458"/>
                  </a:lnTo>
                  <a:lnTo>
                    <a:pt x="2038795" y="395715"/>
                  </a:lnTo>
                  <a:lnTo>
                    <a:pt x="1988278" y="362037"/>
                  </a:lnTo>
                  <a:lnTo>
                    <a:pt x="1942438" y="332101"/>
                  </a:lnTo>
                  <a:lnTo>
                    <a:pt x="1900341" y="301230"/>
                  </a:lnTo>
                  <a:lnTo>
                    <a:pt x="1863857" y="271294"/>
                  </a:lnTo>
                  <a:lnTo>
                    <a:pt x="1830179" y="246036"/>
                  </a:lnTo>
                  <a:lnTo>
                    <a:pt x="1802114" y="221713"/>
                  </a:lnTo>
                  <a:lnTo>
                    <a:pt x="1777791" y="199261"/>
                  </a:lnTo>
                  <a:lnTo>
                    <a:pt x="1758145" y="181486"/>
                  </a:lnTo>
                  <a:lnTo>
                    <a:pt x="1743177" y="166518"/>
                  </a:lnTo>
                  <a:lnTo>
                    <a:pt x="1732887" y="155292"/>
                  </a:lnTo>
                  <a:lnTo>
                    <a:pt x="1725403" y="147808"/>
                  </a:lnTo>
                  <a:lnTo>
                    <a:pt x="1722596" y="145937"/>
                  </a:lnTo>
                  <a:lnTo>
                    <a:pt x="1634659" y="223584"/>
                  </a:lnTo>
                  <a:lnTo>
                    <a:pt x="1541109" y="297488"/>
                  </a:lnTo>
                  <a:lnTo>
                    <a:pt x="1445688" y="364844"/>
                  </a:lnTo>
                  <a:lnTo>
                    <a:pt x="1346526" y="427522"/>
                  </a:lnTo>
                  <a:lnTo>
                    <a:pt x="1244556" y="484588"/>
                  </a:lnTo>
                  <a:lnTo>
                    <a:pt x="1140716" y="536040"/>
                  </a:lnTo>
                  <a:lnTo>
                    <a:pt x="1033133" y="582815"/>
                  </a:lnTo>
                  <a:lnTo>
                    <a:pt x="923680" y="623041"/>
                  </a:lnTo>
                  <a:lnTo>
                    <a:pt x="813291" y="658591"/>
                  </a:lnTo>
                  <a:lnTo>
                    <a:pt x="699160" y="688526"/>
                  </a:lnTo>
                  <a:lnTo>
                    <a:pt x="585029" y="710978"/>
                  </a:lnTo>
                  <a:lnTo>
                    <a:pt x="469027" y="728753"/>
                  </a:lnTo>
                  <a:lnTo>
                    <a:pt x="353026" y="739979"/>
                  </a:lnTo>
                  <a:lnTo>
                    <a:pt x="235153" y="744656"/>
                  </a:lnTo>
                  <a:lnTo>
                    <a:pt x="116344" y="742785"/>
                  </a:lnTo>
                  <a:lnTo>
                    <a:pt x="116344" y="943432"/>
                  </a:lnTo>
                  <a:lnTo>
                    <a:pt x="0" y="943432"/>
                  </a:lnTo>
                  <a:lnTo>
                    <a:pt x="0" y="640054"/>
                  </a:lnTo>
                  <a:lnTo>
                    <a:pt x="127409" y="642060"/>
                  </a:lnTo>
                  <a:lnTo>
                    <a:pt x="253815" y="637044"/>
                  </a:lnTo>
                  <a:lnTo>
                    <a:pt x="378214" y="625006"/>
                  </a:lnTo>
                  <a:lnTo>
                    <a:pt x="502613" y="605944"/>
                  </a:lnTo>
                  <a:lnTo>
                    <a:pt x="625006" y="581867"/>
                  </a:lnTo>
                  <a:lnTo>
                    <a:pt x="747399" y="549764"/>
                  </a:lnTo>
                  <a:lnTo>
                    <a:pt x="865779" y="511642"/>
                  </a:lnTo>
                  <a:lnTo>
                    <a:pt x="983155" y="468503"/>
                  </a:lnTo>
                  <a:lnTo>
                    <a:pt x="1098525" y="418343"/>
                  </a:lnTo>
                  <a:lnTo>
                    <a:pt x="1209883" y="363165"/>
                  </a:lnTo>
                  <a:lnTo>
                    <a:pt x="1319234" y="301969"/>
                  </a:lnTo>
                  <a:lnTo>
                    <a:pt x="1425575" y="234753"/>
                  </a:lnTo>
                  <a:lnTo>
                    <a:pt x="1527903" y="162522"/>
                  </a:lnTo>
                  <a:lnTo>
                    <a:pt x="1628225" y="83267"/>
                  </a:lnTo>
                  <a:close/>
                </a:path>
              </a:pathLst>
            </a:custGeom>
            <a:gradFill flip="none" rotWithShape="1">
              <a:gsLst>
                <a:gs pos="5000">
                  <a:srgbClr val="FEF5D6"/>
                </a:gs>
                <a:gs pos="78000">
                  <a:srgbClr val="EFC879"/>
                </a:gs>
              </a:gsLst>
              <a:lin ang="13500000" scaled="1"/>
              <a:tileRect/>
            </a:gra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endParaRPr lang="zh-CN" altLang="en-US" sz="8600">
                <a:effectLst>
                  <a:outerShdw blurRad="50800" dist="38100" dir="8100000" algn="tr" rotWithShape="0">
                    <a:srgbClr val="760905">
                      <a:alpha val="40000"/>
                    </a:srgbClr>
                  </a:outerShdw>
                </a:effectLst>
                <a:latin typeface="汉仪秦川飞影W" panose="00020600040101010101" pitchFamily="18" charset="-122"/>
                <a:ea typeface="汉仪秦川飞影W" panose="00020600040101010101" pitchFamily="18" charset="-122"/>
              </a:endParaRPr>
            </a:p>
          </p:txBody>
        </p:sp>
        <p:grpSp>
          <p:nvGrpSpPr>
            <p:cNvPr id="19" name="组合 18"/>
            <p:cNvGrpSpPr>
              <a:grpSpLocks noChangeAspect="1"/>
            </p:cNvGrpSpPr>
            <p:nvPr/>
          </p:nvGrpSpPr>
          <p:grpSpPr>
            <a:xfrm>
              <a:off x="3487313" y="1711184"/>
              <a:ext cx="5308813" cy="1296000"/>
              <a:chOff x="-1137400" y="2117982"/>
              <a:chExt cx="5528346" cy="1349593"/>
            </a:xfrm>
          </p:grpSpPr>
          <p:sp>
            <p:nvSpPr>
              <p:cNvPr id="3642" name="文本框 3641"/>
              <p:cNvSpPr txBox="1"/>
              <p:nvPr/>
            </p:nvSpPr>
            <p:spPr>
              <a:xfrm>
                <a:off x="-1098097" y="2133600"/>
                <a:ext cx="1363228" cy="1333975"/>
              </a:xfrm>
              <a:custGeom>
                <a:avLst/>
                <a:gdLst>
                  <a:gd name="connsiteX0" fmla="*/ 1140899 w 1363228"/>
                  <a:gd name="connsiteY0" fmla="*/ 0 h 1333975"/>
                  <a:gd name="connsiteX1" fmla="*/ 1269616 w 1363228"/>
                  <a:gd name="connsiteY1" fmla="*/ 210627 h 1333975"/>
                  <a:gd name="connsiteX2" fmla="*/ 1176003 w 1363228"/>
                  <a:gd name="connsiteY2" fmla="*/ 257434 h 1333975"/>
                  <a:gd name="connsiteX3" fmla="*/ 1293019 w 1363228"/>
                  <a:gd name="connsiteY3" fmla="*/ 257434 h 1333975"/>
                  <a:gd name="connsiteX4" fmla="*/ 1293019 w 1363228"/>
                  <a:gd name="connsiteY4" fmla="*/ 427105 h 1333975"/>
                  <a:gd name="connsiteX5" fmla="*/ 1006332 w 1363228"/>
                  <a:gd name="connsiteY5" fmla="*/ 427105 h 1333975"/>
                  <a:gd name="connsiteX6" fmla="*/ 1018034 w 1363228"/>
                  <a:gd name="connsiteY6" fmla="*/ 725494 h 1333975"/>
                  <a:gd name="connsiteX7" fmla="*/ 1076541 w 1363228"/>
                  <a:gd name="connsiteY7" fmla="*/ 590927 h 1333975"/>
                  <a:gd name="connsiteX8" fmla="*/ 1123346 w 1363228"/>
                  <a:gd name="connsiteY8" fmla="*/ 450509 h 1333975"/>
                  <a:gd name="connsiteX9" fmla="*/ 1275467 w 1363228"/>
                  <a:gd name="connsiteY9" fmla="*/ 485614 h 1333975"/>
                  <a:gd name="connsiteX10" fmla="*/ 1252064 w 1363228"/>
                  <a:gd name="connsiteY10" fmla="*/ 573375 h 1333975"/>
                  <a:gd name="connsiteX11" fmla="*/ 1170153 w 1363228"/>
                  <a:gd name="connsiteY11" fmla="*/ 772301 h 1333975"/>
                  <a:gd name="connsiteX12" fmla="*/ 1082392 w 1363228"/>
                  <a:gd name="connsiteY12" fmla="*/ 947824 h 1333975"/>
                  <a:gd name="connsiteX13" fmla="*/ 1140899 w 1363228"/>
                  <a:gd name="connsiteY13" fmla="*/ 1064840 h 1333975"/>
                  <a:gd name="connsiteX14" fmla="*/ 1184781 w 1363228"/>
                  <a:gd name="connsiteY14" fmla="*/ 1076542 h 1333975"/>
                  <a:gd name="connsiteX15" fmla="*/ 1240362 w 1363228"/>
                  <a:gd name="connsiteY15" fmla="*/ 1000481 h 1333975"/>
                  <a:gd name="connsiteX16" fmla="*/ 1363228 w 1363228"/>
                  <a:gd name="connsiteY16" fmla="*/ 1088242 h 1333975"/>
                  <a:gd name="connsiteX17" fmla="*/ 1272541 w 1363228"/>
                  <a:gd name="connsiteY17" fmla="*/ 1228661 h 1333975"/>
                  <a:gd name="connsiteX18" fmla="*/ 1135048 w 1363228"/>
                  <a:gd name="connsiteY18" fmla="*/ 1269617 h 1333975"/>
                  <a:gd name="connsiteX19" fmla="*/ 971227 w 1363228"/>
                  <a:gd name="connsiteY19" fmla="*/ 1111645 h 1333975"/>
                  <a:gd name="connsiteX20" fmla="*/ 737197 w 1363228"/>
                  <a:gd name="connsiteY20" fmla="*/ 1333975 h 1333975"/>
                  <a:gd name="connsiteX21" fmla="*/ 631883 w 1363228"/>
                  <a:gd name="connsiteY21" fmla="*/ 1199408 h 1333975"/>
                  <a:gd name="connsiteX22" fmla="*/ 889316 w 1363228"/>
                  <a:gd name="connsiteY22" fmla="*/ 924421 h 1333975"/>
                  <a:gd name="connsiteX23" fmla="*/ 848361 w 1363228"/>
                  <a:gd name="connsiteY23" fmla="*/ 427105 h 1333975"/>
                  <a:gd name="connsiteX24" fmla="*/ 620181 w 1363228"/>
                  <a:gd name="connsiteY24" fmla="*/ 427105 h 1333975"/>
                  <a:gd name="connsiteX25" fmla="*/ 620181 w 1363228"/>
                  <a:gd name="connsiteY25" fmla="*/ 491464 h 1333975"/>
                  <a:gd name="connsiteX26" fmla="*/ 842511 w 1363228"/>
                  <a:gd name="connsiteY26" fmla="*/ 491464 h 1333975"/>
                  <a:gd name="connsiteX27" fmla="*/ 819107 w 1363228"/>
                  <a:gd name="connsiteY27" fmla="*/ 930272 h 1333975"/>
                  <a:gd name="connsiteX28" fmla="*/ 789854 w 1363228"/>
                  <a:gd name="connsiteY28" fmla="*/ 1026809 h 1333975"/>
                  <a:gd name="connsiteX29" fmla="*/ 725495 w 1363228"/>
                  <a:gd name="connsiteY29" fmla="*/ 1085318 h 1333975"/>
                  <a:gd name="connsiteX30" fmla="*/ 631883 w 1363228"/>
                  <a:gd name="connsiteY30" fmla="*/ 1105795 h 1333975"/>
                  <a:gd name="connsiteX31" fmla="*/ 614331 w 1363228"/>
                  <a:gd name="connsiteY31" fmla="*/ 965376 h 1333975"/>
                  <a:gd name="connsiteX32" fmla="*/ 643584 w 1363228"/>
                  <a:gd name="connsiteY32" fmla="*/ 953674 h 1333975"/>
                  <a:gd name="connsiteX33" fmla="*/ 655286 w 1363228"/>
                  <a:gd name="connsiteY33" fmla="*/ 930272 h 1333975"/>
                  <a:gd name="connsiteX34" fmla="*/ 666988 w 1363228"/>
                  <a:gd name="connsiteY34" fmla="*/ 860062 h 1333975"/>
                  <a:gd name="connsiteX35" fmla="*/ 672838 w 1363228"/>
                  <a:gd name="connsiteY35" fmla="*/ 672838 h 1333975"/>
                  <a:gd name="connsiteX36" fmla="*/ 626032 w 1363228"/>
                  <a:gd name="connsiteY36" fmla="*/ 672838 h 1333975"/>
                  <a:gd name="connsiteX37" fmla="*/ 602629 w 1363228"/>
                  <a:gd name="connsiteY37" fmla="*/ 1035585 h 1333975"/>
                  <a:gd name="connsiteX38" fmla="*/ 514868 w 1363228"/>
                  <a:gd name="connsiteY38" fmla="*/ 1287168 h 1333975"/>
                  <a:gd name="connsiteX39" fmla="*/ 368599 w 1363228"/>
                  <a:gd name="connsiteY39" fmla="*/ 1211108 h 1333975"/>
                  <a:gd name="connsiteX40" fmla="*/ 421256 w 1363228"/>
                  <a:gd name="connsiteY40" fmla="*/ 1058988 h 1333975"/>
                  <a:gd name="connsiteX41" fmla="*/ 181374 w 1363228"/>
                  <a:gd name="connsiteY41" fmla="*/ 1216959 h 1333975"/>
                  <a:gd name="connsiteX42" fmla="*/ 93612 w 1363228"/>
                  <a:gd name="connsiteY42" fmla="*/ 1064840 h 1333975"/>
                  <a:gd name="connsiteX43" fmla="*/ 152121 w 1363228"/>
                  <a:gd name="connsiteY43" fmla="*/ 1023884 h 1333975"/>
                  <a:gd name="connsiteX44" fmla="*/ 152121 w 1363228"/>
                  <a:gd name="connsiteY44" fmla="*/ 596778 h 1333975"/>
                  <a:gd name="connsiteX45" fmla="*/ 0 w 1363228"/>
                  <a:gd name="connsiteY45" fmla="*/ 596778 h 1333975"/>
                  <a:gd name="connsiteX46" fmla="*/ 0 w 1363228"/>
                  <a:gd name="connsiteY46" fmla="*/ 415404 h 1333975"/>
                  <a:gd name="connsiteX47" fmla="*/ 339344 w 1363228"/>
                  <a:gd name="connsiteY47" fmla="*/ 415404 h 1333975"/>
                  <a:gd name="connsiteX48" fmla="*/ 339344 w 1363228"/>
                  <a:gd name="connsiteY48" fmla="*/ 924421 h 1333975"/>
                  <a:gd name="connsiteX49" fmla="*/ 392001 w 1363228"/>
                  <a:gd name="connsiteY49" fmla="*/ 889317 h 1333975"/>
                  <a:gd name="connsiteX50" fmla="*/ 444658 w 1363228"/>
                  <a:gd name="connsiteY50" fmla="*/ 971227 h 1333975"/>
                  <a:gd name="connsiteX51" fmla="*/ 462211 w 1363228"/>
                  <a:gd name="connsiteY51" fmla="*/ 743047 h 1333975"/>
                  <a:gd name="connsiteX52" fmla="*/ 444658 w 1363228"/>
                  <a:gd name="connsiteY52" fmla="*/ 257434 h 1333975"/>
                  <a:gd name="connsiteX53" fmla="*/ 842511 w 1363228"/>
                  <a:gd name="connsiteY53" fmla="*/ 257434 h 1333975"/>
                  <a:gd name="connsiteX54" fmla="*/ 836659 w 1363228"/>
                  <a:gd name="connsiteY54" fmla="*/ 40955 h 1333975"/>
                  <a:gd name="connsiteX55" fmla="*/ 1000481 w 1363228"/>
                  <a:gd name="connsiteY55" fmla="*/ 40955 h 1333975"/>
                  <a:gd name="connsiteX56" fmla="*/ 1000481 w 1363228"/>
                  <a:gd name="connsiteY56" fmla="*/ 257434 h 1333975"/>
                  <a:gd name="connsiteX57" fmla="*/ 1117496 w 1363228"/>
                  <a:gd name="connsiteY57" fmla="*/ 257434 h 1333975"/>
                  <a:gd name="connsiteX58" fmla="*/ 1006332 w 1363228"/>
                  <a:gd name="connsiteY58" fmla="*/ 76059 h 1333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1363228" h="1333975">
                    <a:moveTo>
                      <a:pt x="1140899" y="0"/>
                    </a:moveTo>
                    <a:lnTo>
                      <a:pt x="1269616" y="210627"/>
                    </a:lnTo>
                    <a:lnTo>
                      <a:pt x="1176003" y="257434"/>
                    </a:lnTo>
                    <a:lnTo>
                      <a:pt x="1293019" y="257434"/>
                    </a:lnTo>
                    <a:lnTo>
                      <a:pt x="1293019" y="427105"/>
                    </a:lnTo>
                    <a:lnTo>
                      <a:pt x="1006332" y="427105"/>
                    </a:lnTo>
                    <a:cubicBezTo>
                      <a:pt x="1006332" y="563623"/>
                      <a:pt x="1010232" y="663087"/>
                      <a:pt x="1018034" y="725494"/>
                    </a:cubicBezTo>
                    <a:cubicBezTo>
                      <a:pt x="1041436" y="674789"/>
                      <a:pt x="1060939" y="629932"/>
                      <a:pt x="1076541" y="590927"/>
                    </a:cubicBezTo>
                    <a:cubicBezTo>
                      <a:pt x="1092143" y="551923"/>
                      <a:pt x="1107745" y="505116"/>
                      <a:pt x="1123346" y="450509"/>
                    </a:cubicBezTo>
                    <a:lnTo>
                      <a:pt x="1275467" y="485614"/>
                    </a:lnTo>
                    <a:lnTo>
                      <a:pt x="1252064" y="573375"/>
                    </a:lnTo>
                    <a:cubicBezTo>
                      <a:pt x="1228660" y="635783"/>
                      <a:pt x="1201357" y="702092"/>
                      <a:pt x="1170153" y="772301"/>
                    </a:cubicBezTo>
                    <a:cubicBezTo>
                      <a:pt x="1138949" y="842510"/>
                      <a:pt x="1109695" y="901018"/>
                      <a:pt x="1082392" y="947824"/>
                    </a:cubicBezTo>
                    <a:cubicBezTo>
                      <a:pt x="1101894" y="994630"/>
                      <a:pt x="1121396" y="1033635"/>
                      <a:pt x="1140899" y="1064840"/>
                    </a:cubicBezTo>
                    <a:cubicBezTo>
                      <a:pt x="1160401" y="1080442"/>
                      <a:pt x="1175029" y="1084342"/>
                      <a:pt x="1184781" y="1076542"/>
                    </a:cubicBezTo>
                    <a:cubicBezTo>
                      <a:pt x="1194531" y="1068740"/>
                      <a:pt x="1213059" y="1043387"/>
                      <a:pt x="1240362" y="1000481"/>
                    </a:cubicBezTo>
                    <a:lnTo>
                      <a:pt x="1363228" y="1088242"/>
                    </a:lnTo>
                    <a:cubicBezTo>
                      <a:pt x="1335925" y="1154551"/>
                      <a:pt x="1305696" y="1201358"/>
                      <a:pt x="1272541" y="1228661"/>
                    </a:cubicBezTo>
                    <a:cubicBezTo>
                      <a:pt x="1239388" y="1255965"/>
                      <a:pt x="1193557" y="1269617"/>
                      <a:pt x="1135048" y="1269617"/>
                    </a:cubicBezTo>
                    <a:cubicBezTo>
                      <a:pt x="1060939" y="1250113"/>
                      <a:pt x="1006332" y="1197456"/>
                      <a:pt x="971227" y="1111645"/>
                    </a:cubicBezTo>
                    <a:cubicBezTo>
                      <a:pt x="951725" y="1142849"/>
                      <a:pt x="873714" y="1216959"/>
                      <a:pt x="737197" y="1333975"/>
                    </a:cubicBezTo>
                    <a:lnTo>
                      <a:pt x="631883" y="1199408"/>
                    </a:lnTo>
                    <a:cubicBezTo>
                      <a:pt x="756699" y="1105795"/>
                      <a:pt x="842511" y="1014133"/>
                      <a:pt x="889316" y="924421"/>
                    </a:cubicBezTo>
                    <a:cubicBezTo>
                      <a:pt x="862013" y="791803"/>
                      <a:pt x="848361" y="626032"/>
                      <a:pt x="848361" y="427105"/>
                    </a:cubicBezTo>
                    <a:lnTo>
                      <a:pt x="620181" y="427105"/>
                    </a:lnTo>
                    <a:lnTo>
                      <a:pt x="620181" y="491464"/>
                    </a:lnTo>
                    <a:lnTo>
                      <a:pt x="842511" y="491464"/>
                    </a:lnTo>
                    <a:lnTo>
                      <a:pt x="819107" y="930272"/>
                    </a:lnTo>
                    <a:cubicBezTo>
                      <a:pt x="815207" y="969277"/>
                      <a:pt x="805456" y="1001456"/>
                      <a:pt x="789854" y="1026809"/>
                    </a:cubicBezTo>
                    <a:cubicBezTo>
                      <a:pt x="774252" y="1052163"/>
                      <a:pt x="752799" y="1071666"/>
                      <a:pt x="725495" y="1085318"/>
                    </a:cubicBezTo>
                    <a:cubicBezTo>
                      <a:pt x="698191" y="1098969"/>
                      <a:pt x="666988" y="1105795"/>
                      <a:pt x="631883" y="1105795"/>
                    </a:cubicBezTo>
                    <a:lnTo>
                      <a:pt x="614331" y="965376"/>
                    </a:lnTo>
                    <a:cubicBezTo>
                      <a:pt x="626032" y="961476"/>
                      <a:pt x="635783" y="957576"/>
                      <a:pt x="643584" y="953674"/>
                    </a:cubicBezTo>
                    <a:cubicBezTo>
                      <a:pt x="647485" y="949774"/>
                      <a:pt x="651386" y="941974"/>
                      <a:pt x="655286" y="930272"/>
                    </a:cubicBezTo>
                    <a:cubicBezTo>
                      <a:pt x="659186" y="918570"/>
                      <a:pt x="663086" y="895167"/>
                      <a:pt x="666988" y="860062"/>
                    </a:cubicBezTo>
                    <a:lnTo>
                      <a:pt x="672838" y="672838"/>
                    </a:lnTo>
                    <a:lnTo>
                      <a:pt x="626032" y="672838"/>
                    </a:lnTo>
                    <a:cubicBezTo>
                      <a:pt x="626032" y="836660"/>
                      <a:pt x="618231" y="957576"/>
                      <a:pt x="602629" y="1035585"/>
                    </a:cubicBezTo>
                    <a:cubicBezTo>
                      <a:pt x="587027" y="1113596"/>
                      <a:pt x="557774" y="1197456"/>
                      <a:pt x="514868" y="1287168"/>
                    </a:cubicBezTo>
                    <a:lnTo>
                      <a:pt x="368599" y="1211108"/>
                    </a:lnTo>
                    <a:cubicBezTo>
                      <a:pt x="392001" y="1156501"/>
                      <a:pt x="409554" y="1105795"/>
                      <a:pt x="421256" y="1058988"/>
                    </a:cubicBezTo>
                    <a:lnTo>
                      <a:pt x="181374" y="1216959"/>
                    </a:lnTo>
                    <a:lnTo>
                      <a:pt x="93612" y="1064840"/>
                    </a:lnTo>
                    <a:lnTo>
                      <a:pt x="152121" y="1023884"/>
                    </a:lnTo>
                    <a:lnTo>
                      <a:pt x="152121" y="596778"/>
                    </a:lnTo>
                    <a:lnTo>
                      <a:pt x="0" y="596778"/>
                    </a:lnTo>
                    <a:lnTo>
                      <a:pt x="0" y="415404"/>
                    </a:lnTo>
                    <a:lnTo>
                      <a:pt x="339344" y="415404"/>
                    </a:lnTo>
                    <a:lnTo>
                      <a:pt x="339344" y="924421"/>
                    </a:lnTo>
                    <a:lnTo>
                      <a:pt x="392001" y="889317"/>
                    </a:lnTo>
                    <a:lnTo>
                      <a:pt x="444658" y="971227"/>
                    </a:lnTo>
                    <a:cubicBezTo>
                      <a:pt x="456360" y="912719"/>
                      <a:pt x="462211" y="836660"/>
                      <a:pt x="462211" y="743047"/>
                    </a:cubicBezTo>
                    <a:cubicBezTo>
                      <a:pt x="462211" y="637733"/>
                      <a:pt x="456360" y="475862"/>
                      <a:pt x="444658" y="257434"/>
                    </a:cubicBezTo>
                    <a:lnTo>
                      <a:pt x="842511" y="257434"/>
                    </a:lnTo>
                    <a:cubicBezTo>
                      <a:pt x="842511" y="241832"/>
                      <a:pt x="840561" y="169672"/>
                      <a:pt x="836659" y="40955"/>
                    </a:cubicBezTo>
                    <a:lnTo>
                      <a:pt x="1000481" y="40955"/>
                    </a:lnTo>
                    <a:lnTo>
                      <a:pt x="1000481" y="257434"/>
                    </a:lnTo>
                    <a:lnTo>
                      <a:pt x="1117496" y="257434"/>
                    </a:lnTo>
                    <a:lnTo>
                      <a:pt x="1006332" y="76059"/>
                    </a:lnTo>
                    <a:close/>
                  </a:path>
                </a:pathLst>
              </a:custGeom>
              <a:gradFill flip="none" rotWithShape="1">
                <a:gsLst>
                  <a:gs pos="5000">
                    <a:srgbClr val="FEF5D6"/>
                  </a:gs>
                  <a:gs pos="68000">
                    <a:srgbClr val="EFC879"/>
                  </a:gs>
                </a:gsLst>
                <a:lin ang="13500000" scaled="1"/>
                <a:tileRect/>
              </a:gra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noAutofit/>
              </a:bodyPr>
              <a:lstStyle>
                <a:defPPr>
                  <a:defRPr lang="zh-CN"/>
                </a:defPPr>
                <a:lvl1pPr algn="ctr">
                  <a:defRPr sz="3600">
                    <a:gradFill>
                      <a:gsLst>
                        <a:gs pos="5000">
                          <a:srgbClr val="FEF5D6"/>
                        </a:gs>
                        <a:gs pos="68000">
                          <a:srgbClr val="EFC879"/>
                        </a:gs>
                      </a:gsLst>
                      <a:lin ang="2700000" scaled="1"/>
                    </a:gradFill>
                    <a:latin typeface="义启粗黑体" panose="02000800000000000000" pitchFamily="2" charset="-128"/>
                    <a:ea typeface="义启粗黑体" panose="02000800000000000000" pitchFamily="2" charset="-128"/>
                  </a:defRPr>
                </a:lvl1pPr>
              </a:lstStyle>
              <a:p>
                <a:endParaRPr lang="zh-CN" altLang="en-US" sz="11000" dirty="0">
                  <a:gradFill flip="none" rotWithShape="1">
                    <a:gsLst>
                      <a:gs pos="5000">
                        <a:srgbClr val="FEF5D6"/>
                      </a:gs>
                      <a:gs pos="68000">
                        <a:srgbClr val="EFC879"/>
                      </a:gs>
                    </a:gsLst>
                    <a:lin ang="13500000" scaled="1"/>
                    <a:tileRect/>
                  </a:gradFill>
                </a:endParaRPr>
              </a:p>
            </p:txBody>
          </p:sp>
          <p:sp>
            <p:nvSpPr>
              <p:cNvPr id="3640" name="文本框 3639"/>
              <p:cNvSpPr txBox="1"/>
              <p:nvPr/>
            </p:nvSpPr>
            <p:spPr>
              <a:xfrm>
                <a:off x="299930" y="2117982"/>
                <a:ext cx="1380780" cy="1310573"/>
              </a:xfrm>
              <a:custGeom>
                <a:avLst/>
                <a:gdLst/>
                <a:ahLst/>
                <a:cxnLst/>
                <a:rect l="l" t="t" r="r" b="b"/>
                <a:pathLst>
                  <a:path w="1290786" h="1225154">
                    <a:moveTo>
                      <a:pt x="667271" y="935274"/>
                    </a:moveTo>
                    <a:lnTo>
                      <a:pt x="667271" y="1011846"/>
                    </a:lnTo>
                    <a:lnTo>
                      <a:pt x="1011845" y="1011846"/>
                    </a:lnTo>
                    <a:lnTo>
                      <a:pt x="1011845" y="935274"/>
                    </a:lnTo>
                    <a:close/>
                    <a:moveTo>
                      <a:pt x="486780" y="804007"/>
                    </a:moveTo>
                    <a:lnTo>
                      <a:pt x="1197806" y="804007"/>
                    </a:lnTo>
                    <a:lnTo>
                      <a:pt x="1197806" y="1203276"/>
                    </a:lnTo>
                    <a:lnTo>
                      <a:pt x="1011845" y="1203276"/>
                    </a:lnTo>
                    <a:lnTo>
                      <a:pt x="1011845" y="1159520"/>
                    </a:lnTo>
                    <a:lnTo>
                      <a:pt x="667271" y="1159520"/>
                    </a:lnTo>
                    <a:lnTo>
                      <a:pt x="667271" y="1214215"/>
                    </a:lnTo>
                    <a:lnTo>
                      <a:pt x="486780" y="1214215"/>
                    </a:lnTo>
                    <a:close/>
                    <a:moveTo>
                      <a:pt x="508657" y="623516"/>
                    </a:moveTo>
                    <a:lnTo>
                      <a:pt x="1181398" y="623516"/>
                    </a:lnTo>
                    <a:lnTo>
                      <a:pt x="1181398" y="760252"/>
                    </a:lnTo>
                    <a:lnTo>
                      <a:pt x="508657" y="760252"/>
                    </a:lnTo>
                    <a:close/>
                    <a:moveTo>
                      <a:pt x="508657" y="459433"/>
                    </a:moveTo>
                    <a:lnTo>
                      <a:pt x="1181398" y="459433"/>
                    </a:lnTo>
                    <a:lnTo>
                      <a:pt x="1181398" y="590699"/>
                    </a:lnTo>
                    <a:lnTo>
                      <a:pt x="508657" y="590699"/>
                    </a:lnTo>
                    <a:close/>
                    <a:moveTo>
                      <a:pt x="366452" y="49225"/>
                    </a:moveTo>
                    <a:lnTo>
                      <a:pt x="519596" y="125797"/>
                    </a:lnTo>
                    <a:cubicBezTo>
                      <a:pt x="475841" y="213308"/>
                      <a:pt x="430262" y="304465"/>
                      <a:pt x="382860" y="399269"/>
                    </a:cubicBezTo>
                    <a:lnTo>
                      <a:pt x="382860" y="1225154"/>
                    </a:lnTo>
                    <a:lnTo>
                      <a:pt x="202369" y="1225154"/>
                    </a:lnTo>
                    <a:lnTo>
                      <a:pt x="202369" y="645394"/>
                    </a:lnTo>
                    <a:lnTo>
                      <a:pt x="125797" y="721966"/>
                    </a:lnTo>
                    <a:lnTo>
                      <a:pt x="0" y="623516"/>
                    </a:lnTo>
                    <a:cubicBezTo>
                      <a:pt x="69279" y="557883"/>
                      <a:pt x="140382" y="466725"/>
                      <a:pt x="213308" y="350044"/>
                    </a:cubicBezTo>
                    <a:cubicBezTo>
                      <a:pt x="260710" y="273472"/>
                      <a:pt x="311758" y="173199"/>
                      <a:pt x="366452" y="49225"/>
                    </a:cubicBezTo>
                    <a:close/>
                    <a:moveTo>
                      <a:pt x="721965" y="0"/>
                    </a:moveTo>
                    <a:lnTo>
                      <a:pt x="1000906" y="218778"/>
                    </a:lnTo>
                    <a:lnTo>
                      <a:pt x="951681" y="268003"/>
                    </a:lnTo>
                    <a:lnTo>
                      <a:pt x="1290786" y="268003"/>
                    </a:lnTo>
                    <a:lnTo>
                      <a:pt x="1290786" y="415677"/>
                    </a:lnTo>
                    <a:lnTo>
                      <a:pt x="453963" y="415677"/>
                    </a:lnTo>
                    <a:lnTo>
                      <a:pt x="453963" y="268003"/>
                    </a:lnTo>
                    <a:lnTo>
                      <a:pt x="771190" y="268003"/>
                    </a:lnTo>
                    <a:lnTo>
                      <a:pt x="607107" y="136736"/>
                    </a:lnTo>
                    <a:close/>
                  </a:path>
                </a:pathLst>
              </a:custGeom>
              <a:gradFill flip="none" rotWithShape="1">
                <a:gsLst>
                  <a:gs pos="5000">
                    <a:srgbClr val="FEF5D6"/>
                  </a:gs>
                  <a:gs pos="68000">
                    <a:srgbClr val="EFC879"/>
                  </a:gs>
                </a:gsLst>
                <a:lin ang="13500000" scaled="1"/>
                <a:tileRect/>
              </a:gra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noAutofit/>
              </a:bodyPr>
              <a:lstStyle>
                <a:defPPr>
                  <a:defRPr lang="zh-CN"/>
                </a:defPPr>
                <a:lvl1pPr algn="ctr">
                  <a:defRPr sz="3600">
                    <a:gradFill>
                      <a:gsLst>
                        <a:gs pos="5000">
                          <a:srgbClr val="FEF5D6"/>
                        </a:gs>
                        <a:gs pos="68000">
                          <a:srgbClr val="EFC879"/>
                        </a:gs>
                      </a:gsLst>
                      <a:lin ang="2700000" scaled="1"/>
                    </a:gradFill>
                    <a:latin typeface="义启粗黑体" panose="02000800000000000000" pitchFamily="2" charset="-128"/>
                    <a:ea typeface="义启粗黑体" panose="02000800000000000000" pitchFamily="2" charset="-128"/>
                  </a:defRPr>
                </a:lvl1pPr>
              </a:lstStyle>
              <a:p>
                <a:endParaRPr lang="zh-CN" altLang="en-US" sz="11000" dirty="0">
                  <a:gradFill flip="none" rotWithShape="1">
                    <a:gsLst>
                      <a:gs pos="5000">
                        <a:srgbClr val="FEF5D6"/>
                      </a:gs>
                      <a:gs pos="68000">
                        <a:srgbClr val="EFC879"/>
                      </a:gs>
                    </a:gsLst>
                    <a:lin ang="13500000" scaled="1"/>
                    <a:tileRect/>
                  </a:gradFill>
                </a:endParaRPr>
              </a:p>
            </p:txBody>
          </p:sp>
          <p:sp>
            <p:nvSpPr>
              <p:cNvPr id="3637" name="文本框 3636"/>
              <p:cNvSpPr txBox="1"/>
              <p:nvPr/>
            </p:nvSpPr>
            <p:spPr>
              <a:xfrm>
                <a:off x="1767899" y="2226792"/>
                <a:ext cx="923816" cy="1146288"/>
              </a:xfrm>
              <a:custGeom>
                <a:avLst/>
                <a:gdLst/>
                <a:ahLst/>
                <a:cxnLst/>
                <a:rect l="l" t="t" r="r" b="b"/>
                <a:pathLst>
                  <a:path w="1029128" h="1276960">
                    <a:moveTo>
                      <a:pt x="0" y="0"/>
                    </a:moveTo>
                    <a:lnTo>
                      <a:pt x="1029128" y="0"/>
                    </a:lnTo>
                    <a:lnTo>
                      <a:pt x="1029128" y="358445"/>
                    </a:lnTo>
                    <a:cubicBezTo>
                      <a:pt x="1028778" y="400479"/>
                      <a:pt x="1021427" y="438576"/>
                      <a:pt x="1007076" y="472734"/>
                    </a:cubicBezTo>
                    <a:cubicBezTo>
                      <a:pt x="992724" y="506893"/>
                      <a:pt x="973471" y="536938"/>
                      <a:pt x="949318" y="562870"/>
                    </a:cubicBezTo>
                    <a:lnTo>
                      <a:pt x="1029128" y="562870"/>
                    </a:lnTo>
                    <a:lnTo>
                      <a:pt x="1029128" y="1020728"/>
                    </a:lnTo>
                    <a:cubicBezTo>
                      <a:pt x="1027291" y="1092662"/>
                      <a:pt x="1002262" y="1152869"/>
                      <a:pt x="954044" y="1201350"/>
                    </a:cubicBezTo>
                    <a:cubicBezTo>
                      <a:pt x="905825" y="1249831"/>
                      <a:pt x="845443" y="1275034"/>
                      <a:pt x="772896" y="1276960"/>
                    </a:cubicBezTo>
                    <a:lnTo>
                      <a:pt x="1400" y="1276960"/>
                    </a:lnTo>
                    <a:lnTo>
                      <a:pt x="1400" y="1174747"/>
                    </a:lnTo>
                    <a:lnTo>
                      <a:pt x="583873" y="1174747"/>
                    </a:lnTo>
                    <a:cubicBezTo>
                      <a:pt x="619810" y="1173813"/>
                      <a:pt x="649798" y="1161329"/>
                      <a:pt x="673834" y="1137292"/>
                    </a:cubicBezTo>
                    <a:cubicBezTo>
                      <a:pt x="697870" y="1113256"/>
                      <a:pt x="710355" y="1083269"/>
                      <a:pt x="711289" y="1047331"/>
                    </a:cubicBezTo>
                    <a:lnTo>
                      <a:pt x="711289" y="666483"/>
                    </a:lnTo>
                    <a:lnTo>
                      <a:pt x="0" y="666483"/>
                    </a:lnTo>
                    <a:lnTo>
                      <a:pt x="0" y="562870"/>
                    </a:lnTo>
                    <a:lnTo>
                      <a:pt x="533466" y="562870"/>
                    </a:lnTo>
                    <a:cubicBezTo>
                      <a:pt x="572248" y="562075"/>
                      <a:pt x="604832" y="552309"/>
                      <a:pt x="631219" y="533570"/>
                    </a:cubicBezTo>
                    <a:cubicBezTo>
                      <a:pt x="657607" y="514832"/>
                      <a:pt x="677537" y="491894"/>
                      <a:pt x="691012" y="464754"/>
                    </a:cubicBezTo>
                    <a:cubicBezTo>
                      <a:pt x="704486" y="437615"/>
                      <a:pt x="711245" y="411046"/>
                      <a:pt x="711289" y="385048"/>
                    </a:cubicBezTo>
                    <a:lnTo>
                      <a:pt x="711289" y="102213"/>
                    </a:lnTo>
                    <a:lnTo>
                      <a:pt x="0" y="102213"/>
                    </a:lnTo>
                    <a:close/>
                  </a:path>
                </a:pathLst>
              </a:custGeom>
              <a:gradFill flip="none" rotWithShape="1">
                <a:gsLst>
                  <a:gs pos="5000">
                    <a:srgbClr val="FEF5D6"/>
                  </a:gs>
                  <a:gs pos="68000">
                    <a:srgbClr val="EFC879"/>
                  </a:gs>
                </a:gsLst>
                <a:lin ang="13500000" scaled="1"/>
                <a:tileRect/>
              </a:gra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noAutofit/>
              </a:bodyPr>
              <a:lstStyle>
                <a:defPPr>
                  <a:defRPr lang="zh-CN"/>
                </a:defPPr>
                <a:lvl1pPr algn="ctr">
                  <a:defRPr sz="3600">
                    <a:gradFill>
                      <a:gsLst>
                        <a:gs pos="5000">
                          <a:srgbClr val="FEF5D6"/>
                        </a:gs>
                        <a:gs pos="68000">
                          <a:srgbClr val="EFC879"/>
                        </a:gs>
                      </a:gsLst>
                      <a:lin ang="2700000" scaled="1"/>
                    </a:gradFill>
                    <a:latin typeface="义启粗黑体" panose="02000800000000000000" pitchFamily="2" charset="-128"/>
                    <a:ea typeface="义启粗黑体" panose="02000800000000000000" pitchFamily="2" charset="-128"/>
                  </a:defRPr>
                </a:lvl1pPr>
              </a:lstStyle>
              <a:p>
                <a:endParaRPr lang="zh-CN" altLang="en-US" sz="11000" dirty="0">
                  <a:gradFill flip="none" rotWithShape="1">
                    <a:gsLst>
                      <a:gs pos="5000">
                        <a:srgbClr val="FEF5D6"/>
                      </a:gs>
                      <a:gs pos="68000">
                        <a:srgbClr val="EFC879"/>
                      </a:gs>
                    </a:gsLst>
                    <a:lin ang="13500000" scaled="1"/>
                    <a:tileRect/>
                  </a:gradFill>
                  <a:latin typeface="造字工房力黑（非商用）常规体" pitchFamily="50" charset="-122"/>
                  <a:ea typeface="造字工房力黑（非商用）常规体" pitchFamily="50" charset="-122"/>
                </a:endParaRPr>
              </a:p>
            </p:txBody>
          </p:sp>
          <p:sp>
            <p:nvSpPr>
              <p:cNvPr id="3635" name="文本框 3634"/>
              <p:cNvSpPr txBox="1"/>
              <p:nvPr/>
            </p:nvSpPr>
            <p:spPr>
              <a:xfrm>
                <a:off x="2838739" y="2226650"/>
                <a:ext cx="574402" cy="1143774"/>
              </a:xfrm>
              <a:custGeom>
                <a:avLst/>
                <a:gdLst/>
                <a:ahLst/>
                <a:cxnLst/>
                <a:rect l="l" t="t" r="r" b="b"/>
                <a:pathLst>
                  <a:path w="639880" h="1274159">
                    <a:moveTo>
                      <a:pt x="25203" y="0"/>
                    </a:moveTo>
                    <a:lnTo>
                      <a:pt x="477460" y="0"/>
                    </a:lnTo>
                    <a:lnTo>
                      <a:pt x="477460" y="1171947"/>
                    </a:lnTo>
                    <a:lnTo>
                      <a:pt x="639880" y="1171947"/>
                    </a:lnTo>
                    <a:lnTo>
                      <a:pt x="639880" y="1274159"/>
                    </a:lnTo>
                    <a:lnTo>
                      <a:pt x="0" y="1274159"/>
                    </a:lnTo>
                    <a:lnTo>
                      <a:pt x="0" y="1171947"/>
                    </a:lnTo>
                    <a:lnTo>
                      <a:pt x="159620" y="1171947"/>
                    </a:lnTo>
                    <a:lnTo>
                      <a:pt x="159620" y="102213"/>
                    </a:lnTo>
                    <a:lnTo>
                      <a:pt x="25203" y="102213"/>
                    </a:lnTo>
                    <a:close/>
                  </a:path>
                </a:pathLst>
              </a:custGeom>
              <a:gradFill flip="none" rotWithShape="1">
                <a:gsLst>
                  <a:gs pos="5000">
                    <a:srgbClr val="FEF5D6"/>
                  </a:gs>
                  <a:gs pos="68000">
                    <a:srgbClr val="EFC879"/>
                  </a:gs>
                </a:gsLst>
                <a:lin ang="13500000" scaled="1"/>
                <a:tileRect/>
              </a:gra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noAutofit/>
              </a:bodyPr>
              <a:lstStyle>
                <a:defPPr>
                  <a:defRPr lang="zh-CN"/>
                </a:defPPr>
                <a:lvl1pPr algn="ctr">
                  <a:defRPr sz="3600">
                    <a:gradFill>
                      <a:gsLst>
                        <a:gs pos="5000">
                          <a:srgbClr val="FEF5D6"/>
                        </a:gs>
                        <a:gs pos="68000">
                          <a:srgbClr val="EFC879"/>
                        </a:gs>
                      </a:gsLst>
                      <a:lin ang="2700000" scaled="1"/>
                    </a:gradFill>
                    <a:latin typeface="义启粗黑体" panose="02000800000000000000" pitchFamily="2" charset="-128"/>
                    <a:ea typeface="义启粗黑体" panose="02000800000000000000" pitchFamily="2" charset="-128"/>
                  </a:defRPr>
                </a:lvl1pPr>
              </a:lstStyle>
              <a:p>
                <a:endParaRPr lang="zh-CN" altLang="en-US" sz="11000" dirty="0">
                  <a:gradFill flip="none" rotWithShape="1">
                    <a:gsLst>
                      <a:gs pos="5000">
                        <a:srgbClr val="FEF5D6"/>
                      </a:gs>
                      <a:gs pos="68000">
                        <a:srgbClr val="EFC879"/>
                      </a:gs>
                    </a:gsLst>
                    <a:lin ang="13500000" scaled="1"/>
                    <a:tileRect/>
                  </a:gradFill>
                  <a:latin typeface="造字工房力黑（非商用）常规体" pitchFamily="50" charset="-122"/>
                  <a:ea typeface="造字工房力黑（非商用）常规体" pitchFamily="50" charset="-122"/>
                </a:endParaRPr>
              </a:p>
            </p:txBody>
          </p:sp>
          <p:sp>
            <p:nvSpPr>
              <p:cNvPr id="3634" name="文本框 3633"/>
              <p:cNvSpPr txBox="1"/>
              <p:nvPr/>
            </p:nvSpPr>
            <p:spPr>
              <a:xfrm>
                <a:off x="3447018" y="2225322"/>
                <a:ext cx="943928" cy="1145030"/>
              </a:xfrm>
              <a:custGeom>
                <a:avLst/>
                <a:gdLst/>
                <a:ahLst/>
                <a:cxnLst/>
                <a:rect l="l" t="t" r="r" b="b"/>
                <a:pathLst>
                  <a:path w="1051532" h="1275559">
                    <a:moveTo>
                      <a:pt x="0" y="0"/>
                    </a:moveTo>
                    <a:lnTo>
                      <a:pt x="1051532" y="0"/>
                    </a:lnTo>
                    <a:lnTo>
                      <a:pt x="1051532" y="103613"/>
                    </a:lnTo>
                    <a:lnTo>
                      <a:pt x="320640" y="103613"/>
                    </a:lnTo>
                    <a:lnTo>
                      <a:pt x="320640" y="581073"/>
                    </a:lnTo>
                    <a:lnTo>
                      <a:pt x="1051532" y="581073"/>
                    </a:lnTo>
                    <a:lnTo>
                      <a:pt x="1051532" y="1019327"/>
                    </a:lnTo>
                    <a:cubicBezTo>
                      <a:pt x="1049665" y="1091261"/>
                      <a:pt x="1024695" y="1151469"/>
                      <a:pt x="976622" y="1199950"/>
                    </a:cubicBezTo>
                    <a:cubicBezTo>
                      <a:pt x="928550" y="1248431"/>
                      <a:pt x="868575" y="1273634"/>
                      <a:pt x="796700" y="1275559"/>
                    </a:cubicBezTo>
                    <a:lnTo>
                      <a:pt x="0" y="1275559"/>
                    </a:lnTo>
                    <a:lnTo>
                      <a:pt x="0" y="1173347"/>
                    </a:lnTo>
                    <a:lnTo>
                      <a:pt x="603476" y="1173347"/>
                    </a:lnTo>
                    <a:cubicBezTo>
                      <a:pt x="639472" y="1172413"/>
                      <a:pt x="669692" y="1159928"/>
                      <a:pt x="694137" y="1135892"/>
                    </a:cubicBezTo>
                    <a:cubicBezTo>
                      <a:pt x="718582" y="1111856"/>
                      <a:pt x="731300" y="1081868"/>
                      <a:pt x="732292" y="1045931"/>
                    </a:cubicBezTo>
                    <a:lnTo>
                      <a:pt x="732292" y="683285"/>
                    </a:lnTo>
                    <a:lnTo>
                      <a:pt x="0" y="683285"/>
                    </a:lnTo>
                    <a:close/>
                  </a:path>
                </a:pathLst>
              </a:custGeom>
              <a:gradFill flip="none" rotWithShape="1">
                <a:gsLst>
                  <a:gs pos="5000">
                    <a:srgbClr val="FEF5D6"/>
                  </a:gs>
                  <a:gs pos="68000">
                    <a:srgbClr val="EFC879"/>
                  </a:gs>
                </a:gsLst>
                <a:lin ang="13500000" scaled="1"/>
                <a:tileRect/>
              </a:gra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noAutofit/>
              </a:bodyPr>
              <a:lstStyle>
                <a:defPPr>
                  <a:defRPr lang="zh-CN"/>
                </a:defPPr>
                <a:lvl1pPr algn="ctr">
                  <a:defRPr sz="3600">
                    <a:gradFill>
                      <a:gsLst>
                        <a:gs pos="5000">
                          <a:srgbClr val="FEF5D6"/>
                        </a:gs>
                        <a:gs pos="68000">
                          <a:srgbClr val="EFC879"/>
                        </a:gs>
                      </a:gsLst>
                      <a:lin ang="2700000" scaled="1"/>
                    </a:gradFill>
                    <a:latin typeface="义启粗黑体" panose="02000800000000000000" pitchFamily="2" charset="-128"/>
                    <a:ea typeface="义启粗黑体" panose="02000800000000000000" pitchFamily="2" charset="-128"/>
                  </a:defRPr>
                </a:lvl1pPr>
              </a:lstStyle>
              <a:p>
                <a:endParaRPr lang="zh-CN" altLang="en-US" sz="11000" dirty="0">
                  <a:gradFill flip="none" rotWithShape="1">
                    <a:gsLst>
                      <a:gs pos="5000">
                        <a:srgbClr val="FEF5D6"/>
                      </a:gs>
                      <a:gs pos="68000">
                        <a:srgbClr val="EFC879"/>
                      </a:gs>
                    </a:gsLst>
                    <a:lin ang="13500000" scaled="1"/>
                    <a:tileRect/>
                  </a:gradFill>
                  <a:latin typeface="造字工房力黑（非商用）常规体" pitchFamily="50" charset="-122"/>
                  <a:ea typeface="造字工房力黑（非商用）常规体" pitchFamily="50" charset="-122"/>
                </a:endParaRPr>
              </a:p>
            </p:txBody>
          </p:sp>
          <p:sp>
            <p:nvSpPr>
              <p:cNvPr id="15" name="Freeform 11"/>
              <p:cNvSpPr>
                <a:spLocks noChangeAspect="1"/>
              </p:cNvSpPr>
              <p:nvPr/>
            </p:nvSpPr>
            <p:spPr bwMode="auto">
              <a:xfrm rot="18733846">
                <a:off x="-1142162" y="2141953"/>
                <a:ext cx="441523" cy="432000"/>
              </a:xfrm>
              <a:custGeom>
                <a:avLst/>
                <a:gdLst>
                  <a:gd name="T0" fmla="*/ 2471 w 4938"/>
                  <a:gd name="T1" fmla="*/ 0 h 4310"/>
                  <a:gd name="T2" fmla="*/ 4108 w 4938"/>
                  <a:gd name="T3" fmla="*/ 3 h 4310"/>
                  <a:gd name="T4" fmla="*/ 4132 w 4938"/>
                  <a:gd name="T5" fmla="*/ 6 h 4310"/>
                  <a:gd name="T6" fmla="*/ 4159 w 4938"/>
                  <a:gd name="T7" fmla="*/ 15 h 4310"/>
                  <a:gd name="T8" fmla="*/ 4185 w 4938"/>
                  <a:gd name="T9" fmla="*/ 27 h 4310"/>
                  <a:gd name="T10" fmla="*/ 4209 w 4938"/>
                  <a:gd name="T11" fmla="*/ 44 h 4310"/>
                  <a:gd name="T12" fmla="*/ 4230 w 4938"/>
                  <a:gd name="T13" fmla="*/ 62 h 4310"/>
                  <a:gd name="T14" fmla="*/ 4244 w 4938"/>
                  <a:gd name="T15" fmla="*/ 83 h 4310"/>
                  <a:gd name="T16" fmla="*/ 4418 w 4938"/>
                  <a:gd name="T17" fmla="*/ 384 h 4310"/>
                  <a:gd name="T18" fmla="*/ 4590 w 4938"/>
                  <a:gd name="T19" fmla="*/ 686 h 4310"/>
                  <a:gd name="T20" fmla="*/ 4762 w 4938"/>
                  <a:gd name="T21" fmla="*/ 991 h 4310"/>
                  <a:gd name="T22" fmla="*/ 4938 w 4938"/>
                  <a:gd name="T23" fmla="*/ 1301 h 4310"/>
                  <a:gd name="T24" fmla="*/ 4322 w 4938"/>
                  <a:gd name="T25" fmla="*/ 2051 h 4310"/>
                  <a:gd name="T26" fmla="*/ 3707 w 4938"/>
                  <a:gd name="T27" fmla="*/ 2800 h 4310"/>
                  <a:gd name="T28" fmla="*/ 3089 w 4938"/>
                  <a:gd name="T29" fmla="*/ 3553 h 4310"/>
                  <a:gd name="T30" fmla="*/ 2468 w 4938"/>
                  <a:gd name="T31" fmla="*/ 4310 h 4310"/>
                  <a:gd name="T32" fmla="*/ 1847 w 4938"/>
                  <a:gd name="T33" fmla="*/ 3553 h 4310"/>
                  <a:gd name="T34" fmla="*/ 1230 w 4938"/>
                  <a:gd name="T35" fmla="*/ 2800 h 4310"/>
                  <a:gd name="T36" fmla="*/ 615 w 4938"/>
                  <a:gd name="T37" fmla="*/ 2051 h 4310"/>
                  <a:gd name="T38" fmla="*/ 0 w 4938"/>
                  <a:gd name="T39" fmla="*/ 1302 h 4310"/>
                  <a:gd name="T40" fmla="*/ 232 w 4938"/>
                  <a:gd name="T41" fmla="*/ 891 h 4310"/>
                  <a:gd name="T42" fmla="*/ 462 w 4938"/>
                  <a:gd name="T43" fmla="*/ 482 h 4310"/>
                  <a:gd name="T44" fmla="*/ 696 w 4938"/>
                  <a:gd name="T45" fmla="*/ 77 h 4310"/>
                  <a:gd name="T46" fmla="*/ 709 w 4938"/>
                  <a:gd name="T47" fmla="*/ 57 h 4310"/>
                  <a:gd name="T48" fmla="*/ 730 w 4938"/>
                  <a:gd name="T49" fmla="*/ 39 h 4310"/>
                  <a:gd name="T50" fmla="*/ 755 w 4938"/>
                  <a:gd name="T51" fmla="*/ 24 h 4310"/>
                  <a:gd name="T52" fmla="*/ 782 w 4938"/>
                  <a:gd name="T53" fmla="*/ 14 h 4310"/>
                  <a:gd name="T54" fmla="*/ 809 w 4938"/>
                  <a:gd name="T55" fmla="*/ 6 h 4310"/>
                  <a:gd name="T56" fmla="*/ 835 w 4938"/>
                  <a:gd name="T57" fmla="*/ 3 h 4310"/>
                  <a:gd name="T58" fmla="*/ 2471 w 4938"/>
                  <a:gd name="T59" fmla="*/ 0 h 4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938" h="4310">
                    <a:moveTo>
                      <a:pt x="2471" y="0"/>
                    </a:moveTo>
                    <a:lnTo>
                      <a:pt x="4108" y="3"/>
                    </a:lnTo>
                    <a:lnTo>
                      <a:pt x="4132" y="6"/>
                    </a:lnTo>
                    <a:lnTo>
                      <a:pt x="4159" y="15"/>
                    </a:lnTo>
                    <a:lnTo>
                      <a:pt x="4185" y="27"/>
                    </a:lnTo>
                    <a:lnTo>
                      <a:pt x="4209" y="44"/>
                    </a:lnTo>
                    <a:lnTo>
                      <a:pt x="4230" y="62"/>
                    </a:lnTo>
                    <a:lnTo>
                      <a:pt x="4244" y="83"/>
                    </a:lnTo>
                    <a:lnTo>
                      <a:pt x="4418" y="384"/>
                    </a:lnTo>
                    <a:lnTo>
                      <a:pt x="4590" y="686"/>
                    </a:lnTo>
                    <a:lnTo>
                      <a:pt x="4762" y="991"/>
                    </a:lnTo>
                    <a:lnTo>
                      <a:pt x="4938" y="1301"/>
                    </a:lnTo>
                    <a:lnTo>
                      <a:pt x="4322" y="2051"/>
                    </a:lnTo>
                    <a:lnTo>
                      <a:pt x="3707" y="2800"/>
                    </a:lnTo>
                    <a:lnTo>
                      <a:pt x="3089" y="3553"/>
                    </a:lnTo>
                    <a:lnTo>
                      <a:pt x="2468" y="4310"/>
                    </a:lnTo>
                    <a:lnTo>
                      <a:pt x="1847" y="3553"/>
                    </a:lnTo>
                    <a:lnTo>
                      <a:pt x="1230" y="2800"/>
                    </a:lnTo>
                    <a:lnTo>
                      <a:pt x="615" y="2051"/>
                    </a:lnTo>
                    <a:lnTo>
                      <a:pt x="0" y="1302"/>
                    </a:lnTo>
                    <a:lnTo>
                      <a:pt x="232" y="891"/>
                    </a:lnTo>
                    <a:lnTo>
                      <a:pt x="462" y="482"/>
                    </a:lnTo>
                    <a:lnTo>
                      <a:pt x="696" y="77"/>
                    </a:lnTo>
                    <a:lnTo>
                      <a:pt x="709" y="57"/>
                    </a:lnTo>
                    <a:lnTo>
                      <a:pt x="730" y="39"/>
                    </a:lnTo>
                    <a:lnTo>
                      <a:pt x="755" y="24"/>
                    </a:lnTo>
                    <a:lnTo>
                      <a:pt x="782" y="14"/>
                    </a:lnTo>
                    <a:lnTo>
                      <a:pt x="809" y="6"/>
                    </a:lnTo>
                    <a:lnTo>
                      <a:pt x="835" y="3"/>
                    </a:lnTo>
                    <a:lnTo>
                      <a:pt x="2471" y="0"/>
                    </a:lnTo>
                    <a:close/>
                  </a:path>
                </a:pathLst>
              </a:custGeom>
              <a:solidFill>
                <a:srgbClr val="EFC879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44" name="Freeform 11"/>
              <p:cNvSpPr>
                <a:spLocks noChangeAspect="1"/>
              </p:cNvSpPr>
              <p:nvPr/>
            </p:nvSpPr>
            <p:spPr bwMode="auto">
              <a:xfrm rot="2866154" flipH="1">
                <a:off x="2590956" y="3011515"/>
                <a:ext cx="441523" cy="432000"/>
              </a:xfrm>
              <a:custGeom>
                <a:avLst/>
                <a:gdLst>
                  <a:gd name="T0" fmla="*/ 2471 w 4938"/>
                  <a:gd name="T1" fmla="*/ 0 h 4310"/>
                  <a:gd name="T2" fmla="*/ 4108 w 4938"/>
                  <a:gd name="T3" fmla="*/ 3 h 4310"/>
                  <a:gd name="T4" fmla="*/ 4132 w 4938"/>
                  <a:gd name="T5" fmla="*/ 6 h 4310"/>
                  <a:gd name="T6" fmla="*/ 4159 w 4938"/>
                  <a:gd name="T7" fmla="*/ 15 h 4310"/>
                  <a:gd name="T8" fmla="*/ 4185 w 4938"/>
                  <a:gd name="T9" fmla="*/ 27 h 4310"/>
                  <a:gd name="T10" fmla="*/ 4209 w 4938"/>
                  <a:gd name="T11" fmla="*/ 44 h 4310"/>
                  <a:gd name="T12" fmla="*/ 4230 w 4938"/>
                  <a:gd name="T13" fmla="*/ 62 h 4310"/>
                  <a:gd name="T14" fmla="*/ 4244 w 4938"/>
                  <a:gd name="T15" fmla="*/ 83 h 4310"/>
                  <a:gd name="T16" fmla="*/ 4418 w 4938"/>
                  <a:gd name="T17" fmla="*/ 384 h 4310"/>
                  <a:gd name="T18" fmla="*/ 4590 w 4938"/>
                  <a:gd name="T19" fmla="*/ 686 h 4310"/>
                  <a:gd name="T20" fmla="*/ 4762 w 4938"/>
                  <a:gd name="T21" fmla="*/ 991 h 4310"/>
                  <a:gd name="T22" fmla="*/ 4938 w 4938"/>
                  <a:gd name="T23" fmla="*/ 1301 h 4310"/>
                  <a:gd name="T24" fmla="*/ 4322 w 4938"/>
                  <a:gd name="T25" fmla="*/ 2051 h 4310"/>
                  <a:gd name="T26" fmla="*/ 3707 w 4938"/>
                  <a:gd name="T27" fmla="*/ 2800 h 4310"/>
                  <a:gd name="T28" fmla="*/ 3089 w 4938"/>
                  <a:gd name="T29" fmla="*/ 3553 h 4310"/>
                  <a:gd name="T30" fmla="*/ 2468 w 4938"/>
                  <a:gd name="T31" fmla="*/ 4310 h 4310"/>
                  <a:gd name="T32" fmla="*/ 1847 w 4938"/>
                  <a:gd name="T33" fmla="*/ 3553 h 4310"/>
                  <a:gd name="T34" fmla="*/ 1230 w 4938"/>
                  <a:gd name="T35" fmla="*/ 2800 h 4310"/>
                  <a:gd name="T36" fmla="*/ 615 w 4938"/>
                  <a:gd name="T37" fmla="*/ 2051 h 4310"/>
                  <a:gd name="T38" fmla="*/ 0 w 4938"/>
                  <a:gd name="T39" fmla="*/ 1302 h 4310"/>
                  <a:gd name="T40" fmla="*/ 232 w 4938"/>
                  <a:gd name="T41" fmla="*/ 891 h 4310"/>
                  <a:gd name="T42" fmla="*/ 462 w 4938"/>
                  <a:gd name="T43" fmla="*/ 482 h 4310"/>
                  <a:gd name="T44" fmla="*/ 696 w 4938"/>
                  <a:gd name="T45" fmla="*/ 77 h 4310"/>
                  <a:gd name="T46" fmla="*/ 709 w 4938"/>
                  <a:gd name="T47" fmla="*/ 57 h 4310"/>
                  <a:gd name="T48" fmla="*/ 730 w 4938"/>
                  <a:gd name="T49" fmla="*/ 39 h 4310"/>
                  <a:gd name="T50" fmla="*/ 755 w 4938"/>
                  <a:gd name="T51" fmla="*/ 24 h 4310"/>
                  <a:gd name="T52" fmla="*/ 782 w 4938"/>
                  <a:gd name="T53" fmla="*/ 14 h 4310"/>
                  <a:gd name="T54" fmla="*/ 809 w 4938"/>
                  <a:gd name="T55" fmla="*/ 6 h 4310"/>
                  <a:gd name="T56" fmla="*/ 835 w 4938"/>
                  <a:gd name="T57" fmla="*/ 3 h 4310"/>
                  <a:gd name="T58" fmla="*/ 2471 w 4938"/>
                  <a:gd name="T59" fmla="*/ 0 h 4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938" h="4310">
                    <a:moveTo>
                      <a:pt x="2471" y="0"/>
                    </a:moveTo>
                    <a:lnTo>
                      <a:pt x="4108" y="3"/>
                    </a:lnTo>
                    <a:lnTo>
                      <a:pt x="4132" y="6"/>
                    </a:lnTo>
                    <a:lnTo>
                      <a:pt x="4159" y="15"/>
                    </a:lnTo>
                    <a:lnTo>
                      <a:pt x="4185" y="27"/>
                    </a:lnTo>
                    <a:lnTo>
                      <a:pt x="4209" y="44"/>
                    </a:lnTo>
                    <a:lnTo>
                      <a:pt x="4230" y="62"/>
                    </a:lnTo>
                    <a:lnTo>
                      <a:pt x="4244" y="83"/>
                    </a:lnTo>
                    <a:lnTo>
                      <a:pt x="4418" y="384"/>
                    </a:lnTo>
                    <a:lnTo>
                      <a:pt x="4590" y="686"/>
                    </a:lnTo>
                    <a:lnTo>
                      <a:pt x="4762" y="991"/>
                    </a:lnTo>
                    <a:lnTo>
                      <a:pt x="4938" y="1301"/>
                    </a:lnTo>
                    <a:lnTo>
                      <a:pt x="4322" y="2051"/>
                    </a:lnTo>
                    <a:lnTo>
                      <a:pt x="3707" y="2800"/>
                    </a:lnTo>
                    <a:lnTo>
                      <a:pt x="3089" y="3553"/>
                    </a:lnTo>
                    <a:lnTo>
                      <a:pt x="2468" y="4310"/>
                    </a:lnTo>
                    <a:lnTo>
                      <a:pt x="1847" y="3553"/>
                    </a:lnTo>
                    <a:lnTo>
                      <a:pt x="1230" y="2800"/>
                    </a:lnTo>
                    <a:lnTo>
                      <a:pt x="615" y="2051"/>
                    </a:lnTo>
                    <a:lnTo>
                      <a:pt x="0" y="1302"/>
                    </a:lnTo>
                    <a:lnTo>
                      <a:pt x="232" y="891"/>
                    </a:lnTo>
                    <a:lnTo>
                      <a:pt x="462" y="482"/>
                    </a:lnTo>
                    <a:lnTo>
                      <a:pt x="696" y="77"/>
                    </a:lnTo>
                    <a:lnTo>
                      <a:pt x="709" y="57"/>
                    </a:lnTo>
                    <a:lnTo>
                      <a:pt x="730" y="39"/>
                    </a:lnTo>
                    <a:lnTo>
                      <a:pt x="755" y="24"/>
                    </a:lnTo>
                    <a:lnTo>
                      <a:pt x="782" y="14"/>
                    </a:lnTo>
                    <a:lnTo>
                      <a:pt x="809" y="6"/>
                    </a:lnTo>
                    <a:lnTo>
                      <a:pt x="835" y="3"/>
                    </a:lnTo>
                    <a:lnTo>
                      <a:pt x="2471" y="0"/>
                    </a:lnTo>
                    <a:close/>
                  </a:path>
                </a:pathLst>
              </a:custGeom>
              <a:solidFill>
                <a:srgbClr val="F8E3B0"/>
              </a:solidFill>
              <a:ln w="25400">
                <a:solidFill>
                  <a:srgbClr val="1E1952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pic>
          <p:nvPicPr>
            <p:cNvPr id="3650" name="图片 3649"/>
            <p:cNvPicPr>
              <a:picLocks noChangeAspect="1"/>
            </p:cNvPicPr>
            <p:nvPr/>
          </p:nvPicPr>
          <p:blipFill>
            <a:blip r:embed="rId6" cstate="screen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-2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20512300" flipV="1">
              <a:off x="4255573" y="863507"/>
              <a:ext cx="2341944" cy="571039"/>
            </a:xfrm>
            <a:prstGeom prst="rect">
              <a:avLst/>
            </a:prstGeom>
          </p:spPr>
        </p:pic>
        <p:pic>
          <p:nvPicPr>
            <p:cNvPr id="3651" name="图片 3650"/>
            <p:cNvPicPr>
              <a:picLocks noChangeAspect="1"/>
            </p:cNvPicPr>
            <p:nvPr/>
          </p:nvPicPr>
          <p:blipFill>
            <a:blip r:embed="rId6" cstate="screen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-2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767991" flipH="1" flipV="1">
              <a:off x="5843007" y="936292"/>
              <a:ext cx="2341944" cy="571039"/>
            </a:xfrm>
            <a:prstGeom prst="rect">
              <a:avLst/>
            </a:prstGeom>
          </p:spPr>
        </p:pic>
      </p:grpSp>
      <p:sp>
        <p:nvSpPr>
          <p:cNvPr id="8" name="Freeform 6"/>
          <p:cNvSpPr>
            <a:spLocks noEditPoints="1"/>
          </p:cNvSpPr>
          <p:nvPr/>
        </p:nvSpPr>
        <p:spPr bwMode="auto">
          <a:xfrm>
            <a:off x="5848264" y="3827312"/>
            <a:ext cx="495472" cy="453616"/>
          </a:xfrm>
          <a:custGeom>
            <a:avLst/>
            <a:gdLst>
              <a:gd name="T0" fmla="*/ 3048 w 4154"/>
              <a:gd name="T1" fmla="*/ 1296 h 3806"/>
              <a:gd name="T2" fmla="*/ 4154 w 4154"/>
              <a:gd name="T3" fmla="*/ 1296 h 3806"/>
              <a:gd name="T4" fmla="*/ 4140 w 4154"/>
              <a:gd name="T5" fmla="*/ 1326 h 3806"/>
              <a:gd name="T6" fmla="*/ 4121 w 4154"/>
              <a:gd name="T7" fmla="*/ 1351 h 3806"/>
              <a:gd name="T8" fmla="*/ 4121 w 4154"/>
              <a:gd name="T9" fmla="*/ 1351 h 3806"/>
              <a:gd name="T10" fmla="*/ 2295 w 4154"/>
              <a:gd name="T11" fmla="*/ 3630 h 3806"/>
              <a:gd name="T12" fmla="*/ 3048 w 4154"/>
              <a:gd name="T13" fmla="*/ 1296 h 3806"/>
              <a:gd name="T14" fmla="*/ 1259 w 4154"/>
              <a:gd name="T15" fmla="*/ 1296 h 3806"/>
              <a:gd name="T16" fmla="*/ 2885 w 4154"/>
              <a:gd name="T17" fmla="*/ 1296 h 3806"/>
              <a:gd name="T18" fmla="*/ 2076 w 4154"/>
              <a:gd name="T19" fmla="*/ 3806 h 3806"/>
              <a:gd name="T20" fmla="*/ 2070 w 4154"/>
              <a:gd name="T21" fmla="*/ 3806 h 3806"/>
              <a:gd name="T22" fmla="*/ 1259 w 4154"/>
              <a:gd name="T23" fmla="*/ 1296 h 3806"/>
              <a:gd name="T24" fmla="*/ 0 w 4154"/>
              <a:gd name="T25" fmla="*/ 1296 h 3806"/>
              <a:gd name="T26" fmla="*/ 1095 w 4154"/>
              <a:gd name="T27" fmla="*/ 1296 h 3806"/>
              <a:gd name="T28" fmla="*/ 1832 w 4154"/>
              <a:gd name="T29" fmla="*/ 3568 h 3806"/>
              <a:gd name="T30" fmla="*/ 53 w 4154"/>
              <a:gd name="T31" fmla="*/ 1348 h 3806"/>
              <a:gd name="T32" fmla="*/ 37 w 4154"/>
              <a:gd name="T33" fmla="*/ 1331 h 3806"/>
              <a:gd name="T34" fmla="*/ 24 w 4154"/>
              <a:gd name="T35" fmla="*/ 1316 h 3806"/>
              <a:gd name="T36" fmla="*/ 13 w 4154"/>
              <a:gd name="T37" fmla="*/ 1302 h 3806"/>
              <a:gd name="T38" fmla="*/ 4 w 4154"/>
              <a:gd name="T39" fmla="*/ 1302 h 3806"/>
              <a:gd name="T40" fmla="*/ 0 w 4154"/>
              <a:gd name="T41" fmla="*/ 1296 h 3806"/>
              <a:gd name="T42" fmla="*/ 592 w 4154"/>
              <a:gd name="T43" fmla="*/ 176 h 3806"/>
              <a:gd name="T44" fmla="*/ 1030 w 4154"/>
              <a:gd name="T45" fmla="*/ 1136 h 3806"/>
              <a:gd name="T46" fmla="*/ 20 w 4154"/>
              <a:gd name="T47" fmla="*/ 1136 h 3806"/>
              <a:gd name="T48" fmla="*/ 24 w 4154"/>
              <a:gd name="T49" fmla="*/ 1129 h 3806"/>
              <a:gd name="T50" fmla="*/ 29 w 4154"/>
              <a:gd name="T51" fmla="*/ 1123 h 3806"/>
              <a:gd name="T52" fmla="*/ 33 w 4154"/>
              <a:gd name="T53" fmla="*/ 1115 h 3806"/>
              <a:gd name="T54" fmla="*/ 33 w 4154"/>
              <a:gd name="T55" fmla="*/ 1115 h 3806"/>
              <a:gd name="T56" fmla="*/ 592 w 4154"/>
              <a:gd name="T57" fmla="*/ 176 h 3806"/>
              <a:gd name="T58" fmla="*/ 3564 w 4154"/>
              <a:gd name="T59" fmla="*/ 154 h 3806"/>
              <a:gd name="T60" fmla="*/ 4140 w 4154"/>
              <a:gd name="T61" fmla="*/ 1119 h 3806"/>
              <a:gd name="T62" fmla="*/ 4150 w 4154"/>
              <a:gd name="T63" fmla="*/ 1139 h 3806"/>
              <a:gd name="T64" fmla="*/ 3114 w 4154"/>
              <a:gd name="T65" fmla="*/ 1139 h 3806"/>
              <a:gd name="T66" fmla="*/ 3564 w 4154"/>
              <a:gd name="T67" fmla="*/ 154 h 3806"/>
              <a:gd name="T68" fmla="*/ 2070 w 4154"/>
              <a:gd name="T69" fmla="*/ 49 h 3806"/>
              <a:gd name="T70" fmla="*/ 2839 w 4154"/>
              <a:gd name="T71" fmla="*/ 1138 h 3806"/>
              <a:gd name="T72" fmla="*/ 1302 w 4154"/>
              <a:gd name="T73" fmla="*/ 1138 h 3806"/>
              <a:gd name="T74" fmla="*/ 2070 w 4154"/>
              <a:gd name="T75" fmla="*/ 49 h 3806"/>
              <a:gd name="T76" fmla="*/ 2230 w 4154"/>
              <a:gd name="T77" fmla="*/ 3 h 3806"/>
              <a:gd name="T78" fmla="*/ 3343 w 4154"/>
              <a:gd name="T79" fmla="*/ 3 h 3806"/>
              <a:gd name="T80" fmla="*/ 3368 w 4154"/>
              <a:gd name="T81" fmla="*/ 5 h 3806"/>
              <a:gd name="T82" fmla="*/ 3395 w 4154"/>
              <a:gd name="T83" fmla="*/ 10 h 3806"/>
              <a:gd name="T84" fmla="*/ 3421 w 4154"/>
              <a:gd name="T85" fmla="*/ 18 h 3806"/>
              <a:gd name="T86" fmla="*/ 3447 w 4154"/>
              <a:gd name="T87" fmla="*/ 29 h 3806"/>
              <a:gd name="T88" fmla="*/ 2979 w 4154"/>
              <a:gd name="T89" fmla="*/ 1060 h 3806"/>
              <a:gd name="T90" fmla="*/ 2230 w 4154"/>
              <a:gd name="T91" fmla="*/ 3 h 3806"/>
              <a:gd name="T92" fmla="*/ 827 w 4154"/>
              <a:gd name="T93" fmla="*/ 0 h 3806"/>
              <a:gd name="T94" fmla="*/ 1913 w 4154"/>
              <a:gd name="T95" fmla="*/ 0 h 3806"/>
              <a:gd name="T96" fmla="*/ 1165 w 4154"/>
              <a:gd name="T97" fmla="*/ 1057 h 3806"/>
              <a:gd name="T98" fmla="*/ 700 w 4154"/>
              <a:gd name="T99" fmla="*/ 39 h 3806"/>
              <a:gd name="T100" fmla="*/ 730 w 4154"/>
              <a:gd name="T101" fmla="*/ 23 h 3806"/>
              <a:gd name="T102" fmla="*/ 763 w 4154"/>
              <a:gd name="T103" fmla="*/ 10 h 3806"/>
              <a:gd name="T104" fmla="*/ 794 w 4154"/>
              <a:gd name="T105" fmla="*/ 3 h 3806"/>
              <a:gd name="T106" fmla="*/ 827 w 4154"/>
              <a:gd name="T107" fmla="*/ 0 h 3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4154" h="3806">
                <a:moveTo>
                  <a:pt x="3048" y="1296"/>
                </a:moveTo>
                <a:lnTo>
                  <a:pt x="4154" y="1296"/>
                </a:lnTo>
                <a:lnTo>
                  <a:pt x="4140" y="1326"/>
                </a:lnTo>
                <a:lnTo>
                  <a:pt x="4121" y="1351"/>
                </a:lnTo>
                <a:lnTo>
                  <a:pt x="4121" y="1351"/>
                </a:lnTo>
                <a:lnTo>
                  <a:pt x="2295" y="3630"/>
                </a:lnTo>
                <a:lnTo>
                  <a:pt x="3048" y="1296"/>
                </a:lnTo>
                <a:close/>
                <a:moveTo>
                  <a:pt x="1259" y="1296"/>
                </a:moveTo>
                <a:lnTo>
                  <a:pt x="2885" y="1296"/>
                </a:lnTo>
                <a:lnTo>
                  <a:pt x="2076" y="3806"/>
                </a:lnTo>
                <a:lnTo>
                  <a:pt x="2070" y="3806"/>
                </a:lnTo>
                <a:lnTo>
                  <a:pt x="1259" y="1296"/>
                </a:lnTo>
                <a:close/>
                <a:moveTo>
                  <a:pt x="0" y="1296"/>
                </a:moveTo>
                <a:lnTo>
                  <a:pt x="1095" y="1296"/>
                </a:lnTo>
                <a:lnTo>
                  <a:pt x="1832" y="3568"/>
                </a:lnTo>
                <a:lnTo>
                  <a:pt x="53" y="1348"/>
                </a:lnTo>
                <a:lnTo>
                  <a:pt x="37" y="1331"/>
                </a:lnTo>
                <a:lnTo>
                  <a:pt x="24" y="1316"/>
                </a:lnTo>
                <a:lnTo>
                  <a:pt x="13" y="1302"/>
                </a:lnTo>
                <a:lnTo>
                  <a:pt x="4" y="1302"/>
                </a:lnTo>
                <a:lnTo>
                  <a:pt x="0" y="1296"/>
                </a:lnTo>
                <a:close/>
                <a:moveTo>
                  <a:pt x="592" y="176"/>
                </a:moveTo>
                <a:lnTo>
                  <a:pt x="1030" y="1136"/>
                </a:lnTo>
                <a:lnTo>
                  <a:pt x="20" y="1136"/>
                </a:lnTo>
                <a:lnTo>
                  <a:pt x="24" y="1129"/>
                </a:lnTo>
                <a:lnTo>
                  <a:pt x="29" y="1123"/>
                </a:lnTo>
                <a:lnTo>
                  <a:pt x="33" y="1115"/>
                </a:lnTo>
                <a:lnTo>
                  <a:pt x="33" y="1115"/>
                </a:lnTo>
                <a:lnTo>
                  <a:pt x="592" y="176"/>
                </a:lnTo>
                <a:close/>
                <a:moveTo>
                  <a:pt x="3564" y="154"/>
                </a:moveTo>
                <a:lnTo>
                  <a:pt x="4140" y="1119"/>
                </a:lnTo>
                <a:lnTo>
                  <a:pt x="4150" y="1139"/>
                </a:lnTo>
                <a:lnTo>
                  <a:pt x="3114" y="1139"/>
                </a:lnTo>
                <a:lnTo>
                  <a:pt x="3564" y="154"/>
                </a:lnTo>
                <a:close/>
                <a:moveTo>
                  <a:pt x="2070" y="49"/>
                </a:moveTo>
                <a:lnTo>
                  <a:pt x="2839" y="1138"/>
                </a:lnTo>
                <a:lnTo>
                  <a:pt x="1302" y="1138"/>
                </a:lnTo>
                <a:lnTo>
                  <a:pt x="2070" y="49"/>
                </a:lnTo>
                <a:close/>
                <a:moveTo>
                  <a:pt x="2230" y="3"/>
                </a:moveTo>
                <a:lnTo>
                  <a:pt x="3343" y="3"/>
                </a:lnTo>
                <a:lnTo>
                  <a:pt x="3368" y="5"/>
                </a:lnTo>
                <a:lnTo>
                  <a:pt x="3395" y="10"/>
                </a:lnTo>
                <a:lnTo>
                  <a:pt x="3421" y="18"/>
                </a:lnTo>
                <a:lnTo>
                  <a:pt x="3447" y="29"/>
                </a:lnTo>
                <a:lnTo>
                  <a:pt x="2979" y="1060"/>
                </a:lnTo>
                <a:lnTo>
                  <a:pt x="2230" y="3"/>
                </a:lnTo>
                <a:close/>
                <a:moveTo>
                  <a:pt x="827" y="0"/>
                </a:moveTo>
                <a:lnTo>
                  <a:pt x="1913" y="0"/>
                </a:lnTo>
                <a:lnTo>
                  <a:pt x="1165" y="1057"/>
                </a:lnTo>
                <a:lnTo>
                  <a:pt x="700" y="39"/>
                </a:lnTo>
                <a:lnTo>
                  <a:pt x="730" y="23"/>
                </a:lnTo>
                <a:lnTo>
                  <a:pt x="763" y="10"/>
                </a:lnTo>
                <a:lnTo>
                  <a:pt x="794" y="3"/>
                </a:lnTo>
                <a:lnTo>
                  <a:pt x="827" y="0"/>
                </a:lnTo>
                <a:close/>
              </a:path>
            </a:pathLst>
          </a:custGeom>
          <a:gradFill flip="none" rotWithShape="1">
            <a:gsLst>
              <a:gs pos="5000">
                <a:srgbClr val="FEF5D6"/>
              </a:gs>
              <a:gs pos="68000">
                <a:srgbClr val="EFC879"/>
              </a:gs>
            </a:gsLst>
            <a:lin ang="13500000" scaled="1"/>
            <a:tileRect/>
          </a:gra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ctr"/>
            <a:endParaRPr lang="zh-CN" altLang="en-US" sz="11000">
              <a:gradFill flip="none" rotWithShape="1">
                <a:gsLst>
                  <a:gs pos="5000">
                    <a:srgbClr val="FEF5D6"/>
                  </a:gs>
                  <a:gs pos="68000">
                    <a:srgbClr val="EFC879"/>
                  </a:gs>
                </a:gsLst>
                <a:lin ang="13500000" scaled="1"/>
                <a:tileRect/>
              </a:gradFill>
              <a:latin typeface="义启粗黑体" panose="02000800000000000000" pitchFamily="2" charset="-128"/>
              <a:ea typeface="义启粗黑体" panose="02000800000000000000" pitchFamily="2" charset="-128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-319356" y="3366283"/>
            <a:ext cx="12844354" cy="4351846"/>
            <a:chOff x="-319356" y="3366283"/>
            <a:chExt cx="12844354" cy="4351846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8" cstate="screen"/>
            <a:stretch>
              <a:fillRect/>
            </a:stretch>
          </p:blipFill>
          <p:spPr>
            <a:xfrm rot="1340129">
              <a:off x="8703704" y="3366283"/>
              <a:ext cx="3821294" cy="4351846"/>
            </a:xfrm>
            <a:prstGeom prst="rect">
              <a:avLst/>
            </a:prstGeom>
          </p:spPr>
        </p:pic>
        <p:pic>
          <p:nvPicPr>
            <p:cNvPr id="30" name="图片 29"/>
            <p:cNvPicPr>
              <a:picLocks noChangeAspect="1"/>
            </p:cNvPicPr>
            <p:nvPr/>
          </p:nvPicPr>
          <p:blipFill>
            <a:blip r:embed="rId8" cstate="screen"/>
            <a:stretch>
              <a:fillRect/>
            </a:stretch>
          </p:blipFill>
          <p:spPr>
            <a:xfrm rot="20293338" flipH="1">
              <a:off x="-319356" y="3366283"/>
              <a:ext cx="3821294" cy="4351846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3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5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0" grpId="0"/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40"/>
            <a:ext cx="12192000" cy="6857919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001806" y="361790"/>
            <a:ext cx="42022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spc="600" dirty="0">
                <a:gradFill>
                  <a:gsLst>
                    <a:gs pos="5000">
                      <a:srgbClr val="FEF5D6"/>
                    </a:gs>
                    <a:gs pos="78000">
                      <a:srgbClr val="EFC879"/>
                    </a:gs>
                  </a:gsLst>
                  <a:lin ang="13500000" scaled="1"/>
                </a:gradFill>
                <a:effectLst>
                  <a:outerShdw dist="38100" dir="8100000" algn="tr" rotWithShape="0">
                    <a:srgbClr val="1E1952"/>
                  </a:outerShdw>
                </a:effectLst>
                <a:latin typeface="义启粗黑体" panose="02000800000000000000" pitchFamily="2" charset="-128"/>
                <a:ea typeface="义启粗黑体" panose="02000800000000000000" pitchFamily="2" charset="-128"/>
              </a:rPr>
              <a:t>活动主题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911047" y="1025721"/>
            <a:ext cx="23376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200" dirty="0">
                <a:gradFill>
                  <a:gsLst>
                    <a:gs pos="5000">
                      <a:srgbClr val="FEF5D6"/>
                    </a:gs>
                    <a:gs pos="78000">
                      <a:srgbClr val="EFC879"/>
                    </a:gs>
                  </a:gsLst>
                  <a:lin ang="13500000" scaled="1"/>
                </a:gradFill>
                <a:latin typeface="印品黑体" panose="00000500000000000000" pitchFamily="2" charset="-122"/>
                <a:ea typeface="印品黑体" panose="00000500000000000000" pitchFamily="2" charset="-122"/>
              </a:rPr>
              <a:t>ACTIVITY THEME</a:t>
            </a:r>
          </a:p>
        </p:txBody>
      </p:sp>
      <p:grpSp>
        <p:nvGrpSpPr>
          <p:cNvPr id="37" name="组合 36"/>
          <p:cNvGrpSpPr/>
          <p:nvPr/>
        </p:nvGrpSpPr>
        <p:grpSpPr>
          <a:xfrm>
            <a:off x="6123027" y="1904029"/>
            <a:ext cx="1764000" cy="468000"/>
            <a:chOff x="2238088" y="1563208"/>
            <a:chExt cx="1764000" cy="468000"/>
          </a:xfrm>
        </p:grpSpPr>
        <p:sp>
          <p:nvSpPr>
            <p:cNvPr id="38" name="文本框 37"/>
            <p:cNvSpPr txBox="1"/>
            <p:nvPr/>
          </p:nvSpPr>
          <p:spPr>
            <a:xfrm>
              <a:off x="2238088" y="1628791"/>
              <a:ext cx="1764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添加文字内容</a:t>
              </a:r>
            </a:p>
          </p:txBody>
        </p:sp>
        <p:sp>
          <p:nvSpPr>
            <p:cNvPr id="39" name="圆角矩形 38"/>
            <p:cNvSpPr/>
            <p:nvPr/>
          </p:nvSpPr>
          <p:spPr>
            <a:xfrm>
              <a:off x="2238088" y="1563208"/>
              <a:ext cx="1764000" cy="468000"/>
            </a:xfrm>
            <a:prstGeom prst="roundRect">
              <a:avLst/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3" name="文本框 42"/>
          <p:cNvSpPr txBox="1"/>
          <p:nvPr/>
        </p:nvSpPr>
        <p:spPr>
          <a:xfrm>
            <a:off x="6063067" y="2500442"/>
            <a:ext cx="5090207" cy="527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spc="4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Arial" panose="020B0604020202020204" pitchFamily="34" charset="0"/>
              </a:rPr>
              <a:t>增强消费者消费信心，倡导科学、合理、健康、文明的消费模式，促进经济社会环境又好又快的发展。</a:t>
            </a:r>
          </a:p>
        </p:txBody>
      </p:sp>
      <p:grpSp>
        <p:nvGrpSpPr>
          <p:cNvPr id="45" name="组合 44"/>
          <p:cNvGrpSpPr/>
          <p:nvPr/>
        </p:nvGrpSpPr>
        <p:grpSpPr>
          <a:xfrm>
            <a:off x="6123027" y="3220235"/>
            <a:ext cx="1764000" cy="468000"/>
            <a:chOff x="2238088" y="1563208"/>
            <a:chExt cx="1764000" cy="468000"/>
          </a:xfrm>
        </p:grpSpPr>
        <p:sp>
          <p:nvSpPr>
            <p:cNvPr id="46" name="文本框 45"/>
            <p:cNvSpPr txBox="1"/>
            <p:nvPr/>
          </p:nvSpPr>
          <p:spPr>
            <a:xfrm>
              <a:off x="2238088" y="1628791"/>
              <a:ext cx="1764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添加文字内容</a:t>
              </a:r>
            </a:p>
          </p:txBody>
        </p:sp>
        <p:sp>
          <p:nvSpPr>
            <p:cNvPr id="47" name="圆角矩形 46"/>
            <p:cNvSpPr/>
            <p:nvPr/>
          </p:nvSpPr>
          <p:spPr>
            <a:xfrm>
              <a:off x="2238088" y="1563208"/>
              <a:ext cx="1764000" cy="468000"/>
            </a:xfrm>
            <a:prstGeom prst="roundRect">
              <a:avLst/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8" name="文本框 47"/>
          <p:cNvSpPr txBox="1"/>
          <p:nvPr/>
        </p:nvSpPr>
        <p:spPr>
          <a:xfrm>
            <a:off x="6063067" y="3816648"/>
            <a:ext cx="5090207" cy="527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spc="4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Arial" panose="020B0604020202020204" pitchFamily="34" charset="0"/>
              </a:rPr>
              <a:t>深入开展新</a:t>
            </a:r>
            <a:r>
              <a:rPr lang="en-US" altLang="zh-CN" sz="1000" spc="4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Arial" panose="020B0604020202020204" pitchFamily="34" charset="0"/>
              </a:rPr>
              <a:t>《</a:t>
            </a:r>
            <a:r>
              <a:rPr lang="zh-CN" altLang="en-US" sz="1000" spc="4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Arial" panose="020B0604020202020204" pitchFamily="34" charset="0"/>
              </a:rPr>
              <a:t>消费者权益保护法</a:t>
            </a:r>
            <a:r>
              <a:rPr lang="en-US" altLang="zh-CN" sz="1000" spc="4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Arial" panose="020B0604020202020204" pitchFamily="34" charset="0"/>
              </a:rPr>
              <a:t>》</a:t>
            </a:r>
            <a:r>
              <a:rPr lang="zh-CN" altLang="en-US" sz="1000" spc="4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Arial" panose="020B0604020202020204" pitchFamily="34" charset="0"/>
              </a:rPr>
              <a:t>实施一周年宣传，强化对商品和服务的监督，保护消费者合法权益。</a:t>
            </a:r>
            <a:endParaRPr lang="en-US" altLang="zh-CN" sz="1000" spc="40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  <a:cs typeface="Arial" panose="020B0604020202020204" pitchFamily="34" charset="0"/>
            </a:endParaRPr>
          </a:p>
        </p:txBody>
      </p:sp>
      <p:grpSp>
        <p:nvGrpSpPr>
          <p:cNvPr id="53" name="组合 52"/>
          <p:cNvGrpSpPr/>
          <p:nvPr/>
        </p:nvGrpSpPr>
        <p:grpSpPr>
          <a:xfrm>
            <a:off x="6123027" y="4536441"/>
            <a:ext cx="1764000" cy="468000"/>
            <a:chOff x="2238088" y="1563208"/>
            <a:chExt cx="1764000" cy="468000"/>
          </a:xfrm>
        </p:grpSpPr>
        <p:sp>
          <p:nvSpPr>
            <p:cNvPr id="54" name="文本框 53"/>
            <p:cNvSpPr txBox="1"/>
            <p:nvPr/>
          </p:nvSpPr>
          <p:spPr>
            <a:xfrm>
              <a:off x="2238088" y="1628791"/>
              <a:ext cx="1764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添加文字内容</a:t>
              </a:r>
            </a:p>
          </p:txBody>
        </p:sp>
        <p:sp>
          <p:nvSpPr>
            <p:cNvPr id="55" name="圆角矩形 54"/>
            <p:cNvSpPr/>
            <p:nvPr/>
          </p:nvSpPr>
          <p:spPr>
            <a:xfrm>
              <a:off x="2238088" y="1563208"/>
              <a:ext cx="1764000" cy="468000"/>
            </a:xfrm>
            <a:prstGeom prst="roundRect">
              <a:avLst/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6" name="文本框 55"/>
          <p:cNvSpPr txBox="1"/>
          <p:nvPr/>
        </p:nvSpPr>
        <p:spPr>
          <a:xfrm>
            <a:off x="6063067" y="5132854"/>
            <a:ext cx="5090207" cy="527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spc="4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Arial" panose="020B0604020202020204" pitchFamily="34" charset="0"/>
              </a:rPr>
              <a:t>以保护消费者合法权益为宗旨，以创新消费维权工作、提高维权效能为动力，弘扬维权、服务区域发展。 </a:t>
            </a:r>
            <a:endParaRPr lang="en-US" altLang="zh-CN" sz="1000" spc="40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  <a:cs typeface="Arial" panose="020B0604020202020204" pitchFamily="34" charset="0"/>
            </a:endParaRPr>
          </a:p>
        </p:txBody>
      </p:sp>
      <p:pic>
        <p:nvPicPr>
          <p:cNvPr id="57" name="图片 56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1078937" y="1901562"/>
            <a:ext cx="4540312" cy="3669059"/>
          </a:xfrm>
          <a:prstGeom prst="rect">
            <a:avLst/>
          </a:prstGeom>
        </p:spPr>
      </p:pic>
    </p:spTree>
  </p:cSld>
  <p:clrMapOvr>
    <a:masterClrMapping/>
  </p:clrMapOvr>
  <p:transition spd="slow" advClick="0" advTm="7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75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8" grpId="0"/>
      <p:bldP spid="5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40"/>
            <a:ext cx="12192000" cy="6857919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001806" y="361790"/>
            <a:ext cx="42022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spc="600" dirty="0">
                <a:gradFill>
                  <a:gsLst>
                    <a:gs pos="5000">
                      <a:srgbClr val="FEF5D6"/>
                    </a:gs>
                    <a:gs pos="78000">
                      <a:srgbClr val="EFC879"/>
                    </a:gs>
                  </a:gsLst>
                  <a:lin ang="13500000" scaled="1"/>
                </a:gradFill>
                <a:effectLst>
                  <a:outerShdw dist="38100" dir="8100000" algn="tr" rotWithShape="0">
                    <a:srgbClr val="1E1952"/>
                  </a:outerShdw>
                </a:effectLst>
                <a:latin typeface="义启粗黑体" panose="02000800000000000000" pitchFamily="2" charset="-128"/>
                <a:ea typeface="义启粗黑体" panose="02000800000000000000" pitchFamily="2" charset="-128"/>
              </a:rPr>
              <a:t>活动主题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911047" y="1025721"/>
            <a:ext cx="23376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200" dirty="0">
                <a:gradFill>
                  <a:gsLst>
                    <a:gs pos="5000">
                      <a:srgbClr val="FEF5D6"/>
                    </a:gs>
                    <a:gs pos="78000">
                      <a:srgbClr val="EFC879"/>
                    </a:gs>
                  </a:gsLst>
                  <a:lin ang="13500000" scaled="1"/>
                </a:gradFill>
                <a:latin typeface="印品黑体" panose="00000500000000000000" pitchFamily="2" charset="-122"/>
                <a:ea typeface="印品黑体" panose="00000500000000000000" pitchFamily="2" charset="-122"/>
              </a:rPr>
              <a:t>ACTIVITY THEME</a:t>
            </a:r>
          </a:p>
        </p:txBody>
      </p:sp>
      <p:sp>
        <p:nvSpPr>
          <p:cNvPr id="5" name="Quad Arrow 40"/>
          <p:cNvSpPr/>
          <p:nvPr/>
        </p:nvSpPr>
        <p:spPr>
          <a:xfrm>
            <a:off x="1558444" y="2103283"/>
            <a:ext cx="3298925" cy="3301137"/>
          </a:xfrm>
          <a:prstGeom prst="quadArrow">
            <a:avLst>
              <a:gd name="adj1" fmla="val 2000"/>
              <a:gd name="adj2" fmla="val 4000"/>
              <a:gd name="adj3" fmla="val 5000"/>
            </a:avLst>
          </a:prstGeom>
          <a:solidFill>
            <a:schemeClr val="bg1"/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91438" tIns="45719" rIns="91438" bIns="45719"/>
          <a:lstStyle/>
          <a:p>
            <a:endParaRPr lang="zh-CN" altLang="en-US">
              <a:solidFill>
                <a:srgbClr val="6605A8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Arial" panose="020B0604020202020204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772920" y="3869418"/>
            <a:ext cx="1319530" cy="1319530"/>
            <a:chOff x="2792" y="5945"/>
            <a:chExt cx="2078" cy="2078"/>
          </a:xfrm>
          <a:solidFill>
            <a:srgbClr val="6605A8"/>
          </a:solidFill>
        </p:grpSpPr>
        <p:sp>
          <p:nvSpPr>
            <p:cNvPr id="7" name="Freeform 43"/>
            <p:cNvSpPr/>
            <p:nvPr/>
          </p:nvSpPr>
          <p:spPr>
            <a:xfrm>
              <a:off x="2792" y="5945"/>
              <a:ext cx="2078" cy="2079"/>
            </a:xfrm>
            <a:custGeom>
              <a:avLst/>
              <a:gdLst>
                <a:gd name="connsiteX0" fmla="*/ 0 w 1457998"/>
                <a:gd name="connsiteY0" fmla="*/ 243005 h 1457998"/>
                <a:gd name="connsiteX1" fmla="*/ 71175 w 1457998"/>
                <a:gd name="connsiteY1" fmla="*/ 71175 h 1457998"/>
                <a:gd name="connsiteX2" fmla="*/ 243006 w 1457998"/>
                <a:gd name="connsiteY2" fmla="*/ 1 h 1457998"/>
                <a:gd name="connsiteX3" fmla="*/ 1214993 w 1457998"/>
                <a:gd name="connsiteY3" fmla="*/ 0 h 1457998"/>
                <a:gd name="connsiteX4" fmla="*/ 1386823 w 1457998"/>
                <a:gd name="connsiteY4" fmla="*/ 71175 h 1457998"/>
                <a:gd name="connsiteX5" fmla="*/ 1457997 w 1457998"/>
                <a:gd name="connsiteY5" fmla="*/ 243006 h 1457998"/>
                <a:gd name="connsiteX6" fmla="*/ 1457998 w 1457998"/>
                <a:gd name="connsiteY6" fmla="*/ 1214993 h 1457998"/>
                <a:gd name="connsiteX7" fmla="*/ 1386823 w 1457998"/>
                <a:gd name="connsiteY7" fmla="*/ 1386824 h 1457998"/>
                <a:gd name="connsiteX8" fmla="*/ 1214992 w 1457998"/>
                <a:gd name="connsiteY8" fmla="*/ 1457998 h 1457998"/>
                <a:gd name="connsiteX9" fmla="*/ 243005 w 1457998"/>
                <a:gd name="connsiteY9" fmla="*/ 1457998 h 1457998"/>
                <a:gd name="connsiteX10" fmla="*/ 71175 w 1457998"/>
                <a:gd name="connsiteY10" fmla="*/ 1386823 h 1457998"/>
                <a:gd name="connsiteX11" fmla="*/ 1 w 1457998"/>
                <a:gd name="connsiteY11" fmla="*/ 1214992 h 1457998"/>
                <a:gd name="connsiteX12" fmla="*/ 0 w 1457998"/>
                <a:gd name="connsiteY12" fmla="*/ 243005 h 145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57998" h="1457998">
                  <a:moveTo>
                    <a:pt x="0" y="243005"/>
                  </a:moveTo>
                  <a:cubicBezTo>
                    <a:pt x="0" y="178556"/>
                    <a:pt x="25602" y="116747"/>
                    <a:pt x="71175" y="71175"/>
                  </a:cubicBezTo>
                  <a:cubicBezTo>
                    <a:pt x="116747" y="25603"/>
                    <a:pt x="178557" y="1"/>
                    <a:pt x="243006" y="1"/>
                  </a:cubicBezTo>
                  <a:lnTo>
                    <a:pt x="1214993" y="0"/>
                  </a:lnTo>
                  <a:cubicBezTo>
                    <a:pt x="1279442" y="0"/>
                    <a:pt x="1341251" y="25602"/>
                    <a:pt x="1386823" y="71175"/>
                  </a:cubicBezTo>
                  <a:cubicBezTo>
                    <a:pt x="1432395" y="116747"/>
                    <a:pt x="1457997" y="178557"/>
                    <a:pt x="1457997" y="243006"/>
                  </a:cubicBezTo>
                  <a:cubicBezTo>
                    <a:pt x="1457997" y="567002"/>
                    <a:pt x="1457998" y="890997"/>
                    <a:pt x="1457998" y="1214993"/>
                  </a:cubicBezTo>
                  <a:cubicBezTo>
                    <a:pt x="1457998" y="1279442"/>
                    <a:pt x="1432396" y="1341251"/>
                    <a:pt x="1386823" y="1386824"/>
                  </a:cubicBezTo>
                  <a:cubicBezTo>
                    <a:pt x="1341251" y="1432396"/>
                    <a:pt x="1279441" y="1457999"/>
                    <a:pt x="1214992" y="1457998"/>
                  </a:cubicBezTo>
                  <a:lnTo>
                    <a:pt x="243005" y="1457998"/>
                  </a:lnTo>
                  <a:cubicBezTo>
                    <a:pt x="178556" y="1457998"/>
                    <a:pt x="116747" y="1432396"/>
                    <a:pt x="71175" y="1386823"/>
                  </a:cubicBezTo>
                  <a:cubicBezTo>
                    <a:pt x="25603" y="1341251"/>
                    <a:pt x="1" y="1279441"/>
                    <a:pt x="1" y="1214992"/>
                  </a:cubicBezTo>
                  <a:cubicBezTo>
                    <a:pt x="1" y="890996"/>
                    <a:pt x="0" y="567001"/>
                    <a:pt x="0" y="243005"/>
                  </a:cubicBezTo>
                  <a:close/>
                </a:path>
              </a:pathLst>
            </a:custGeom>
            <a:gradFill>
              <a:gsLst>
                <a:gs pos="0">
                  <a:srgbClr val="FDE097"/>
                </a:gs>
                <a:gs pos="83000">
                  <a:srgbClr val="EFC87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8329" tIns="208329" rIns="208329" bIns="208329" numCol="1" spcCol="1270" anchor="ctr" anchorCtr="0">
              <a:noAutofit/>
            </a:bodyPr>
            <a:lstStyle/>
            <a:p>
              <a:pPr algn="ctr" defTabSz="159956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dirty="0">
                  <a:solidFill>
                    <a:srgbClr val="1E1952"/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sym typeface="Arial" panose="020B0604020202020204"/>
                </a:rPr>
                <a:t/>
              </a:r>
              <a:br>
                <a:rPr lang="en-US" sz="3600" dirty="0">
                  <a:solidFill>
                    <a:srgbClr val="1E1952"/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sym typeface="Arial" panose="020B0604020202020204"/>
                </a:rPr>
              </a:br>
              <a:r>
                <a:rPr lang="zh-CN" altLang="en-US" sz="1400" b="1" dirty="0">
                  <a:solidFill>
                    <a:srgbClr val="1E1952"/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sym typeface="Arial" panose="020B0604020202020204"/>
                </a:rPr>
                <a:t>输入标题</a:t>
              </a:r>
            </a:p>
          </p:txBody>
        </p:sp>
        <p:sp>
          <p:nvSpPr>
            <p:cNvPr id="8" name="Freeform 143"/>
            <p:cNvSpPr>
              <a:spLocks noEditPoints="1"/>
            </p:cNvSpPr>
            <p:nvPr/>
          </p:nvSpPr>
          <p:spPr bwMode="auto">
            <a:xfrm>
              <a:off x="3546" y="6549"/>
              <a:ext cx="570" cy="525"/>
            </a:xfrm>
            <a:custGeom>
              <a:avLst/>
              <a:gdLst>
                <a:gd name="T0" fmla="*/ 151 w 157"/>
                <a:gd name="T1" fmla="*/ 59 h 145"/>
                <a:gd name="T2" fmla="*/ 130 w 157"/>
                <a:gd name="T3" fmla="*/ 41 h 145"/>
                <a:gd name="T4" fmla="*/ 110 w 157"/>
                <a:gd name="T5" fmla="*/ 23 h 145"/>
                <a:gd name="T6" fmla="*/ 88 w 157"/>
                <a:gd name="T7" fmla="*/ 5 h 145"/>
                <a:gd name="T8" fmla="*/ 69 w 157"/>
                <a:gd name="T9" fmla="*/ 5 h 145"/>
                <a:gd name="T10" fmla="*/ 47 w 157"/>
                <a:gd name="T11" fmla="*/ 23 h 145"/>
                <a:gd name="T12" fmla="*/ 27 w 157"/>
                <a:gd name="T13" fmla="*/ 41 h 145"/>
                <a:gd name="T14" fmla="*/ 6 w 157"/>
                <a:gd name="T15" fmla="*/ 59 h 145"/>
                <a:gd name="T16" fmla="*/ 9 w 157"/>
                <a:gd name="T17" fmla="*/ 68 h 145"/>
                <a:gd name="T18" fmla="*/ 21 w 157"/>
                <a:gd name="T19" fmla="*/ 68 h 145"/>
                <a:gd name="T20" fmla="*/ 21 w 157"/>
                <a:gd name="T21" fmla="*/ 139 h 145"/>
                <a:gd name="T22" fmla="*/ 27 w 157"/>
                <a:gd name="T23" fmla="*/ 145 h 145"/>
                <a:gd name="T24" fmla="*/ 38 w 157"/>
                <a:gd name="T25" fmla="*/ 145 h 145"/>
                <a:gd name="T26" fmla="*/ 38 w 157"/>
                <a:gd name="T27" fmla="*/ 81 h 145"/>
                <a:gd name="T28" fmla="*/ 71 w 157"/>
                <a:gd name="T29" fmla="*/ 81 h 145"/>
                <a:gd name="T30" fmla="*/ 71 w 157"/>
                <a:gd name="T31" fmla="*/ 145 h 145"/>
                <a:gd name="T32" fmla="*/ 130 w 157"/>
                <a:gd name="T33" fmla="*/ 145 h 145"/>
                <a:gd name="T34" fmla="*/ 136 w 157"/>
                <a:gd name="T35" fmla="*/ 139 h 145"/>
                <a:gd name="T36" fmla="*/ 136 w 157"/>
                <a:gd name="T37" fmla="*/ 68 h 145"/>
                <a:gd name="T38" fmla="*/ 148 w 157"/>
                <a:gd name="T39" fmla="*/ 68 h 145"/>
                <a:gd name="T40" fmla="*/ 151 w 157"/>
                <a:gd name="T41" fmla="*/ 59 h 145"/>
                <a:gd name="T42" fmla="*/ 118 w 157"/>
                <a:gd name="T43" fmla="*/ 97 h 145"/>
                <a:gd name="T44" fmla="*/ 89 w 157"/>
                <a:gd name="T45" fmla="*/ 97 h 145"/>
                <a:gd name="T46" fmla="*/ 89 w 157"/>
                <a:gd name="T47" fmla="*/ 72 h 145"/>
                <a:gd name="T48" fmla="*/ 118 w 157"/>
                <a:gd name="T49" fmla="*/ 72 h 145"/>
                <a:gd name="T50" fmla="*/ 118 w 157"/>
                <a:gd name="T51" fmla="*/ 97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7" h="145">
                  <a:moveTo>
                    <a:pt x="151" y="59"/>
                  </a:moveTo>
                  <a:cubicBezTo>
                    <a:pt x="130" y="41"/>
                    <a:pt x="130" y="41"/>
                    <a:pt x="130" y="41"/>
                  </a:cubicBezTo>
                  <a:cubicBezTo>
                    <a:pt x="124" y="36"/>
                    <a:pt x="115" y="28"/>
                    <a:pt x="110" y="23"/>
                  </a:cubicBezTo>
                  <a:cubicBezTo>
                    <a:pt x="88" y="5"/>
                    <a:pt x="88" y="5"/>
                    <a:pt x="88" y="5"/>
                  </a:cubicBezTo>
                  <a:cubicBezTo>
                    <a:pt x="83" y="0"/>
                    <a:pt x="74" y="0"/>
                    <a:pt x="69" y="5"/>
                  </a:cubicBezTo>
                  <a:cubicBezTo>
                    <a:pt x="47" y="23"/>
                    <a:pt x="47" y="23"/>
                    <a:pt x="47" y="23"/>
                  </a:cubicBezTo>
                  <a:cubicBezTo>
                    <a:pt x="42" y="28"/>
                    <a:pt x="33" y="36"/>
                    <a:pt x="27" y="41"/>
                  </a:cubicBezTo>
                  <a:cubicBezTo>
                    <a:pt x="6" y="59"/>
                    <a:pt x="6" y="59"/>
                    <a:pt x="6" y="59"/>
                  </a:cubicBezTo>
                  <a:cubicBezTo>
                    <a:pt x="0" y="64"/>
                    <a:pt x="2" y="68"/>
                    <a:pt x="9" y="68"/>
                  </a:cubicBezTo>
                  <a:cubicBezTo>
                    <a:pt x="21" y="68"/>
                    <a:pt x="21" y="68"/>
                    <a:pt x="21" y="68"/>
                  </a:cubicBezTo>
                  <a:cubicBezTo>
                    <a:pt x="21" y="139"/>
                    <a:pt x="21" y="139"/>
                    <a:pt x="21" y="139"/>
                  </a:cubicBezTo>
                  <a:cubicBezTo>
                    <a:pt x="21" y="142"/>
                    <a:pt x="24" y="145"/>
                    <a:pt x="27" y="145"/>
                  </a:cubicBezTo>
                  <a:cubicBezTo>
                    <a:pt x="38" y="145"/>
                    <a:pt x="38" y="145"/>
                    <a:pt x="38" y="145"/>
                  </a:cubicBezTo>
                  <a:cubicBezTo>
                    <a:pt x="38" y="81"/>
                    <a:pt x="38" y="81"/>
                    <a:pt x="38" y="81"/>
                  </a:cubicBezTo>
                  <a:cubicBezTo>
                    <a:pt x="71" y="81"/>
                    <a:pt x="71" y="81"/>
                    <a:pt x="71" y="81"/>
                  </a:cubicBezTo>
                  <a:cubicBezTo>
                    <a:pt x="71" y="145"/>
                    <a:pt x="71" y="145"/>
                    <a:pt x="71" y="145"/>
                  </a:cubicBezTo>
                  <a:cubicBezTo>
                    <a:pt x="130" y="145"/>
                    <a:pt x="130" y="145"/>
                    <a:pt x="130" y="145"/>
                  </a:cubicBezTo>
                  <a:cubicBezTo>
                    <a:pt x="134" y="145"/>
                    <a:pt x="136" y="142"/>
                    <a:pt x="136" y="139"/>
                  </a:cubicBezTo>
                  <a:cubicBezTo>
                    <a:pt x="136" y="68"/>
                    <a:pt x="136" y="68"/>
                    <a:pt x="136" y="68"/>
                  </a:cubicBezTo>
                  <a:cubicBezTo>
                    <a:pt x="148" y="68"/>
                    <a:pt x="148" y="68"/>
                    <a:pt x="148" y="68"/>
                  </a:cubicBezTo>
                  <a:cubicBezTo>
                    <a:pt x="155" y="68"/>
                    <a:pt x="157" y="64"/>
                    <a:pt x="151" y="59"/>
                  </a:cubicBezTo>
                  <a:close/>
                  <a:moveTo>
                    <a:pt x="118" y="97"/>
                  </a:moveTo>
                  <a:cubicBezTo>
                    <a:pt x="89" y="97"/>
                    <a:pt x="89" y="97"/>
                    <a:pt x="89" y="97"/>
                  </a:cubicBezTo>
                  <a:cubicBezTo>
                    <a:pt x="89" y="72"/>
                    <a:pt x="89" y="72"/>
                    <a:pt x="89" y="72"/>
                  </a:cubicBezTo>
                  <a:cubicBezTo>
                    <a:pt x="118" y="72"/>
                    <a:pt x="118" y="72"/>
                    <a:pt x="118" y="72"/>
                  </a:cubicBezTo>
                  <a:lnTo>
                    <a:pt x="118" y="97"/>
                  </a:lnTo>
                  <a:close/>
                </a:path>
              </a:pathLst>
            </a:custGeom>
            <a:solidFill>
              <a:srgbClr val="1E1952"/>
            </a:solidFill>
            <a:ln>
              <a:noFill/>
            </a:ln>
          </p:spPr>
          <p:txBody>
            <a:bodyPr vert="horz" wrap="square" lIns="91438" tIns="45719" rIns="91438" bIns="45719" numCol="1" anchor="t" anchorCtr="0" compatLnSpc="1"/>
            <a:lstStyle/>
            <a:p>
              <a:endParaRPr lang="en-US">
                <a:solidFill>
                  <a:srgbClr val="6605A8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Arial" panose="020B0604020202020204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323590" y="2318113"/>
            <a:ext cx="1319530" cy="1319530"/>
            <a:chOff x="5234" y="3502"/>
            <a:chExt cx="2078" cy="2078"/>
          </a:xfrm>
          <a:solidFill>
            <a:srgbClr val="6605A8"/>
          </a:solidFill>
        </p:grpSpPr>
        <p:sp>
          <p:nvSpPr>
            <p:cNvPr id="10" name="Freeform 42"/>
            <p:cNvSpPr/>
            <p:nvPr/>
          </p:nvSpPr>
          <p:spPr>
            <a:xfrm>
              <a:off x="5234" y="3502"/>
              <a:ext cx="2078" cy="2079"/>
            </a:xfrm>
            <a:custGeom>
              <a:avLst/>
              <a:gdLst>
                <a:gd name="connsiteX0" fmla="*/ 0 w 1457998"/>
                <a:gd name="connsiteY0" fmla="*/ 243005 h 1457998"/>
                <a:gd name="connsiteX1" fmla="*/ 71175 w 1457998"/>
                <a:gd name="connsiteY1" fmla="*/ 71175 h 1457998"/>
                <a:gd name="connsiteX2" fmla="*/ 243006 w 1457998"/>
                <a:gd name="connsiteY2" fmla="*/ 1 h 1457998"/>
                <a:gd name="connsiteX3" fmla="*/ 1214993 w 1457998"/>
                <a:gd name="connsiteY3" fmla="*/ 0 h 1457998"/>
                <a:gd name="connsiteX4" fmla="*/ 1386823 w 1457998"/>
                <a:gd name="connsiteY4" fmla="*/ 71175 h 1457998"/>
                <a:gd name="connsiteX5" fmla="*/ 1457997 w 1457998"/>
                <a:gd name="connsiteY5" fmla="*/ 243006 h 1457998"/>
                <a:gd name="connsiteX6" fmla="*/ 1457998 w 1457998"/>
                <a:gd name="connsiteY6" fmla="*/ 1214993 h 1457998"/>
                <a:gd name="connsiteX7" fmla="*/ 1386823 w 1457998"/>
                <a:gd name="connsiteY7" fmla="*/ 1386824 h 1457998"/>
                <a:gd name="connsiteX8" fmla="*/ 1214992 w 1457998"/>
                <a:gd name="connsiteY8" fmla="*/ 1457998 h 1457998"/>
                <a:gd name="connsiteX9" fmla="*/ 243005 w 1457998"/>
                <a:gd name="connsiteY9" fmla="*/ 1457998 h 1457998"/>
                <a:gd name="connsiteX10" fmla="*/ 71175 w 1457998"/>
                <a:gd name="connsiteY10" fmla="*/ 1386823 h 1457998"/>
                <a:gd name="connsiteX11" fmla="*/ 1 w 1457998"/>
                <a:gd name="connsiteY11" fmla="*/ 1214992 h 1457998"/>
                <a:gd name="connsiteX12" fmla="*/ 0 w 1457998"/>
                <a:gd name="connsiteY12" fmla="*/ 243005 h 145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57998" h="1457998">
                  <a:moveTo>
                    <a:pt x="0" y="243005"/>
                  </a:moveTo>
                  <a:cubicBezTo>
                    <a:pt x="0" y="178556"/>
                    <a:pt x="25602" y="116747"/>
                    <a:pt x="71175" y="71175"/>
                  </a:cubicBezTo>
                  <a:cubicBezTo>
                    <a:pt x="116747" y="25603"/>
                    <a:pt x="178557" y="1"/>
                    <a:pt x="243006" y="1"/>
                  </a:cubicBezTo>
                  <a:lnTo>
                    <a:pt x="1214993" y="0"/>
                  </a:lnTo>
                  <a:cubicBezTo>
                    <a:pt x="1279442" y="0"/>
                    <a:pt x="1341251" y="25602"/>
                    <a:pt x="1386823" y="71175"/>
                  </a:cubicBezTo>
                  <a:cubicBezTo>
                    <a:pt x="1432395" y="116747"/>
                    <a:pt x="1457997" y="178557"/>
                    <a:pt x="1457997" y="243006"/>
                  </a:cubicBezTo>
                  <a:cubicBezTo>
                    <a:pt x="1457997" y="567002"/>
                    <a:pt x="1457998" y="890997"/>
                    <a:pt x="1457998" y="1214993"/>
                  </a:cubicBezTo>
                  <a:cubicBezTo>
                    <a:pt x="1457998" y="1279442"/>
                    <a:pt x="1432396" y="1341251"/>
                    <a:pt x="1386823" y="1386824"/>
                  </a:cubicBezTo>
                  <a:cubicBezTo>
                    <a:pt x="1341251" y="1432396"/>
                    <a:pt x="1279441" y="1457999"/>
                    <a:pt x="1214992" y="1457998"/>
                  </a:cubicBezTo>
                  <a:lnTo>
                    <a:pt x="243005" y="1457998"/>
                  </a:lnTo>
                  <a:cubicBezTo>
                    <a:pt x="178556" y="1457998"/>
                    <a:pt x="116747" y="1432396"/>
                    <a:pt x="71175" y="1386823"/>
                  </a:cubicBezTo>
                  <a:cubicBezTo>
                    <a:pt x="25603" y="1341251"/>
                    <a:pt x="1" y="1279441"/>
                    <a:pt x="1" y="1214992"/>
                  </a:cubicBezTo>
                  <a:cubicBezTo>
                    <a:pt x="1" y="890996"/>
                    <a:pt x="0" y="567001"/>
                    <a:pt x="0" y="243005"/>
                  </a:cubicBezTo>
                  <a:close/>
                </a:path>
              </a:pathLst>
            </a:custGeom>
            <a:gradFill>
              <a:gsLst>
                <a:gs pos="0">
                  <a:srgbClr val="FDE097"/>
                </a:gs>
                <a:gs pos="83000">
                  <a:srgbClr val="EFC87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8329" tIns="208329" rIns="208329" bIns="208329" numCol="1" spcCol="1270" anchor="ctr" anchorCtr="0">
              <a:noAutofit/>
            </a:bodyPr>
            <a:lstStyle/>
            <a:p>
              <a:pPr algn="ctr" defTabSz="159956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dirty="0">
                  <a:solidFill>
                    <a:srgbClr val="6605A8"/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sym typeface="Arial" panose="020B0604020202020204"/>
                </a:rPr>
                <a:t/>
              </a:r>
              <a:br>
                <a:rPr lang="en-US" sz="3600" dirty="0">
                  <a:solidFill>
                    <a:srgbClr val="6605A8"/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sym typeface="Arial" panose="020B0604020202020204"/>
                </a:rPr>
              </a:br>
              <a:r>
                <a:rPr lang="zh-CN" altLang="en-US" sz="1400" b="1" dirty="0">
                  <a:solidFill>
                    <a:srgbClr val="1E1952"/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sym typeface="Arial" panose="020B0604020202020204"/>
                </a:rPr>
                <a:t>输入标题</a:t>
              </a:r>
            </a:p>
          </p:txBody>
        </p:sp>
        <p:sp>
          <p:nvSpPr>
            <p:cNvPr id="11" name="Freeform 92"/>
            <p:cNvSpPr>
              <a:spLocks noEditPoints="1"/>
            </p:cNvSpPr>
            <p:nvPr/>
          </p:nvSpPr>
          <p:spPr bwMode="auto">
            <a:xfrm>
              <a:off x="6004" y="4071"/>
              <a:ext cx="537" cy="548"/>
            </a:xfrm>
            <a:custGeom>
              <a:avLst/>
              <a:gdLst>
                <a:gd name="T0" fmla="*/ 143 w 148"/>
                <a:gd name="T1" fmla="*/ 130 h 151"/>
                <a:gd name="T2" fmla="*/ 100 w 148"/>
                <a:gd name="T3" fmla="*/ 86 h 151"/>
                <a:gd name="T4" fmla="*/ 110 w 148"/>
                <a:gd name="T5" fmla="*/ 55 h 151"/>
                <a:gd name="T6" fmla="*/ 55 w 148"/>
                <a:gd name="T7" fmla="*/ 0 h 151"/>
                <a:gd name="T8" fmla="*/ 0 w 148"/>
                <a:gd name="T9" fmla="*/ 55 h 151"/>
                <a:gd name="T10" fmla="*/ 55 w 148"/>
                <a:gd name="T11" fmla="*/ 109 h 151"/>
                <a:gd name="T12" fmla="*/ 81 w 148"/>
                <a:gd name="T13" fmla="*/ 103 h 151"/>
                <a:gd name="T14" fmla="*/ 126 w 148"/>
                <a:gd name="T15" fmla="*/ 147 h 151"/>
                <a:gd name="T16" fmla="*/ 143 w 148"/>
                <a:gd name="T17" fmla="*/ 147 h 151"/>
                <a:gd name="T18" fmla="*/ 143 w 148"/>
                <a:gd name="T19" fmla="*/ 130 h 151"/>
                <a:gd name="T20" fmla="*/ 19 w 148"/>
                <a:gd name="T21" fmla="*/ 55 h 151"/>
                <a:gd name="T22" fmla="*/ 55 w 148"/>
                <a:gd name="T23" fmla="*/ 18 h 151"/>
                <a:gd name="T24" fmla="*/ 92 w 148"/>
                <a:gd name="T25" fmla="*/ 55 h 151"/>
                <a:gd name="T26" fmla="*/ 55 w 148"/>
                <a:gd name="T27" fmla="*/ 91 h 151"/>
                <a:gd name="T28" fmla="*/ 19 w 148"/>
                <a:gd name="T29" fmla="*/ 55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8" h="151">
                  <a:moveTo>
                    <a:pt x="143" y="130"/>
                  </a:moveTo>
                  <a:cubicBezTo>
                    <a:pt x="100" y="86"/>
                    <a:pt x="100" y="86"/>
                    <a:pt x="100" y="86"/>
                  </a:cubicBezTo>
                  <a:cubicBezTo>
                    <a:pt x="106" y="77"/>
                    <a:pt x="110" y="67"/>
                    <a:pt x="110" y="55"/>
                  </a:cubicBezTo>
                  <a:cubicBezTo>
                    <a:pt x="110" y="24"/>
                    <a:pt x="85" y="0"/>
                    <a:pt x="55" y="0"/>
                  </a:cubicBezTo>
                  <a:cubicBezTo>
                    <a:pt x="25" y="0"/>
                    <a:pt x="0" y="24"/>
                    <a:pt x="0" y="55"/>
                  </a:cubicBezTo>
                  <a:cubicBezTo>
                    <a:pt x="0" y="85"/>
                    <a:pt x="25" y="109"/>
                    <a:pt x="55" y="109"/>
                  </a:cubicBezTo>
                  <a:cubicBezTo>
                    <a:pt x="65" y="109"/>
                    <a:pt x="74" y="107"/>
                    <a:pt x="81" y="103"/>
                  </a:cubicBezTo>
                  <a:cubicBezTo>
                    <a:pt x="126" y="147"/>
                    <a:pt x="126" y="147"/>
                    <a:pt x="126" y="147"/>
                  </a:cubicBezTo>
                  <a:cubicBezTo>
                    <a:pt x="130" y="151"/>
                    <a:pt x="138" y="151"/>
                    <a:pt x="143" y="147"/>
                  </a:cubicBezTo>
                  <a:cubicBezTo>
                    <a:pt x="148" y="142"/>
                    <a:pt x="148" y="134"/>
                    <a:pt x="143" y="130"/>
                  </a:cubicBezTo>
                  <a:close/>
                  <a:moveTo>
                    <a:pt x="19" y="55"/>
                  </a:moveTo>
                  <a:cubicBezTo>
                    <a:pt x="19" y="34"/>
                    <a:pt x="35" y="18"/>
                    <a:pt x="55" y="18"/>
                  </a:cubicBezTo>
                  <a:cubicBezTo>
                    <a:pt x="75" y="18"/>
                    <a:pt x="92" y="34"/>
                    <a:pt x="92" y="55"/>
                  </a:cubicBezTo>
                  <a:cubicBezTo>
                    <a:pt x="92" y="75"/>
                    <a:pt x="75" y="91"/>
                    <a:pt x="55" y="91"/>
                  </a:cubicBezTo>
                  <a:cubicBezTo>
                    <a:pt x="35" y="91"/>
                    <a:pt x="19" y="75"/>
                    <a:pt x="19" y="55"/>
                  </a:cubicBezTo>
                  <a:close/>
                </a:path>
              </a:pathLst>
            </a:custGeom>
            <a:solidFill>
              <a:srgbClr val="1E1952"/>
            </a:solidFill>
            <a:ln>
              <a:noFill/>
            </a:ln>
          </p:spPr>
          <p:txBody>
            <a:bodyPr vert="horz" wrap="square" lIns="91438" tIns="45719" rIns="91438" bIns="45719" numCol="1" anchor="t" anchorCtr="0" compatLnSpc="1"/>
            <a:lstStyle/>
            <a:p>
              <a:endParaRPr lang="en-US">
                <a:solidFill>
                  <a:srgbClr val="6605A8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Arial" panose="020B0604020202020204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323590" y="3869418"/>
            <a:ext cx="1319530" cy="1319530"/>
            <a:chOff x="5234" y="5945"/>
            <a:chExt cx="2078" cy="2078"/>
          </a:xfrm>
          <a:solidFill>
            <a:srgbClr val="6605A8"/>
          </a:solidFill>
        </p:grpSpPr>
        <p:sp>
          <p:nvSpPr>
            <p:cNvPr id="13" name="Freeform 44"/>
            <p:cNvSpPr/>
            <p:nvPr/>
          </p:nvSpPr>
          <p:spPr>
            <a:xfrm>
              <a:off x="5234" y="5945"/>
              <a:ext cx="2078" cy="2079"/>
            </a:xfrm>
            <a:custGeom>
              <a:avLst/>
              <a:gdLst>
                <a:gd name="connsiteX0" fmla="*/ 0 w 1457998"/>
                <a:gd name="connsiteY0" fmla="*/ 243005 h 1457998"/>
                <a:gd name="connsiteX1" fmla="*/ 71175 w 1457998"/>
                <a:gd name="connsiteY1" fmla="*/ 71175 h 1457998"/>
                <a:gd name="connsiteX2" fmla="*/ 243006 w 1457998"/>
                <a:gd name="connsiteY2" fmla="*/ 1 h 1457998"/>
                <a:gd name="connsiteX3" fmla="*/ 1214993 w 1457998"/>
                <a:gd name="connsiteY3" fmla="*/ 0 h 1457998"/>
                <a:gd name="connsiteX4" fmla="*/ 1386823 w 1457998"/>
                <a:gd name="connsiteY4" fmla="*/ 71175 h 1457998"/>
                <a:gd name="connsiteX5" fmla="*/ 1457997 w 1457998"/>
                <a:gd name="connsiteY5" fmla="*/ 243006 h 1457998"/>
                <a:gd name="connsiteX6" fmla="*/ 1457998 w 1457998"/>
                <a:gd name="connsiteY6" fmla="*/ 1214993 h 1457998"/>
                <a:gd name="connsiteX7" fmla="*/ 1386823 w 1457998"/>
                <a:gd name="connsiteY7" fmla="*/ 1386824 h 1457998"/>
                <a:gd name="connsiteX8" fmla="*/ 1214992 w 1457998"/>
                <a:gd name="connsiteY8" fmla="*/ 1457998 h 1457998"/>
                <a:gd name="connsiteX9" fmla="*/ 243005 w 1457998"/>
                <a:gd name="connsiteY9" fmla="*/ 1457998 h 1457998"/>
                <a:gd name="connsiteX10" fmla="*/ 71175 w 1457998"/>
                <a:gd name="connsiteY10" fmla="*/ 1386823 h 1457998"/>
                <a:gd name="connsiteX11" fmla="*/ 1 w 1457998"/>
                <a:gd name="connsiteY11" fmla="*/ 1214992 h 1457998"/>
                <a:gd name="connsiteX12" fmla="*/ 0 w 1457998"/>
                <a:gd name="connsiteY12" fmla="*/ 243005 h 145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57998" h="1457998">
                  <a:moveTo>
                    <a:pt x="0" y="243005"/>
                  </a:moveTo>
                  <a:cubicBezTo>
                    <a:pt x="0" y="178556"/>
                    <a:pt x="25602" y="116747"/>
                    <a:pt x="71175" y="71175"/>
                  </a:cubicBezTo>
                  <a:cubicBezTo>
                    <a:pt x="116747" y="25603"/>
                    <a:pt x="178557" y="1"/>
                    <a:pt x="243006" y="1"/>
                  </a:cubicBezTo>
                  <a:lnTo>
                    <a:pt x="1214993" y="0"/>
                  </a:lnTo>
                  <a:cubicBezTo>
                    <a:pt x="1279442" y="0"/>
                    <a:pt x="1341251" y="25602"/>
                    <a:pt x="1386823" y="71175"/>
                  </a:cubicBezTo>
                  <a:cubicBezTo>
                    <a:pt x="1432395" y="116747"/>
                    <a:pt x="1457997" y="178557"/>
                    <a:pt x="1457997" y="243006"/>
                  </a:cubicBezTo>
                  <a:cubicBezTo>
                    <a:pt x="1457997" y="567002"/>
                    <a:pt x="1457998" y="890997"/>
                    <a:pt x="1457998" y="1214993"/>
                  </a:cubicBezTo>
                  <a:cubicBezTo>
                    <a:pt x="1457998" y="1279442"/>
                    <a:pt x="1432396" y="1341251"/>
                    <a:pt x="1386823" y="1386824"/>
                  </a:cubicBezTo>
                  <a:cubicBezTo>
                    <a:pt x="1341251" y="1432396"/>
                    <a:pt x="1279441" y="1457999"/>
                    <a:pt x="1214992" y="1457998"/>
                  </a:cubicBezTo>
                  <a:lnTo>
                    <a:pt x="243005" y="1457998"/>
                  </a:lnTo>
                  <a:cubicBezTo>
                    <a:pt x="178556" y="1457998"/>
                    <a:pt x="116747" y="1432396"/>
                    <a:pt x="71175" y="1386823"/>
                  </a:cubicBezTo>
                  <a:cubicBezTo>
                    <a:pt x="25603" y="1341251"/>
                    <a:pt x="1" y="1279441"/>
                    <a:pt x="1" y="1214992"/>
                  </a:cubicBezTo>
                  <a:cubicBezTo>
                    <a:pt x="1" y="890996"/>
                    <a:pt x="0" y="567001"/>
                    <a:pt x="0" y="243005"/>
                  </a:cubicBezTo>
                  <a:close/>
                </a:path>
              </a:pathLst>
            </a:custGeom>
            <a:gradFill>
              <a:gsLst>
                <a:gs pos="0">
                  <a:srgbClr val="FDE097"/>
                </a:gs>
                <a:gs pos="83000">
                  <a:srgbClr val="EFC87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8329" tIns="208329" rIns="208329" bIns="208329" numCol="1" spcCol="1270" anchor="ctr" anchorCtr="0">
              <a:noAutofit/>
            </a:bodyPr>
            <a:lstStyle/>
            <a:p>
              <a:pPr algn="ctr" defTabSz="159956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dirty="0">
                  <a:solidFill>
                    <a:srgbClr val="6605A8"/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sym typeface="Arial" panose="020B0604020202020204"/>
                </a:rPr>
                <a:t/>
              </a:r>
              <a:br>
                <a:rPr lang="en-US" sz="3600" dirty="0">
                  <a:solidFill>
                    <a:srgbClr val="6605A8"/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sym typeface="Arial" panose="020B0604020202020204"/>
                </a:rPr>
              </a:br>
              <a:r>
                <a:rPr lang="zh-CN" altLang="en-US" sz="1400" b="1" dirty="0">
                  <a:solidFill>
                    <a:srgbClr val="1E1952"/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sym typeface="Arial" panose="020B0604020202020204"/>
                </a:rPr>
                <a:t>输入标题</a:t>
              </a:r>
            </a:p>
          </p:txBody>
        </p:sp>
        <p:grpSp>
          <p:nvGrpSpPr>
            <p:cNvPr id="14" name="组合 10"/>
            <p:cNvGrpSpPr/>
            <p:nvPr/>
          </p:nvGrpSpPr>
          <p:grpSpPr>
            <a:xfrm>
              <a:off x="6020" y="6580"/>
              <a:ext cx="505" cy="473"/>
              <a:chOff x="6661150" y="233363"/>
              <a:chExt cx="320675" cy="300038"/>
            </a:xfrm>
            <a:grpFill/>
          </p:grpSpPr>
          <p:sp>
            <p:nvSpPr>
              <p:cNvPr id="15" name="Freeform 153"/>
              <p:cNvSpPr/>
              <p:nvPr/>
            </p:nvSpPr>
            <p:spPr bwMode="auto">
              <a:xfrm>
                <a:off x="6677025" y="315913"/>
                <a:ext cx="79375" cy="187325"/>
              </a:xfrm>
              <a:custGeom>
                <a:avLst/>
                <a:gdLst>
                  <a:gd name="T0" fmla="*/ 34 w 34"/>
                  <a:gd name="T1" fmla="*/ 81 h 81"/>
                  <a:gd name="T2" fmla="*/ 34 w 34"/>
                  <a:gd name="T3" fmla="*/ 8 h 81"/>
                  <a:gd name="T4" fmla="*/ 26 w 34"/>
                  <a:gd name="T5" fmla="*/ 0 h 81"/>
                  <a:gd name="T6" fmla="*/ 9 w 34"/>
                  <a:gd name="T7" fmla="*/ 0 h 81"/>
                  <a:gd name="T8" fmla="*/ 0 w 34"/>
                  <a:gd name="T9" fmla="*/ 8 h 81"/>
                  <a:gd name="T10" fmla="*/ 0 w 34"/>
                  <a:gd name="T11" fmla="*/ 81 h 81"/>
                  <a:gd name="T12" fmla="*/ 34 w 34"/>
                  <a:gd name="T13" fmla="*/ 8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81">
                    <a:moveTo>
                      <a:pt x="34" y="81"/>
                    </a:moveTo>
                    <a:cubicBezTo>
                      <a:pt x="34" y="8"/>
                      <a:pt x="34" y="8"/>
                      <a:pt x="34" y="8"/>
                    </a:cubicBezTo>
                    <a:cubicBezTo>
                      <a:pt x="34" y="4"/>
                      <a:pt x="30" y="0"/>
                      <a:pt x="26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8"/>
                    </a:cubicBezTo>
                    <a:cubicBezTo>
                      <a:pt x="0" y="81"/>
                      <a:pt x="0" y="81"/>
                      <a:pt x="0" y="81"/>
                    </a:cubicBezTo>
                    <a:lnTo>
                      <a:pt x="34" y="81"/>
                    </a:lnTo>
                    <a:close/>
                  </a:path>
                </a:pathLst>
              </a:custGeom>
              <a:solidFill>
                <a:srgbClr val="1E19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rgbClr val="6605A8"/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sym typeface="Arial" panose="020B0604020202020204"/>
                </a:endParaRPr>
              </a:p>
            </p:txBody>
          </p:sp>
          <p:sp>
            <p:nvSpPr>
              <p:cNvPr id="16" name="Freeform 154"/>
              <p:cNvSpPr/>
              <p:nvPr/>
            </p:nvSpPr>
            <p:spPr bwMode="auto">
              <a:xfrm>
                <a:off x="6783388" y="233363"/>
                <a:ext cx="77788" cy="269875"/>
              </a:xfrm>
              <a:custGeom>
                <a:avLst/>
                <a:gdLst>
                  <a:gd name="T0" fmla="*/ 34 w 34"/>
                  <a:gd name="T1" fmla="*/ 117 h 117"/>
                  <a:gd name="T2" fmla="*/ 34 w 34"/>
                  <a:gd name="T3" fmla="*/ 8 h 117"/>
                  <a:gd name="T4" fmla="*/ 25 w 34"/>
                  <a:gd name="T5" fmla="*/ 0 h 117"/>
                  <a:gd name="T6" fmla="*/ 8 w 34"/>
                  <a:gd name="T7" fmla="*/ 0 h 117"/>
                  <a:gd name="T8" fmla="*/ 0 w 34"/>
                  <a:gd name="T9" fmla="*/ 8 h 117"/>
                  <a:gd name="T10" fmla="*/ 0 w 34"/>
                  <a:gd name="T11" fmla="*/ 117 h 117"/>
                  <a:gd name="T12" fmla="*/ 34 w 34"/>
                  <a:gd name="T13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117">
                    <a:moveTo>
                      <a:pt x="34" y="117"/>
                    </a:moveTo>
                    <a:cubicBezTo>
                      <a:pt x="34" y="8"/>
                      <a:pt x="34" y="8"/>
                      <a:pt x="34" y="8"/>
                    </a:cubicBezTo>
                    <a:cubicBezTo>
                      <a:pt x="34" y="4"/>
                      <a:pt x="30" y="0"/>
                      <a:pt x="25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3" y="0"/>
                      <a:pt x="0" y="4"/>
                      <a:pt x="0" y="8"/>
                    </a:cubicBezTo>
                    <a:cubicBezTo>
                      <a:pt x="0" y="117"/>
                      <a:pt x="0" y="117"/>
                      <a:pt x="0" y="117"/>
                    </a:cubicBezTo>
                    <a:lnTo>
                      <a:pt x="34" y="117"/>
                    </a:lnTo>
                    <a:close/>
                  </a:path>
                </a:pathLst>
              </a:custGeom>
              <a:solidFill>
                <a:srgbClr val="1E19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rgbClr val="6605A8"/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sym typeface="Arial" panose="020B0604020202020204"/>
                </a:endParaRPr>
              </a:p>
            </p:txBody>
          </p:sp>
          <p:sp>
            <p:nvSpPr>
              <p:cNvPr id="17" name="Freeform 155"/>
              <p:cNvSpPr/>
              <p:nvPr/>
            </p:nvSpPr>
            <p:spPr bwMode="auto">
              <a:xfrm>
                <a:off x="6886575" y="358776"/>
                <a:ext cx="79375" cy="144463"/>
              </a:xfrm>
              <a:custGeom>
                <a:avLst/>
                <a:gdLst>
                  <a:gd name="T0" fmla="*/ 34 w 34"/>
                  <a:gd name="T1" fmla="*/ 63 h 63"/>
                  <a:gd name="T2" fmla="*/ 34 w 34"/>
                  <a:gd name="T3" fmla="*/ 8 h 63"/>
                  <a:gd name="T4" fmla="*/ 25 w 34"/>
                  <a:gd name="T5" fmla="*/ 0 h 63"/>
                  <a:gd name="T6" fmla="*/ 8 w 34"/>
                  <a:gd name="T7" fmla="*/ 0 h 63"/>
                  <a:gd name="T8" fmla="*/ 0 w 34"/>
                  <a:gd name="T9" fmla="*/ 8 h 63"/>
                  <a:gd name="T10" fmla="*/ 0 w 34"/>
                  <a:gd name="T11" fmla="*/ 63 h 63"/>
                  <a:gd name="T12" fmla="*/ 34 w 34"/>
                  <a:gd name="T13" fmla="*/ 6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63">
                    <a:moveTo>
                      <a:pt x="34" y="63"/>
                    </a:moveTo>
                    <a:cubicBezTo>
                      <a:pt x="34" y="8"/>
                      <a:pt x="34" y="8"/>
                      <a:pt x="34" y="8"/>
                    </a:cubicBezTo>
                    <a:cubicBezTo>
                      <a:pt x="34" y="4"/>
                      <a:pt x="30" y="0"/>
                      <a:pt x="25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4" y="0"/>
                      <a:pt x="0" y="4"/>
                      <a:pt x="0" y="8"/>
                    </a:cubicBezTo>
                    <a:cubicBezTo>
                      <a:pt x="0" y="63"/>
                      <a:pt x="0" y="63"/>
                      <a:pt x="0" y="63"/>
                    </a:cubicBezTo>
                    <a:lnTo>
                      <a:pt x="34" y="63"/>
                    </a:lnTo>
                    <a:close/>
                  </a:path>
                </a:pathLst>
              </a:custGeom>
              <a:solidFill>
                <a:srgbClr val="1E19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rgbClr val="6605A8"/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sym typeface="Arial" panose="020B0604020202020204"/>
                </a:endParaRPr>
              </a:p>
            </p:txBody>
          </p:sp>
          <p:sp>
            <p:nvSpPr>
              <p:cNvPr id="18" name="Rectangle 156"/>
              <p:cNvSpPr>
                <a:spLocks noChangeArrowheads="1"/>
              </p:cNvSpPr>
              <p:nvPr/>
            </p:nvSpPr>
            <p:spPr bwMode="auto">
              <a:xfrm>
                <a:off x="6661150" y="512763"/>
                <a:ext cx="320675" cy="20638"/>
              </a:xfrm>
              <a:prstGeom prst="rect">
                <a:avLst/>
              </a:prstGeom>
              <a:solidFill>
                <a:srgbClr val="1E19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rgbClr val="6605A8"/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sym typeface="Arial" panose="020B0604020202020204"/>
                </a:endParaRPr>
              </a:p>
            </p:txBody>
          </p:sp>
        </p:grpSp>
      </p:grpSp>
      <p:grpSp>
        <p:nvGrpSpPr>
          <p:cNvPr id="19" name="组合 18"/>
          <p:cNvGrpSpPr/>
          <p:nvPr/>
        </p:nvGrpSpPr>
        <p:grpSpPr>
          <a:xfrm>
            <a:off x="1772920" y="2318113"/>
            <a:ext cx="1319530" cy="1319530"/>
            <a:chOff x="2792" y="3502"/>
            <a:chExt cx="2078" cy="2078"/>
          </a:xfrm>
          <a:solidFill>
            <a:srgbClr val="6605A8"/>
          </a:solidFill>
        </p:grpSpPr>
        <p:sp>
          <p:nvSpPr>
            <p:cNvPr id="20" name="Freeform 41"/>
            <p:cNvSpPr/>
            <p:nvPr/>
          </p:nvSpPr>
          <p:spPr>
            <a:xfrm>
              <a:off x="2792" y="3502"/>
              <a:ext cx="2078" cy="2079"/>
            </a:xfrm>
            <a:custGeom>
              <a:avLst/>
              <a:gdLst>
                <a:gd name="connsiteX0" fmla="*/ 0 w 1457998"/>
                <a:gd name="connsiteY0" fmla="*/ 243005 h 1457998"/>
                <a:gd name="connsiteX1" fmla="*/ 71175 w 1457998"/>
                <a:gd name="connsiteY1" fmla="*/ 71175 h 1457998"/>
                <a:gd name="connsiteX2" fmla="*/ 243006 w 1457998"/>
                <a:gd name="connsiteY2" fmla="*/ 1 h 1457998"/>
                <a:gd name="connsiteX3" fmla="*/ 1214993 w 1457998"/>
                <a:gd name="connsiteY3" fmla="*/ 0 h 1457998"/>
                <a:gd name="connsiteX4" fmla="*/ 1386823 w 1457998"/>
                <a:gd name="connsiteY4" fmla="*/ 71175 h 1457998"/>
                <a:gd name="connsiteX5" fmla="*/ 1457997 w 1457998"/>
                <a:gd name="connsiteY5" fmla="*/ 243006 h 1457998"/>
                <a:gd name="connsiteX6" fmla="*/ 1457998 w 1457998"/>
                <a:gd name="connsiteY6" fmla="*/ 1214993 h 1457998"/>
                <a:gd name="connsiteX7" fmla="*/ 1386823 w 1457998"/>
                <a:gd name="connsiteY7" fmla="*/ 1386824 h 1457998"/>
                <a:gd name="connsiteX8" fmla="*/ 1214992 w 1457998"/>
                <a:gd name="connsiteY8" fmla="*/ 1457998 h 1457998"/>
                <a:gd name="connsiteX9" fmla="*/ 243005 w 1457998"/>
                <a:gd name="connsiteY9" fmla="*/ 1457998 h 1457998"/>
                <a:gd name="connsiteX10" fmla="*/ 71175 w 1457998"/>
                <a:gd name="connsiteY10" fmla="*/ 1386823 h 1457998"/>
                <a:gd name="connsiteX11" fmla="*/ 1 w 1457998"/>
                <a:gd name="connsiteY11" fmla="*/ 1214992 h 1457998"/>
                <a:gd name="connsiteX12" fmla="*/ 0 w 1457998"/>
                <a:gd name="connsiteY12" fmla="*/ 243005 h 145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57998" h="1457998">
                  <a:moveTo>
                    <a:pt x="0" y="243005"/>
                  </a:moveTo>
                  <a:cubicBezTo>
                    <a:pt x="0" y="178556"/>
                    <a:pt x="25602" y="116747"/>
                    <a:pt x="71175" y="71175"/>
                  </a:cubicBezTo>
                  <a:cubicBezTo>
                    <a:pt x="116747" y="25603"/>
                    <a:pt x="178557" y="1"/>
                    <a:pt x="243006" y="1"/>
                  </a:cubicBezTo>
                  <a:lnTo>
                    <a:pt x="1214993" y="0"/>
                  </a:lnTo>
                  <a:cubicBezTo>
                    <a:pt x="1279442" y="0"/>
                    <a:pt x="1341251" y="25602"/>
                    <a:pt x="1386823" y="71175"/>
                  </a:cubicBezTo>
                  <a:cubicBezTo>
                    <a:pt x="1432395" y="116747"/>
                    <a:pt x="1457997" y="178557"/>
                    <a:pt x="1457997" y="243006"/>
                  </a:cubicBezTo>
                  <a:cubicBezTo>
                    <a:pt x="1457997" y="567002"/>
                    <a:pt x="1457998" y="890997"/>
                    <a:pt x="1457998" y="1214993"/>
                  </a:cubicBezTo>
                  <a:cubicBezTo>
                    <a:pt x="1457998" y="1279442"/>
                    <a:pt x="1432396" y="1341251"/>
                    <a:pt x="1386823" y="1386824"/>
                  </a:cubicBezTo>
                  <a:cubicBezTo>
                    <a:pt x="1341251" y="1432396"/>
                    <a:pt x="1279441" y="1457999"/>
                    <a:pt x="1214992" y="1457998"/>
                  </a:cubicBezTo>
                  <a:lnTo>
                    <a:pt x="243005" y="1457998"/>
                  </a:lnTo>
                  <a:cubicBezTo>
                    <a:pt x="178556" y="1457998"/>
                    <a:pt x="116747" y="1432396"/>
                    <a:pt x="71175" y="1386823"/>
                  </a:cubicBezTo>
                  <a:cubicBezTo>
                    <a:pt x="25603" y="1341251"/>
                    <a:pt x="1" y="1279441"/>
                    <a:pt x="1" y="1214992"/>
                  </a:cubicBezTo>
                  <a:cubicBezTo>
                    <a:pt x="1" y="890996"/>
                    <a:pt x="0" y="567001"/>
                    <a:pt x="0" y="243005"/>
                  </a:cubicBezTo>
                  <a:close/>
                </a:path>
              </a:pathLst>
            </a:custGeom>
            <a:gradFill>
              <a:gsLst>
                <a:gs pos="0">
                  <a:srgbClr val="FDE097"/>
                </a:gs>
                <a:gs pos="83000">
                  <a:srgbClr val="EFC87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8329" tIns="208329" rIns="208329" bIns="208329" numCol="1" spcCol="1270" anchor="ctr" anchorCtr="0">
              <a:noAutofit/>
            </a:bodyPr>
            <a:lstStyle/>
            <a:p>
              <a:pPr algn="ctr" defTabSz="159956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dirty="0">
                  <a:solidFill>
                    <a:srgbClr val="6605A8"/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sym typeface="Arial" panose="020B0604020202020204"/>
                </a:rPr>
                <a:t/>
              </a:r>
              <a:br>
                <a:rPr lang="en-US" sz="3600" dirty="0">
                  <a:solidFill>
                    <a:srgbClr val="6605A8"/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sym typeface="Arial" panose="020B0604020202020204"/>
                </a:rPr>
              </a:br>
              <a:r>
                <a:rPr lang="zh-CN" altLang="en-US" sz="1400" b="1" dirty="0">
                  <a:solidFill>
                    <a:srgbClr val="1E1952"/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sym typeface="Arial" panose="020B0604020202020204"/>
                </a:rPr>
                <a:t>输入标题</a:t>
              </a:r>
            </a:p>
          </p:txBody>
        </p:sp>
        <p:sp>
          <p:nvSpPr>
            <p:cNvPr id="21" name="Freeform 140"/>
            <p:cNvSpPr>
              <a:spLocks noEditPoints="1"/>
            </p:cNvSpPr>
            <p:nvPr/>
          </p:nvSpPr>
          <p:spPr bwMode="auto">
            <a:xfrm>
              <a:off x="3563" y="4036"/>
              <a:ext cx="560" cy="561"/>
            </a:xfrm>
            <a:custGeom>
              <a:avLst/>
              <a:gdLst>
                <a:gd name="T0" fmla="*/ 103 w 112"/>
                <a:gd name="T1" fmla="*/ 47 h 112"/>
                <a:gd name="T2" fmla="*/ 106 w 112"/>
                <a:gd name="T3" fmla="*/ 36 h 112"/>
                <a:gd name="T4" fmla="*/ 102 w 112"/>
                <a:gd name="T5" fmla="*/ 22 h 112"/>
                <a:gd name="T6" fmla="*/ 92 w 112"/>
                <a:gd name="T7" fmla="*/ 25 h 112"/>
                <a:gd name="T8" fmla="*/ 90 w 112"/>
                <a:gd name="T9" fmla="*/ 14 h 112"/>
                <a:gd name="T10" fmla="*/ 79 w 112"/>
                <a:gd name="T11" fmla="*/ 4 h 112"/>
                <a:gd name="T12" fmla="*/ 71 w 112"/>
                <a:gd name="T13" fmla="*/ 11 h 112"/>
                <a:gd name="T14" fmla="*/ 64 w 112"/>
                <a:gd name="T15" fmla="*/ 3 h 112"/>
                <a:gd name="T16" fmla="*/ 50 w 112"/>
                <a:gd name="T17" fmla="*/ 0 h 112"/>
                <a:gd name="T18" fmla="*/ 47 w 112"/>
                <a:gd name="T19" fmla="*/ 10 h 112"/>
                <a:gd name="T20" fmla="*/ 37 w 112"/>
                <a:gd name="T21" fmla="*/ 6 h 112"/>
                <a:gd name="T22" fmla="*/ 23 w 112"/>
                <a:gd name="T23" fmla="*/ 11 h 112"/>
                <a:gd name="T24" fmla="*/ 25 w 112"/>
                <a:gd name="T25" fmla="*/ 20 h 112"/>
                <a:gd name="T26" fmla="*/ 14 w 112"/>
                <a:gd name="T27" fmla="*/ 22 h 112"/>
                <a:gd name="T28" fmla="*/ 5 w 112"/>
                <a:gd name="T29" fmla="*/ 33 h 112"/>
                <a:gd name="T30" fmla="*/ 12 w 112"/>
                <a:gd name="T31" fmla="*/ 41 h 112"/>
                <a:gd name="T32" fmla="*/ 3 w 112"/>
                <a:gd name="T33" fmla="*/ 48 h 112"/>
                <a:gd name="T34" fmla="*/ 0 w 112"/>
                <a:gd name="T35" fmla="*/ 62 h 112"/>
                <a:gd name="T36" fmla="*/ 10 w 112"/>
                <a:gd name="T37" fmla="*/ 65 h 112"/>
                <a:gd name="T38" fmla="*/ 6 w 112"/>
                <a:gd name="T39" fmla="*/ 75 h 112"/>
                <a:gd name="T40" fmla="*/ 11 w 112"/>
                <a:gd name="T41" fmla="*/ 89 h 112"/>
                <a:gd name="T42" fmla="*/ 21 w 112"/>
                <a:gd name="T43" fmla="*/ 87 h 112"/>
                <a:gd name="T44" fmla="*/ 23 w 112"/>
                <a:gd name="T45" fmla="*/ 98 h 112"/>
                <a:gd name="T46" fmla="*/ 34 w 112"/>
                <a:gd name="T47" fmla="*/ 108 h 112"/>
                <a:gd name="T48" fmla="*/ 41 w 112"/>
                <a:gd name="T49" fmla="*/ 101 h 112"/>
                <a:gd name="T50" fmla="*/ 48 w 112"/>
                <a:gd name="T51" fmla="*/ 109 h 112"/>
                <a:gd name="T52" fmla="*/ 63 w 112"/>
                <a:gd name="T53" fmla="*/ 112 h 112"/>
                <a:gd name="T54" fmla="*/ 66 w 112"/>
                <a:gd name="T55" fmla="*/ 102 h 112"/>
                <a:gd name="T56" fmla="*/ 76 w 112"/>
                <a:gd name="T57" fmla="*/ 106 h 112"/>
                <a:gd name="T58" fmla="*/ 90 w 112"/>
                <a:gd name="T59" fmla="*/ 101 h 112"/>
                <a:gd name="T60" fmla="*/ 88 w 112"/>
                <a:gd name="T61" fmla="*/ 91 h 112"/>
                <a:gd name="T62" fmla="*/ 98 w 112"/>
                <a:gd name="T63" fmla="*/ 89 h 112"/>
                <a:gd name="T64" fmla="*/ 108 w 112"/>
                <a:gd name="T65" fmla="*/ 78 h 112"/>
                <a:gd name="T66" fmla="*/ 101 w 112"/>
                <a:gd name="T67" fmla="*/ 71 h 112"/>
                <a:gd name="T68" fmla="*/ 110 w 112"/>
                <a:gd name="T69" fmla="*/ 64 h 112"/>
                <a:gd name="T70" fmla="*/ 112 w 112"/>
                <a:gd name="T71" fmla="*/ 49 h 112"/>
                <a:gd name="T72" fmla="*/ 56 w 112"/>
                <a:gd name="T73" fmla="*/ 86 h 112"/>
                <a:gd name="T74" fmla="*/ 56 w 112"/>
                <a:gd name="T75" fmla="*/ 26 h 112"/>
                <a:gd name="T76" fmla="*/ 56 w 112"/>
                <a:gd name="T77" fmla="*/ 8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12" h="112">
                  <a:moveTo>
                    <a:pt x="110" y="47"/>
                  </a:moveTo>
                  <a:cubicBezTo>
                    <a:pt x="103" y="47"/>
                    <a:pt x="103" y="47"/>
                    <a:pt x="103" y="47"/>
                  </a:cubicBezTo>
                  <a:cubicBezTo>
                    <a:pt x="102" y="44"/>
                    <a:pt x="101" y="42"/>
                    <a:pt x="101" y="39"/>
                  </a:cubicBezTo>
                  <a:cubicBezTo>
                    <a:pt x="106" y="36"/>
                    <a:pt x="106" y="36"/>
                    <a:pt x="106" y="36"/>
                  </a:cubicBezTo>
                  <a:cubicBezTo>
                    <a:pt x="108" y="35"/>
                    <a:pt x="108" y="34"/>
                    <a:pt x="107" y="32"/>
                  </a:cubicBezTo>
                  <a:cubicBezTo>
                    <a:pt x="102" y="22"/>
                    <a:pt x="102" y="22"/>
                    <a:pt x="102" y="22"/>
                  </a:cubicBezTo>
                  <a:cubicBezTo>
                    <a:pt x="101" y="21"/>
                    <a:pt x="99" y="20"/>
                    <a:pt x="98" y="21"/>
                  </a:cubicBezTo>
                  <a:cubicBezTo>
                    <a:pt x="92" y="25"/>
                    <a:pt x="92" y="25"/>
                    <a:pt x="92" y="25"/>
                  </a:cubicBezTo>
                  <a:cubicBezTo>
                    <a:pt x="90" y="23"/>
                    <a:pt x="88" y="21"/>
                    <a:pt x="87" y="20"/>
                  </a:cubicBezTo>
                  <a:cubicBezTo>
                    <a:pt x="90" y="14"/>
                    <a:pt x="90" y="14"/>
                    <a:pt x="90" y="14"/>
                  </a:cubicBezTo>
                  <a:cubicBezTo>
                    <a:pt x="91" y="12"/>
                    <a:pt x="90" y="11"/>
                    <a:pt x="89" y="10"/>
                  </a:cubicBezTo>
                  <a:cubicBezTo>
                    <a:pt x="79" y="4"/>
                    <a:pt x="79" y="4"/>
                    <a:pt x="79" y="4"/>
                  </a:cubicBezTo>
                  <a:cubicBezTo>
                    <a:pt x="77" y="3"/>
                    <a:pt x="76" y="4"/>
                    <a:pt x="75" y="5"/>
                  </a:cubicBezTo>
                  <a:cubicBezTo>
                    <a:pt x="71" y="11"/>
                    <a:pt x="71" y="11"/>
                    <a:pt x="71" y="11"/>
                  </a:cubicBezTo>
                  <a:cubicBezTo>
                    <a:pt x="69" y="10"/>
                    <a:pt x="67" y="10"/>
                    <a:pt x="64" y="9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4" y="1"/>
                    <a:pt x="63" y="0"/>
                    <a:pt x="61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8" y="0"/>
                    <a:pt x="47" y="1"/>
                    <a:pt x="47" y="3"/>
                  </a:cubicBezTo>
                  <a:cubicBezTo>
                    <a:pt x="47" y="10"/>
                    <a:pt x="47" y="10"/>
                    <a:pt x="47" y="10"/>
                  </a:cubicBezTo>
                  <a:cubicBezTo>
                    <a:pt x="45" y="10"/>
                    <a:pt x="42" y="11"/>
                    <a:pt x="40" y="12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6" y="4"/>
                    <a:pt x="34" y="4"/>
                    <a:pt x="33" y="5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1" y="11"/>
                    <a:pt x="21" y="13"/>
                    <a:pt x="22" y="14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3" y="22"/>
                    <a:pt x="22" y="24"/>
                    <a:pt x="20" y="26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3" y="22"/>
                    <a:pt x="11" y="22"/>
                    <a:pt x="10" y="23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4" y="35"/>
                    <a:pt x="4" y="36"/>
                    <a:pt x="6" y="37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11" y="43"/>
                    <a:pt x="10" y="45"/>
                    <a:pt x="10" y="48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2" y="48"/>
                    <a:pt x="0" y="49"/>
                    <a:pt x="0" y="51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64"/>
                    <a:pt x="2" y="65"/>
                    <a:pt x="3" y="65"/>
                  </a:cubicBezTo>
                  <a:cubicBezTo>
                    <a:pt x="10" y="65"/>
                    <a:pt x="10" y="65"/>
                    <a:pt x="10" y="65"/>
                  </a:cubicBezTo>
                  <a:cubicBezTo>
                    <a:pt x="11" y="68"/>
                    <a:pt x="11" y="70"/>
                    <a:pt x="12" y="72"/>
                  </a:cubicBezTo>
                  <a:cubicBezTo>
                    <a:pt x="6" y="75"/>
                    <a:pt x="6" y="75"/>
                    <a:pt x="6" y="75"/>
                  </a:cubicBezTo>
                  <a:cubicBezTo>
                    <a:pt x="5" y="76"/>
                    <a:pt x="5" y="78"/>
                    <a:pt x="5" y="79"/>
                  </a:cubicBezTo>
                  <a:cubicBezTo>
                    <a:pt x="11" y="89"/>
                    <a:pt x="11" y="89"/>
                    <a:pt x="11" y="89"/>
                  </a:cubicBezTo>
                  <a:cubicBezTo>
                    <a:pt x="12" y="91"/>
                    <a:pt x="14" y="91"/>
                    <a:pt x="15" y="90"/>
                  </a:cubicBezTo>
                  <a:cubicBezTo>
                    <a:pt x="21" y="87"/>
                    <a:pt x="21" y="87"/>
                    <a:pt x="21" y="87"/>
                  </a:cubicBezTo>
                  <a:cubicBezTo>
                    <a:pt x="23" y="89"/>
                    <a:pt x="24" y="91"/>
                    <a:pt x="26" y="92"/>
                  </a:cubicBezTo>
                  <a:cubicBezTo>
                    <a:pt x="23" y="98"/>
                    <a:pt x="23" y="98"/>
                    <a:pt x="23" y="98"/>
                  </a:cubicBezTo>
                  <a:cubicBezTo>
                    <a:pt x="22" y="99"/>
                    <a:pt x="23" y="101"/>
                    <a:pt x="24" y="102"/>
                  </a:cubicBezTo>
                  <a:cubicBezTo>
                    <a:pt x="34" y="108"/>
                    <a:pt x="34" y="108"/>
                    <a:pt x="34" y="108"/>
                  </a:cubicBezTo>
                  <a:cubicBezTo>
                    <a:pt x="35" y="108"/>
                    <a:pt x="37" y="108"/>
                    <a:pt x="38" y="106"/>
                  </a:cubicBezTo>
                  <a:cubicBezTo>
                    <a:pt x="41" y="101"/>
                    <a:pt x="41" y="101"/>
                    <a:pt x="41" y="101"/>
                  </a:cubicBezTo>
                  <a:cubicBezTo>
                    <a:pt x="44" y="101"/>
                    <a:pt x="46" y="102"/>
                    <a:pt x="48" y="102"/>
                  </a:cubicBezTo>
                  <a:cubicBezTo>
                    <a:pt x="48" y="109"/>
                    <a:pt x="48" y="109"/>
                    <a:pt x="48" y="109"/>
                  </a:cubicBezTo>
                  <a:cubicBezTo>
                    <a:pt x="48" y="111"/>
                    <a:pt x="50" y="112"/>
                    <a:pt x="51" y="112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4" y="112"/>
                    <a:pt x="66" y="111"/>
                    <a:pt x="66" y="109"/>
                  </a:cubicBezTo>
                  <a:cubicBezTo>
                    <a:pt x="66" y="102"/>
                    <a:pt x="66" y="102"/>
                    <a:pt x="66" y="102"/>
                  </a:cubicBezTo>
                  <a:cubicBezTo>
                    <a:pt x="68" y="102"/>
                    <a:pt x="70" y="101"/>
                    <a:pt x="73" y="100"/>
                  </a:cubicBezTo>
                  <a:cubicBezTo>
                    <a:pt x="76" y="106"/>
                    <a:pt x="76" y="106"/>
                    <a:pt x="76" y="106"/>
                  </a:cubicBezTo>
                  <a:cubicBezTo>
                    <a:pt x="77" y="107"/>
                    <a:pt x="79" y="108"/>
                    <a:pt x="80" y="107"/>
                  </a:cubicBezTo>
                  <a:cubicBezTo>
                    <a:pt x="90" y="101"/>
                    <a:pt x="90" y="101"/>
                    <a:pt x="90" y="101"/>
                  </a:cubicBezTo>
                  <a:cubicBezTo>
                    <a:pt x="91" y="100"/>
                    <a:pt x="92" y="99"/>
                    <a:pt x="91" y="97"/>
                  </a:cubicBezTo>
                  <a:cubicBezTo>
                    <a:pt x="88" y="91"/>
                    <a:pt x="88" y="91"/>
                    <a:pt x="88" y="91"/>
                  </a:cubicBezTo>
                  <a:cubicBezTo>
                    <a:pt x="89" y="90"/>
                    <a:pt x="91" y="88"/>
                    <a:pt x="93" y="86"/>
                  </a:cubicBezTo>
                  <a:cubicBezTo>
                    <a:pt x="98" y="89"/>
                    <a:pt x="98" y="89"/>
                    <a:pt x="98" y="89"/>
                  </a:cubicBezTo>
                  <a:cubicBezTo>
                    <a:pt x="100" y="90"/>
                    <a:pt x="102" y="90"/>
                    <a:pt x="102" y="88"/>
                  </a:cubicBezTo>
                  <a:cubicBezTo>
                    <a:pt x="108" y="78"/>
                    <a:pt x="108" y="78"/>
                    <a:pt x="108" y="78"/>
                  </a:cubicBezTo>
                  <a:cubicBezTo>
                    <a:pt x="109" y="77"/>
                    <a:pt x="108" y="75"/>
                    <a:pt x="107" y="74"/>
                  </a:cubicBezTo>
                  <a:cubicBezTo>
                    <a:pt x="101" y="71"/>
                    <a:pt x="101" y="71"/>
                    <a:pt x="101" y="71"/>
                  </a:cubicBezTo>
                  <a:cubicBezTo>
                    <a:pt x="102" y="69"/>
                    <a:pt x="102" y="66"/>
                    <a:pt x="103" y="64"/>
                  </a:cubicBezTo>
                  <a:cubicBezTo>
                    <a:pt x="110" y="64"/>
                    <a:pt x="110" y="64"/>
                    <a:pt x="110" y="64"/>
                  </a:cubicBezTo>
                  <a:cubicBezTo>
                    <a:pt x="111" y="64"/>
                    <a:pt x="112" y="63"/>
                    <a:pt x="112" y="61"/>
                  </a:cubicBezTo>
                  <a:cubicBezTo>
                    <a:pt x="112" y="49"/>
                    <a:pt x="112" y="49"/>
                    <a:pt x="112" y="49"/>
                  </a:cubicBezTo>
                  <a:cubicBezTo>
                    <a:pt x="112" y="48"/>
                    <a:pt x="111" y="47"/>
                    <a:pt x="110" y="47"/>
                  </a:cubicBezTo>
                  <a:close/>
                  <a:moveTo>
                    <a:pt x="56" y="86"/>
                  </a:moveTo>
                  <a:cubicBezTo>
                    <a:pt x="40" y="86"/>
                    <a:pt x="26" y="72"/>
                    <a:pt x="26" y="56"/>
                  </a:cubicBezTo>
                  <a:cubicBezTo>
                    <a:pt x="26" y="39"/>
                    <a:pt x="40" y="26"/>
                    <a:pt x="56" y="26"/>
                  </a:cubicBezTo>
                  <a:cubicBezTo>
                    <a:pt x="73" y="26"/>
                    <a:pt x="86" y="39"/>
                    <a:pt x="86" y="56"/>
                  </a:cubicBezTo>
                  <a:cubicBezTo>
                    <a:pt x="86" y="72"/>
                    <a:pt x="73" y="86"/>
                    <a:pt x="56" y="86"/>
                  </a:cubicBezTo>
                  <a:close/>
                </a:path>
              </a:pathLst>
            </a:custGeom>
            <a:solidFill>
              <a:srgbClr val="1E1952"/>
            </a:solidFill>
            <a:ln>
              <a:noFill/>
            </a:ln>
          </p:spPr>
          <p:txBody>
            <a:bodyPr vert="horz" wrap="square" lIns="91438" tIns="45719" rIns="91438" bIns="45719" numCol="1" anchor="t" anchorCtr="0" compatLnSpc="1"/>
            <a:lstStyle/>
            <a:p>
              <a:endParaRPr lang="en-US">
                <a:solidFill>
                  <a:srgbClr val="6605A8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Arial" panose="020B0604020202020204"/>
              </a:endParaRPr>
            </a:p>
          </p:txBody>
        </p:sp>
      </p:grpSp>
      <p:grpSp>
        <p:nvGrpSpPr>
          <p:cNvPr id="22" name="Group 32"/>
          <p:cNvGrpSpPr/>
          <p:nvPr/>
        </p:nvGrpSpPr>
        <p:grpSpPr>
          <a:xfrm>
            <a:off x="5701969" y="4711441"/>
            <a:ext cx="4957444" cy="534670"/>
            <a:chOff x="4033795" y="1195258"/>
            <a:chExt cx="4958089" cy="751196"/>
          </a:xfrm>
        </p:grpSpPr>
        <p:sp>
          <p:nvSpPr>
            <p:cNvPr id="23" name="Text Placeholder 3"/>
            <p:cNvSpPr txBox="1"/>
            <p:nvPr/>
          </p:nvSpPr>
          <p:spPr>
            <a:xfrm>
              <a:off x="4399602" y="1195258"/>
              <a:ext cx="4592282" cy="751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>
              <a:defPPr>
                <a:defRPr lang="en-US"/>
              </a:defPPr>
              <a:lvl1pPr defTabSz="91440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defRPr>
              </a:lvl1pPr>
              <a:lvl2pPr marL="457200" defTabSz="914400">
                <a:defRPr sz="1800"/>
              </a:lvl2pPr>
              <a:lvl3pPr marL="914400" defTabSz="914400">
                <a:defRPr sz="1800"/>
              </a:lvl3pPr>
              <a:lvl4pPr marL="1371600" defTabSz="914400">
                <a:defRPr sz="1800"/>
              </a:lvl4pPr>
              <a:lvl5pPr marL="1828800" defTabSz="914400">
                <a:defRPr sz="1800"/>
              </a:lvl5pPr>
              <a:lvl6pPr marL="2286000" defTabSz="914400">
                <a:defRPr sz="1800"/>
              </a:lvl6pPr>
              <a:lvl7pPr marL="2743200" defTabSz="914400">
                <a:defRPr sz="1800"/>
              </a:lvl7pPr>
              <a:lvl8pPr marL="3200400" defTabSz="914400">
                <a:defRPr sz="1800"/>
              </a:lvl8pPr>
              <a:lvl9pPr marL="3657600" defTabSz="914400">
                <a:defRPr sz="1800"/>
              </a:lvl9pPr>
            </a:lstStyle>
            <a:p>
              <a:pPr>
                <a:spcBef>
                  <a:spcPts val="0"/>
                </a:spcBef>
                <a:spcAft>
                  <a:spcPts val="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</a:pPr>
              <a:r>
                <a:rPr lang="zh-CN" altLang="en-US" sz="100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sym typeface="+mn-ea"/>
                </a:rPr>
                <a:t>为认真组织开展</a:t>
              </a:r>
              <a:r>
                <a:rPr lang="en-US" altLang="zh-CN" sz="100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sym typeface="+mn-ea"/>
                </a:rPr>
                <a:t> </a:t>
              </a:r>
              <a:r>
                <a:rPr lang="zh-CN" altLang="en-US" sz="100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sym typeface="+mn-ea"/>
                </a:rPr>
                <a:t>“</a:t>
              </a:r>
              <a:r>
                <a:rPr lang="en-US" altLang="zh-CN" sz="100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sym typeface="+mn-ea"/>
                </a:rPr>
                <a:t>3.15”</a:t>
              </a:r>
              <a:r>
                <a:rPr lang="zh-CN" altLang="en-US" sz="100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sym typeface="+mn-ea"/>
                </a:rPr>
                <a:t>国际消费者权益保护日纪念宣传活动，深入开展新</a:t>
              </a:r>
              <a:r>
                <a:rPr lang="en-US" altLang="zh-CN" sz="100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sym typeface="+mn-ea"/>
                </a:rPr>
                <a:t>《</a:t>
              </a:r>
              <a:r>
                <a:rPr lang="zh-CN" altLang="en-US" sz="100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sym typeface="+mn-ea"/>
                </a:rPr>
                <a:t>消费者权益保护法</a:t>
              </a:r>
              <a:r>
                <a:rPr lang="en-US" altLang="zh-CN" sz="100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sym typeface="+mn-ea"/>
                </a:rPr>
                <a:t>》</a:t>
              </a:r>
              <a:r>
                <a:rPr lang="zh-CN" altLang="en-US" sz="100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sym typeface="+mn-ea"/>
                </a:rPr>
                <a:t>宣传。</a:t>
              </a:r>
              <a:endParaRPr lang="en-US" sz="9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Arial" panose="020B0604020202020204"/>
              </a:endParaRPr>
            </a:p>
          </p:txBody>
        </p:sp>
        <p:sp>
          <p:nvSpPr>
            <p:cNvPr id="24" name="Rectangle 34"/>
            <p:cNvSpPr/>
            <p:nvPr/>
          </p:nvSpPr>
          <p:spPr>
            <a:xfrm>
              <a:off x="4033795" y="1236030"/>
              <a:ext cx="65" cy="345934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endParaRPr lang="en-US" sz="16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Arial" panose="020B0604020202020204"/>
              </a:endParaRPr>
            </a:p>
          </p:txBody>
        </p:sp>
      </p:grpSp>
      <p:grpSp>
        <p:nvGrpSpPr>
          <p:cNvPr id="25" name="Group 37"/>
          <p:cNvGrpSpPr/>
          <p:nvPr/>
        </p:nvGrpSpPr>
        <p:grpSpPr>
          <a:xfrm>
            <a:off x="5701969" y="2133600"/>
            <a:ext cx="4957445" cy="474980"/>
            <a:chOff x="4033795" y="1236031"/>
            <a:chExt cx="4958090" cy="474723"/>
          </a:xfrm>
        </p:grpSpPr>
        <p:sp>
          <p:nvSpPr>
            <p:cNvPr id="26" name="Text Placeholder 3"/>
            <p:cNvSpPr txBox="1"/>
            <p:nvPr/>
          </p:nvSpPr>
          <p:spPr>
            <a:xfrm>
              <a:off x="4399603" y="1291881"/>
              <a:ext cx="4592282" cy="4188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>
              <a:defPPr>
                <a:defRPr lang="en-US"/>
              </a:defPPr>
              <a:lvl1pPr defTabSz="91440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defRPr>
              </a:lvl1pPr>
              <a:lvl2pPr marL="457200" defTabSz="914400">
                <a:defRPr sz="1800"/>
              </a:lvl2pPr>
              <a:lvl3pPr marL="914400" defTabSz="914400">
                <a:defRPr sz="1800"/>
              </a:lvl3pPr>
              <a:lvl4pPr marL="1371600" defTabSz="914400">
                <a:defRPr sz="1800"/>
              </a:lvl4pPr>
              <a:lvl5pPr marL="1828800" defTabSz="914400">
                <a:defRPr sz="1800"/>
              </a:lvl5pPr>
              <a:lvl6pPr marL="2286000" defTabSz="914400">
                <a:defRPr sz="1800"/>
              </a:lvl6pPr>
              <a:lvl7pPr marL="2743200" defTabSz="914400">
                <a:defRPr sz="1800"/>
              </a:lvl7pPr>
              <a:lvl8pPr marL="3200400" defTabSz="914400">
                <a:defRPr sz="1800"/>
              </a:lvl8pPr>
              <a:lvl9pPr marL="3657600" defTabSz="914400">
                <a:defRPr sz="1800"/>
              </a:lvl9pPr>
            </a:lstStyle>
            <a:p>
              <a:pPr>
                <a:spcBef>
                  <a:spcPts val="0"/>
                </a:spcBef>
                <a:spcAft>
                  <a:spcPts val="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</a:pPr>
              <a:r>
                <a:rPr lang="zh-CN" altLang="en-US" sz="100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sym typeface="+mn-ea"/>
                </a:rPr>
                <a:t>增强消费者消费信心，倡导科学、合理、健康、文明的消费模式，促进经济社会环境又好又快的发展。</a:t>
              </a:r>
            </a:p>
          </p:txBody>
        </p:sp>
        <p:sp>
          <p:nvSpPr>
            <p:cNvPr id="27" name="Rectangle 40"/>
            <p:cNvSpPr/>
            <p:nvPr/>
          </p:nvSpPr>
          <p:spPr>
            <a:xfrm>
              <a:off x="4033795" y="1236031"/>
              <a:ext cx="65" cy="246088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endParaRPr lang="en-US" sz="16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Arial" panose="020B0604020202020204"/>
              </a:endParaRPr>
            </a:p>
          </p:txBody>
        </p:sp>
      </p:grpSp>
      <p:grpSp>
        <p:nvGrpSpPr>
          <p:cNvPr id="28" name="Group 55"/>
          <p:cNvGrpSpPr/>
          <p:nvPr/>
        </p:nvGrpSpPr>
        <p:grpSpPr>
          <a:xfrm>
            <a:off x="5701969" y="3031193"/>
            <a:ext cx="4957445" cy="452120"/>
            <a:chOff x="4033795" y="2043312"/>
            <a:chExt cx="4958090" cy="451876"/>
          </a:xfrm>
        </p:grpSpPr>
        <p:sp>
          <p:nvSpPr>
            <p:cNvPr id="29" name="Text Placeholder 3"/>
            <p:cNvSpPr txBox="1"/>
            <p:nvPr/>
          </p:nvSpPr>
          <p:spPr>
            <a:xfrm>
              <a:off x="4399603" y="2043312"/>
              <a:ext cx="4592282" cy="4518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>
              <a:defPPr>
                <a:defRPr lang="en-US"/>
              </a:defPPr>
              <a:lvl1pPr defTabSz="91440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defRPr>
              </a:lvl1pPr>
              <a:lvl2pPr marL="457200" defTabSz="914400">
                <a:defRPr sz="1800"/>
              </a:lvl2pPr>
              <a:lvl3pPr marL="914400" defTabSz="914400">
                <a:defRPr sz="1800"/>
              </a:lvl3pPr>
              <a:lvl4pPr marL="1371600" defTabSz="914400">
                <a:defRPr sz="1800"/>
              </a:lvl4pPr>
              <a:lvl5pPr marL="1828800" defTabSz="914400">
                <a:defRPr sz="1800"/>
              </a:lvl5pPr>
              <a:lvl6pPr marL="2286000" defTabSz="914400">
                <a:defRPr sz="1800"/>
              </a:lvl6pPr>
              <a:lvl7pPr marL="2743200" defTabSz="914400">
                <a:defRPr sz="1800"/>
              </a:lvl7pPr>
              <a:lvl8pPr marL="3200400" defTabSz="914400">
                <a:defRPr sz="1800"/>
              </a:lvl8pPr>
              <a:lvl9pPr marL="3657600" defTabSz="914400">
                <a:defRPr sz="1800"/>
              </a:lvl9pPr>
            </a:lstStyle>
            <a:p>
              <a:pPr>
                <a:spcBef>
                  <a:spcPts val="0"/>
                </a:spcBef>
                <a:spcAft>
                  <a:spcPts val="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</a:pPr>
              <a:r>
                <a:rPr lang="zh-CN" altLang="en-US" sz="100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sym typeface="+mn-ea"/>
                </a:rPr>
                <a:t>深入开展新</a:t>
              </a:r>
              <a:r>
                <a:rPr lang="en-US" altLang="zh-CN" sz="100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sym typeface="+mn-ea"/>
                </a:rPr>
                <a:t>《</a:t>
              </a:r>
              <a:r>
                <a:rPr lang="zh-CN" altLang="en-US" sz="100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sym typeface="+mn-ea"/>
                </a:rPr>
                <a:t>消费者权益保护法</a:t>
              </a:r>
              <a:r>
                <a:rPr lang="en-US" altLang="zh-CN" sz="100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sym typeface="+mn-ea"/>
                </a:rPr>
                <a:t>》</a:t>
              </a:r>
              <a:r>
                <a:rPr lang="zh-CN" altLang="en-US" sz="100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sym typeface="+mn-ea"/>
                </a:rPr>
                <a:t>实施一周年宣传，强化对商品和服务的监督，保护消费者合法权益。</a:t>
              </a:r>
            </a:p>
          </p:txBody>
        </p:sp>
        <p:sp>
          <p:nvSpPr>
            <p:cNvPr id="30" name="Rectangle 58"/>
            <p:cNvSpPr/>
            <p:nvPr/>
          </p:nvSpPr>
          <p:spPr>
            <a:xfrm>
              <a:off x="4033795" y="2058322"/>
              <a:ext cx="65" cy="246088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endParaRPr lang="en-US" sz="16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Arial" panose="020B0604020202020204"/>
              </a:endParaRPr>
            </a:p>
          </p:txBody>
        </p:sp>
      </p:grpSp>
      <p:grpSp>
        <p:nvGrpSpPr>
          <p:cNvPr id="31" name="Group 64"/>
          <p:cNvGrpSpPr/>
          <p:nvPr/>
        </p:nvGrpSpPr>
        <p:grpSpPr>
          <a:xfrm>
            <a:off x="5701665" y="3859060"/>
            <a:ext cx="4957445" cy="474345"/>
            <a:chOff x="4033795" y="2006232"/>
            <a:chExt cx="3737830" cy="473890"/>
          </a:xfrm>
        </p:grpSpPr>
        <p:sp>
          <p:nvSpPr>
            <p:cNvPr id="32" name="Text Placeholder 3"/>
            <p:cNvSpPr txBox="1"/>
            <p:nvPr/>
          </p:nvSpPr>
          <p:spPr>
            <a:xfrm>
              <a:off x="4309572" y="2006232"/>
              <a:ext cx="3462053" cy="4738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>
              <a:defPPr>
                <a:defRPr lang="en-US"/>
              </a:defPPr>
              <a:lvl1pPr defTabSz="91440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defRPr>
              </a:lvl1pPr>
              <a:lvl2pPr marL="457200" defTabSz="914400">
                <a:defRPr sz="1800"/>
              </a:lvl2pPr>
              <a:lvl3pPr marL="914400" defTabSz="914400">
                <a:defRPr sz="1800"/>
              </a:lvl3pPr>
              <a:lvl4pPr marL="1371600" defTabSz="914400">
                <a:defRPr sz="1800"/>
              </a:lvl4pPr>
              <a:lvl5pPr marL="1828800" defTabSz="914400">
                <a:defRPr sz="1800"/>
              </a:lvl5pPr>
              <a:lvl6pPr marL="2286000" defTabSz="914400">
                <a:defRPr sz="1800"/>
              </a:lvl6pPr>
              <a:lvl7pPr marL="2743200" defTabSz="914400">
                <a:defRPr sz="1800"/>
              </a:lvl7pPr>
              <a:lvl8pPr marL="3200400" defTabSz="914400">
                <a:defRPr sz="1800"/>
              </a:lvl8pPr>
              <a:lvl9pPr marL="3657600" defTabSz="914400">
                <a:defRPr sz="1800"/>
              </a:lvl9pPr>
            </a:lstStyle>
            <a:p>
              <a:pPr>
                <a:spcBef>
                  <a:spcPts val="0"/>
                </a:spcBef>
                <a:spcAft>
                  <a:spcPts val="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</a:pPr>
              <a:r>
                <a:rPr lang="zh-CN" altLang="en-US" sz="100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sym typeface="+mn-ea"/>
                </a:rPr>
                <a:t>以保护消费者合法权益为宗旨，以创新消费维权工作、提高维权效能为动力，弘扬维权、服务区域发展。 </a:t>
              </a:r>
            </a:p>
          </p:txBody>
        </p:sp>
        <p:sp>
          <p:nvSpPr>
            <p:cNvPr id="33" name="Rectangle 68"/>
            <p:cNvSpPr/>
            <p:nvPr/>
          </p:nvSpPr>
          <p:spPr>
            <a:xfrm>
              <a:off x="4033795" y="2058322"/>
              <a:ext cx="65" cy="24608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endParaRPr lang="en-US" sz="16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Arial" panose="020B0604020202020204"/>
              </a:endParaRPr>
            </a:p>
          </p:txBody>
        </p:sp>
      </p:grpSp>
      <p:grpSp>
        <p:nvGrpSpPr>
          <p:cNvPr id="34" name="组合 28"/>
          <p:cNvGrpSpPr/>
          <p:nvPr/>
        </p:nvGrpSpPr>
        <p:grpSpPr>
          <a:xfrm>
            <a:off x="5644880" y="2248876"/>
            <a:ext cx="301591" cy="300991"/>
            <a:chOff x="-959970" y="1422605"/>
            <a:chExt cx="596900" cy="595313"/>
          </a:xfrm>
          <a:solidFill>
            <a:srgbClr val="6605A8"/>
          </a:solidFill>
        </p:grpSpPr>
        <p:sp>
          <p:nvSpPr>
            <p:cNvPr id="35" name="Oval 77"/>
            <p:cNvSpPr>
              <a:spLocks noChangeArrowheads="1"/>
            </p:cNvSpPr>
            <p:nvPr/>
          </p:nvSpPr>
          <p:spPr bwMode="auto">
            <a:xfrm>
              <a:off x="-959970" y="1422605"/>
              <a:ext cx="596900" cy="5953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Arial" panose="020B0604020202020204"/>
              </a:endParaRPr>
            </a:p>
          </p:txBody>
        </p:sp>
        <p:sp>
          <p:nvSpPr>
            <p:cNvPr id="36" name="Freeform 309"/>
            <p:cNvSpPr/>
            <p:nvPr/>
          </p:nvSpPr>
          <p:spPr bwMode="auto">
            <a:xfrm>
              <a:off x="-817095" y="1563892"/>
              <a:ext cx="303213" cy="306388"/>
            </a:xfrm>
            <a:custGeom>
              <a:avLst/>
              <a:gdLst>
                <a:gd name="T0" fmla="*/ 191 w 191"/>
                <a:gd name="T1" fmla="*/ 66 h 193"/>
                <a:gd name="T2" fmla="*/ 126 w 191"/>
                <a:gd name="T3" fmla="*/ 66 h 193"/>
                <a:gd name="T4" fmla="*/ 126 w 191"/>
                <a:gd name="T5" fmla="*/ 0 h 193"/>
                <a:gd name="T6" fmla="*/ 65 w 191"/>
                <a:gd name="T7" fmla="*/ 0 h 193"/>
                <a:gd name="T8" fmla="*/ 65 w 191"/>
                <a:gd name="T9" fmla="*/ 66 h 193"/>
                <a:gd name="T10" fmla="*/ 0 w 191"/>
                <a:gd name="T11" fmla="*/ 66 h 193"/>
                <a:gd name="T12" fmla="*/ 0 w 191"/>
                <a:gd name="T13" fmla="*/ 126 h 193"/>
                <a:gd name="T14" fmla="*/ 65 w 191"/>
                <a:gd name="T15" fmla="*/ 126 h 193"/>
                <a:gd name="T16" fmla="*/ 65 w 191"/>
                <a:gd name="T17" fmla="*/ 193 h 193"/>
                <a:gd name="T18" fmla="*/ 126 w 191"/>
                <a:gd name="T19" fmla="*/ 193 h 193"/>
                <a:gd name="T20" fmla="*/ 126 w 191"/>
                <a:gd name="T21" fmla="*/ 126 h 193"/>
                <a:gd name="T22" fmla="*/ 191 w 191"/>
                <a:gd name="T23" fmla="*/ 126 h 193"/>
                <a:gd name="T24" fmla="*/ 191 w 191"/>
                <a:gd name="T25" fmla="*/ 66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1" h="193">
                  <a:moveTo>
                    <a:pt x="191" y="66"/>
                  </a:moveTo>
                  <a:lnTo>
                    <a:pt x="126" y="66"/>
                  </a:lnTo>
                  <a:lnTo>
                    <a:pt x="126" y="0"/>
                  </a:lnTo>
                  <a:lnTo>
                    <a:pt x="65" y="0"/>
                  </a:lnTo>
                  <a:lnTo>
                    <a:pt x="65" y="66"/>
                  </a:lnTo>
                  <a:lnTo>
                    <a:pt x="0" y="66"/>
                  </a:lnTo>
                  <a:lnTo>
                    <a:pt x="0" y="126"/>
                  </a:lnTo>
                  <a:lnTo>
                    <a:pt x="65" y="126"/>
                  </a:lnTo>
                  <a:lnTo>
                    <a:pt x="65" y="193"/>
                  </a:lnTo>
                  <a:lnTo>
                    <a:pt x="126" y="193"/>
                  </a:lnTo>
                  <a:lnTo>
                    <a:pt x="126" y="126"/>
                  </a:lnTo>
                  <a:lnTo>
                    <a:pt x="191" y="126"/>
                  </a:lnTo>
                  <a:lnTo>
                    <a:pt x="191" y="66"/>
                  </a:lnTo>
                  <a:close/>
                </a:path>
              </a:pathLst>
            </a:custGeom>
            <a:solidFill>
              <a:srgbClr val="1E195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Arial" panose="020B0604020202020204"/>
              </a:endParaRPr>
            </a:p>
          </p:txBody>
        </p:sp>
      </p:grpSp>
      <p:grpSp>
        <p:nvGrpSpPr>
          <p:cNvPr id="37" name="组合 31"/>
          <p:cNvGrpSpPr/>
          <p:nvPr/>
        </p:nvGrpSpPr>
        <p:grpSpPr>
          <a:xfrm>
            <a:off x="5642875" y="3106526"/>
            <a:ext cx="301591" cy="300991"/>
            <a:chOff x="-959970" y="1422605"/>
            <a:chExt cx="596900" cy="595313"/>
          </a:xfrm>
          <a:solidFill>
            <a:srgbClr val="6605A8"/>
          </a:solidFill>
        </p:grpSpPr>
        <p:sp>
          <p:nvSpPr>
            <p:cNvPr id="38" name="Oval 77"/>
            <p:cNvSpPr>
              <a:spLocks noChangeArrowheads="1"/>
            </p:cNvSpPr>
            <p:nvPr/>
          </p:nvSpPr>
          <p:spPr bwMode="auto">
            <a:xfrm>
              <a:off x="-959970" y="1422605"/>
              <a:ext cx="596900" cy="5953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Arial" panose="020B0604020202020204"/>
              </a:endParaRPr>
            </a:p>
          </p:txBody>
        </p:sp>
        <p:sp>
          <p:nvSpPr>
            <p:cNvPr id="39" name="Freeform 309"/>
            <p:cNvSpPr/>
            <p:nvPr/>
          </p:nvSpPr>
          <p:spPr bwMode="auto">
            <a:xfrm>
              <a:off x="-817095" y="1563892"/>
              <a:ext cx="303213" cy="306388"/>
            </a:xfrm>
            <a:custGeom>
              <a:avLst/>
              <a:gdLst>
                <a:gd name="T0" fmla="*/ 191 w 191"/>
                <a:gd name="T1" fmla="*/ 66 h 193"/>
                <a:gd name="T2" fmla="*/ 126 w 191"/>
                <a:gd name="T3" fmla="*/ 66 h 193"/>
                <a:gd name="T4" fmla="*/ 126 w 191"/>
                <a:gd name="T5" fmla="*/ 0 h 193"/>
                <a:gd name="T6" fmla="*/ 65 w 191"/>
                <a:gd name="T7" fmla="*/ 0 h 193"/>
                <a:gd name="T8" fmla="*/ 65 w 191"/>
                <a:gd name="T9" fmla="*/ 66 h 193"/>
                <a:gd name="T10" fmla="*/ 0 w 191"/>
                <a:gd name="T11" fmla="*/ 66 h 193"/>
                <a:gd name="T12" fmla="*/ 0 w 191"/>
                <a:gd name="T13" fmla="*/ 126 h 193"/>
                <a:gd name="T14" fmla="*/ 65 w 191"/>
                <a:gd name="T15" fmla="*/ 126 h 193"/>
                <a:gd name="T16" fmla="*/ 65 w 191"/>
                <a:gd name="T17" fmla="*/ 193 h 193"/>
                <a:gd name="T18" fmla="*/ 126 w 191"/>
                <a:gd name="T19" fmla="*/ 193 h 193"/>
                <a:gd name="T20" fmla="*/ 126 w 191"/>
                <a:gd name="T21" fmla="*/ 126 h 193"/>
                <a:gd name="T22" fmla="*/ 191 w 191"/>
                <a:gd name="T23" fmla="*/ 126 h 193"/>
                <a:gd name="T24" fmla="*/ 191 w 191"/>
                <a:gd name="T25" fmla="*/ 66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1" h="193">
                  <a:moveTo>
                    <a:pt x="191" y="66"/>
                  </a:moveTo>
                  <a:lnTo>
                    <a:pt x="126" y="66"/>
                  </a:lnTo>
                  <a:lnTo>
                    <a:pt x="126" y="0"/>
                  </a:lnTo>
                  <a:lnTo>
                    <a:pt x="65" y="0"/>
                  </a:lnTo>
                  <a:lnTo>
                    <a:pt x="65" y="66"/>
                  </a:lnTo>
                  <a:lnTo>
                    <a:pt x="0" y="66"/>
                  </a:lnTo>
                  <a:lnTo>
                    <a:pt x="0" y="126"/>
                  </a:lnTo>
                  <a:lnTo>
                    <a:pt x="65" y="126"/>
                  </a:lnTo>
                  <a:lnTo>
                    <a:pt x="65" y="193"/>
                  </a:lnTo>
                  <a:lnTo>
                    <a:pt x="126" y="193"/>
                  </a:lnTo>
                  <a:lnTo>
                    <a:pt x="126" y="126"/>
                  </a:lnTo>
                  <a:lnTo>
                    <a:pt x="191" y="126"/>
                  </a:lnTo>
                  <a:lnTo>
                    <a:pt x="191" y="66"/>
                  </a:lnTo>
                  <a:close/>
                </a:path>
              </a:pathLst>
            </a:custGeom>
            <a:solidFill>
              <a:srgbClr val="1E195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Arial" panose="020B0604020202020204"/>
              </a:endParaRPr>
            </a:p>
          </p:txBody>
        </p:sp>
      </p:grpSp>
      <p:grpSp>
        <p:nvGrpSpPr>
          <p:cNvPr id="40" name="组合 34"/>
          <p:cNvGrpSpPr/>
          <p:nvPr/>
        </p:nvGrpSpPr>
        <p:grpSpPr>
          <a:xfrm>
            <a:off x="5642875" y="3947375"/>
            <a:ext cx="301591" cy="300991"/>
            <a:chOff x="-959970" y="1422605"/>
            <a:chExt cx="596900" cy="595313"/>
          </a:xfrm>
          <a:solidFill>
            <a:srgbClr val="6605A8"/>
          </a:solidFill>
        </p:grpSpPr>
        <p:sp>
          <p:nvSpPr>
            <p:cNvPr id="41" name="Oval 77"/>
            <p:cNvSpPr>
              <a:spLocks noChangeArrowheads="1"/>
            </p:cNvSpPr>
            <p:nvPr/>
          </p:nvSpPr>
          <p:spPr bwMode="auto">
            <a:xfrm>
              <a:off x="-959970" y="1422605"/>
              <a:ext cx="596900" cy="5953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Arial" panose="020B0604020202020204"/>
              </a:endParaRPr>
            </a:p>
          </p:txBody>
        </p:sp>
        <p:sp>
          <p:nvSpPr>
            <p:cNvPr id="42" name="Freeform 309"/>
            <p:cNvSpPr/>
            <p:nvPr/>
          </p:nvSpPr>
          <p:spPr bwMode="auto">
            <a:xfrm>
              <a:off x="-817095" y="1563892"/>
              <a:ext cx="303213" cy="306388"/>
            </a:xfrm>
            <a:custGeom>
              <a:avLst/>
              <a:gdLst>
                <a:gd name="T0" fmla="*/ 191 w 191"/>
                <a:gd name="T1" fmla="*/ 66 h 193"/>
                <a:gd name="T2" fmla="*/ 126 w 191"/>
                <a:gd name="T3" fmla="*/ 66 h 193"/>
                <a:gd name="T4" fmla="*/ 126 w 191"/>
                <a:gd name="T5" fmla="*/ 0 h 193"/>
                <a:gd name="T6" fmla="*/ 65 w 191"/>
                <a:gd name="T7" fmla="*/ 0 h 193"/>
                <a:gd name="T8" fmla="*/ 65 w 191"/>
                <a:gd name="T9" fmla="*/ 66 h 193"/>
                <a:gd name="T10" fmla="*/ 0 w 191"/>
                <a:gd name="T11" fmla="*/ 66 h 193"/>
                <a:gd name="T12" fmla="*/ 0 w 191"/>
                <a:gd name="T13" fmla="*/ 126 h 193"/>
                <a:gd name="T14" fmla="*/ 65 w 191"/>
                <a:gd name="T15" fmla="*/ 126 h 193"/>
                <a:gd name="T16" fmla="*/ 65 w 191"/>
                <a:gd name="T17" fmla="*/ 193 h 193"/>
                <a:gd name="T18" fmla="*/ 126 w 191"/>
                <a:gd name="T19" fmla="*/ 193 h 193"/>
                <a:gd name="T20" fmla="*/ 126 w 191"/>
                <a:gd name="T21" fmla="*/ 126 h 193"/>
                <a:gd name="T22" fmla="*/ 191 w 191"/>
                <a:gd name="T23" fmla="*/ 126 h 193"/>
                <a:gd name="T24" fmla="*/ 191 w 191"/>
                <a:gd name="T25" fmla="*/ 66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1" h="193">
                  <a:moveTo>
                    <a:pt x="191" y="66"/>
                  </a:moveTo>
                  <a:lnTo>
                    <a:pt x="126" y="66"/>
                  </a:lnTo>
                  <a:lnTo>
                    <a:pt x="126" y="0"/>
                  </a:lnTo>
                  <a:lnTo>
                    <a:pt x="65" y="0"/>
                  </a:lnTo>
                  <a:lnTo>
                    <a:pt x="65" y="66"/>
                  </a:lnTo>
                  <a:lnTo>
                    <a:pt x="0" y="66"/>
                  </a:lnTo>
                  <a:lnTo>
                    <a:pt x="0" y="126"/>
                  </a:lnTo>
                  <a:lnTo>
                    <a:pt x="65" y="126"/>
                  </a:lnTo>
                  <a:lnTo>
                    <a:pt x="65" y="193"/>
                  </a:lnTo>
                  <a:lnTo>
                    <a:pt x="126" y="193"/>
                  </a:lnTo>
                  <a:lnTo>
                    <a:pt x="126" y="126"/>
                  </a:lnTo>
                  <a:lnTo>
                    <a:pt x="191" y="126"/>
                  </a:lnTo>
                  <a:lnTo>
                    <a:pt x="191" y="66"/>
                  </a:lnTo>
                  <a:close/>
                </a:path>
              </a:pathLst>
            </a:custGeom>
            <a:solidFill>
              <a:srgbClr val="1E195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Arial" panose="020B0604020202020204"/>
              </a:endParaRPr>
            </a:p>
          </p:txBody>
        </p:sp>
      </p:grpSp>
      <p:grpSp>
        <p:nvGrpSpPr>
          <p:cNvPr id="43" name="组合 37"/>
          <p:cNvGrpSpPr/>
          <p:nvPr/>
        </p:nvGrpSpPr>
        <p:grpSpPr>
          <a:xfrm>
            <a:off x="5642875" y="4829792"/>
            <a:ext cx="301591" cy="300991"/>
            <a:chOff x="-959970" y="1422605"/>
            <a:chExt cx="596900" cy="595313"/>
          </a:xfrm>
          <a:solidFill>
            <a:srgbClr val="6605A8"/>
          </a:solidFill>
        </p:grpSpPr>
        <p:sp>
          <p:nvSpPr>
            <p:cNvPr id="44" name="Oval 77"/>
            <p:cNvSpPr>
              <a:spLocks noChangeArrowheads="1"/>
            </p:cNvSpPr>
            <p:nvPr/>
          </p:nvSpPr>
          <p:spPr bwMode="auto">
            <a:xfrm>
              <a:off x="-959970" y="1422605"/>
              <a:ext cx="596900" cy="5953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Arial" panose="020B0604020202020204"/>
              </a:endParaRPr>
            </a:p>
          </p:txBody>
        </p:sp>
        <p:sp>
          <p:nvSpPr>
            <p:cNvPr id="45" name="Freeform 309"/>
            <p:cNvSpPr/>
            <p:nvPr/>
          </p:nvSpPr>
          <p:spPr bwMode="auto">
            <a:xfrm>
              <a:off x="-817095" y="1563892"/>
              <a:ext cx="303213" cy="306388"/>
            </a:xfrm>
            <a:custGeom>
              <a:avLst/>
              <a:gdLst>
                <a:gd name="T0" fmla="*/ 191 w 191"/>
                <a:gd name="T1" fmla="*/ 66 h 193"/>
                <a:gd name="T2" fmla="*/ 126 w 191"/>
                <a:gd name="T3" fmla="*/ 66 h 193"/>
                <a:gd name="T4" fmla="*/ 126 w 191"/>
                <a:gd name="T5" fmla="*/ 0 h 193"/>
                <a:gd name="T6" fmla="*/ 65 w 191"/>
                <a:gd name="T7" fmla="*/ 0 h 193"/>
                <a:gd name="T8" fmla="*/ 65 w 191"/>
                <a:gd name="T9" fmla="*/ 66 h 193"/>
                <a:gd name="T10" fmla="*/ 0 w 191"/>
                <a:gd name="T11" fmla="*/ 66 h 193"/>
                <a:gd name="T12" fmla="*/ 0 w 191"/>
                <a:gd name="T13" fmla="*/ 126 h 193"/>
                <a:gd name="T14" fmla="*/ 65 w 191"/>
                <a:gd name="T15" fmla="*/ 126 h 193"/>
                <a:gd name="T16" fmla="*/ 65 w 191"/>
                <a:gd name="T17" fmla="*/ 193 h 193"/>
                <a:gd name="T18" fmla="*/ 126 w 191"/>
                <a:gd name="T19" fmla="*/ 193 h 193"/>
                <a:gd name="T20" fmla="*/ 126 w 191"/>
                <a:gd name="T21" fmla="*/ 126 h 193"/>
                <a:gd name="T22" fmla="*/ 191 w 191"/>
                <a:gd name="T23" fmla="*/ 126 h 193"/>
                <a:gd name="T24" fmla="*/ 191 w 191"/>
                <a:gd name="T25" fmla="*/ 66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1" h="193">
                  <a:moveTo>
                    <a:pt x="191" y="66"/>
                  </a:moveTo>
                  <a:lnTo>
                    <a:pt x="126" y="66"/>
                  </a:lnTo>
                  <a:lnTo>
                    <a:pt x="126" y="0"/>
                  </a:lnTo>
                  <a:lnTo>
                    <a:pt x="65" y="0"/>
                  </a:lnTo>
                  <a:lnTo>
                    <a:pt x="65" y="66"/>
                  </a:lnTo>
                  <a:lnTo>
                    <a:pt x="0" y="66"/>
                  </a:lnTo>
                  <a:lnTo>
                    <a:pt x="0" y="126"/>
                  </a:lnTo>
                  <a:lnTo>
                    <a:pt x="65" y="126"/>
                  </a:lnTo>
                  <a:lnTo>
                    <a:pt x="65" y="193"/>
                  </a:lnTo>
                  <a:lnTo>
                    <a:pt x="126" y="193"/>
                  </a:lnTo>
                  <a:lnTo>
                    <a:pt x="126" y="126"/>
                  </a:lnTo>
                  <a:lnTo>
                    <a:pt x="191" y="126"/>
                  </a:lnTo>
                  <a:lnTo>
                    <a:pt x="191" y="66"/>
                  </a:lnTo>
                  <a:close/>
                </a:path>
              </a:pathLst>
            </a:custGeom>
            <a:solidFill>
              <a:srgbClr val="1E195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Arial" panose="020B0604020202020204"/>
              </a:endParaRPr>
            </a:p>
          </p:txBody>
        </p:sp>
      </p:grpSp>
    </p:spTree>
  </p:cSld>
  <p:clrMapOvr>
    <a:masterClrMapping/>
  </p:clrMapOvr>
  <p:transition spd="slow" advClick="0" advTm="7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8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40"/>
            <a:ext cx="12192000" cy="6857919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001806" y="361790"/>
            <a:ext cx="42022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spc="600" dirty="0">
                <a:gradFill>
                  <a:gsLst>
                    <a:gs pos="5000">
                      <a:srgbClr val="FEF5D6"/>
                    </a:gs>
                    <a:gs pos="78000">
                      <a:srgbClr val="EFC879"/>
                    </a:gs>
                  </a:gsLst>
                  <a:lin ang="13500000" scaled="1"/>
                </a:gradFill>
                <a:effectLst>
                  <a:outerShdw dist="38100" dir="8100000" algn="tr" rotWithShape="0">
                    <a:srgbClr val="1E1952"/>
                  </a:outerShdw>
                </a:effectLst>
                <a:latin typeface="义启粗黑体" panose="02000800000000000000" pitchFamily="2" charset="-128"/>
                <a:ea typeface="义启粗黑体" panose="02000800000000000000" pitchFamily="2" charset="-128"/>
              </a:rPr>
              <a:t>活动主题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911047" y="1025721"/>
            <a:ext cx="23376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200" dirty="0">
                <a:gradFill>
                  <a:gsLst>
                    <a:gs pos="5000">
                      <a:srgbClr val="FEF5D6"/>
                    </a:gs>
                    <a:gs pos="78000">
                      <a:srgbClr val="EFC879"/>
                    </a:gs>
                  </a:gsLst>
                  <a:lin ang="13500000" scaled="1"/>
                </a:gradFill>
                <a:latin typeface="印品黑体" panose="00000500000000000000" pitchFamily="2" charset="-122"/>
                <a:ea typeface="印品黑体" panose="00000500000000000000" pitchFamily="2" charset="-122"/>
              </a:rPr>
              <a:t>ACTIVITY THEME</a:t>
            </a:r>
          </a:p>
        </p:txBody>
      </p:sp>
      <p:sp>
        <p:nvSpPr>
          <p:cNvPr id="5" name="矩形 4"/>
          <p:cNvSpPr/>
          <p:nvPr/>
        </p:nvSpPr>
        <p:spPr>
          <a:xfrm>
            <a:off x="-6350" y="2779296"/>
            <a:ext cx="12213590" cy="132725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3" tIns="34286" rIns="68573" bIns="34286" rtlCol="0" anchor="ctr"/>
          <a:lstStyle/>
          <a:p>
            <a:pPr algn="ctr"/>
            <a:endParaRPr lang="zh-CN" altLang="en-US" sz="1800">
              <a:solidFill>
                <a:schemeClr val="bg1"/>
              </a:solidFill>
              <a:latin typeface="Calibri" panose="020F0502020204030204" charset="0"/>
              <a:ea typeface="微软雅黑" panose="020B0503020204020204" charset="-122"/>
            </a:endParaRPr>
          </a:p>
        </p:txBody>
      </p:sp>
      <p:sp>
        <p:nvSpPr>
          <p:cNvPr id="9" name="TextBox 76"/>
          <p:cNvSpPr txBox="1"/>
          <p:nvPr/>
        </p:nvSpPr>
        <p:spPr>
          <a:xfrm>
            <a:off x="1698942" y="4333240"/>
            <a:ext cx="188341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+mn-ea"/>
              </a:rPr>
              <a:t>此处添加文字内容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184275" y="4657090"/>
            <a:ext cx="291274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1500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+mn-ea"/>
              </a:rPr>
              <a:t>增强消费者的消费信心，倡导科学、合理、健康、文明的消费模式，促进区域经济环境、社会环境又好又快的发展。</a:t>
            </a:r>
          </a:p>
        </p:txBody>
      </p:sp>
      <p:sp>
        <p:nvSpPr>
          <p:cNvPr id="11" name="TextBox 76"/>
          <p:cNvSpPr txBox="1"/>
          <p:nvPr/>
        </p:nvSpPr>
        <p:spPr>
          <a:xfrm>
            <a:off x="5153977" y="4333240"/>
            <a:ext cx="188341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+mn-ea"/>
              </a:rPr>
              <a:t>此处添加文字内容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4639310" y="4657090"/>
            <a:ext cx="291274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1500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+mn-ea"/>
              </a:rPr>
              <a:t>深入开展新</a:t>
            </a:r>
            <a:r>
              <a:rPr lang="en-US" altLang="zh-CN" sz="10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+mn-ea"/>
              </a:rPr>
              <a:t>《</a:t>
            </a:r>
            <a:r>
              <a:rPr lang="zh-CN" altLang="en-US" sz="10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+mn-ea"/>
              </a:rPr>
              <a:t>消费者权益保护法</a:t>
            </a:r>
            <a:r>
              <a:rPr lang="en-US" altLang="zh-CN" sz="10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+mn-ea"/>
              </a:rPr>
              <a:t>》</a:t>
            </a:r>
            <a:r>
              <a:rPr lang="zh-CN" altLang="en-US" sz="10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+mn-ea"/>
              </a:rPr>
              <a:t>实施一周年的宣传工作，强化对商品和服务的监督，保护消费者的合法权益。</a:t>
            </a:r>
          </a:p>
        </p:txBody>
      </p:sp>
      <p:sp>
        <p:nvSpPr>
          <p:cNvPr id="13" name="TextBox 76"/>
          <p:cNvSpPr txBox="1"/>
          <p:nvPr/>
        </p:nvSpPr>
        <p:spPr>
          <a:xfrm>
            <a:off x="8603297" y="4333240"/>
            <a:ext cx="188341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+mn-ea"/>
              </a:rPr>
              <a:t>此处添加文字内容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8088630" y="4657090"/>
            <a:ext cx="291274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1500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+mn-ea"/>
              </a:rPr>
              <a:t>以保护消费者合法权益为宗旨，以创新消费维权工作、提高维权效能为动力，弘扬维权、倡导诚信、引导消费、服务区域发展。 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661987" y="1899920"/>
            <a:ext cx="2867390" cy="19080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204730" y="1899920"/>
            <a:ext cx="2871835" cy="190800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8116253" y="1899920"/>
            <a:ext cx="2857499" cy="1904999"/>
          </a:xfrm>
          <a:prstGeom prst="rect">
            <a:avLst/>
          </a:prstGeom>
        </p:spPr>
      </p:pic>
    </p:spTree>
  </p:cSld>
  <p:clrMapOvr>
    <a:masterClrMapping/>
  </p:clrMapOvr>
  <p:transition spd="slow" advClick="0" advTm="55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81"/>
            <a:ext cx="12192000" cy="6857919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4311499" y="1929765"/>
            <a:ext cx="3523131" cy="923290"/>
            <a:chOff x="4311499" y="1929765"/>
            <a:chExt cx="3523131" cy="923290"/>
          </a:xfrm>
        </p:grpSpPr>
        <p:sp>
          <p:nvSpPr>
            <p:cNvPr id="4" name="圆角矩形 3"/>
            <p:cNvSpPr/>
            <p:nvPr/>
          </p:nvSpPr>
          <p:spPr>
            <a:xfrm>
              <a:off x="5689600" y="1929765"/>
              <a:ext cx="2145030" cy="923290"/>
            </a:xfrm>
            <a:prstGeom prst="roundRect">
              <a:avLst>
                <a:gd name="adj" fmla="val 50000"/>
              </a:avLst>
            </a:prstGeom>
            <a:gradFill>
              <a:gsLst>
                <a:gs pos="5000">
                  <a:srgbClr val="FEF5D6"/>
                </a:gs>
                <a:gs pos="78000">
                  <a:srgbClr val="EFC879"/>
                </a:gs>
              </a:gsLst>
              <a:lin ang="2700000" scaled="1"/>
            </a:gra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endParaRPr lang="en-US" altLang="zh-CN" sz="8600" dirty="0">
                <a:solidFill>
                  <a:schemeClr val="tx1"/>
                </a:solidFill>
                <a:effectLst>
                  <a:outerShdw blurRad="50800" dist="38100" dir="8100000" algn="tr" rotWithShape="0">
                    <a:srgbClr val="760905">
                      <a:alpha val="40000"/>
                    </a:srgbClr>
                  </a:outerShdw>
                </a:effectLst>
                <a:latin typeface="汉仪秦川飞影W" panose="00020600040101010101" pitchFamily="18" charset="-122"/>
                <a:ea typeface="汉仪秦川飞影W" panose="00020600040101010101" pitchFamily="18" charset="-122"/>
              </a:endParaRPr>
            </a:p>
          </p:txBody>
        </p:sp>
        <p:sp>
          <p:nvSpPr>
            <p:cNvPr id="5" name="圆角矩形 4"/>
            <p:cNvSpPr/>
            <p:nvPr/>
          </p:nvSpPr>
          <p:spPr>
            <a:xfrm>
              <a:off x="4357370" y="2078990"/>
              <a:ext cx="2015490" cy="62484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1750">
              <a:gradFill>
                <a:gsLst>
                  <a:gs pos="100000">
                    <a:srgbClr val="EFC879"/>
                  </a:gs>
                  <a:gs pos="0">
                    <a:srgbClr val="FDE9BE"/>
                  </a:gs>
                </a:gsLst>
                <a:lin ang="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sz="2000" b="1" dirty="0">
                <a:solidFill>
                  <a:srgbClr val="1E1952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6369303" y="1975911"/>
              <a:ext cx="128635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800" spc="3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义启粗黑体" panose="02000800000000000000" pitchFamily="2" charset="-128"/>
                  <a:ea typeface="义启粗黑体" panose="02000800000000000000" pitchFamily="2" charset="-128"/>
                </a:rPr>
                <a:t>03</a:t>
              </a:r>
              <a:endParaRPr lang="zh-CN" altLang="en-US" sz="4800" spc="3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义启粗黑体" panose="02000800000000000000" pitchFamily="2" charset="-128"/>
                <a:ea typeface="义启粗黑体" panose="02000800000000000000" pitchFamily="2" charset="-128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4311499" y="2158754"/>
              <a:ext cx="1990632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600" dirty="0">
                  <a:solidFill>
                    <a:srgbClr val="1E1952"/>
                  </a:solidFill>
                  <a:latin typeface="义启粗黑体" panose="02000800000000000000" pitchFamily="2" charset="-128"/>
                  <a:ea typeface="义启粗黑体" panose="02000800000000000000" pitchFamily="2" charset="-128"/>
                </a:rPr>
                <a:t>活动形式</a:t>
              </a:r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2409568" y="4193540"/>
            <a:ext cx="7372230" cy="679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lnSpc>
                <a:spcPct val="170000"/>
              </a:lnSpc>
              <a:buFont typeface="Arial" panose="020B0604020202020204" pitchFamily="34" charset="0"/>
            </a:pPr>
            <a:r>
              <a:rPr lang="en-US" sz="12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Arial" panose="020B0604020202020204" pitchFamily="34" charset="0"/>
                <a:sym typeface="+mn-ea"/>
              </a:rPr>
              <a:t>This power point is made by </a:t>
            </a:r>
            <a:r>
              <a:rPr lang="en-US" sz="1200" dirty="0" err="1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Arial" panose="020B0604020202020204" pitchFamily="34" charset="0"/>
                <a:sym typeface="+mn-ea"/>
              </a:rPr>
              <a:t>jiaoyang.everything</a:t>
            </a:r>
            <a:r>
              <a:rPr lang="en-US" sz="12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Arial" panose="020B0604020202020204" pitchFamily="34" charset="0"/>
                <a:sym typeface="+mn-ea"/>
              </a:rPr>
              <a:t> in this template is all </a:t>
            </a:r>
            <a:r>
              <a:rPr lang="en-US" sz="1200" dirty="0" err="1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Arial" panose="020B0604020202020204" pitchFamily="34" charset="0"/>
                <a:sym typeface="+mn-ea"/>
              </a:rPr>
              <a:t>orginal</a:t>
            </a:r>
            <a:r>
              <a:rPr lang="en-US" sz="12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Arial" panose="020B0604020202020204" pitchFamily="34" charset="0"/>
                <a:sym typeface="+mn-ea"/>
              </a:rPr>
              <a:t>. This power point is made by </a:t>
            </a:r>
            <a:r>
              <a:rPr lang="en-US" sz="1200" dirty="0" err="1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Arial" panose="020B0604020202020204" pitchFamily="34" charset="0"/>
                <a:sym typeface="+mn-ea"/>
              </a:rPr>
              <a:t>jiaoyang.everything</a:t>
            </a:r>
            <a:r>
              <a:rPr lang="en-US" sz="12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Arial" panose="020B0604020202020204" pitchFamily="34" charset="0"/>
                <a:sym typeface="+mn-ea"/>
              </a:rPr>
              <a:t> in this template is all </a:t>
            </a:r>
            <a:r>
              <a:rPr lang="en-US" sz="1200" dirty="0" err="1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Arial" panose="020B0604020202020204" pitchFamily="34" charset="0"/>
                <a:sym typeface="+mn-ea"/>
              </a:rPr>
              <a:t>orginal</a:t>
            </a:r>
            <a:r>
              <a:rPr lang="en-US" sz="12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Arial" panose="020B0604020202020204" pitchFamily="34" charset="0"/>
                <a:sym typeface="+mn-ea"/>
              </a:rPr>
              <a:t>.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3361036" y="3323400"/>
            <a:ext cx="548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单击此处输入标题文本</a:t>
            </a:r>
          </a:p>
        </p:txBody>
      </p:sp>
    </p:spTree>
  </p:cSld>
  <p:clrMapOvr>
    <a:masterClrMapping/>
  </p:clrMapOvr>
  <p:transition spd="slow" advClick="0" advTm="3500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40"/>
            <a:ext cx="12192000" cy="6857919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001806" y="361790"/>
            <a:ext cx="42022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spc="600" dirty="0">
                <a:gradFill>
                  <a:gsLst>
                    <a:gs pos="5000">
                      <a:srgbClr val="FEF5D6"/>
                    </a:gs>
                    <a:gs pos="78000">
                      <a:srgbClr val="EFC879"/>
                    </a:gs>
                  </a:gsLst>
                  <a:lin ang="13500000" scaled="1"/>
                </a:gradFill>
                <a:effectLst>
                  <a:outerShdw dist="38100" dir="8100000" algn="tr" rotWithShape="0">
                    <a:srgbClr val="1E1952"/>
                  </a:outerShdw>
                </a:effectLst>
                <a:latin typeface="义启粗黑体" panose="02000800000000000000" pitchFamily="2" charset="-128"/>
                <a:ea typeface="义启粗黑体" panose="02000800000000000000" pitchFamily="2" charset="-128"/>
              </a:rPr>
              <a:t>活动形式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911047" y="1025721"/>
            <a:ext cx="23376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200" dirty="0">
                <a:gradFill>
                  <a:gsLst>
                    <a:gs pos="5000">
                      <a:srgbClr val="FEF5D6"/>
                    </a:gs>
                    <a:gs pos="78000">
                      <a:srgbClr val="EFC879"/>
                    </a:gs>
                  </a:gsLst>
                  <a:lin ang="13500000" scaled="1"/>
                </a:gradFill>
                <a:latin typeface="印品黑体" panose="00000500000000000000" pitchFamily="2" charset="-122"/>
                <a:ea typeface="印品黑体" panose="00000500000000000000" pitchFamily="2" charset="-122"/>
              </a:rPr>
              <a:t>ACTIVITY FORM</a:t>
            </a:r>
          </a:p>
        </p:txBody>
      </p:sp>
      <p:grpSp>
        <p:nvGrpSpPr>
          <p:cNvPr id="61" name="组合 60"/>
          <p:cNvGrpSpPr/>
          <p:nvPr/>
        </p:nvGrpSpPr>
        <p:grpSpPr>
          <a:xfrm>
            <a:off x="957073" y="2019520"/>
            <a:ext cx="2682239" cy="3853505"/>
            <a:chOff x="957073" y="1622478"/>
            <a:chExt cx="2682239" cy="3853505"/>
          </a:xfrm>
        </p:grpSpPr>
        <p:sp>
          <p:nvSpPr>
            <p:cNvPr id="62" name="矩形 61"/>
            <p:cNvSpPr/>
            <p:nvPr/>
          </p:nvSpPr>
          <p:spPr>
            <a:xfrm>
              <a:off x="957073" y="1622478"/>
              <a:ext cx="2682239" cy="3853505"/>
            </a:xfrm>
            <a:prstGeom prst="rect">
              <a:avLst/>
            </a:prstGeom>
            <a:noFill/>
            <a:ln w="38100">
              <a:gradFill>
                <a:gsLst>
                  <a:gs pos="0">
                    <a:srgbClr val="FDE097"/>
                  </a:gs>
                  <a:gs pos="74000">
                    <a:srgbClr val="EFC879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3" name="文本框 62"/>
            <p:cNvSpPr txBox="1"/>
            <p:nvPr/>
          </p:nvSpPr>
          <p:spPr>
            <a:xfrm>
              <a:off x="1074192" y="3158916"/>
              <a:ext cx="2448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此处添加文字内容</a:t>
              </a:r>
            </a:p>
          </p:txBody>
        </p:sp>
        <p:sp>
          <p:nvSpPr>
            <p:cNvPr id="64" name="文本框 63"/>
            <p:cNvSpPr txBox="1"/>
            <p:nvPr/>
          </p:nvSpPr>
          <p:spPr>
            <a:xfrm>
              <a:off x="1150479" y="3515131"/>
              <a:ext cx="231121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000" spc="40" dirty="0">
                  <a:solidFill>
                    <a:schemeClr val="bg1"/>
                  </a:solidFill>
                  <a:latin typeface="Arial" panose="020B0604020202020204" pitchFamily="34" charset="0"/>
                  <a:ea typeface="DotumChe" panose="020B0609000101010101" pitchFamily="49" charset="-127"/>
                  <a:cs typeface="Arial" panose="020B0604020202020204" pitchFamily="34" charset="0"/>
                </a:rPr>
                <a:t>This power point is made by </a:t>
              </a:r>
              <a:r>
                <a:rPr lang="en-US" altLang="zh-CN" sz="1000" spc="40" dirty="0" err="1">
                  <a:solidFill>
                    <a:schemeClr val="bg1"/>
                  </a:solidFill>
                  <a:latin typeface="Arial" panose="020B0604020202020204" pitchFamily="34" charset="0"/>
                  <a:ea typeface="DotumChe" panose="020B0609000101010101" pitchFamily="49" charset="-127"/>
                  <a:cs typeface="Arial" panose="020B0604020202020204" pitchFamily="34" charset="0"/>
                </a:rPr>
                <a:t>jiaoyang.everything</a:t>
              </a:r>
              <a:r>
                <a:rPr lang="en-US" altLang="zh-CN" sz="1000" spc="40" dirty="0">
                  <a:solidFill>
                    <a:schemeClr val="bg1"/>
                  </a:solidFill>
                  <a:latin typeface="Arial" panose="020B0604020202020204" pitchFamily="34" charset="0"/>
                  <a:ea typeface="DotumChe" panose="020B0609000101010101" pitchFamily="49" charset="-127"/>
                  <a:cs typeface="Arial" panose="020B0604020202020204" pitchFamily="34" charset="0"/>
                </a:rPr>
                <a:t> in this template is all </a:t>
              </a:r>
              <a:r>
                <a:rPr lang="en-US" altLang="zh-CN" sz="1000" spc="40" dirty="0" err="1">
                  <a:solidFill>
                    <a:schemeClr val="bg1"/>
                  </a:solidFill>
                  <a:latin typeface="Arial" panose="020B0604020202020204" pitchFamily="34" charset="0"/>
                  <a:ea typeface="DotumChe" panose="020B0609000101010101" pitchFamily="49" charset="-127"/>
                  <a:cs typeface="Arial" panose="020B0604020202020204" pitchFamily="34" charset="0"/>
                </a:rPr>
                <a:t>orginal</a:t>
              </a:r>
              <a:r>
                <a:rPr lang="en-US" altLang="zh-CN" sz="1000" spc="40" dirty="0">
                  <a:solidFill>
                    <a:schemeClr val="bg1"/>
                  </a:solidFill>
                  <a:latin typeface="Arial" panose="020B0604020202020204" pitchFamily="34" charset="0"/>
                  <a:ea typeface="DotumChe" panose="020B0609000101010101" pitchFamily="49" charset="-127"/>
                  <a:cs typeface="Arial" panose="020B0604020202020204" pitchFamily="34" charset="0"/>
                </a:rPr>
                <a:t>. This power point is made by </a:t>
              </a:r>
              <a:r>
                <a:rPr lang="en-US" altLang="zh-CN" sz="1000" spc="40" dirty="0" err="1">
                  <a:solidFill>
                    <a:schemeClr val="bg1"/>
                  </a:solidFill>
                  <a:latin typeface="Arial" panose="020B0604020202020204" pitchFamily="34" charset="0"/>
                  <a:ea typeface="DotumChe" panose="020B0609000101010101" pitchFamily="49" charset="-127"/>
                  <a:cs typeface="Arial" panose="020B0604020202020204" pitchFamily="34" charset="0"/>
                </a:rPr>
                <a:t>jiaoyang</a:t>
              </a:r>
              <a:r>
                <a:rPr lang="en-US" altLang="zh-CN" sz="1000" spc="40" dirty="0">
                  <a:solidFill>
                    <a:schemeClr val="bg1"/>
                  </a:solidFill>
                  <a:latin typeface="Arial" panose="020B0604020202020204" pitchFamily="34" charset="0"/>
                  <a:ea typeface="DotumChe" panose="020B0609000101010101" pitchFamily="49" charset="-127"/>
                  <a:cs typeface="Arial" panose="020B0604020202020204" pitchFamily="34" charset="0"/>
                </a:rPr>
                <a:t>.</a:t>
              </a:r>
            </a:p>
          </p:txBody>
        </p:sp>
        <p:grpSp>
          <p:nvGrpSpPr>
            <p:cNvPr id="65" name="组合 64"/>
            <p:cNvGrpSpPr/>
            <p:nvPr/>
          </p:nvGrpSpPr>
          <p:grpSpPr>
            <a:xfrm>
              <a:off x="1869522" y="2012742"/>
              <a:ext cx="722313" cy="720725"/>
              <a:chOff x="3721100" y="-804863"/>
              <a:chExt cx="722313" cy="720725"/>
            </a:xfrm>
            <a:gradFill>
              <a:gsLst>
                <a:gs pos="0">
                  <a:srgbClr val="F2DEB5"/>
                </a:gs>
                <a:gs pos="45000">
                  <a:srgbClr val="CFB588"/>
                </a:gs>
                <a:gs pos="74000">
                  <a:srgbClr val="95734B"/>
                </a:gs>
                <a:gs pos="100000">
                  <a:srgbClr val="7A593C"/>
                </a:gs>
              </a:gsLst>
              <a:lin ang="5400000" scaled="1"/>
            </a:gradFill>
          </p:grpSpPr>
          <p:sp>
            <p:nvSpPr>
              <p:cNvPr id="66" name="Freeform 5"/>
              <p:cNvSpPr>
                <a:spLocks noEditPoints="1"/>
              </p:cNvSpPr>
              <p:nvPr/>
            </p:nvSpPr>
            <p:spPr bwMode="auto">
              <a:xfrm>
                <a:off x="4060825" y="-466726"/>
                <a:ext cx="241300" cy="174625"/>
              </a:xfrm>
              <a:custGeom>
                <a:avLst/>
                <a:gdLst>
                  <a:gd name="T0" fmla="*/ 961 w 1104"/>
                  <a:gd name="T1" fmla="*/ 565 h 792"/>
                  <a:gd name="T2" fmla="*/ 121 w 1104"/>
                  <a:gd name="T3" fmla="*/ 565 h 792"/>
                  <a:gd name="T4" fmla="*/ 21 w 1104"/>
                  <a:gd name="T5" fmla="*/ 621 h 792"/>
                  <a:gd name="T6" fmla="*/ 21 w 1104"/>
                  <a:gd name="T7" fmla="*/ 736 h 792"/>
                  <a:gd name="T8" fmla="*/ 121 w 1104"/>
                  <a:gd name="T9" fmla="*/ 792 h 792"/>
                  <a:gd name="T10" fmla="*/ 961 w 1104"/>
                  <a:gd name="T11" fmla="*/ 792 h 792"/>
                  <a:gd name="T12" fmla="*/ 1061 w 1104"/>
                  <a:gd name="T13" fmla="*/ 736 h 792"/>
                  <a:gd name="T14" fmla="*/ 1061 w 1104"/>
                  <a:gd name="T15" fmla="*/ 621 h 792"/>
                  <a:gd name="T16" fmla="*/ 961 w 1104"/>
                  <a:gd name="T17" fmla="*/ 565 h 792"/>
                  <a:gd name="T18" fmla="*/ 984 w 1104"/>
                  <a:gd name="T19" fmla="*/ 1 h 792"/>
                  <a:gd name="T20" fmla="*/ 314 w 1104"/>
                  <a:gd name="T21" fmla="*/ 1 h 792"/>
                  <a:gd name="T22" fmla="*/ 214 w 1104"/>
                  <a:gd name="T23" fmla="*/ 57 h 792"/>
                  <a:gd name="T24" fmla="*/ 214 w 1104"/>
                  <a:gd name="T25" fmla="*/ 171 h 792"/>
                  <a:gd name="T26" fmla="*/ 314 w 1104"/>
                  <a:gd name="T27" fmla="*/ 227 h 792"/>
                  <a:gd name="T28" fmla="*/ 984 w 1104"/>
                  <a:gd name="T29" fmla="*/ 227 h 792"/>
                  <a:gd name="T30" fmla="*/ 1084 w 1104"/>
                  <a:gd name="T31" fmla="*/ 171 h 792"/>
                  <a:gd name="T32" fmla="*/ 1084 w 1104"/>
                  <a:gd name="T33" fmla="*/ 57 h 792"/>
                  <a:gd name="T34" fmla="*/ 984 w 1104"/>
                  <a:gd name="T35" fmla="*/ 1 h 792"/>
                  <a:gd name="T36" fmla="*/ 984 w 1104"/>
                  <a:gd name="T37" fmla="*/ 1 h 792"/>
                  <a:gd name="T38" fmla="*/ 984 w 1104"/>
                  <a:gd name="T39" fmla="*/ 1 h 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104" h="792">
                    <a:moveTo>
                      <a:pt x="961" y="565"/>
                    </a:moveTo>
                    <a:cubicBezTo>
                      <a:pt x="121" y="565"/>
                      <a:pt x="121" y="565"/>
                      <a:pt x="121" y="565"/>
                    </a:cubicBezTo>
                    <a:cubicBezTo>
                      <a:pt x="80" y="564"/>
                      <a:pt x="42" y="586"/>
                      <a:pt x="21" y="621"/>
                    </a:cubicBezTo>
                    <a:cubicBezTo>
                      <a:pt x="0" y="657"/>
                      <a:pt x="0" y="700"/>
                      <a:pt x="21" y="736"/>
                    </a:cubicBezTo>
                    <a:cubicBezTo>
                      <a:pt x="42" y="771"/>
                      <a:pt x="80" y="792"/>
                      <a:pt x="121" y="792"/>
                    </a:cubicBezTo>
                    <a:cubicBezTo>
                      <a:pt x="961" y="792"/>
                      <a:pt x="961" y="792"/>
                      <a:pt x="961" y="792"/>
                    </a:cubicBezTo>
                    <a:cubicBezTo>
                      <a:pt x="1002" y="792"/>
                      <a:pt x="1040" y="771"/>
                      <a:pt x="1061" y="736"/>
                    </a:cubicBezTo>
                    <a:cubicBezTo>
                      <a:pt x="1082" y="700"/>
                      <a:pt x="1082" y="657"/>
                      <a:pt x="1061" y="621"/>
                    </a:cubicBezTo>
                    <a:cubicBezTo>
                      <a:pt x="1040" y="586"/>
                      <a:pt x="1002" y="564"/>
                      <a:pt x="961" y="565"/>
                    </a:cubicBezTo>
                    <a:close/>
                    <a:moveTo>
                      <a:pt x="984" y="1"/>
                    </a:moveTo>
                    <a:cubicBezTo>
                      <a:pt x="314" y="1"/>
                      <a:pt x="314" y="1"/>
                      <a:pt x="314" y="1"/>
                    </a:cubicBezTo>
                    <a:cubicBezTo>
                      <a:pt x="273" y="0"/>
                      <a:pt x="235" y="21"/>
                      <a:pt x="214" y="57"/>
                    </a:cubicBezTo>
                    <a:cubicBezTo>
                      <a:pt x="194" y="92"/>
                      <a:pt x="194" y="136"/>
                      <a:pt x="214" y="171"/>
                    </a:cubicBezTo>
                    <a:cubicBezTo>
                      <a:pt x="235" y="207"/>
                      <a:pt x="273" y="228"/>
                      <a:pt x="314" y="227"/>
                    </a:cubicBezTo>
                    <a:cubicBezTo>
                      <a:pt x="984" y="227"/>
                      <a:pt x="984" y="227"/>
                      <a:pt x="984" y="227"/>
                    </a:cubicBezTo>
                    <a:cubicBezTo>
                      <a:pt x="1025" y="228"/>
                      <a:pt x="1063" y="207"/>
                      <a:pt x="1084" y="171"/>
                    </a:cubicBezTo>
                    <a:cubicBezTo>
                      <a:pt x="1104" y="136"/>
                      <a:pt x="1104" y="92"/>
                      <a:pt x="1084" y="57"/>
                    </a:cubicBezTo>
                    <a:cubicBezTo>
                      <a:pt x="1063" y="21"/>
                      <a:pt x="1025" y="0"/>
                      <a:pt x="984" y="1"/>
                    </a:cubicBezTo>
                    <a:close/>
                    <a:moveTo>
                      <a:pt x="984" y="1"/>
                    </a:moveTo>
                    <a:cubicBezTo>
                      <a:pt x="984" y="1"/>
                      <a:pt x="984" y="1"/>
                      <a:pt x="984" y="1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7" name="Freeform 6"/>
              <p:cNvSpPr>
                <a:spLocks noEditPoints="1"/>
              </p:cNvSpPr>
              <p:nvPr/>
            </p:nvSpPr>
            <p:spPr bwMode="auto">
              <a:xfrm>
                <a:off x="3871913" y="-804863"/>
                <a:ext cx="571500" cy="695325"/>
              </a:xfrm>
              <a:custGeom>
                <a:avLst/>
                <a:gdLst>
                  <a:gd name="T0" fmla="*/ 1812 w 2606"/>
                  <a:gd name="T1" fmla="*/ 0 h 3167"/>
                  <a:gd name="T2" fmla="*/ 451 w 2606"/>
                  <a:gd name="T3" fmla="*/ 0 h 3167"/>
                  <a:gd name="T4" fmla="*/ 0 w 2606"/>
                  <a:gd name="T5" fmla="*/ 409 h 3167"/>
                  <a:gd name="T6" fmla="*/ 0 w 2606"/>
                  <a:gd name="T7" fmla="*/ 664 h 3167"/>
                  <a:gd name="T8" fmla="*/ 0 w 2606"/>
                  <a:gd name="T9" fmla="*/ 664 h 3167"/>
                  <a:gd name="T10" fmla="*/ 0 w 2606"/>
                  <a:gd name="T11" fmla="*/ 818 h 3167"/>
                  <a:gd name="T12" fmla="*/ 243 w 2606"/>
                  <a:gd name="T13" fmla="*/ 692 h 3167"/>
                  <a:gd name="T14" fmla="*/ 243 w 2606"/>
                  <a:gd name="T15" fmla="*/ 449 h 3167"/>
                  <a:gd name="T16" fmla="*/ 452 w 2606"/>
                  <a:gd name="T17" fmla="*/ 226 h 3167"/>
                  <a:gd name="T18" fmla="*/ 1586 w 2606"/>
                  <a:gd name="T19" fmla="*/ 226 h 3167"/>
                  <a:gd name="T20" fmla="*/ 1586 w 2606"/>
                  <a:gd name="T21" fmla="*/ 681 h 3167"/>
                  <a:gd name="T22" fmla="*/ 2040 w 2606"/>
                  <a:gd name="T23" fmla="*/ 1131 h 3167"/>
                  <a:gd name="T24" fmla="*/ 2380 w 2606"/>
                  <a:gd name="T25" fmla="*/ 1131 h 3167"/>
                  <a:gd name="T26" fmla="*/ 2380 w 2606"/>
                  <a:gd name="T27" fmla="*/ 2714 h 3167"/>
                  <a:gd name="T28" fmla="*/ 2153 w 2606"/>
                  <a:gd name="T29" fmla="*/ 2940 h 3167"/>
                  <a:gd name="T30" fmla="*/ 1745 w 2606"/>
                  <a:gd name="T31" fmla="*/ 2940 h 3167"/>
                  <a:gd name="T32" fmla="*/ 1745 w 2606"/>
                  <a:gd name="T33" fmla="*/ 3012 h 3167"/>
                  <a:gd name="T34" fmla="*/ 1745 w 2606"/>
                  <a:gd name="T35" fmla="*/ 3167 h 3167"/>
                  <a:gd name="T36" fmla="*/ 2153 w 2606"/>
                  <a:gd name="T37" fmla="*/ 3167 h 3167"/>
                  <a:gd name="T38" fmla="*/ 2606 w 2606"/>
                  <a:gd name="T39" fmla="*/ 2714 h 3167"/>
                  <a:gd name="T40" fmla="*/ 2606 w 2606"/>
                  <a:gd name="T41" fmla="*/ 908 h 3167"/>
                  <a:gd name="T42" fmla="*/ 1812 w 2606"/>
                  <a:gd name="T43" fmla="*/ 0 h 3167"/>
                  <a:gd name="T44" fmla="*/ 2039 w 2606"/>
                  <a:gd name="T45" fmla="*/ 904 h 3167"/>
                  <a:gd name="T46" fmla="*/ 1813 w 2606"/>
                  <a:gd name="T47" fmla="*/ 567 h 3167"/>
                  <a:gd name="T48" fmla="*/ 1813 w 2606"/>
                  <a:gd name="T49" fmla="*/ 229 h 3167"/>
                  <a:gd name="T50" fmla="*/ 2379 w 2606"/>
                  <a:gd name="T51" fmla="*/ 904 h 3167"/>
                  <a:gd name="T52" fmla="*/ 2039 w 2606"/>
                  <a:gd name="T53" fmla="*/ 904 h 3167"/>
                  <a:gd name="T54" fmla="*/ 2039 w 2606"/>
                  <a:gd name="T55" fmla="*/ 904 h 3167"/>
                  <a:gd name="T56" fmla="*/ 2039 w 2606"/>
                  <a:gd name="T57" fmla="*/ 904 h 3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606" h="3167">
                    <a:moveTo>
                      <a:pt x="1812" y="0"/>
                    </a:moveTo>
                    <a:cubicBezTo>
                      <a:pt x="451" y="0"/>
                      <a:pt x="451" y="0"/>
                      <a:pt x="451" y="0"/>
                    </a:cubicBezTo>
                    <a:cubicBezTo>
                      <a:pt x="226" y="0"/>
                      <a:pt x="24" y="193"/>
                      <a:pt x="0" y="409"/>
                    </a:cubicBezTo>
                    <a:cubicBezTo>
                      <a:pt x="0" y="664"/>
                      <a:pt x="0" y="664"/>
                      <a:pt x="0" y="664"/>
                    </a:cubicBezTo>
                    <a:cubicBezTo>
                      <a:pt x="0" y="664"/>
                      <a:pt x="0" y="664"/>
                      <a:pt x="0" y="664"/>
                    </a:cubicBezTo>
                    <a:cubicBezTo>
                      <a:pt x="0" y="818"/>
                      <a:pt x="0" y="818"/>
                      <a:pt x="0" y="818"/>
                    </a:cubicBezTo>
                    <a:cubicBezTo>
                      <a:pt x="75" y="760"/>
                      <a:pt x="148" y="725"/>
                      <a:pt x="243" y="692"/>
                    </a:cubicBezTo>
                    <a:cubicBezTo>
                      <a:pt x="243" y="449"/>
                      <a:pt x="243" y="449"/>
                      <a:pt x="243" y="449"/>
                    </a:cubicBezTo>
                    <a:cubicBezTo>
                      <a:pt x="243" y="333"/>
                      <a:pt x="332" y="226"/>
                      <a:pt x="452" y="226"/>
                    </a:cubicBezTo>
                    <a:cubicBezTo>
                      <a:pt x="1586" y="226"/>
                      <a:pt x="1586" y="226"/>
                      <a:pt x="1586" y="226"/>
                    </a:cubicBezTo>
                    <a:cubicBezTo>
                      <a:pt x="1585" y="486"/>
                      <a:pt x="1586" y="681"/>
                      <a:pt x="1586" y="681"/>
                    </a:cubicBezTo>
                    <a:cubicBezTo>
                      <a:pt x="1586" y="916"/>
                      <a:pt x="1798" y="1131"/>
                      <a:pt x="2040" y="1131"/>
                    </a:cubicBezTo>
                    <a:cubicBezTo>
                      <a:pt x="2380" y="1131"/>
                      <a:pt x="2380" y="1131"/>
                      <a:pt x="2380" y="1131"/>
                    </a:cubicBezTo>
                    <a:cubicBezTo>
                      <a:pt x="2380" y="2714"/>
                      <a:pt x="2380" y="2714"/>
                      <a:pt x="2380" y="2714"/>
                    </a:cubicBezTo>
                    <a:cubicBezTo>
                      <a:pt x="2380" y="2829"/>
                      <a:pt x="2272" y="2940"/>
                      <a:pt x="2153" y="2940"/>
                    </a:cubicBezTo>
                    <a:cubicBezTo>
                      <a:pt x="1745" y="2940"/>
                      <a:pt x="1745" y="2940"/>
                      <a:pt x="1745" y="2940"/>
                    </a:cubicBezTo>
                    <a:cubicBezTo>
                      <a:pt x="1745" y="2986"/>
                      <a:pt x="1745" y="2985"/>
                      <a:pt x="1745" y="3012"/>
                    </a:cubicBezTo>
                    <a:cubicBezTo>
                      <a:pt x="1745" y="3167"/>
                      <a:pt x="1745" y="3167"/>
                      <a:pt x="1745" y="3167"/>
                    </a:cubicBezTo>
                    <a:cubicBezTo>
                      <a:pt x="2153" y="3167"/>
                      <a:pt x="2153" y="3167"/>
                      <a:pt x="2153" y="3167"/>
                    </a:cubicBezTo>
                    <a:cubicBezTo>
                      <a:pt x="2392" y="3167"/>
                      <a:pt x="2606" y="2947"/>
                      <a:pt x="2606" y="2714"/>
                    </a:cubicBezTo>
                    <a:cubicBezTo>
                      <a:pt x="2606" y="908"/>
                      <a:pt x="2606" y="908"/>
                      <a:pt x="2606" y="908"/>
                    </a:cubicBezTo>
                    <a:lnTo>
                      <a:pt x="1812" y="0"/>
                    </a:lnTo>
                    <a:close/>
                    <a:moveTo>
                      <a:pt x="2039" y="904"/>
                    </a:moveTo>
                    <a:cubicBezTo>
                      <a:pt x="1919" y="904"/>
                      <a:pt x="1813" y="685"/>
                      <a:pt x="1813" y="567"/>
                    </a:cubicBezTo>
                    <a:cubicBezTo>
                      <a:pt x="1813" y="229"/>
                      <a:pt x="1813" y="229"/>
                      <a:pt x="1813" y="229"/>
                    </a:cubicBezTo>
                    <a:cubicBezTo>
                      <a:pt x="2379" y="904"/>
                      <a:pt x="2379" y="904"/>
                      <a:pt x="2379" y="904"/>
                    </a:cubicBezTo>
                    <a:lnTo>
                      <a:pt x="2039" y="904"/>
                    </a:lnTo>
                    <a:close/>
                    <a:moveTo>
                      <a:pt x="2039" y="904"/>
                    </a:moveTo>
                    <a:cubicBezTo>
                      <a:pt x="2039" y="904"/>
                      <a:pt x="2039" y="904"/>
                      <a:pt x="2039" y="904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8" name="Freeform 7"/>
              <p:cNvSpPr>
                <a:spLocks noEditPoints="1"/>
              </p:cNvSpPr>
              <p:nvPr/>
            </p:nvSpPr>
            <p:spPr bwMode="auto">
              <a:xfrm>
                <a:off x="3721100" y="-644526"/>
                <a:ext cx="517525" cy="560388"/>
              </a:xfrm>
              <a:custGeom>
                <a:avLst/>
                <a:gdLst>
                  <a:gd name="T0" fmla="*/ 2201 w 2361"/>
                  <a:gd name="T1" fmla="*/ 1991 h 2549"/>
                  <a:gd name="T2" fmla="*/ 1607 w 2361"/>
                  <a:gd name="T3" fmla="*/ 1662 h 2549"/>
                  <a:gd name="T4" fmla="*/ 1888 w 2361"/>
                  <a:gd name="T5" fmla="*/ 956 h 2549"/>
                  <a:gd name="T6" fmla="*/ 1888 w 2361"/>
                  <a:gd name="T7" fmla="*/ 558 h 2549"/>
                  <a:gd name="T8" fmla="*/ 1185 w 2361"/>
                  <a:gd name="T9" fmla="*/ 0 h 2549"/>
                  <a:gd name="T10" fmla="*/ 473 w 2361"/>
                  <a:gd name="T11" fmla="*/ 558 h 2549"/>
                  <a:gd name="T12" fmla="*/ 473 w 2361"/>
                  <a:gd name="T13" fmla="*/ 956 h 2549"/>
                  <a:gd name="T14" fmla="*/ 770 w 2361"/>
                  <a:gd name="T15" fmla="*/ 1661 h 2549"/>
                  <a:gd name="T16" fmla="*/ 160 w 2361"/>
                  <a:gd name="T17" fmla="*/ 1991 h 2549"/>
                  <a:gd name="T18" fmla="*/ 1 w 2361"/>
                  <a:gd name="T19" fmla="*/ 2150 h 2549"/>
                  <a:gd name="T20" fmla="*/ 1 w 2361"/>
                  <a:gd name="T21" fmla="*/ 2390 h 2549"/>
                  <a:gd name="T22" fmla="*/ 47 w 2361"/>
                  <a:gd name="T23" fmla="*/ 2502 h 2549"/>
                  <a:gd name="T24" fmla="*/ 160 w 2361"/>
                  <a:gd name="T25" fmla="*/ 2549 h 2549"/>
                  <a:gd name="T26" fmla="*/ 2201 w 2361"/>
                  <a:gd name="T27" fmla="*/ 2549 h 2549"/>
                  <a:gd name="T28" fmla="*/ 2314 w 2361"/>
                  <a:gd name="T29" fmla="*/ 2502 h 2549"/>
                  <a:gd name="T30" fmla="*/ 2361 w 2361"/>
                  <a:gd name="T31" fmla="*/ 2390 h 2549"/>
                  <a:gd name="T32" fmla="*/ 2361 w 2361"/>
                  <a:gd name="T33" fmla="*/ 2150 h 2549"/>
                  <a:gd name="T34" fmla="*/ 2201 w 2361"/>
                  <a:gd name="T35" fmla="*/ 1991 h 2549"/>
                  <a:gd name="T36" fmla="*/ 189 w 2361"/>
                  <a:gd name="T37" fmla="*/ 2360 h 2549"/>
                  <a:gd name="T38" fmla="*/ 189 w 2361"/>
                  <a:gd name="T39" fmla="*/ 2192 h 2549"/>
                  <a:gd name="T40" fmla="*/ 237 w 2361"/>
                  <a:gd name="T41" fmla="*/ 2163 h 2549"/>
                  <a:gd name="T42" fmla="*/ 250 w 2361"/>
                  <a:gd name="T43" fmla="*/ 2157 h 2549"/>
                  <a:gd name="T44" fmla="*/ 859 w 2361"/>
                  <a:gd name="T45" fmla="*/ 1826 h 2549"/>
                  <a:gd name="T46" fmla="*/ 958 w 2361"/>
                  <a:gd name="T47" fmla="*/ 1678 h 2549"/>
                  <a:gd name="T48" fmla="*/ 888 w 2361"/>
                  <a:gd name="T49" fmla="*/ 1514 h 2549"/>
                  <a:gd name="T50" fmla="*/ 661 w 2361"/>
                  <a:gd name="T51" fmla="*/ 956 h 2549"/>
                  <a:gd name="T52" fmla="*/ 661 w 2361"/>
                  <a:gd name="T53" fmla="*/ 558 h 2549"/>
                  <a:gd name="T54" fmla="*/ 1185 w 2361"/>
                  <a:gd name="T55" fmla="*/ 189 h 2549"/>
                  <a:gd name="T56" fmla="*/ 1699 w 2361"/>
                  <a:gd name="T57" fmla="*/ 558 h 2549"/>
                  <a:gd name="T58" fmla="*/ 1699 w 2361"/>
                  <a:gd name="T59" fmla="*/ 956 h 2549"/>
                  <a:gd name="T60" fmla="*/ 1490 w 2361"/>
                  <a:gd name="T61" fmla="*/ 1514 h 2549"/>
                  <a:gd name="T62" fmla="*/ 1419 w 2361"/>
                  <a:gd name="T63" fmla="*/ 1678 h 2549"/>
                  <a:gd name="T64" fmla="*/ 1517 w 2361"/>
                  <a:gd name="T65" fmla="*/ 1828 h 2549"/>
                  <a:gd name="T66" fmla="*/ 2111 w 2361"/>
                  <a:gd name="T67" fmla="*/ 2157 h 2549"/>
                  <a:gd name="T68" fmla="*/ 2128 w 2361"/>
                  <a:gd name="T69" fmla="*/ 2165 h 2549"/>
                  <a:gd name="T70" fmla="*/ 2172 w 2361"/>
                  <a:gd name="T71" fmla="*/ 2189 h 2549"/>
                  <a:gd name="T72" fmla="*/ 2172 w 2361"/>
                  <a:gd name="T73" fmla="*/ 2360 h 2549"/>
                  <a:gd name="T74" fmla="*/ 189 w 2361"/>
                  <a:gd name="T75" fmla="*/ 2360 h 2549"/>
                  <a:gd name="T76" fmla="*/ 189 w 2361"/>
                  <a:gd name="T77" fmla="*/ 2360 h 2549"/>
                  <a:gd name="T78" fmla="*/ 189 w 2361"/>
                  <a:gd name="T79" fmla="*/ 2360 h 25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361" h="2549">
                    <a:moveTo>
                      <a:pt x="2201" y="1991"/>
                    </a:moveTo>
                    <a:cubicBezTo>
                      <a:pt x="1607" y="1662"/>
                      <a:pt x="1607" y="1662"/>
                      <a:pt x="1607" y="1662"/>
                    </a:cubicBezTo>
                    <a:cubicBezTo>
                      <a:pt x="1828" y="1489"/>
                      <a:pt x="1888" y="1147"/>
                      <a:pt x="1888" y="956"/>
                    </a:cubicBezTo>
                    <a:cubicBezTo>
                      <a:pt x="1888" y="558"/>
                      <a:pt x="1888" y="558"/>
                      <a:pt x="1888" y="558"/>
                    </a:cubicBezTo>
                    <a:cubicBezTo>
                      <a:pt x="1888" y="294"/>
                      <a:pt x="1537" y="0"/>
                      <a:pt x="1185" y="0"/>
                    </a:cubicBezTo>
                    <a:cubicBezTo>
                      <a:pt x="832" y="0"/>
                      <a:pt x="473" y="294"/>
                      <a:pt x="473" y="558"/>
                    </a:cubicBezTo>
                    <a:cubicBezTo>
                      <a:pt x="473" y="956"/>
                      <a:pt x="473" y="956"/>
                      <a:pt x="473" y="956"/>
                    </a:cubicBezTo>
                    <a:cubicBezTo>
                      <a:pt x="473" y="1130"/>
                      <a:pt x="546" y="1482"/>
                      <a:pt x="770" y="1661"/>
                    </a:cubicBezTo>
                    <a:cubicBezTo>
                      <a:pt x="160" y="1991"/>
                      <a:pt x="160" y="1991"/>
                      <a:pt x="160" y="1991"/>
                    </a:cubicBezTo>
                    <a:cubicBezTo>
                      <a:pt x="160" y="1991"/>
                      <a:pt x="1" y="2062"/>
                      <a:pt x="1" y="2150"/>
                    </a:cubicBezTo>
                    <a:cubicBezTo>
                      <a:pt x="1" y="2390"/>
                      <a:pt x="1" y="2390"/>
                      <a:pt x="1" y="2390"/>
                    </a:cubicBezTo>
                    <a:cubicBezTo>
                      <a:pt x="0" y="2432"/>
                      <a:pt x="17" y="2472"/>
                      <a:pt x="47" y="2502"/>
                    </a:cubicBezTo>
                    <a:cubicBezTo>
                      <a:pt x="77" y="2532"/>
                      <a:pt x="117" y="2549"/>
                      <a:pt x="160" y="2549"/>
                    </a:cubicBezTo>
                    <a:cubicBezTo>
                      <a:pt x="2201" y="2549"/>
                      <a:pt x="2201" y="2549"/>
                      <a:pt x="2201" y="2549"/>
                    </a:cubicBezTo>
                    <a:cubicBezTo>
                      <a:pt x="2244" y="2549"/>
                      <a:pt x="2284" y="2532"/>
                      <a:pt x="2314" y="2502"/>
                    </a:cubicBezTo>
                    <a:cubicBezTo>
                      <a:pt x="2344" y="2472"/>
                      <a:pt x="2361" y="2432"/>
                      <a:pt x="2361" y="2390"/>
                    </a:cubicBezTo>
                    <a:cubicBezTo>
                      <a:pt x="2361" y="2150"/>
                      <a:pt x="2361" y="2150"/>
                      <a:pt x="2361" y="2150"/>
                    </a:cubicBezTo>
                    <a:cubicBezTo>
                      <a:pt x="2361" y="2057"/>
                      <a:pt x="2201" y="1991"/>
                      <a:pt x="2201" y="1991"/>
                    </a:cubicBezTo>
                    <a:close/>
                    <a:moveTo>
                      <a:pt x="189" y="2360"/>
                    </a:moveTo>
                    <a:cubicBezTo>
                      <a:pt x="189" y="2192"/>
                      <a:pt x="189" y="2192"/>
                      <a:pt x="189" y="2192"/>
                    </a:cubicBezTo>
                    <a:cubicBezTo>
                      <a:pt x="204" y="2181"/>
                      <a:pt x="220" y="2171"/>
                      <a:pt x="237" y="2163"/>
                    </a:cubicBezTo>
                    <a:cubicBezTo>
                      <a:pt x="241" y="2161"/>
                      <a:pt x="245" y="2159"/>
                      <a:pt x="250" y="2157"/>
                    </a:cubicBezTo>
                    <a:cubicBezTo>
                      <a:pt x="859" y="1826"/>
                      <a:pt x="859" y="1826"/>
                      <a:pt x="859" y="1826"/>
                    </a:cubicBezTo>
                    <a:cubicBezTo>
                      <a:pt x="915" y="1796"/>
                      <a:pt x="952" y="1741"/>
                      <a:pt x="958" y="1678"/>
                    </a:cubicBezTo>
                    <a:cubicBezTo>
                      <a:pt x="963" y="1615"/>
                      <a:pt x="937" y="1553"/>
                      <a:pt x="888" y="1514"/>
                    </a:cubicBezTo>
                    <a:cubicBezTo>
                      <a:pt x="729" y="1387"/>
                      <a:pt x="661" y="1106"/>
                      <a:pt x="661" y="956"/>
                    </a:cubicBezTo>
                    <a:cubicBezTo>
                      <a:pt x="661" y="558"/>
                      <a:pt x="661" y="558"/>
                      <a:pt x="661" y="558"/>
                    </a:cubicBezTo>
                    <a:cubicBezTo>
                      <a:pt x="661" y="422"/>
                      <a:pt x="917" y="189"/>
                      <a:pt x="1185" y="189"/>
                    </a:cubicBezTo>
                    <a:cubicBezTo>
                      <a:pt x="1457" y="189"/>
                      <a:pt x="1699" y="419"/>
                      <a:pt x="1699" y="558"/>
                    </a:cubicBezTo>
                    <a:cubicBezTo>
                      <a:pt x="1699" y="956"/>
                      <a:pt x="1699" y="956"/>
                      <a:pt x="1699" y="956"/>
                    </a:cubicBezTo>
                    <a:cubicBezTo>
                      <a:pt x="1699" y="1104"/>
                      <a:pt x="1653" y="1386"/>
                      <a:pt x="1490" y="1514"/>
                    </a:cubicBezTo>
                    <a:cubicBezTo>
                      <a:pt x="1440" y="1553"/>
                      <a:pt x="1414" y="1615"/>
                      <a:pt x="1419" y="1678"/>
                    </a:cubicBezTo>
                    <a:cubicBezTo>
                      <a:pt x="1424" y="1741"/>
                      <a:pt x="1461" y="1797"/>
                      <a:pt x="1517" y="1828"/>
                    </a:cubicBezTo>
                    <a:cubicBezTo>
                      <a:pt x="2111" y="2157"/>
                      <a:pt x="2111" y="2157"/>
                      <a:pt x="2111" y="2157"/>
                    </a:cubicBezTo>
                    <a:cubicBezTo>
                      <a:pt x="2116" y="2160"/>
                      <a:pt x="2123" y="2163"/>
                      <a:pt x="2128" y="2165"/>
                    </a:cubicBezTo>
                    <a:cubicBezTo>
                      <a:pt x="2144" y="2172"/>
                      <a:pt x="2158" y="2180"/>
                      <a:pt x="2172" y="2189"/>
                    </a:cubicBezTo>
                    <a:cubicBezTo>
                      <a:pt x="2172" y="2360"/>
                      <a:pt x="2172" y="2360"/>
                      <a:pt x="2172" y="2360"/>
                    </a:cubicBezTo>
                    <a:cubicBezTo>
                      <a:pt x="189" y="2360"/>
                      <a:pt x="189" y="2360"/>
                      <a:pt x="189" y="2360"/>
                    </a:cubicBezTo>
                    <a:close/>
                    <a:moveTo>
                      <a:pt x="189" y="2360"/>
                    </a:moveTo>
                    <a:cubicBezTo>
                      <a:pt x="189" y="2360"/>
                      <a:pt x="189" y="2360"/>
                      <a:pt x="189" y="236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69" name="组合 68"/>
          <p:cNvGrpSpPr/>
          <p:nvPr/>
        </p:nvGrpSpPr>
        <p:grpSpPr>
          <a:xfrm>
            <a:off x="8558786" y="2019520"/>
            <a:ext cx="2682239" cy="3853505"/>
            <a:chOff x="8558786" y="1622478"/>
            <a:chExt cx="2682239" cy="3853505"/>
          </a:xfrm>
        </p:grpSpPr>
        <p:sp>
          <p:nvSpPr>
            <p:cNvPr id="70" name="矩形 69"/>
            <p:cNvSpPr/>
            <p:nvPr/>
          </p:nvSpPr>
          <p:spPr>
            <a:xfrm>
              <a:off x="8558786" y="1622478"/>
              <a:ext cx="2682239" cy="3853505"/>
            </a:xfrm>
            <a:prstGeom prst="rect">
              <a:avLst/>
            </a:prstGeom>
            <a:noFill/>
            <a:ln w="38100">
              <a:gradFill>
                <a:gsLst>
                  <a:gs pos="0">
                    <a:srgbClr val="FDE097"/>
                  </a:gs>
                  <a:gs pos="74000">
                    <a:srgbClr val="EFC879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1" name="文本框 70"/>
            <p:cNvSpPr txBox="1"/>
            <p:nvPr/>
          </p:nvSpPr>
          <p:spPr>
            <a:xfrm>
              <a:off x="8675904" y="3158916"/>
              <a:ext cx="2448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此处添加文字内容</a:t>
              </a:r>
            </a:p>
          </p:txBody>
        </p:sp>
        <p:sp>
          <p:nvSpPr>
            <p:cNvPr id="72" name="文本框 71"/>
            <p:cNvSpPr txBox="1"/>
            <p:nvPr/>
          </p:nvSpPr>
          <p:spPr>
            <a:xfrm>
              <a:off x="8744298" y="3515131"/>
              <a:ext cx="231121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000" spc="40" dirty="0">
                  <a:solidFill>
                    <a:schemeClr val="bg1"/>
                  </a:solidFill>
                  <a:latin typeface="Arial" panose="020B0604020202020204" pitchFamily="34" charset="0"/>
                  <a:ea typeface="DotumChe" panose="020B0609000101010101" pitchFamily="49" charset="-127"/>
                  <a:cs typeface="Arial" panose="020B0604020202020204" pitchFamily="34" charset="0"/>
                </a:rPr>
                <a:t>This power point is made by </a:t>
              </a:r>
              <a:r>
                <a:rPr lang="en-US" altLang="zh-CN" sz="1000" spc="40" dirty="0" err="1">
                  <a:solidFill>
                    <a:schemeClr val="bg1"/>
                  </a:solidFill>
                  <a:latin typeface="Arial" panose="020B0604020202020204" pitchFamily="34" charset="0"/>
                  <a:ea typeface="DotumChe" panose="020B0609000101010101" pitchFamily="49" charset="-127"/>
                  <a:cs typeface="Arial" panose="020B0604020202020204" pitchFamily="34" charset="0"/>
                </a:rPr>
                <a:t>jiaoyang.everything</a:t>
              </a:r>
              <a:r>
                <a:rPr lang="en-US" altLang="zh-CN" sz="1000" spc="40" dirty="0">
                  <a:solidFill>
                    <a:schemeClr val="bg1"/>
                  </a:solidFill>
                  <a:latin typeface="Arial" panose="020B0604020202020204" pitchFamily="34" charset="0"/>
                  <a:ea typeface="DotumChe" panose="020B0609000101010101" pitchFamily="49" charset="-127"/>
                  <a:cs typeface="Arial" panose="020B0604020202020204" pitchFamily="34" charset="0"/>
                </a:rPr>
                <a:t> in this template is all </a:t>
              </a:r>
              <a:r>
                <a:rPr lang="en-US" altLang="zh-CN" sz="1000" spc="40" dirty="0" err="1">
                  <a:solidFill>
                    <a:schemeClr val="bg1"/>
                  </a:solidFill>
                  <a:latin typeface="Arial" panose="020B0604020202020204" pitchFamily="34" charset="0"/>
                  <a:ea typeface="DotumChe" panose="020B0609000101010101" pitchFamily="49" charset="-127"/>
                  <a:cs typeface="Arial" panose="020B0604020202020204" pitchFamily="34" charset="0"/>
                </a:rPr>
                <a:t>orginal</a:t>
              </a:r>
              <a:r>
                <a:rPr lang="en-US" altLang="zh-CN" sz="1000" spc="40" dirty="0">
                  <a:solidFill>
                    <a:schemeClr val="bg1"/>
                  </a:solidFill>
                  <a:latin typeface="Arial" panose="020B0604020202020204" pitchFamily="34" charset="0"/>
                  <a:ea typeface="DotumChe" panose="020B0609000101010101" pitchFamily="49" charset="-127"/>
                  <a:cs typeface="Arial" panose="020B0604020202020204" pitchFamily="34" charset="0"/>
                </a:rPr>
                <a:t>. This power point is made by </a:t>
              </a:r>
              <a:r>
                <a:rPr lang="en-US" altLang="zh-CN" sz="1000" spc="40" dirty="0" err="1">
                  <a:solidFill>
                    <a:schemeClr val="bg1"/>
                  </a:solidFill>
                  <a:latin typeface="Arial" panose="020B0604020202020204" pitchFamily="34" charset="0"/>
                  <a:ea typeface="DotumChe" panose="020B0609000101010101" pitchFamily="49" charset="-127"/>
                  <a:cs typeface="Arial" panose="020B0604020202020204" pitchFamily="34" charset="0"/>
                </a:rPr>
                <a:t>jiaoyang</a:t>
              </a:r>
              <a:r>
                <a:rPr lang="en-US" altLang="zh-CN" sz="1000" spc="40" dirty="0">
                  <a:solidFill>
                    <a:schemeClr val="bg1"/>
                  </a:solidFill>
                  <a:latin typeface="Arial" panose="020B0604020202020204" pitchFamily="34" charset="0"/>
                  <a:ea typeface="DotumChe" panose="020B0609000101010101" pitchFamily="49" charset="-127"/>
                  <a:cs typeface="Arial" panose="020B0604020202020204" pitchFamily="34" charset="0"/>
                </a:rPr>
                <a:t>.</a:t>
              </a:r>
            </a:p>
          </p:txBody>
        </p:sp>
        <p:sp>
          <p:nvSpPr>
            <p:cNvPr id="73" name="Freeform 11"/>
            <p:cNvSpPr>
              <a:spLocks noEditPoints="1"/>
            </p:cNvSpPr>
            <p:nvPr/>
          </p:nvSpPr>
          <p:spPr bwMode="auto">
            <a:xfrm>
              <a:off x="9537955" y="2013536"/>
              <a:ext cx="723899" cy="719137"/>
            </a:xfrm>
            <a:custGeom>
              <a:avLst/>
              <a:gdLst>
                <a:gd name="T0" fmla="*/ 1819 w 2881"/>
                <a:gd name="T1" fmla="*/ 1849 h 2857"/>
                <a:gd name="T2" fmla="*/ 1380 w 2881"/>
                <a:gd name="T3" fmla="*/ 1410 h 2857"/>
                <a:gd name="T4" fmla="*/ 2696 w 2881"/>
                <a:gd name="T5" fmla="*/ 446 h 2857"/>
                <a:gd name="T6" fmla="*/ 2784 w 2881"/>
                <a:gd name="T7" fmla="*/ 885 h 2857"/>
                <a:gd name="T8" fmla="*/ 1751 w 2881"/>
                <a:gd name="T9" fmla="*/ 1740 h 2857"/>
                <a:gd name="T10" fmla="*/ 1512 w 2881"/>
                <a:gd name="T11" fmla="*/ 1453 h 2857"/>
                <a:gd name="T12" fmla="*/ 1329 w 2881"/>
                <a:gd name="T13" fmla="*/ 1898 h 2857"/>
                <a:gd name="T14" fmla="*/ 1863 w 2881"/>
                <a:gd name="T15" fmla="*/ 1629 h 2857"/>
                <a:gd name="T16" fmla="*/ 2256 w 2881"/>
                <a:gd name="T17" fmla="*/ 709 h 2857"/>
                <a:gd name="T18" fmla="*/ 2696 w 2881"/>
                <a:gd name="T19" fmla="*/ 620 h 2857"/>
                <a:gd name="T20" fmla="*/ 2433 w 2881"/>
                <a:gd name="T21" fmla="*/ 532 h 2857"/>
                <a:gd name="T22" fmla="*/ 2607 w 2881"/>
                <a:gd name="T23" fmla="*/ 884 h 2857"/>
                <a:gd name="T24" fmla="*/ 2696 w 2881"/>
                <a:gd name="T25" fmla="*/ 620 h 2857"/>
                <a:gd name="T26" fmla="*/ 434 w 2881"/>
                <a:gd name="T27" fmla="*/ 2050 h 2857"/>
                <a:gd name="T28" fmla="*/ 998 w 2881"/>
                <a:gd name="T29" fmla="*/ 2174 h 2857"/>
                <a:gd name="T30" fmla="*/ 1139 w 2881"/>
                <a:gd name="T31" fmla="*/ 1801 h 2857"/>
                <a:gd name="T32" fmla="*/ 434 w 2881"/>
                <a:gd name="T33" fmla="*/ 1677 h 2857"/>
                <a:gd name="T34" fmla="*/ 1139 w 2881"/>
                <a:gd name="T35" fmla="*/ 1801 h 2857"/>
                <a:gd name="T36" fmla="*/ 1055 w 2881"/>
                <a:gd name="T37" fmla="*/ 932 h 2857"/>
                <a:gd name="T38" fmla="*/ 434 w 2881"/>
                <a:gd name="T39" fmla="*/ 1056 h 2857"/>
                <a:gd name="T40" fmla="*/ 1055 w 2881"/>
                <a:gd name="T41" fmla="*/ 1429 h 2857"/>
                <a:gd name="T42" fmla="*/ 434 w 2881"/>
                <a:gd name="T43" fmla="*/ 1304 h 2857"/>
                <a:gd name="T44" fmla="*/ 1055 w 2881"/>
                <a:gd name="T45" fmla="*/ 1429 h 2857"/>
                <a:gd name="T46" fmla="*/ 1800 w 2881"/>
                <a:gd name="T47" fmla="*/ 2174 h 2857"/>
                <a:gd name="T48" fmla="*/ 1530 w 2881"/>
                <a:gd name="T49" fmla="*/ 2050 h 2857"/>
                <a:gd name="T50" fmla="*/ 1490 w 2881"/>
                <a:gd name="T51" fmla="*/ 228 h 2857"/>
                <a:gd name="T52" fmla="*/ 1614 w 2881"/>
                <a:gd name="T53" fmla="*/ 808 h 2857"/>
                <a:gd name="T54" fmla="*/ 1682 w 2881"/>
                <a:gd name="T55" fmla="*/ 932 h 2857"/>
                <a:gd name="T56" fmla="*/ 1366 w 2881"/>
                <a:gd name="T57" fmla="*/ 684 h 2857"/>
                <a:gd name="T58" fmla="*/ 248 w 2881"/>
                <a:gd name="T59" fmla="*/ 125 h 2857"/>
                <a:gd name="T60" fmla="*/ 124 w 2881"/>
                <a:gd name="T61" fmla="*/ 2608 h 2857"/>
                <a:gd name="T62" fmla="*/ 1987 w 2881"/>
                <a:gd name="T63" fmla="*/ 2733 h 2857"/>
                <a:gd name="T64" fmla="*/ 2111 w 2881"/>
                <a:gd name="T65" fmla="*/ 1733 h 2857"/>
                <a:gd name="T66" fmla="*/ 2235 w 2881"/>
                <a:gd name="T67" fmla="*/ 2608 h 2857"/>
                <a:gd name="T68" fmla="*/ 248 w 2881"/>
                <a:gd name="T69" fmla="*/ 2857 h 2857"/>
                <a:gd name="T70" fmla="*/ 0 w 2881"/>
                <a:gd name="T71" fmla="*/ 249 h 2857"/>
                <a:gd name="T72" fmla="*/ 1450 w 2881"/>
                <a:gd name="T73" fmla="*/ 0 h 2857"/>
                <a:gd name="T74" fmla="*/ 1924 w 2881"/>
                <a:gd name="T75" fmla="*/ 691 h 2857"/>
                <a:gd name="T76" fmla="*/ 1490 w 2881"/>
                <a:gd name="T77" fmla="*/ 228 h 2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881" h="2857">
                  <a:moveTo>
                    <a:pt x="2784" y="885"/>
                  </a:moveTo>
                  <a:cubicBezTo>
                    <a:pt x="1819" y="1849"/>
                    <a:pt x="1819" y="1849"/>
                    <a:pt x="1819" y="1849"/>
                  </a:cubicBezTo>
                  <a:cubicBezTo>
                    <a:pt x="1116" y="2111"/>
                    <a:pt x="1116" y="2111"/>
                    <a:pt x="1116" y="2111"/>
                  </a:cubicBezTo>
                  <a:cubicBezTo>
                    <a:pt x="1380" y="1410"/>
                    <a:pt x="1380" y="1410"/>
                    <a:pt x="1380" y="1410"/>
                  </a:cubicBezTo>
                  <a:cubicBezTo>
                    <a:pt x="2344" y="446"/>
                    <a:pt x="2344" y="446"/>
                    <a:pt x="2344" y="446"/>
                  </a:cubicBezTo>
                  <a:cubicBezTo>
                    <a:pt x="2442" y="349"/>
                    <a:pt x="2599" y="349"/>
                    <a:pt x="2696" y="446"/>
                  </a:cubicBezTo>
                  <a:cubicBezTo>
                    <a:pt x="2784" y="534"/>
                    <a:pt x="2784" y="534"/>
                    <a:pt x="2784" y="534"/>
                  </a:cubicBezTo>
                  <a:cubicBezTo>
                    <a:pt x="2881" y="631"/>
                    <a:pt x="2881" y="788"/>
                    <a:pt x="2784" y="885"/>
                  </a:cubicBezTo>
                  <a:close/>
                  <a:moveTo>
                    <a:pt x="1329" y="1898"/>
                  </a:moveTo>
                  <a:cubicBezTo>
                    <a:pt x="1751" y="1740"/>
                    <a:pt x="1751" y="1740"/>
                    <a:pt x="1751" y="1740"/>
                  </a:cubicBezTo>
                  <a:cubicBezTo>
                    <a:pt x="1775" y="1717"/>
                    <a:pt x="1775" y="1717"/>
                    <a:pt x="1775" y="1717"/>
                  </a:cubicBezTo>
                  <a:cubicBezTo>
                    <a:pt x="1512" y="1453"/>
                    <a:pt x="1512" y="1453"/>
                    <a:pt x="1512" y="1453"/>
                  </a:cubicBezTo>
                  <a:cubicBezTo>
                    <a:pt x="1488" y="1477"/>
                    <a:pt x="1488" y="1477"/>
                    <a:pt x="1488" y="1477"/>
                  </a:cubicBezTo>
                  <a:lnTo>
                    <a:pt x="1329" y="1898"/>
                  </a:lnTo>
                  <a:close/>
                  <a:moveTo>
                    <a:pt x="1599" y="1365"/>
                  </a:moveTo>
                  <a:cubicBezTo>
                    <a:pt x="1863" y="1629"/>
                    <a:pt x="1863" y="1629"/>
                    <a:pt x="1863" y="1629"/>
                  </a:cubicBezTo>
                  <a:cubicBezTo>
                    <a:pt x="2520" y="972"/>
                    <a:pt x="2520" y="972"/>
                    <a:pt x="2520" y="972"/>
                  </a:cubicBezTo>
                  <a:cubicBezTo>
                    <a:pt x="2256" y="709"/>
                    <a:pt x="2256" y="709"/>
                    <a:pt x="2256" y="709"/>
                  </a:cubicBezTo>
                  <a:lnTo>
                    <a:pt x="1599" y="1365"/>
                  </a:lnTo>
                  <a:close/>
                  <a:moveTo>
                    <a:pt x="2696" y="620"/>
                  </a:moveTo>
                  <a:cubicBezTo>
                    <a:pt x="2609" y="532"/>
                    <a:pt x="2609" y="532"/>
                    <a:pt x="2609" y="532"/>
                  </a:cubicBezTo>
                  <a:cubicBezTo>
                    <a:pt x="2560" y="484"/>
                    <a:pt x="2481" y="484"/>
                    <a:pt x="2433" y="532"/>
                  </a:cubicBezTo>
                  <a:cubicBezTo>
                    <a:pt x="2344" y="621"/>
                    <a:pt x="2344" y="621"/>
                    <a:pt x="2344" y="621"/>
                  </a:cubicBezTo>
                  <a:cubicBezTo>
                    <a:pt x="2607" y="884"/>
                    <a:pt x="2607" y="884"/>
                    <a:pt x="2607" y="884"/>
                  </a:cubicBezTo>
                  <a:cubicBezTo>
                    <a:pt x="2696" y="795"/>
                    <a:pt x="2696" y="795"/>
                    <a:pt x="2696" y="795"/>
                  </a:cubicBezTo>
                  <a:cubicBezTo>
                    <a:pt x="2745" y="747"/>
                    <a:pt x="2745" y="668"/>
                    <a:pt x="2696" y="620"/>
                  </a:cubicBezTo>
                  <a:close/>
                  <a:moveTo>
                    <a:pt x="434" y="2174"/>
                  </a:moveTo>
                  <a:cubicBezTo>
                    <a:pt x="434" y="2050"/>
                    <a:pt x="434" y="2050"/>
                    <a:pt x="434" y="2050"/>
                  </a:cubicBezTo>
                  <a:cubicBezTo>
                    <a:pt x="1045" y="2050"/>
                    <a:pt x="1045" y="2050"/>
                    <a:pt x="1045" y="2050"/>
                  </a:cubicBezTo>
                  <a:cubicBezTo>
                    <a:pt x="998" y="2174"/>
                    <a:pt x="998" y="2174"/>
                    <a:pt x="998" y="2174"/>
                  </a:cubicBezTo>
                  <a:lnTo>
                    <a:pt x="434" y="2174"/>
                  </a:lnTo>
                  <a:close/>
                  <a:moveTo>
                    <a:pt x="1139" y="1801"/>
                  </a:moveTo>
                  <a:cubicBezTo>
                    <a:pt x="434" y="1801"/>
                    <a:pt x="434" y="1801"/>
                    <a:pt x="434" y="1801"/>
                  </a:cubicBezTo>
                  <a:cubicBezTo>
                    <a:pt x="434" y="1677"/>
                    <a:pt x="434" y="1677"/>
                    <a:pt x="434" y="1677"/>
                  </a:cubicBezTo>
                  <a:cubicBezTo>
                    <a:pt x="1185" y="1677"/>
                    <a:pt x="1185" y="1677"/>
                    <a:pt x="1185" y="1677"/>
                  </a:cubicBezTo>
                  <a:lnTo>
                    <a:pt x="1139" y="1801"/>
                  </a:lnTo>
                  <a:close/>
                  <a:moveTo>
                    <a:pt x="434" y="932"/>
                  </a:moveTo>
                  <a:cubicBezTo>
                    <a:pt x="1055" y="932"/>
                    <a:pt x="1055" y="932"/>
                    <a:pt x="1055" y="932"/>
                  </a:cubicBezTo>
                  <a:cubicBezTo>
                    <a:pt x="1055" y="1056"/>
                    <a:pt x="1055" y="1056"/>
                    <a:pt x="1055" y="1056"/>
                  </a:cubicBezTo>
                  <a:cubicBezTo>
                    <a:pt x="434" y="1056"/>
                    <a:pt x="434" y="1056"/>
                    <a:pt x="434" y="1056"/>
                  </a:cubicBezTo>
                  <a:lnTo>
                    <a:pt x="434" y="932"/>
                  </a:lnTo>
                  <a:close/>
                  <a:moveTo>
                    <a:pt x="1055" y="1429"/>
                  </a:moveTo>
                  <a:cubicBezTo>
                    <a:pt x="434" y="1429"/>
                    <a:pt x="434" y="1429"/>
                    <a:pt x="434" y="1429"/>
                  </a:cubicBezTo>
                  <a:cubicBezTo>
                    <a:pt x="434" y="1304"/>
                    <a:pt x="434" y="1304"/>
                    <a:pt x="434" y="1304"/>
                  </a:cubicBezTo>
                  <a:cubicBezTo>
                    <a:pt x="1055" y="1304"/>
                    <a:pt x="1055" y="1304"/>
                    <a:pt x="1055" y="1304"/>
                  </a:cubicBezTo>
                  <a:lnTo>
                    <a:pt x="1055" y="1429"/>
                  </a:lnTo>
                  <a:close/>
                  <a:moveTo>
                    <a:pt x="1800" y="2050"/>
                  </a:moveTo>
                  <a:cubicBezTo>
                    <a:pt x="1800" y="2174"/>
                    <a:pt x="1800" y="2174"/>
                    <a:pt x="1800" y="2174"/>
                  </a:cubicBezTo>
                  <a:cubicBezTo>
                    <a:pt x="1197" y="2174"/>
                    <a:pt x="1197" y="2174"/>
                    <a:pt x="1197" y="2174"/>
                  </a:cubicBezTo>
                  <a:cubicBezTo>
                    <a:pt x="1530" y="2050"/>
                    <a:pt x="1530" y="2050"/>
                    <a:pt x="1530" y="2050"/>
                  </a:cubicBezTo>
                  <a:lnTo>
                    <a:pt x="1800" y="2050"/>
                  </a:lnTo>
                  <a:close/>
                  <a:moveTo>
                    <a:pt x="1490" y="228"/>
                  </a:moveTo>
                  <a:cubicBezTo>
                    <a:pt x="1490" y="684"/>
                    <a:pt x="1490" y="684"/>
                    <a:pt x="1490" y="684"/>
                  </a:cubicBezTo>
                  <a:cubicBezTo>
                    <a:pt x="1490" y="752"/>
                    <a:pt x="1545" y="808"/>
                    <a:pt x="1614" y="808"/>
                  </a:cubicBezTo>
                  <a:cubicBezTo>
                    <a:pt x="1807" y="808"/>
                    <a:pt x="1807" y="808"/>
                    <a:pt x="1807" y="808"/>
                  </a:cubicBezTo>
                  <a:cubicBezTo>
                    <a:pt x="1682" y="932"/>
                    <a:pt x="1682" y="932"/>
                    <a:pt x="1682" y="932"/>
                  </a:cubicBezTo>
                  <a:cubicBezTo>
                    <a:pt x="1614" y="932"/>
                    <a:pt x="1614" y="932"/>
                    <a:pt x="1614" y="932"/>
                  </a:cubicBezTo>
                  <a:cubicBezTo>
                    <a:pt x="1477" y="932"/>
                    <a:pt x="1366" y="821"/>
                    <a:pt x="1366" y="684"/>
                  </a:cubicBezTo>
                  <a:cubicBezTo>
                    <a:pt x="1366" y="125"/>
                    <a:pt x="1366" y="125"/>
                    <a:pt x="1366" y="125"/>
                  </a:cubicBezTo>
                  <a:cubicBezTo>
                    <a:pt x="248" y="125"/>
                    <a:pt x="248" y="125"/>
                    <a:pt x="248" y="125"/>
                  </a:cubicBezTo>
                  <a:cubicBezTo>
                    <a:pt x="179" y="125"/>
                    <a:pt x="124" y="180"/>
                    <a:pt x="124" y="249"/>
                  </a:cubicBezTo>
                  <a:cubicBezTo>
                    <a:pt x="124" y="2608"/>
                    <a:pt x="124" y="2608"/>
                    <a:pt x="124" y="2608"/>
                  </a:cubicBezTo>
                  <a:cubicBezTo>
                    <a:pt x="124" y="2677"/>
                    <a:pt x="179" y="2733"/>
                    <a:pt x="248" y="2733"/>
                  </a:cubicBezTo>
                  <a:cubicBezTo>
                    <a:pt x="1987" y="2733"/>
                    <a:pt x="1987" y="2733"/>
                    <a:pt x="1987" y="2733"/>
                  </a:cubicBezTo>
                  <a:cubicBezTo>
                    <a:pt x="2055" y="2733"/>
                    <a:pt x="2111" y="2677"/>
                    <a:pt x="2111" y="2608"/>
                  </a:cubicBezTo>
                  <a:cubicBezTo>
                    <a:pt x="2111" y="1733"/>
                    <a:pt x="2111" y="1733"/>
                    <a:pt x="2111" y="1733"/>
                  </a:cubicBezTo>
                  <a:cubicBezTo>
                    <a:pt x="2235" y="1609"/>
                    <a:pt x="2235" y="1609"/>
                    <a:pt x="2235" y="1609"/>
                  </a:cubicBezTo>
                  <a:cubicBezTo>
                    <a:pt x="2235" y="2608"/>
                    <a:pt x="2235" y="2608"/>
                    <a:pt x="2235" y="2608"/>
                  </a:cubicBezTo>
                  <a:cubicBezTo>
                    <a:pt x="2235" y="2746"/>
                    <a:pt x="2124" y="2857"/>
                    <a:pt x="1987" y="2857"/>
                  </a:cubicBezTo>
                  <a:cubicBezTo>
                    <a:pt x="248" y="2857"/>
                    <a:pt x="248" y="2857"/>
                    <a:pt x="248" y="2857"/>
                  </a:cubicBezTo>
                  <a:cubicBezTo>
                    <a:pt x="111" y="2857"/>
                    <a:pt x="0" y="2746"/>
                    <a:pt x="0" y="2608"/>
                  </a:cubicBezTo>
                  <a:cubicBezTo>
                    <a:pt x="0" y="249"/>
                    <a:pt x="0" y="249"/>
                    <a:pt x="0" y="249"/>
                  </a:cubicBezTo>
                  <a:cubicBezTo>
                    <a:pt x="0" y="112"/>
                    <a:pt x="111" y="0"/>
                    <a:pt x="248" y="0"/>
                  </a:cubicBezTo>
                  <a:cubicBezTo>
                    <a:pt x="1450" y="0"/>
                    <a:pt x="1450" y="0"/>
                    <a:pt x="1450" y="0"/>
                  </a:cubicBezTo>
                  <a:cubicBezTo>
                    <a:pt x="2010" y="604"/>
                    <a:pt x="2010" y="604"/>
                    <a:pt x="2010" y="604"/>
                  </a:cubicBezTo>
                  <a:cubicBezTo>
                    <a:pt x="1924" y="691"/>
                    <a:pt x="1924" y="691"/>
                    <a:pt x="1924" y="691"/>
                  </a:cubicBezTo>
                  <a:lnTo>
                    <a:pt x="1490" y="228"/>
                  </a:lnTo>
                  <a:close/>
                  <a:moveTo>
                    <a:pt x="1490" y="228"/>
                  </a:moveTo>
                  <a:cubicBezTo>
                    <a:pt x="1490" y="228"/>
                    <a:pt x="1490" y="228"/>
                    <a:pt x="1490" y="22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74" name="组合 73"/>
          <p:cNvGrpSpPr/>
          <p:nvPr/>
        </p:nvGrpSpPr>
        <p:grpSpPr>
          <a:xfrm>
            <a:off x="4443985" y="1564106"/>
            <a:ext cx="3310128" cy="4680284"/>
            <a:chOff x="4443985" y="1167064"/>
            <a:chExt cx="3310128" cy="4680284"/>
          </a:xfrm>
        </p:grpSpPr>
        <p:sp>
          <p:nvSpPr>
            <p:cNvPr id="75" name="矩形 74"/>
            <p:cNvSpPr/>
            <p:nvPr/>
          </p:nvSpPr>
          <p:spPr>
            <a:xfrm>
              <a:off x="4443985" y="1167064"/>
              <a:ext cx="3310128" cy="4680284"/>
            </a:xfrm>
            <a:prstGeom prst="rect">
              <a:avLst/>
            </a:prstGeom>
            <a:noFill/>
            <a:ln w="38100">
              <a:gradFill>
                <a:gsLst>
                  <a:gs pos="0">
                    <a:srgbClr val="FDE097"/>
                  </a:gs>
                  <a:gs pos="74000">
                    <a:srgbClr val="EFC879"/>
                  </a:gs>
                </a:gsLst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6" name="文本框 75"/>
            <p:cNvSpPr txBox="1"/>
            <p:nvPr/>
          </p:nvSpPr>
          <p:spPr>
            <a:xfrm>
              <a:off x="4878933" y="2811444"/>
              <a:ext cx="2448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此处添加文字内容</a:t>
              </a:r>
            </a:p>
          </p:txBody>
        </p:sp>
        <p:sp>
          <p:nvSpPr>
            <p:cNvPr id="77" name="文本框 76"/>
            <p:cNvSpPr txBox="1"/>
            <p:nvPr/>
          </p:nvSpPr>
          <p:spPr>
            <a:xfrm>
              <a:off x="4802144" y="3167659"/>
              <a:ext cx="2596068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000" spc="40" dirty="0">
                  <a:solidFill>
                    <a:schemeClr val="bg1"/>
                  </a:solidFill>
                  <a:latin typeface="Arial" panose="020B0604020202020204" pitchFamily="34" charset="0"/>
                  <a:ea typeface="DotumChe" panose="020B0609000101010101" pitchFamily="49" charset="-127"/>
                  <a:cs typeface="Arial" panose="020B0604020202020204" pitchFamily="34" charset="0"/>
                </a:rPr>
                <a:t>This power point is made by </a:t>
              </a:r>
              <a:r>
                <a:rPr lang="en-US" altLang="zh-CN" sz="1000" spc="40" dirty="0" err="1">
                  <a:solidFill>
                    <a:schemeClr val="bg1"/>
                  </a:solidFill>
                  <a:latin typeface="Arial" panose="020B0604020202020204" pitchFamily="34" charset="0"/>
                  <a:ea typeface="DotumChe" panose="020B0609000101010101" pitchFamily="49" charset="-127"/>
                  <a:cs typeface="Arial" panose="020B0604020202020204" pitchFamily="34" charset="0"/>
                </a:rPr>
                <a:t>jiaoyang.everything</a:t>
              </a:r>
              <a:r>
                <a:rPr lang="en-US" altLang="zh-CN" sz="1000" spc="40" dirty="0">
                  <a:solidFill>
                    <a:schemeClr val="bg1"/>
                  </a:solidFill>
                  <a:latin typeface="Arial" panose="020B0604020202020204" pitchFamily="34" charset="0"/>
                  <a:ea typeface="DotumChe" panose="020B0609000101010101" pitchFamily="49" charset="-127"/>
                  <a:cs typeface="Arial" panose="020B0604020202020204" pitchFamily="34" charset="0"/>
                </a:rPr>
                <a:t> in this template is all </a:t>
              </a:r>
              <a:r>
                <a:rPr lang="en-US" altLang="zh-CN" sz="1000" spc="40" dirty="0" err="1">
                  <a:solidFill>
                    <a:schemeClr val="bg1"/>
                  </a:solidFill>
                  <a:latin typeface="Arial" panose="020B0604020202020204" pitchFamily="34" charset="0"/>
                  <a:ea typeface="DotumChe" panose="020B0609000101010101" pitchFamily="49" charset="-127"/>
                  <a:cs typeface="Arial" panose="020B0604020202020204" pitchFamily="34" charset="0"/>
                </a:rPr>
                <a:t>orginal</a:t>
              </a:r>
              <a:r>
                <a:rPr lang="en-US" altLang="zh-CN" sz="1000" spc="40" dirty="0">
                  <a:solidFill>
                    <a:schemeClr val="bg1"/>
                  </a:solidFill>
                  <a:latin typeface="Arial" panose="020B0604020202020204" pitchFamily="34" charset="0"/>
                  <a:ea typeface="DotumChe" panose="020B0609000101010101" pitchFamily="49" charset="-127"/>
                  <a:cs typeface="Arial" panose="020B0604020202020204" pitchFamily="34" charset="0"/>
                </a:rPr>
                <a:t>. This power point is made by </a:t>
              </a:r>
              <a:r>
                <a:rPr lang="en-US" altLang="zh-CN" sz="1000" spc="40" dirty="0" err="1">
                  <a:solidFill>
                    <a:schemeClr val="bg1"/>
                  </a:solidFill>
                  <a:latin typeface="Arial" panose="020B0604020202020204" pitchFamily="34" charset="0"/>
                  <a:ea typeface="DotumChe" panose="020B0609000101010101" pitchFamily="49" charset="-127"/>
                  <a:cs typeface="Arial" panose="020B0604020202020204" pitchFamily="34" charset="0"/>
                </a:rPr>
                <a:t>jiaoyang.everything</a:t>
              </a:r>
              <a:r>
                <a:rPr lang="en-US" altLang="zh-CN" sz="1000" spc="40" dirty="0">
                  <a:solidFill>
                    <a:schemeClr val="bg1"/>
                  </a:solidFill>
                  <a:latin typeface="Arial" panose="020B0604020202020204" pitchFamily="34" charset="0"/>
                  <a:ea typeface="DotumChe" panose="020B0609000101010101" pitchFamily="49" charset="-127"/>
                  <a:cs typeface="Arial" panose="020B0604020202020204" pitchFamily="34" charset="0"/>
                </a:rPr>
                <a:t> in this template is all </a:t>
              </a:r>
              <a:r>
                <a:rPr lang="en-US" altLang="zh-CN" sz="1000" spc="40" dirty="0" err="1">
                  <a:solidFill>
                    <a:schemeClr val="bg1"/>
                  </a:solidFill>
                  <a:latin typeface="Arial" panose="020B0604020202020204" pitchFamily="34" charset="0"/>
                  <a:ea typeface="DotumChe" panose="020B0609000101010101" pitchFamily="49" charset="-127"/>
                  <a:cs typeface="Arial" panose="020B0604020202020204" pitchFamily="34" charset="0"/>
                </a:rPr>
                <a:t>orginal</a:t>
              </a:r>
              <a:r>
                <a:rPr lang="en-US" altLang="zh-CN" sz="1000" spc="40" dirty="0">
                  <a:solidFill>
                    <a:schemeClr val="bg1"/>
                  </a:solidFill>
                  <a:latin typeface="Arial" panose="020B0604020202020204" pitchFamily="34" charset="0"/>
                  <a:ea typeface="DotumChe" panose="020B0609000101010101" pitchFamily="49" charset="-127"/>
                  <a:cs typeface="Arial" panose="020B0604020202020204" pitchFamily="34" charset="0"/>
                </a:rPr>
                <a:t>. This power point is made by </a:t>
              </a:r>
              <a:r>
                <a:rPr lang="en-US" altLang="zh-CN" sz="1000" spc="40" dirty="0" err="1">
                  <a:solidFill>
                    <a:schemeClr val="bg1"/>
                  </a:solidFill>
                  <a:latin typeface="Arial" panose="020B0604020202020204" pitchFamily="34" charset="0"/>
                  <a:ea typeface="DotumChe" panose="020B0609000101010101" pitchFamily="49" charset="-127"/>
                  <a:cs typeface="Arial" panose="020B0604020202020204" pitchFamily="34" charset="0"/>
                </a:rPr>
                <a:t>jiaoyang.everything</a:t>
              </a:r>
              <a:r>
                <a:rPr lang="en-US" altLang="zh-CN" sz="1000" spc="40" dirty="0">
                  <a:solidFill>
                    <a:schemeClr val="bg1"/>
                  </a:solidFill>
                  <a:latin typeface="Arial" panose="020B0604020202020204" pitchFamily="34" charset="0"/>
                  <a:ea typeface="DotumChe" panose="020B0609000101010101" pitchFamily="49" charset="-127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78" name="Freeform 15"/>
            <p:cNvSpPr>
              <a:spLocks noEditPoints="1"/>
            </p:cNvSpPr>
            <p:nvPr/>
          </p:nvSpPr>
          <p:spPr bwMode="auto">
            <a:xfrm>
              <a:off x="5692775" y="1622479"/>
              <a:ext cx="733425" cy="733426"/>
            </a:xfrm>
            <a:custGeom>
              <a:avLst/>
              <a:gdLst>
                <a:gd name="T0" fmla="*/ 2204 w 2599"/>
                <a:gd name="T1" fmla="*/ 392 h 2595"/>
                <a:gd name="T2" fmla="*/ 1893 w 2599"/>
                <a:gd name="T3" fmla="*/ 233 h 2595"/>
                <a:gd name="T4" fmla="*/ 772 w 2599"/>
                <a:gd name="T5" fmla="*/ 165 h 2595"/>
                <a:gd name="T6" fmla="*/ 100 w 2599"/>
                <a:gd name="T7" fmla="*/ 838 h 2595"/>
                <a:gd name="T8" fmla="*/ 100 w 2599"/>
                <a:gd name="T9" fmla="*/ 1822 h 2595"/>
                <a:gd name="T10" fmla="*/ 772 w 2599"/>
                <a:gd name="T11" fmla="*/ 2495 h 2595"/>
                <a:gd name="T12" fmla="*/ 1757 w 2599"/>
                <a:gd name="T13" fmla="*/ 2495 h 2595"/>
                <a:gd name="T14" fmla="*/ 2430 w 2599"/>
                <a:gd name="T15" fmla="*/ 1822 h 2595"/>
                <a:gd name="T16" fmla="*/ 2364 w 2599"/>
                <a:gd name="T17" fmla="*/ 705 h 2595"/>
                <a:gd name="T18" fmla="*/ 1976 w 2599"/>
                <a:gd name="T19" fmla="*/ 1081 h 2595"/>
                <a:gd name="T20" fmla="*/ 2024 w 2599"/>
                <a:gd name="T21" fmla="*/ 1330 h 2595"/>
                <a:gd name="T22" fmla="*/ 1265 w 2599"/>
                <a:gd name="T23" fmla="*/ 2089 h 2595"/>
                <a:gd name="T24" fmla="*/ 506 w 2599"/>
                <a:gd name="T25" fmla="*/ 1330 h 2595"/>
                <a:gd name="T26" fmla="*/ 1265 w 2599"/>
                <a:gd name="T27" fmla="*/ 571 h 2595"/>
                <a:gd name="T28" fmla="*/ 1512 w 2599"/>
                <a:gd name="T29" fmla="*/ 613 h 2595"/>
                <a:gd name="T30" fmla="*/ 1523 w 2599"/>
                <a:gd name="T31" fmla="*/ 970 h 2595"/>
                <a:gd name="T32" fmla="*/ 822 w 2599"/>
                <a:gd name="T33" fmla="*/ 1329 h 2595"/>
                <a:gd name="T34" fmla="*/ 1707 w 2599"/>
                <a:gd name="T35" fmla="*/ 1329 h 2595"/>
                <a:gd name="T36" fmla="*/ 1669 w 2599"/>
                <a:gd name="T37" fmla="*/ 1014 h 2595"/>
                <a:gd name="T38" fmla="*/ 1580 w 2599"/>
                <a:gd name="T39" fmla="*/ 1330 h 2595"/>
                <a:gd name="T40" fmla="*/ 949 w 2599"/>
                <a:gd name="T41" fmla="*/ 1330 h 2595"/>
                <a:gd name="T42" fmla="*/ 1439 w 2599"/>
                <a:gd name="T43" fmla="*/ 1066 h 2595"/>
                <a:gd name="T44" fmla="*/ 1264 w 2599"/>
                <a:gd name="T45" fmla="*/ 1203 h 2595"/>
                <a:gd name="T46" fmla="*/ 1264 w 2599"/>
                <a:gd name="T47" fmla="*/ 1457 h 2595"/>
                <a:gd name="T48" fmla="*/ 1387 w 2599"/>
                <a:gd name="T49" fmla="*/ 1297 h 2595"/>
                <a:gd name="T50" fmla="*/ 1580 w 2599"/>
                <a:gd name="T51" fmla="*/ 1330 h 2595"/>
                <a:gd name="T52" fmla="*/ 1802 w 2599"/>
                <a:gd name="T53" fmla="*/ 502 h 2595"/>
                <a:gd name="T54" fmla="*/ 1916 w 2599"/>
                <a:gd name="T55" fmla="*/ 588 h 2595"/>
                <a:gd name="T56" fmla="*/ 1750 w 2599"/>
                <a:gd name="T57" fmla="*/ 555 h 2595"/>
                <a:gd name="T58" fmla="*/ 1682 w 2599"/>
                <a:gd name="T59" fmla="*/ 816 h 2595"/>
                <a:gd name="T60" fmla="*/ 1750 w 2599"/>
                <a:gd name="T61" fmla="*/ 555 h 2595"/>
                <a:gd name="T62" fmla="*/ 1936 w 2599"/>
                <a:gd name="T63" fmla="*/ 943 h 2595"/>
                <a:gd name="T64" fmla="*/ 1881 w 2599"/>
                <a:gd name="T65" fmla="*/ 802 h 2595"/>
                <a:gd name="T66" fmla="*/ 2021 w 2599"/>
                <a:gd name="T67" fmla="*/ 861 h 2595"/>
                <a:gd name="T68" fmla="*/ 1935 w 2599"/>
                <a:gd name="T69" fmla="*/ 749 h 2595"/>
                <a:gd name="T70" fmla="*/ 2177 w 2599"/>
                <a:gd name="T71" fmla="*/ 710 h 2595"/>
                <a:gd name="T72" fmla="*/ 2232 w 2599"/>
                <a:gd name="T73" fmla="*/ 656 h 2595"/>
                <a:gd name="T74" fmla="*/ 2159 w 2599"/>
                <a:gd name="T75" fmla="*/ 528 h 2595"/>
                <a:gd name="T76" fmla="*/ 2341 w 2599"/>
                <a:gd name="T77" fmla="*/ 551 h 2595"/>
                <a:gd name="T78" fmla="*/ 2081 w 2599"/>
                <a:gd name="T79" fmla="*/ 424 h 2595"/>
                <a:gd name="T80" fmla="*/ 1928 w 2599"/>
                <a:gd name="T81" fmla="*/ 376 h 2595"/>
                <a:gd name="T82" fmla="*/ 2081 w 2599"/>
                <a:gd name="T83" fmla="*/ 424 h 2595"/>
                <a:gd name="T84" fmla="*/ 2069 w 2599"/>
                <a:gd name="T85" fmla="*/ 2134 h 2595"/>
                <a:gd name="T86" fmla="*/ 460 w 2599"/>
                <a:gd name="T87" fmla="*/ 2134 h 2595"/>
                <a:gd name="T88" fmla="*/ 460 w 2599"/>
                <a:gd name="T89" fmla="*/ 525 h 2595"/>
                <a:gd name="T90" fmla="*/ 1800 w 2599"/>
                <a:gd name="T91" fmla="*/ 325 h 2595"/>
                <a:gd name="T92" fmla="*/ 1265 w 2599"/>
                <a:gd name="T93" fmla="*/ 444 h 2595"/>
                <a:gd name="T94" fmla="*/ 380 w 2599"/>
                <a:gd name="T95" fmla="*/ 1329 h 2595"/>
                <a:gd name="T96" fmla="*/ 1265 w 2599"/>
                <a:gd name="T97" fmla="*/ 2214 h 2595"/>
                <a:gd name="T98" fmla="*/ 2150 w 2599"/>
                <a:gd name="T99" fmla="*/ 1329 h 2595"/>
                <a:gd name="T100" fmla="*/ 2269 w 2599"/>
                <a:gd name="T101" fmla="*/ 796 h 2595"/>
                <a:gd name="T102" fmla="*/ 2403 w 2599"/>
                <a:gd name="T103" fmla="*/ 1330 h 2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99" h="2595">
                  <a:moveTo>
                    <a:pt x="2599" y="477"/>
                  </a:moveTo>
                  <a:cubicBezTo>
                    <a:pt x="2204" y="392"/>
                    <a:pt x="2204" y="392"/>
                    <a:pt x="2204" y="392"/>
                  </a:cubicBezTo>
                  <a:cubicBezTo>
                    <a:pt x="2126" y="0"/>
                    <a:pt x="2126" y="0"/>
                    <a:pt x="2126" y="0"/>
                  </a:cubicBezTo>
                  <a:cubicBezTo>
                    <a:pt x="1893" y="233"/>
                    <a:pt x="1893" y="233"/>
                    <a:pt x="1893" y="233"/>
                  </a:cubicBezTo>
                  <a:cubicBezTo>
                    <a:pt x="1703" y="123"/>
                    <a:pt x="1487" y="65"/>
                    <a:pt x="1265" y="65"/>
                  </a:cubicBezTo>
                  <a:cubicBezTo>
                    <a:pt x="1094" y="65"/>
                    <a:pt x="928" y="99"/>
                    <a:pt x="772" y="165"/>
                  </a:cubicBezTo>
                  <a:cubicBezTo>
                    <a:pt x="622" y="228"/>
                    <a:pt x="487" y="320"/>
                    <a:pt x="371" y="436"/>
                  </a:cubicBezTo>
                  <a:cubicBezTo>
                    <a:pt x="254" y="552"/>
                    <a:pt x="163" y="687"/>
                    <a:pt x="100" y="838"/>
                  </a:cubicBezTo>
                  <a:cubicBezTo>
                    <a:pt x="34" y="994"/>
                    <a:pt x="0" y="1159"/>
                    <a:pt x="0" y="1330"/>
                  </a:cubicBezTo>
                  <a:cubicBezTo>
                    <a:pt x="0" y="1500"/>
                    <a:pt x="34" y="1666"/>
                    <a:pt x="100" y="1822"/>
                  </a:cubicBezTo>
                  <a:cubicBezTo>
                    <a:pt x="163" y="1973"/>
                    <a:pt x="254" y="2108"/>
                    <a:pt x="371" y="2224"/>
                  </a:cubicBezTo>
                  <a:cubicBezTo>
                    <a:pt x="487" y="2340"/>
                    <a:pt x="622" y="2431"/>
                    <a:pt x="772" y="2495"/>
                  </a:cubicBezTo>
                  <a:cubicBezTo>
                    <a:pt x="928" y="2561"/>
                    <a:pt x="1094" y="2595"/>
                    <a:pt x="1265" y="2595"/>
                  </a:cubicBezTo>
                  <a:cubicBezTo>
                    <a:pt x="1435" y="2595"/>
                    <a:pt x="1601" y="2561"/>
                    <a:pt x="1757" y="2495"/>
                  </a:cubicBezTo>
                  <a:cubicBezTo>
                    <a:pt x="1908" y="2431"/>
                    <a:pt x="2043" y="2340"/>
                    <a:pt x="2159" y="2224"/>
                  </a:cubicBezTo>
                  <a:cubicBezTo>
                    <a:pt x="2275" y="2108"/>
                    <a:pt x="2366" y="1973"/>
                    <a:pt x="2430" y="1822"/>
                  </a:cubicBezTo>
                  <a:cubicBezTo>
                    <a:pt x="2496" y="1666"/>
                    <a:pt x="2529" y="1500"/>
                    <a:pt x="2529" y="1330"/>
                  </a:cubicBezTo>
                  <a:cubicBezTo>
                    <a:pt x="2529" y="1109"/>
                    <a:pt x="2472" y="894"/>
                    <a:pt x="2364" y="705"/>
                  </a:cubicBezTo>
                  <a:lnTo>
                    <a:pt x="2599" y="477"/>
                  </a:lnTo>
                  <a:close/>
                  <a:moveTo>
                    <a:pt x="1976" y="1081"/>
                  </a:moveTo>
                  <a:cubicBezTo>
                    <a:pt x="1980" y="1076"/>
                    <a:pt x="1980" y="1076"/>
                    <a:pt x="1980" y="1076"/>
                  </a:cubicBezTo>
                  <a:cubicBezTo>
                    <a:pt x="2009" y="1157"/>
                    <a:pt x="2024" y="1242"/>
                    <a:pt x="2024" y="1330"/>
                  </a:cubicBezTo>
                  <a:cubicBezTo>
                    <a:pt x="2024" y="1532"/>
                    <a:pt x="1945" y="1723"/>
                    <a:pt x="1801" y="1866"/>
                  </a:cubicBezTo>
                  <a:cubicBezTo>
                    <a:pt x="1658" y="2010"/>
                    <a:pt x="1468" y="2089"/>
                    <a:pt x="1265" y="2089"/>
                  </a:cubicBezTo>
                  <a:cubicBezTo>
                    <a:pt x="1062" y="2089"/>
                    <a:pt x="871" y="2010"/>
                    <a:pt x="728" y="1866"/>
                  </a:cubicBezTo>
                  <a:cubicBezTo>
                    <a:pt x="585" y="1723"/>
                    <a:pt x="506" y="1532"/>
                    <a:pt x="506" y="1330"/>
                  </a:cubicBezTo>
                  <a:cubicBezTo>
                    <a:pt x="506" y="1127"/>
                    <a:pt x="585" y="936"/>
                    <a:pt x="728" y="793"/>
                  </a:cubicBezTo>
                  <a:cubicBezTo>
                    <a:pt x="871" y="650"/>
                    <a:pt x="1062" y="571"/>
                    <a:pt x="1265" y="571"/>
                  </a:cubicBezTo>
                  <a:cubicBezTo>
                    <a:pt x="1351" y="571"/>
                    <a:pt x="1434" y="585"/>
                    <a:pt x="1513" y="612"/>
                  </a:cubicBezTo>
                  <a:cubicBezTo>
                    <a:pt x="1512" y="613"/>
                    <a:pt x="1512" y="613"/>
                    <a:pt x="1512" y="613"/>
                  </a:cubicBezTo>
                  <a:cubicBezTo>
                    <a:pt x="1574" y="920"/>
                    <a:pt x="1574" y="920"/>
                    <a:pt x="1574" y="920"/>
                  </a:cubicBezTo>
                  <a:cubicBezTo>
                    <a:pt x="1523" y="970"/>
                    <a:pt x="1523" y="970"/>
                    <a:pt x="1523" y="970"/>
                  </a:cubicBezTo>
                  <a:cubicBezTo>
                    <a:pt x="1450" y="918"/>
                    <a:pt x="1361" y="887"/>
                    <a:pt x="1265" y="887"/>
                  </a:cubicBezTo>
                  <a:cubicBezTo>
                    <a:pt x="1021" y="887"/>
                    <a:pt x="822" y="1085"/>
                    <a:pt x="822" y="1329"/>
                  </a:cubicBezTo>
                  <a:cubicBezTo>
                    <a:pt x="822" y="1573"/>
                    <a:pt x="1020" y="1772"/>
                    <a:pt x="1265" y="1772"/>
                  </a:cubicBezTo>
                  <a:cubicBezTo>
                    <a:pt x="1509" y="1772"/>
                    <a:pt x="1707" y="1573"/>
                    <a:pt x="1707" y="1329"/>
                  </a:cubicBezTo>
                  <a:cubicBezTo>
                    <a:pt x="1707" y="1230"/>
                    <a:pt x="1675" y="1139"/>
                    <a:pt x="1619" y="1065"/>
                  </a:cubicBezTo>
                  <a:cubicBezTo>
                    <a:pt x="1669" y="1014"/>
                    <a:pt x="1669" y="1014"/>
                    <a:pt x="1669" y="1014"/>
                  </a:cubicBezTo>
                  <a:lnTo>
                    <a:pt x="1976" y="1081"/>
                  </a:lnTo>
                  <a:close/>
                  <a:moveTo>
                    <a:pt x="1580" y="1330"/>
                  </a:moveTo>
                  <a:cubicBezTo>
                    <a:pt x="1580" y="1504"/>
                    <a:pt x="1439" y="1645"/>
                    <a:pt x="1265" y="1645"/>
                  </a:cubicBezTo>
                  <a:cubicBezTo>
                    <a:pt x="1091" y="1645"/>
                    <a:pt x="949" y="1504"/>
                    <a:pt x="949" y="1330"/>
                  </a:cubicBezTo>
                  <a:cubicBezTo>
                    <a:pt x="949" y="1156"/>
                    <a:pt x="1091" y="1014"/>
                    <a:pt x="1265" y="1014"/>
                  </a:cubicBezTo>
                  <a:cubicBezTo>
                    <a:pt x="1329" y="1014"/>
                    <a:pt x="1389" y="1033"/>
                    <a:pt x="1439" y="1066"/>
                  </a:cubicBezTo>
                  <a:cubicBezTo>
                    <a:pt x="1297" y="1208"/>
                    <a:pt x="1297" y="1208"/>
                    <a:pt x="1297" y="1208"/>
                  </a:cubicBezTo>
                  <a:cubicBezTo>
                    <a:pt x="1287" y="1205"/>
                    <a:pt x="1276" y="1203"/>
                    <a:pt x="1264" y="1203"/>
                  </a:cubicBezTo>
                  <a:cubicBezTo>
                    <a:pt x="1195" y="1203"/>
                    <a:pt x="1138" y="1260"/>
                    <a:pt x="1138" y="1330"/>
                  </a:cubicBezTo>
                  <a:cubicBezTo>
                    <a:pt x="1138" y="1400"/>
                    <a:pt x="1194" y="1457"/>
                    <a:pt x="1264" y="1457"/>
                  </a:cubicBezTo>
                  <a:cubicBezTo>
                    <a:pt x="1334" y="1457"/>
                    <a:pt x="1391" y="1399"/>
                    <a:pt x="1391" y="1330"/>
                  </a:cubicBezTo>
                  <a:cubicBezTo>
                    <a:pt x="1391" y="1318"/>
                    <a:pt x="1390" y="1307"/>
                    <a:pt x="1387" y="1297"/>
                  </a:cubicBezTo>
                  <a:cubicBezTo>
                    <a:pt x="1528" y="1155"/>
                    <a:pt x="1528" y="1155"/>
                    <a:pt x="1528" y="1155"/>
                  </a:cubicBezTo>
                  <a:cubicBezTo>
                    <a:pt x="1561" y="1205"/>
                    <a:pt x="1580" y="1265"/>
                    <a:pt x="1580" y="1330"/>
                  </a:cubicBezTo>
                  <a:close/>
                  <a:moveTo>
                    <a:pt x="1841" y="661"/>
                  </a:moveTo>
                  <a:cubicBezTo>
                    <a:pt x="1802" y="502"/>
                    <a:pt x="1802" y="502"/>
                    <a:pt x="1802" y="502"/>
                  </a:cubicBezTo>
                  <a:cubicBezTo>
                    <a:pt x="1876" y="428"/>
                    <a:pt x="1876" y="428"/>
                    <a:pt x="1876" y="428"/>
                  </a:cubicBezTo>
                  <a:cubicBezTo>
                    <a:pt x="1916" y="588"/>
                    <a:pt x="1916" y="588"/>
                    <a:pt x="1916" y="588"/>
                  </a:cubicBezTo>
                  <a:lnTo>
                    <a:pt x="1841" y="661"/>
                  </a:lnTo>
                  <a:close/>
                  <a:moveTo>
                    <a:pt x="1750" y="555"/>
                  </a:moveTo>
                  <a:cubicBezTo>
                    <a:pt x="1789" y="712"/>
                    <a:pt x="1789" y="712"/>
                    <a:pt x="1789" y="712"/>
                  </a:cubicBezTo>
                  <a:cubicBezTo>
                    <a:pt x="1682" y="816"/>
                    <a:pt x="1682" y="816"/>
                    <a:pt x="1682" y="816"/>
                  </a:cubicBezTo>
                  <a:cubicBezTo>
                    <a:pt x="1649" y="655"/>
                    <a:pt x="1649" y="655"/>
                    <a:pt x="1649" y="655"/>
                  </a:cubicBezTo>
                  <a:lnTo>
                    <a:pt x="1750" y="555"/>
                  </a:lnTo>
                  <a:close/>
                  <a:moveTo>
                    <a:pt x="2021" y="861"/>
                  </a:moveTo>
                  <a:cubicBezTo>
                    <a:pt x="1936" y="943"/>
                    <a:pt x="1936" y="943"/>
                    <a:pt x="1936" y="943"/>
                  </a:cubicBezTo>
                  <a:cubicBezTo>
                    <a:pt x="1775" y="908"/>
                    <a:pt x="1775" y="908"/>
                    <a:pt x="1775" y="908"/>
                  </a:cubicBezTo>
                  <a:cubicBezTo>
                    <a:pt x="1881" y="802"/>
                    <a:pt x="1881" y="802"/>
                    <a:pt x="1881" y="802"/>
                  </a:cubicBezTo>
                  <a:cubicBezTo>
                    <a:pt x="2047" y="835"/>
                    <a:pt x="2047" y="835"/>
                    <a:pt x="2047" y="835"/>
                  </a:cubicBezTo>
                  <a:lnTo>
                    <a:pt x="2021" y="861"/>
                  </a:lnTo>
                  <a:close/>
                  <a:moveTo>
                    <a:pt x="2102" y="782"/>
                  </a:moveTo>
                  <a:cubicBezTo>
                    <a:pt x="1935" y="749"/>
                    <a:pt x="1935" y="749"/>
                    <a:pt x="1935" y="749"/>
                  </a:cubicBezTo>
                  <a:cubicBezTo>
                    <a:pt x="2008" y="676"/>
                    <a:pt x="2008" y="676"/>
                    <a:pt x="2008" y="676"/>
                  </a:cubicBezTo>
                  <a:cubicBezTo>
                    <a:pt x="2177" y="710"/>
                    <a:pt x="2177" y="710"/>
                    <a:pt x="2177" y="710"/>
                  </a:cubicBezTo>
                  <a:lnTo>
                    <a:pt x="2102" y="782"/>
                  </a:lnTo>
                  <a:close/>
                  <a:moveTo>
                    <a:pt x="2232" y="656"/>
                  </a:moveTo>
                  <a:cubicBezTo>
                    <a:pt x="2062" y="622"/>
                    <a:pt x="2062" y="622"/>
                    <a:pt x="2062" y="622"/>
                  </a:cubicBezTo>
                  <a:cubicBezTo>
                    <a:pt x="2159" y="528"/>
                    <a:pt x="2159" y="528"/>
                    <a:pt x="2159" y="528"/>
                  </a:cubicBezTo>
                  <a:cubicBezTo>
                    <a:pt x="2174" y="515"/>
                    <a:pt x="2174" y="515"/>
                    <a:pt x="2174" y="515"/>
                  </a:cubicBezTo>
                  <a:cubicBezTo>
                    <a:pt x="2341" y="551"/>
                    <a:pt x="2341" y="551"/>
                    <a:pt x="2341" y="551"/>
                  </a:cubicBezTo>
                  <a:lnTo>
                    <a:pt x="2232" y="656"/>
                  </a:lnTo>
                  <a:close/>
                  <a:moveTo>
                    <a:pt x="2081" y="424"/>
                  </a:moveTo>
                  <a:cubicBezTo>
                    <a:pt x="1968" y="537"/>
                    <a:pt x="1968" y="537"/>
                    <a:pt x="1968" y="537"/>
                  </a:cubicBezTo>
                  <a:cubicBezTo>
                    <a:pt x="1928" y="376"/>
                    <a:pt x="1928" y="376"/>
                    <a:pt x="1928" y="376"/>
                  </a:cubicBezTo>
                  <a:cubicBezTo>
                    <a:pt x="2048" y="256"/>
                    <a:pt x="2048" y="256"/>
                    <a:pt x="2048" y="256"/>
                  </a:cubicBezTo>
                  <a:lnTo>
                    <a:pt x="2081" y="424"/>
                  </a:lnTo>
                  <a:close/>
                  <a:moveTo>
                    <a:pt x="2403" y="1330"/>
                  </a:moveTo>
                  <a:cubicBezTo>
                    <a:pt x="2403" y="1634"/>
                    <a:pt x="2284" y="1919"/>
                    <a:pt x="2069" y="2134"/>
                  </a:cubicBezTo>
                  <a:cubicBezTo>
                    <a:pt x="1854" y="2349"/>
                    <a:pt x="1569" y="2468"/>
                    <a:pt x="1265" y="2468"/>
                  </a:cubicBezTo>
                  <a:cubicBezTo>
                    <a:pt x="961" y="2468"/>
                    <a:pt x="675" y="2349"/>
                    <a:pt x="460" y="2134"/>
                  </a:cubicBezTo>
                  <a:cubicBezTo>
                    <a:pt x="245" y="1919"/>
                    <a:pt x="127" y="1634"/>
                    <a:pt x="127" y="1330"/>
                  </a:cubicBezTo>
                  <a:cubicBezTo>
                    <a:pt x="127" y="1026"/>
                    <a:pt x="245" y="740"/>
                    <a:pt x="460" y="525"/>
                  </a:cubicBezTo>
                  <a:cubicBezTo>
                    <a:pt x="675" y="310"/>
                    <a:pt x="961" y="191"/>
                    <a:pt x="1265" y="191"/>
                  </a:cubicBezTo>
                  <a:cubicBezTo>
                    <a:pt x="1454" y="191"/>
                    <a:pt x="1637" y="237"/>
                    <a:pt x="1800" y="325"/>
                  </a:cubicBezTo>
                  <a:cubicBezTo>
                    <a:pt x="1611" y="515"/>
                    <a:pt x="1611" y="515"/>
                    <a:pt x="1611" y="515"/>
                  </a:cubicBezTo>
                  <a:cubicBezTo>
                    <a:pt x="1502" y="468"/>
                    <a:pt x="1386" y="444"/>
                    <a:pt x="1265" y="444"/>
                  </a:cubicBezTo>
                  <a:cubicBezTo>
                    <a:pt x="1028" y="444"/>
                    <a:pt x="806" y="536"/>
                    <a:pt x="639" y="703"/>
                  </a:cubicBezTo>
                  <a:cubicBezTo>
                    <a:pt x="472" y="870"/>
                    <a:pt x="380" y="1093"/>
                    <a:pt x="380" y="1329"/>
                  </a:cubicBezTo>
                  <a:cubicBezTo>
                    <a:pt x="380" y="1566"/>
                    <a:pt x="472" y="1788"/>
                    <a:pt x="639" y="1955"/>
                  </a:cubicBezTo>
                  <a:cubicBezTo>
                    <a:pt x="806" y="2122"/>
                    <a:pt x="1028" y="2214"/>
                    <a:pt x="1265" y="2214"/>
                  </a:cubicBezTo>
                  <a:cubicBezTo>
                    <a:pt x="1501" y="2214"/>
                    <a:pt x="1724" y="2122"/>
                    <a:pt x="1891" y="1955"/>
                  </a:cubicBezTo>
                  <a:cubicBezTo>
                    <a:pt x="2058" y="1788"/>
                    <a:pt x="2150" y="1566"/>
                    <a:pt x="2150" y="1329"/>
                  </a:cubicBezTo>
                  <a:cubicBezTo>
                    <a:pt x="2150" y="1208"/>
                    <a:pt x="2126" y="1091"/>
                    <a:pt x="2078" y="981"/>
                  </a:cubicBezTo>
                  <a:cubicBezTo>
                    <a:pt x="2269" y="796"/>
                    <a:pt x="2269" y="796"/>
                    <a:pt x="2269" y="796"/>
                  </a:cubicBezTo>
                  <a:cubicBezTo>
                    <a:pt x="2357" y="959"/>
                    <a:pt x="2403" y="1142"/>
                    <a:pt x="2403" y="1330"/>
                  </a:cubicBezTo>
                  <a:close/>
                  <a:moveTo>
                    <a:pt x="2403" y="1330"/>
                  </a:moveTo>
                  <a:cubicBezTo>
                    <a:pt x="2403" y="1330"/>
                    <a:pt x="2403" y="1330"/>
                    <a:pt x="2403" y="133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 spd="slow" advClick="0" advTm="4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40"/>
            <a:ext cx="12192000" cy="6857919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001806" y="361790"/>
            <a:ext cx="42022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spc="600" dirty="0">
                <a:gradFill>
                  <a:gsLst>
                    <a:gs pos="5000">
                      <a:srgbClr val="FEF5D6"/>
                    </a:gs>
                    <a:gs pos="78000">
                      <a:srgbClr val="EFC879"/>
                    </a:gs>
                  </a:gsLst>
                  <a:lin ang="13500000" scaled="1"/>
                </a:gradFill>
                <a:effectLst>
                  <a:outerShdw dist="38100" dir="8100000" algn="tr" rotWithShape="0">
                    <a:srgbClr val="1E1952"/>
                  </a:outerShdw>
                </a:effectLst>
                <a:latin typeface="义启粗黑体" panose="02000800000000000000" pitchFamily="2" charset="-128"/>
                <a:ea typeface="义启粗黑体" panose="02000800000000000000" pitchFamily="2" charset="-128"/>
              </a:rPr>
              <a:t>活动形式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911047" y="1025721"/>
            <a:ext cx="23376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200" dirty="0">
                <a:gradFill>
                  <a:gsLst>
                    <a:gs pos="5000">
                      <a:srgbClr val="FEF5D6"/>
                    </a:gs>
                    <a:gs pos="78000">
                      <a:srgbClr val="EFC879"/>
                    </a:gs>
                  </a:gsLst>
                  <a:lin ang="13500000" scaled="1"/>
                </a:gradFill>
                <a:latin typeface="印品黑体" panose="00000500000000000000" pitchFamily="2" charset="-122"/>
                <a:ea typeface="印品黑体" panose="00000500000000000000" pitchFamily="2" charset="-122"/>
              </a:rPr>
              <a:t>ACTIVITY FORM</a:t>
            </a:r>
          </a:p>
        </p:txBody>
      </p:sp>
      <p:grpSp>
        <p:nvGrpSpPr>
          <p:cNvPr id="5" name="Group 30"/>
          <p:cNvGrpSpPr/>
          <p:nvPr/>
        </p:nvGrpSpPr>
        <p:grpSpPr>
          <a:xfrm>
            <a:off x="1310109" y="3395948"/>
            <a:ext cx="2744525" cy="1055536"/>
            <a:chOff x="863323" y="1992884"/>
            <a:chExt cx="2058394" cy="791652"/>
          </a:xfrm>
        </p:grpSpPr>
        <p:sp>
          <p:nvSpPr>
            <p:cNvPr id="6" name="TextBox 6"/>
            <p:cNvSpPr txBox="1"/>
            <p:nvPr/>
          </p:nvSpPr>
          <p:spPr>
            <a:xfrm>
              <a:off x="863323" y="1992884"/>
              <a:ext cx="2058394" cy="184309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zh-CN" altLang="en-US" sz="160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sym typeface="+mn-ea"/>
                </a:rPr>
                <a:t>此处添加文字内容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863323" y="2265163"/>
              <a:ext cx="2058394" cy="519373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00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sym typeface="+mn-ea"/>
                </a:rPr>
                <a:t>与消费者生活消费密切相关的行政执法部门和生产、经营、服务单位均应参加。</a:t>
              </a:r>
            </a:p>
            <a:p>
              <a:pPr algn="ctr">
                <a:lnSpc>
                  <a:spcPct val="150000"/>
                </a:lnSpc>
              </a:pPr>
              <a:r>
                <a:rPr lang="zh-CN" altLang="en-US" sz="100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sym typeface="+mn-ea"/>
                </a:rPr>
                <a:t>共同营造放心的消费环境。</a:t>
              </a:r>
            </a:p>
          </p:txBody>
        </p:sp>
      </p:grpSp>
      <p:grpSp>
        <p:nvGrpSpPr>
          <p:cNvPr id="8" name="Group 31"/>
          <p:cNvGrpSpPr/>
          <p:nvPr/>
        </p:nvGrpSpPr>
        <p:grpSpPr>
          <a:xfrm>
            <a:off x="4723737" y="3395951"/>
            <a:ext cx="2744525" cy="1055535"/>
            <a:chOff x="3542950" y="1878585"/>
            <a:chExt cx="2058394" cy="791651"/>
          </a:xfrm>
        </p:grpSpPr>
        <p:sp>
          <p:nvSpPr>
            <p:cNvPr id="9" name="TextBox 42"/>
            <p:cNvSpPr txBox="1"/>
            <p:nvPr/>
          </p:nvSpPr>
          <p:spPr>
            <a:xfrm>
              <a:off x="3542950" y="1878585"/>
              <a:ext cx="2058394" cy="184309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zh-CN" altLang="en-US" sz="160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sym typeface="+mn-ea"/>
                </a:rPr>
                <a:t>此处添加文字内容</a:t>
              </a:r>
            </a:p>
          </p:txBody>
        </p:sp>
        <p:sp>
          <p:nvSpPr>
            <p:cNvPr id="10" name="TextBox 47"/>
            <p:cNvSpPr txBox="1"/>
            <p:nvPr/>
          </p:nvSpPr>
          <p:spPr>
            <a:xfrm>
              <a:off x="3542950" y="2150863"/>
              <a:ext cx="2058394" cy="519373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00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sym typeface="+mn-ea"/>
                </a:rPr>
                <a:t>与消费者生活消费密切相关的行政执法部门和生产、经营、服务单位均应参加。</a:t>
              </a:r>
            </a:p>
            <a:p>
              <a:pPr algn="ctr">
                <a:lnSpc>
                  <a:spcPct val="150000"/>
                </a:lnSpc>
              </a:pPr>
              <a:r>
                <a:rPr lang="zh-CN" altLang="en-US" sz="100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sym typeface="+mn-ea"/>
                </a:rPr>
                <a:t>共同营造放心的消费环境。</a:t>
              </a:r>
            </a:p>
          </p:txBody>
        </p:sp>
      </p:grpSp>
      <p:grpSp>
        <p:nvGrpSpPr>
          <p:cNvPr id="11" name="Group 32"/>
          <p:cNvGrpSpPr/>
          <p:nvPr/>
        </p:nvGrpSpPr>
        <p:grpSpPr>
          <a:xfrm>
            <a:off x="8163346" y="3387696"/>
            <a:ext cx="2744525" cy="1063790"/>
            <a:chOff x="6222578" y="1986694"/>
            <a:chExt cx="2058394" cy="797842"/>
          </a:xfrm>
        </p:grpSpPr>
        <p:sp>
          <p:nvSpPr>
            <p:cNvPr id="12" name="TextBox 55"/>
            <p:cNvSpPr txBox="1"/>
            <p:nvPr/>
          </p:nvSpPr>
          <p:spPr>
            <a:xfrm>
              <a:off x="6222578" y="1986694"/>
              <a:ext cx="2058394" cy="184309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zh-CN" altLang="en-US" sz="160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sym typeface="+mn-ea"/>
                </a:rPr>
                <a:t>此处添加文字内容</a:t>
              </a:r>
            </a:p>
          </p:txBody>
        </p:sp>
        <p:sp>
          <p:nvSpPr>
            <p:cNvPr id="13" name="TextBox 56"/>
            <p:cNvSpPr txBox="1"/>
            <p:nvPr/>
          </p:nvSpPr>
          <p:spPr>
            <a:xfrm>
              <a:off x="6222578" y="2265163"/>
              <a:ext cx="2058394" cy="519373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00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sym typeface="+mn-ea"/>
                </a:rPr>
                <a:t>与消费者生活消费密切相关的行政执法部门和生产、经营、服务单位均应参加。</a:t>
              </a:r>
            </a:p>
            <a:p>
              <a:pPr algn="ctr">
                <a:lnSpc>
                  <a:spcPct val="150000"/>
                </a:lnSpc>
              </a:pPr>
              <a:r>
                <a:rPr lang="zh-CN" altLang="en-US" sz="100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sym typeface="+mn-ea"/>
                </a:rPr>
                <a:t>共同营造放心的消费环境。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2199772" y="2064014"/>
            <a:ext cx="965200" cy="937260"/>
            <a:chOff x="3310" y="1875"/>
            <a:chExt cx="1520" cy="1476"/>
          </a:xfrm>
          <a:solidFill>
            <a:srgbClr val="6605A8"/>
          </a:solidFill>
        </p:grpSpPr>
        <p:sp>
          <p:nvSpPr>
            <p:cNvPr id="15" name="Oval 24"/>
            <p:cNvSpPr/>
            <p:nvPr/>
          </p:nvSpPr>
          <p:spPr>
            <a:xfrm>
              <a:off x="3310" y="1875"/>
              <a:ext cx="1520" cy="1476"/>
            </a:xfrm>
            <a:prstGeom prst="ellipse">
              <a:avLst/>
            </a:prstGeom>
            <a:gradFill>
              <a:gsLst>
                <a:gs pos="0">
                  <a:srgbClr val="FDE097"/>
                </a:gs>
                <a:gs pos="74000">
                  <a:srgbClr val="EFC87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735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6" name="Freeform 245"/>
            <p:cNvSpPr/>
            <p:nvPr/>
          </p:nvSpPr>
          <p:spPr bwMode="auto">
            <a:xfrm>
              <a:off x="3722" y="2265"/>
              <a:ext cx="696" cy="696"/>
            </a:xfrm>
            <a:custGeom>
              <a:avLst/>
              <a:gdLst/>
              <a:ahLst/>
              <a:cxnLst>
                <a:cxn ang="0">
                  <a:pos x="68" y="3"/>
                </a:cxn>
                <a:cxn ang="0">
                  <a:pos x="58" y="61"/>
                </a:cxn>
                <a:cxn ang="0">
                  <a:pos x="57" y="63"/>
                </a:cxn>
                <a:cxn ang="0">
                  <a:pos x="56" y="63"/>
                </a:cxn>
                <a:cxn ang="0">
                  <a:pos x="55" y="63"/>
                </a:cxn>
                <a:cxn ang="0">
                  <a:pos x="38" y="56"/>
                </a:cxn>
                <a:cxn ang="0">
                  <a:pos x="28" y="67"/>
                </a:cxn>
                <a:cxn ang="0">
                  <a:pos x="26" y="68"/>
                </a:cxn>
                <a:cxn ang="0">
                  <a:pos x="26" y="68"/>
                </a:cxn>
                <a:cxn ang="0">
                  <a:pos x="24" y="65"/>
                </a:cxn>
                <a:cxn ang="0">
                  <a:pos x="24" y="52"/>
                </a:cxn>
                <a:cxn ang="0">
                  <a:pos x="57" y="12"/>
                </a:cxn>
                <a:cxn ang="0">
                  <a:pos x="16" y="47"/>
                </a:cxn>
                <a:cxn ang="0">
                  <a:pos x="1" y="41"/>
                </a:cxn>
                <a:cxn ang="0">
                  <a:pos x="0" y="39"/>
                </a:cxn>
                <a:cxn ang="0">
                  <a:pos x="1" y="36"/>
                </a:cxn>
                <a:cxn ang="0">
                  <a:pos x="64" y="0"/>
                </a:cxn>
                <a:cxn ang="0">
                  <a:pos x="65" y="0"/>
                </a:cxn>
                <a:cxn ang="0">
                  <a:pos x="67" y="0"/>
                </a:cxn>
                <a:cxn ang="0">
                  <a:pos x="68" y="3"/>
                </a:cxn>
              </a:cxnLst>
              <a:rect l="0" t="0" r="r" b="b"/>
              <a:pathLst>
                <a:path w="68" h="68">
                  <a:moveTo>
                    <a:pt x="68" y="3"/>
                  </a:moveTo>
                  <a:cubicBezTo>
                    <a:pt x="58" y="61"/>
                    <a:pt x="58" y="61"/>
                    <a:pt x="58" y="61"/>
                  </a:cubicBezTo>
                  <a:cubicBezTo>
                    <a:pt x="58" y="62"/>
                    <a:pt x="57" y="62"/>
                    <a:pt x="57" y="63"/>
                  </a:cubicBezTo>
                  <a:cubicBezTo>
                    <a:pt x="56" y="63"/>
                    <a:pt x="56" y="63"/>
                    <a:pt x="56" y="63"/>
                  </a:cubicBezTo>
                  <a:cubicBezTo>
                    <a:pt x="55" y="63"/>
                    <a:pt x="55" y="63"/>
                    <a:pt x="55" y="63"/>
                  </a:cubicBezTo>
                  <a:cubicBezTo>
                    <a:pt x="38" y="56"/>
                    <a:pt x="38" y="56"/>
                    <a:pt x="38" y="56"/>
                  </a:cubicBezTo>
                  <a:cubicBezTo>
                    <a:pt x="28" y="67"/>
                    <a:pt x="28" y="67"/>
                    <a:pt x="28" y="67"/>
                  </a:cubicBezTo>
                  <a:cubicBezTo>
                    <a:pt x="28" y="67"/>
                    <a:pt x="27" y="68"/>
                    <a:pt x="26" y="68"/>
                  </a:cubicBezTo>
                  <a:cubicBezTo>
                    <a:pt x="26" y="68"/>
                    <a:pt x="26" y="68"/>
                    <a:pt x="26" y="68"/>
                  </a:cubicBezTo>
                  <a:cubicBezTo>
                    <a:pt x="25" y="67"/>
                    <a:pt x="24" y="66"/>
                    <a:pt x="24" y="65"/>
                  </a:cubicBezTo>
                  <a:cubicBezTo>
                    <a:pt x="24" y="52"/>
                    <a:pt x="24" y="52"/>
                    <a:pt x="24" y="52"/>
                  </a:cubicBezTo>
                  <a:cubicBezTo>
                    <a:pt x="57" y="12"/>
                    <a:pt x="57" y="12"/>
                    <a:pt x="57" y="12"/>
                  </a:cubicBezTo>
                  <a:cubicBezTo>
                    <a:pt x="16" y="47"/>
                    <a:pt x="16" y="47"/>
                    <a:pt x="16" y="47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0" y="40"/>
                    <a:pt x="0" y="40"/>
                    <a:pt x="0" y="39"/>
                  </a:cubicBezTo>
                  <a:cubicBezTo>
                    <a:pt x="0" y="38"/>
                    <a:pt x="0" y="37"/>
                    <a:pt x="1" y="36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6" y="0"/>
                    <a:pt x="66" y="0"/>
                    <a:pt x="67" y="0"/>
                  </a:cubicBezTo>
                  <a:cubicBezTo>
                    <a:pt x="68" y="1"/>
                    <a:pt x="68" y="2"/>
                    <a:pt x="68" y="3"/>
                  </a:cubicBezTo>
                  <a:close/>
                </a:path>
              </a:pathLst>
            </a:custGeom>
            <a:solidFill>
              <a:srgbClr val="1E1952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5626232" y="2064014"/>
            <a:ext cx="965200" cy="937260"/>
            <a:chOff x="8936" y="1875"/>
            <a:chExt cx="1520" cy="1476"/>
          </a:xfrm>
          <a:solidFill>
            <a:srgbClr val="6605A8"/>
          </a:solidFill>
        </p:grpSpPr>
        <p:sp>
          <p:nvSpPr>
            <p:cNvPr id="18" name="Oval 52"/>
            <p:cNvSpPr/>
            <p:nvPr/>
          </p:nvSpPr>
          <p:spPr>
            <a:xfrm>
              <a:off x="8936" y="1875"/>
              <a:ext cx="1520" cy="1476"/>
            </a:xfrm>
            <a:prstGeom prst="ellipse">
              <a:avLst/>
            </a:prstGeom>
            <a:gradFill>
              <a:gsLst>
                <a:gs pos="0">
                  <a:srgbClr val="FDE097"/>
                </a:gs>
                <a:gs pos="74000">
                  <a:srgbClr val="EFC87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735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9" name="Freeform 5"/>
            <p:cNvSpPr>
              <a:spLocks noEditPoints="1"/>
            </p:cNvSpPr>
            <p:nvPr/>
          </p:nvSpPr>
          <p:spPr bwMode="auto">
            <a:xfrm>
              <a:off x="9333" y="2220"/>
              <a:ext cx="778" cy="778"/>
            </a:xfrm>
            <a:custGeom>
              <a:avLst/>
              <a:gdLst/>
              <a:ahLst/>
              <a:cxnLst>
                <a:cxn ang="0">
                  <a:pos x="0" y="192"/>
                </a:cxn>
                <a:cxn ang="0">
                  <a:pos x="255" y="135"/>
                </a:cxn>
                <a:cxn ang="0">
                  <a:pos x="277" y="122"/>
                </a:cxn>
                <a:cxn ang="0">
                  <a:pos x="303" y="116"/>
                </a:cxn>
                <a:cxn ang="0">
                  <a:pos x="296" y="105"/>
                </a:cxn>
                <a:cxn ang="0">
                  <a:pos x="278" y="89"/>
                </a:cxn>
                <a:cxn ang="0">
                  <a:pos x="265" y="90"/>
                </a:cxn>
                <a:cxn ang="0">
                  <a:pos x="256" y="82"/>
                </a:cxn>
                <a:cxn ang="0">
                  <a:pos x="231" y="73"/>
                </a:cxn>
                <a:cxn ang="0">
                  <a:pos x="234" y="98"/>
                </a:cxn>
                <a:cxn ang="0">
                  <a:pos x="224" y="118"/>
                </a:cxn>
                <a:cxn ang="0">
                  <a:pos x="205" y="103"/>
                </a:cxn>
                <a:cxn ang="0">
                  <a:pos x="175" y="89"/>
                </a:cxn>
                <a:cxn ang="0">
                  <a:pos x="183" y="68"/>
                </a:cxn>
                <a:cxn ang="0">
                  <a:pos x="212" y="58"/>
                </a:cxn>
                <a:cxn ang="0">
                  <a:pos x="207" y="47"/>
                </a:cxn>
                <a:cxn ang="0">
                  <a:pos x="188" y="50"/>
                </a:cxn>
                <a:cxn ang="0">
                  <a:pos x="168" y="37"/>
                </a:cxn>
                <a:cxn ang="0">
                  <a:pos x="171" y="52"/>
                </a:cxn>
                <a:cxn ang="0">
                  <a:pos x="157" y="52"/>
                </a:cxn>
                <a:cxn ang="0">
                  <a:pos x="141" y="40"/>
                </a:cxn>
                <a:cxn ang="0">
                  <a:pos x="126" y="47"/>
                </a:cxn>
                <a:cxn ang="0">
                  <a:pos x="143" y="51"/>
                </a:cxn>
                <a:cxn ang="0">
                  <a:pos x="131" y="58"/>
                </a:cxn>
                <a:cxn ang="0">
                  <a:pos x="56" y="107"/>
                </a:cxn>
                <a:cxn ang="0">
                  <a:pos x="65" y="118"/>
                </a:cxn>
                <a:cxn ang="0">
                  <a:pos x="79" y="135"/>
                </a:cxn>
                <a:cxn ang="0">
                  <a:pos x="74" y="158"/>
                </a:cxn>
                <a:cxn ang="0">
                  <a:pos x="88" y="185"/>
                </a:cxn>
                <a:cxn ang="0">
                  <a:pos x="108" y="214"/>
                </a:cxn>
                <a:cxn ang="0">
                  <a:pos x="118" y="227"/>
                </a:cxn>
                <a:cxn ang="0">
                  <a:pos x="105" y="197"/>
                </a:cxn>
                <a:cxn ang="0">
                  <a:pos x="125" y="225"/>
                </a:cxn>
                <a:cxn ang="0">
                  <a:pos x="150" y="255"/>
                </a:cxn>
                <a:cxn ang="0">
                  <a:pos x="184" y="269"/>
                </a:cxn>
                <a:cxn ang="0">
                  <a:pos x="213" y="290"/>
                </a:cxn>
                <a:cxn ang="0">
                  <a:pos x="224" y="288"/>
                </a:cxn>
                <a:cxn ang="0">
                  <a:pos x="212" y="268"/>
                </a:cxn>
                <a:cxn ang="0">
                  <a:pos x="197" y="262"/>
                </a:cxn>
                <a:cxn ang="0">
                  <a:pos x="194" y="239"/>
                </a:cxn>
                <a:cxn ang="0">
                  <a:pos x="171" y="250"/>
                </a:cxn>
                <a:cxn ang="0">
                  <a:pos x="168" y="210"/>
                </a:cxn>
                <a:cxn ang="0">
                  <a:pos x="184" y="206"/>
                </a:cxn>
                <a:cxn ang="0">
                  <a:pos x="196" y="202"/>
                </a:cxn>
                <a:cxn ang="0">
                  <a:pos x="214" y="211"/>
                </a:cxn>
                <a:cxn ang="0">
                  <a:pos x="221" y="205"/>
                </a:cxn>
                <a:cxn ang="0">
                  <a:pos x="234" y="179"/>
                </a:cxn>
                <a:cxn ang="0">
                  <a:pos x="233" y="171"/>
                </a:cxn>
                <a:cxn ang="0">
                  <a:pos x="252" y="157"/>
                </a:cxn>
                <a:cxn ang="0">
                  <a:pos x="266" y="143"/>
                </a:cxn>
                <a:cxn ang="0">
                  <a:pos x="273" y="131"/>
                </a:cxn>
                <a:cxn ang="0">
                  <a:pos x="255" y="135"/>
                </a:cxn>
                <a:cxn ang="0">
                  <a:pos x="295" y="298"/>
                </a:cxn>
                <a:cxn ang="0">
                  <a:pos x="272" y="288"/>
                </a:cxn>
                <a:cxn ang="0">
                  <a:pos x="251" y="288"/>
                </a:cxn>
                <a:cxn ang="0">
                  <a:pos x="236" y="286"/>
                </a:cxn>
                <a:cxn ang="0">
                  <a:pos x="230" y="307"/>
                </a:cxn>
                <a:cxn ang="0">
                  <a:pos x="223" y="335"/>
                </a:cxn>
                <a:cxn ang="0">
                  <a:pos x="308" y="302"/>
                </a:cxn>
              </a:cxnLst>
              <a:rect l="0" t="0" r="r" b="b"/>
              <a:pathLst>
                <a:path w="384" h="384">
                  <a:moveTo>
                    <a:pt x="384" y="192"/>
                  </a:moveTo>
                  <a:cubicBezTo>
                    <a:pt x="384" y="298"/>
                    <a:pt x="298" y="384"/>
                    <a:pt x="192" y="384"/>
                  </a:cubicBezTo>
                  <a:cubicBezTo>
                    <a:pt x="86" y="384"/>
                    <a:pt x="0" y="298"/>
                    <a:pt x="0" y="192"/>
                  </a:cubicBezTo>
                  <a:cubicBezTo>
                    <a:pt x="0" y="86"/>
                    <a:pt x="86" y="0"/>
                    <a:pt x="192" y="0"/>
                  </a:cubicBezTo>
                  <a:cubicBezTo>
                    <a:pt x="298" y="0"/>
                    <a:pt x="384" y="86"/>
                    <a:pt x="384" y="192"/>
                  </a:cubicBezTo>
                  <a:close/>
                  <a:moveTo>
                    <a:pt x="255" y="135"/>
                  </a:moveTo>
                  <a:cubicBezTo>
                    <a:pt x="256" y="135"/>
                    <a:pt x="257" y="130"/>
                    <a:pt x="258" y="129"/>
                  </a:cubicBezTo>
                  <a:cubicBezTo>
                    <a:pt x="260" y="127"/>
                    <a:pt x="262" y="126"/>
                    <a:pt x="264" y="125"/>
                  </a:cubicBezTo>
                  <a:cubicBezTo>
                    <a:pt x="268" y="124"/>
                    <a:pt x="272" y="123"/>
                    <a:pt x="277" y="122"/>
                  </a:cubicBezTo>
                  <a:cubicBezTo>
                    <a:pt x="281" y="121"/>
                    <a:pt x="286" y="121"/>
                    <a:pt x="289" y="125"/>
                  </a:cubicBezTo>
                  <a:cubicBezTo>
                    <a:pt x="289" y="124"/>
                    <a:pt x="295" y="119"/>
                    <a:pt x="295" y="119"/>
                  </a:cubicBezTo>
                  <a:cubicBezTo>
                    <a:pt x="298" y="118"/>
                    <a:pt x="301" y="118"/>
                    <a:pt x="303" y="116"/>
                  </a:cubicBezTo>
                  <a:cubicBezTo>
                    <a:pt x="303" y="115"/>
                    <a:pt x="303" y="110"/>
                    <a:pt x="303" y="110"/>
                  </a:cubicBezTo>
                  <a:cubicBezTo>
                    <a:pt x="299" y="111"/>
                    <a:pt x="298" y="107"/>
                    <a:pt x="297" y="103"/>
                  </a:cubicBezTo>
                  <a:cubicBezTo>
                    <a:pt x="297" y="104"/>
                    <a:pt x="297" y="104"/>
                    <a:pt x="296" y="105"/>
                  </a:cubicBezTo>
                  <a:cubicBezTo>
                    <a:pt x="296" y="102"/>
                    <a:pt x="291" y="104"/>
                    <a:pt x="290" y="104"/>
                  </a:cubicBezTo>
                  <a:cubicBezTo>
                    <a:pt x="284" y="102"/>
                    <a:pt x="285" y="98"/>
                    <a:pt x="283" y="94"/>
                  </a:cubicBezTo>
                  <a:cubicBezTo>
                    <a:pt x="282" y="92"/>
                    <a:pt x="279" y="91"/>
                    <a:pt x="278" y="89"/>
                  </a:cubicBezTo>
                  <a:cubicBezTo>
                    <a:pt x="277" y="87"/>
                    <a:pt x="277" y="84"/>
                    <a:pt x="274" y="84"/>
                  </a:cubicBezTo>
                  <a:cubicBezTo>
                    <a:pt x="273" y="84"/>
                    <a:pt x="270" y="89"/>
                    <a:pt x="270" y="89"/>
                  </a:cubicBezTo>
                  <a:cubicBezTo>
                    <a:pt x="267" y="88"/>
                    <a:pt x="266" y="89"/>
                    <a:pt x="265" y="90"/>
                  </a:cubicBezTo>
                  <a:cubicBezTo>
                    <a:pt x="263" y="91"/>
                    <a:pt x="262" y="91"/>
                    <a:pt x="260" y="92"/>
                  </a:cubicBezTo>
                  <a:cubicBezTo>
                    <a:pt x="265" y="90"/>
                    <a:pt x="258" y="88"/>
                    <a:pt x="256" y="88"/>
                  </a:cubicBezTo>
                  <a:cubicBezTo>
                    <a:pt x="260" y="87"/>
                    <a:pt x="258" y="83"/>
                    <a:pt x="256" y="82"/>
                  </a:cubicBezTo>
                  <a:cubicBezTo>
                    <a:pt x="256" y="82"/>
                    <a:pt x="257" y="82"/>
                    <a:pt x="257" y="82"/>
                  </a:cubicBezTo>
                  <a:cubicBezTo>
                    <a:pt x="257" y="79"/>
                    <a:pt x="250" y="77"/>
                    <a:pt x="247" y="76"/>
                  </a:cubicBezTo>
                  <a:cubicBezTo>
                    <a:pt x="245" y="74"/>
                    <a:pt x="233" y="72"/>
                    <a:pt x="231" y="73"/>
                  </a:cubicBezTo>
                  <a:cubicBezTo>
                    <a:pt x="228" y="75"/>
                    <a:pt x="231" y="80"/>
                    <a:pt x="231" y="83"/>
                  </a:cubicBezTo>
                  <a:cubicBezTo>
                    <a:pt x="232" y="86"/>
                    <a:pt x="228" y="86"/>
                    <a:pt x="228" y="89"/>
                  </a:cubicBezTo>
                  <a:cubicBezTo>
                    <a:pt x="228" y="93"/>
                    <a:pt x="236" y="92"/>
                    <a:pt x="234" y="98"/>
                  </a:cubicBezTo>
                  <a:cubicBezTo>
                    <a:pt x="233" y="102"/>
                    <a:pt x="228" y="102"/>
                    <a:pt x="226" y="105"/>
                  </a:cubicBezTo>
                  <a:cubicBezTo>
                    <a:pt x="224" y="108"/>
                    <a:pt x="227" y="112"/>
                    <a:pt x="229" y="114"/>
                  </a:cubicBezTo>
                  <a:cubicBezTo>
                    <a:pt x="231" y="115"/>
                    <a:pt x="225" y="118"/>
                    <a:pt x="224" y="118"/>
                  </a:cubicBezTo>
                  <a:cubicBezTo>
                    <a:pt x="220" y="120"/>
                    <a:pt x="217" y="114"/>
                    <a:pt x="216" y="110"/>
                  </a:cubicBezTo>
                  <a:cubicBezTo>
                    <a:pt x="215" y="108"/>
                    <a:pt x="215" y="104"/>
                    <a:pt x="212" y="103"/>
                  </a:cubicBezTo>
                  <a:cubicBezTo>
                    <a:pt x="210" y="102"/>
                    <a:pt x="206" y="102"/>
                    <a:pt x="205" y="103"/>
                  </a:cubicBezTo>
                  <a:cubicBezTo>
                    <a:pt x="203" y="99"/>
                    <a:pt x="198" y="98"/>
                    <a:pt x="194" y="97"/>
                  </a:cubicBezTo>
                  <a:cubicBezTo>
                    <a:pt x="189" y="95"/>
                    <a:pt x="185" y="95"/>
                    <a:pt x="180" y="96"/>
                  </a:cubicBezTo>
                  <a:cubicBezTo>
                    <a:pt x="181" y="95"/>
                    <a:pt x="179" y="88"/>
                    <a:pt x="175" y="89"/>
                  </a:cubicBezTo>
                  <a:cubicBezTo>
                    <a:pt x="176" y="86"/>
                    <a:pt x="176" y="84"/>
                    <a:pt x="176" y="81"/>
                  </a:cubicBezTo>
                  <a:cubicBezTo>
                    <a:pt x="177" y="79"/>
                    <a:pt x="178" y="77"/>
                    <a:pt x="179" y="75"/>
                  </a:cubicBezTo>
                  <a:cubicBezTo>
                    <a:pt x="180" y="74"/>
                    <a:pt x="185" y="69"/>
                    <a:pt x="183" y="68"/>
                  </a:cubicBezTo>
                  <a:cubicBezTo>
                    <a:pt x="188" y="69"/>
                    <a:pt x="193" y="69"/>
                    <a:pt x="196" y="66"/>
                  </a:cubicBezTo>
                  <a:cubicBezTo>
                    <a:pt x="198" y="63"/>
                    <a:pt x="199" y="60"/>
                    <a:pt x="202" y="57"/>
                  </a:cubicBezTo>
                  <a:cubicBezTo>
                    <a:pt x="205" y="53"/>
                    <a:pt x="209" y="58"/>
                    <a:pt x="212" y="58"/>
                  </a:cubicBezTo>
                  <a:cubicBezTo>
                    <a:pt x="217" y="59"/>
                    <a:pt x="217" y="53"/>
                    <a:pt x="214" y="51"/>
                  </a:cubicBezTo>
                  <a:cubicBezTo>
                    <a:pt x="218" y="51"/>
                    <a:pt x="215" y="45"/>
                    <a:pt x="213" y="44"/>
                  </a:cubicBezTo>
                  <a:cubicBezTo>
                    <a:pt x="211" y="43"/>
                    <a:pt x="202" y="46"/>
                    <a:pt x="207" y="47"/>
                  </a:cubicBezTo>
                  <a:cubicBezTo>
                    <a:pt x="206" y="47"/>
                    <a:pt x="200" y="59"/>
                    <a:pt x="196" y="53"/>
                  </a:cubicBezTo>
                  <a:cubicBezTo>
                    <a:pt x="195" y="52"/>
                    <a:pt x="195" y="47"/>
                    <a:pt x="193" y="46"/>
                  </a:cubicBezTo>
                  <a:cubicBezTo>
                    <a:pt x="190" y="46"/>
                    <a:pt x="189" y="49"/>
                    <a:pt x="188" y="50"/>
                  </a:cubicBezTo>
                  <a:cubicBezTo>
                    <a:pt x="190" y="47"/>
                    <a:pt x="181" y="45"/>
                    <a:pt x="180" y="44"/>
                  </a:cubicBezTo>
                  <a:cubicBezTo>
                    <a:pt x="183" y="42"/>
                    <a:pt x="180" y="39"/>
                    <a:pt x="178" y="38"/>
                  </a:cubicBezTo>
                  <a:cubicBezTo>
                    <a:pt x="176" y="36"/>
                    <a:pt x="169" y="35"/>
                    <a:pt x="168" y="37"/>
                  </a:cubicBezTo>
                  <a:cubicBezTo>
                    <a:pt x="163" y="43"/>
                    <a:pt x="173" y="44"/>
                    <a:pt x="175" y="45"/>
                  </a:cubicBezTo>
                  <a:cubicBezTo>
                    <a:pt x="176" y="46"/>
                    <a:pt x="179" y="48"/>
                    <a:pt x="177" y="49"/>
                  </a:cubicBezTo>
                  <a:cubicBezTo>
                    <a:pt x="176" y="50"/>
                    <a:pt x="171" y="51"/>
                    <a:pt x="171" y="52"/>
                  </a:cubicBezTo>
                  <a:cubicBezTo>
                    <a:pt x="169" y="54"/>
                    <a:pt x="172" y="57"/>
                    <a:pt x="170" y="59"/>
                  </a:cubicBezTo>
                  <a:cubicBezTo>
                    <a:pt x="168" y="57"/>
                    <a:pt x="168" y="53"/>
                    <a:pt x="166" y="50"/>
                  </a:cubicBezTo>
                  <a:cubicBezTo>
                    <a:pt x="168" y="53"/>
                    <a:pt x="157" y="52"/>
                    <a:pt x="157" y="52"/>
                  </a:cubicBezTo>
                  <a:cubicBezTo>
                    <a:pt x="154" y="52"/>
                    <a:pt x="148" y="54"/>
                    <a:pt x="145" y="50"/>
                  </a:cubicBezTo>
                  <a:cubicBezTo>
                    <a:pt x="144" y="49"/>
                    <a:pt x="144" y="44"/>
                    <a:pt x="146" y="45"/>
                  </a:cubicBezTo>
                  <a:cubicBezTo>
                    <a:pt x="144" y="43"/>
                    <a:pt x="142" y="41"/>
                    <a:pt x="141" y="40"/>
                  </a:cubicBezTo>
                  <a:cubicBezTo>
                    <a:pt x="132" y="43"/>
                    <a:pt x="125" y="47"/>
                    <a:pt x="117" y="51"/>
                  </a:cubicBezTo>
                  <a:cubicBezTo>
                    <a:pt x="118" y="51"/>
                    <a:pt x="119" y="51"/>
                    <a:pt x="120" y="50"/>
                  </a:cubicBezTo>
                  <a:cubicBezTo>
                    <a:pt x="122" y="50"/>
                    <a:pt x="124" y="48"/>
                    <a:pt x="126" y="47"/>
                  </a:cubicBezTo>
                  <a:cubicBezTo>
                    <a:pt x="128" y="46"/>
                    <a:pt x="134" y="43"/>
                    <a:pt x="136" y="46"/>
                  </a:cubicBezTo>
                  <a:cubicBezTo>
                    <a:pt x="137" y="45"/>
                    <a:pt x="137" y="45"/>
                    <a:pt x="138" y="44"/>
                  </a:cubicBezTo>
                  <a:cubicBezTo>
                    <a:pt x="139" y="46"/>
                    <a:pt x="141" y="48"/>
                    <a:pt x="143" y="51"/>
                  </a:cubicBezTo>
                  <a:cubicBezTo>
                    <a:pt x="141" y="50"/>
                    <a:pt x="137" y="50"/>
                    <a:pt x="135" y="50"/>
                  </a:cubicBezTo>
                  <a:cubicBezTo>
                    <a:pt x="133" y="51"/>
                    <a:pt x="130" y="51"/>
                    <a:pt x="130" y="53"/>
                  </a:cubicBezTo>
                  <a:cubicBezTo>
                    <a:pt x="130" y="55"/>
                    <a:pt x="131" y="57"/>
                    <a:pt x="131" y="58"/>
                  </a:cubicBezTo>
                  <a:cubicBezTo>
                    <a:pt x="128" y="56"/>
                    <a:pt x="125" y="52"/>
                    <a:pt x="121" y="51"/>
                  </a:cubicBezTo>
                  <a:cubicBezTo>
                    <a:pt x="119" y="51"/>
                    <a:pt x="117" y="51"/>
                    <a:pt x="115" y="52"/>
                  </a:cubicBezTo>
                  <a:cubicBezTo>
                    <a:pt x="91" y="65"/>
                    <a:pt x="71" y="84"/>
                    <a:pt x="56" y="107"/>
                  </a:cubicBezTo>
                  <a:cubicBezTo>
                    <a:pt x="57" y="108"/>
                    <a:pt x="58" y="109"/>
                    <a:pt x="59" y="109"/>
                  </a:cubicBezTo>
                  <a:cubicBezTo>
                    <a:pt x="62" y="110"/>
                    <a:pt x="59" y="117"/>
                    <a:pt x="64" y="113"/>
                  </a:cubicBezTo>
                  <a:cubicBezTo>
                    <a:pt x="66" y="115"/>
                    <a:pt x="66" y="116"/>
                    <a:pt x="65" y="118"/>
                  </a:cubicBezTo>
                  <a:cubicBezTo>
                    <a:pt x="65" y="118"/>
                    <a:pt x="75" y="124"/>
                    <a:pt x="76" y="125"/>
                  </a:cubicBezTo>
                  <a:cubicBezTo>
                    <a:pt x="78" y="126"/>
                    <a:pt x="80" y="128"/>
                    <a:pt x="81" y="130"/>
                  </a:cubicBezTo>
                  <a:cubicBezTo>
                    <a:pt x="82" y="132"/>
                    <a:pt x="80" y="134"/>
                    <a:pt x="79" y="135"/>
                  </a:cubicBezTo>
                  <a:cubicBezTo>
                    <a:pt x="78" y="134"/>
                    <a:pt x="75" y="130"/>
                    <a:pt x="74" y="131"/>
                  </a:cubicBezTo>
                  <a:cubicBezTo>
                    <a:pt x="73" y="133"/>
                    <a:pt x="74" y="139"/>
                    <a:pt x="77" y="139"/>
                  </a:cubicBezTo>
                  <a:cubicBezTo>
                    <a:pt x="73" y="139"/>
                    <a:pt x="75" y="155"/>
                    <a:pt x="74" y="158"/>
                  </a:cubicBezTo>
                  <a:cubicBezTo>
                    <a:pt x="74" y="158"/>
                    <a:pt x="74" y="158"/>
                    <a:pt x="74" y="158"/>
                  </a:cubicBezTo>
                  <a:cubicBezTo>
                    <a:pt x="73" y="161"/>
                    <a:pt x="76" y="173"/>
                    <a:pt x="81" y="172"/>
                  </a:cubicBezTo>
                  <a:cubicBezTo>
                    <a:pt x="78" y="172"/>
                    <a:pt x="87" y="184"/>
                    <a:pt x="88" y="185"/>
                  </a:cubicBezTo>
                  <a:cubicBezTo>
                    <a:pt x="91" y="187"/>
                    <a:pt x="95" y="188"/>
                    <a:pt x="97" y="192"/>
                  </a:cubicBezTo>
                  <a:cubicBezTo>
                    <a:pt x="100" y="195"/>
                    <a:pt x="100" y="201"/>
                    <a:pt x="103" y="203"/>
                  </a:cubicBezTo>
                  <a:cubicBezTo>
                    <a:pt x="102" y="206"/>
                    <a:pt x="108" y="210"/>
                    <a:pt x="108" y="214"/>
                  </a:cubicBezTo>
                  <a:cubicBezTo>
                    <a:pt x="108" y="214"/>
                    <a:pt x="107" y="214"/>
                    <a:pt x="107" y="215"/>
                  </a:cubicBezTo>
                  <a:cubicBezTo>
                    <a:pt x="108" y="218"/>
                    <a:pt x="113" y="218"/>
                    <a:pt x="115" y="221"/>
                  </a:cubicBezTo>
                  <a:cubicBezTo>
                    <a:pt x="116" y="223"/>
                    <a:pt x="115" y="228"/>
                    <a:pt x="118" y="227"/>
                  </a:cubicBezTo>
                  <a:cubicBezTo>
                    <a:pt x="118" y="222"/>
                    <a:pt x="115" y="216"/>
                    <a:pt x="112" y="212"/>
                  </a:cubicBezTo>
                  <a:cubicBezTo>
                    <a:pt x="110" y="209"/>
                    <a:pt x="109" y="207"/>
                    <a:pt x="108" y="204"/>
                  </a:cubicBezTo>
                  <a:cubicBezTo>
                    <a:pt x="106" y="202"/>
                    <a:pt x="106" y="199"/>
                    <a:pt x="105" y="197"/>
                  </a:cubicBezTo>
                  <a:cubicBezTo>
                    <a:pt x="106" y="197"/>
                    <a:pt x="112" y="199"/>
                    <a:pt x="111" y="200"/>
                  </a:cubicBezTo>
                  <a:cubicBezTo>
                    <a:pt x="109" y="205"/>
                    <a:pt x="119" y="214"/>
                    <a:pt x="122" y="217"/>
                  </a:cubicBezTo>
                  <a:cubicBezTo>
                    <a:pt x="123" y="218"/>
                    <a:pt x="128" y="225"/>
                    <a:pt x="125" y="225"/>
                  </a:cubicBezTo>
                  <a:cubicBezTo>
                    <a:pt x="129" y="225"/>
                    <a:pt x="133" y="230"/>
                    <a:pt x="135" y="233"/>
                  </a:cubicBezTo>
                  <a:cubicBezTo>
                    <a:pt x="137" y="236"/>
                    <a:pt x="136" y="241"/>
                    <a:pt x="138" y="245"/>
                  </a:cubicBezTo>
                  <a:cubicBezTo>
                    <a:pt x="139" y="250"/>
                    <a:pt x="146" y="252"/>
                    <a:pt x="150" y="255"/>
                  </a:cubicBezTo>
                  <a:cubicBezTo>
                    <a:pt x="154" y="256"/>
                    <a:pt x="157" y="259"/>
                    <a:pt x="160" y="260"/>
                  </a:cubicBezTo>
                  <a:cubicBezTo>
                    <a:pt x="166" y="262"/>
                    <a:pt x="167" y="260"/>
                    <a:pt x="171" y="260"/>
                  </a:cubicBezTo>
                  <a:cubicBezTo>
                    <a:pt x="178" y="259"/>
                    <a:pt x="179" y="266"/>
                    <a:pt x="184" y="269"/>
                  </a:cubicBezTo>
                  <a:cubicBezTo>
                    <a:pt x="187" y="270"/>
                    <a:pt x="194" y="273"/>
                    <a:pt x="198" y="271"/>
                  </a:cubicBezTo>
                  <a:cubicBezTo>
                    <a:pt x="196" y="272"/>
                    <a:pt x="203" y="282"/>
                    <a:pt x="204" y="283"/>
                  </a:cubicBezTo>
                  <a:cubicBezTo>
                    <a:pt x="206" y="286"/>
                    <a:pt x="210" y="287"/>
                    <a:pt x="213" y="290"/>
                  </a:cubicBezTo>
                  <a:cubicBezTo>
                    <a:pt x="213" y="290"/>
                    <a:pt x="214" y="289"/>
                    <a:pt x="214" y="288"/>
                  </a:cubicBezTo>
                  <a:cubicBezTo>
                    <a:pt x="213" y="291"/>
                    <a:pt x="218" y="296"/>
                    <a:pt x="221" y="296"/>
                  </a:cubicBezTo>
                  <a:cubicBezTo>
                    <a:pt x="223" y="295"/>
                    <a:pt x="224" y="290"/>
                    <a:pt x="224" y="288"/>
                  </a:cubicBezTo>
                  <a:cubicBezTo>
                    <a:pt x="219" y="290"/>
                    <a:pt x="215" y="288"/>
                    <a:pt x="212" y="283"/>
                  </a:cubicBezTo>
                  <a:cubicBezTo>
                    <a:pt x="211" y="282"/>
                    <a:pt x="207" y="275"/>
                    <a:pt x="211" y="275"/>
                  </a:cubicBezTo>
                  <a:cubicBezTo>
                    <a:pt x="216" y="275"/>
                    <a:pt x="212" y="271"/>
                    <a:pt x="212" y="268"/>
                  </a:cubicBezTo>
                  <a:cubicBezTo>
                    <a:pt x="211" y="264"/>
                    <a:pt x="208" y="262"/>
                    <a:pt x="206" y="259"/>
                  </a:cubicBezTo>
                  <a:cubicBezTo>
                    <a:pt x="205" y="262"/>
                    <a:pt x="200" y="261"/>
                    <a:pt x="198" y="259"/>
                  </a:cubicBezTo>
                  <a:cubicBezTo>
                    <a:pt x="198" y="259"/>
                    <a:pt x="197" y="261"/>
                    <a:pt x="197" y="262"/>
                  </a:cubicBezTo>
                  <a:cubicBezTo>
                    <a:pt x="196" y="262"/>
                    <a:pt x="195" y="262"/>
                    <a:pt x="194" y="261"/>
                  </a:cubicBezTo>
                  <a:cubicBezTo>
                    <a:pt x="194" y="258"/>
                    <a:pt x="194" y="255"/>
                    <a:pt x="195" y="251"/>
                  </a:cubicBezTo>
                  <a:cubicBezTo>
                    <a:pt x="196" y="247"/>
                    <a:pt x="205" y="238"/>
                    <a:pt x="194" y="239"/>
                  </a:cubicBezTo>
                  <a:cubicBezTo>
                    <a:pt x="190" y="239"/>
                    <a:pt x="188" y="240"/>
                    <a:pt x="187" y="244"/>
                  </a:cubicBezTo>
                  <a:cubicBezTo>
                    <a:pt x="186" y="247"/>
                    <a:pt x="186" y="249"/>
                    <a:pt x="183" y="251"/>
                  </a:cubicBezTo>
                  <a:cubicBezTo>
                    <a:pt x="181" y="252"/>
                    <a:pt x="173" y="251"/>
                    <a:pt x="171" y="250"/>
                  </a:cubicBezTo>
                  <a:cubicBezTo>
                    <a:pt x="166" y="247"/>
                    <a:pt x="163" y="239"/>
                    <a:pt x="163" y="234"/>
                  </a:cubicBezTo>
                  <a:cubicBezTo>
                    <a:pt x="163" y="227"/>
                    <a:pt x="166" y="221"/>
                    <a:pt x="163" y="215"/>
                  </a:cubicBezTo>
                  <a:cubicBezTo>
                    <a:pt x="164" y="213"/>
                    <a:pt x="166" y="211"/>
                    <a:pt x="168" y="210"/>
                  </a:cubicBezTo>
                  <a:cubicBezTo>
                    <a:pt x="169" y="209"/>
                    <a:pt x="171" y="210"/>
                    <a:pt x="172" y="207"/>
                  </a:cubicBezTo>
                  <a:cubicBezTo>
                    <a:pt x="171" y="207"/>
                    <a:pt x="170" y="206"/>
                    <a:pt x="170" y="206"/>
                  </a:cubicBezTo>
                  <a:cubicBezTo>
                    <a:pt x="173" y="208"/>
                    <a:pt x="180" y="203"/>
                    <a:pt x="184" y="206"/>
                  </a:cubicBezTo>
                  <a:cubicBezTo>
                    <a:pt x="186" y="207"/>
                    <a:pt x="188" y="208"/>
                    <a:pt x="189" y="205"/>
                  </a:cubicBezTo>
                  <a:cubicBezTo>
                    <a:pt x="189" y="205"/>
                    <a:pt x="187" y="202"/>
                    <a:pt x="188" y="200"/>
                  </a:cubicBezTo>
                  <a:cubicBezTo>
                    <a:pt x="189" y="204"/>
                    <a:pt x="192" y="205"/>
                    <a:pt x="196" y="202"/>
                  </a:cubicBezTo>
                  <a:cubicBezTo>
                    <a:pt x="197" y="203"/>
                    <a:pt x="201" y="203"/>
                    <a:pt x="204" y="204"/>
                  </a:cubicBezTo>
                  <a:cubicBezTo>
                    <a:pt x="207" y="206"/>
                    <a:pt x="207" y="209"/>
                    <a:pt x="211" y="205"/>
                  </a:cubicBezTo>
                  <a:cubicBezTo>
                    <a:pt x="213" y="208"/>
                    <a:pt x="213" y="208"/>
                    <a:pt x="214" y="211"/>
                  </a:cubicBezTo>
                  <a:cubicBezTo>
                    <a:pt x="214" y="214"/>
                    <a:pt x="216" y="221"/>
                    <a:pt x="218" y="222"/>
                  </a:cubicBezTo>
                  <a:cubicBezTo>
                    <a:pt x="224" y="225"/>
                    <a:pt x="222" y="217"/>
                    <a:pt x="222" y="214"/>
                  </a:cubicBezTo>
                  <a:cubicBezTo>
                    <a:pt x="222" y="213"/>
                    <a:pt x="222" y="205"/>
                    <a:pt x="221" y="205"/>
                  </a:cubicBezTo>
                  <a:cubicBezTo>
                    <a:pt x="213" y="203"/>
                    <a:pt x="216" y="197"/>
                    <a:pt x="221" y="193"/>
                  </a:cubicBezTo>
                  <a:cubicBezTo>
                    <a:pt x="222" y="192"/>
                    <a:pt x="227" y="190"/>
                    <a:pt x="230" y="188"/>
                  </a:cubicBezTo>
                  <a:cubicBezTo>
                    <a:pt x="232" y="186"/>
                    <a:pt x="235" y="183"/>
                    <a:pt x="234" y="179"/>
                  </a:cubicBezTo>
                  <a:cubicBezTo>
                    <a:pt x="235" y="179"/>
                    <a:pt x="236" y="178"/>
                    <a:pt x="236" y="177"/>
                  </a:cubicBezTo>
                  <a:cubicBezTo>
                    <a:pt x="236" y="177"/>
                    <a:pt x="233" y="174"/>
                    <a:pt x="232" y="175"/>
                  </a:cubicBezTo>
                  <a:cubicBezTo>
                    <a:pt x="234" y="174"/>
                    <a:pt x="234" y="172"/>
                    <a:pt x="233" y="171"/>
                  </a:cubicBezTo>
                  <a:cubicBezTo>
                    <a:pt x="235" y="169"/>
                    <a:pt x="234" y="166"/>
                    <a:pt x="236" y="165"/>
                  </a:cubicBezTo>
                  <a:cubicBezTo>
                    <a:pt x="239" y="169"/>
                    <a:pt x="245" y="165"/>
                    <a:pt x="242" y="162"/>
                  </a:cubicBezTo>
                  <a:cubicBezTo>
                    <a:pt x="244" y="158"/>
                    <a:pt x="250" y="160"/>
                    <a:pt x="252" y="157"/>
                  </a:cubicBezTo>
                  <a:cubicBezTo>
                    <a:pt x="255" y="158"/>
                    <a:pt x="253" y="153"/>
                    <a:pt x="255" y="150"/>
                  </a:cubicBezTo>
                  <a:cubicBezTo>
                    <a:pt x="256" y="148"/>
                    <a:pt x="259" y="148"/>
                    <a:pt x="262" y="147"/>
                  </a:cubicBezTo>
                  <a:cubicBezTo>
                    <a:pt x="262" y="147"/>
                    <a:pt x="268" y="143"/>
                    <a:pt x="266" y="143"/>
                  </a:cubicBezTo>
                  <a:cubicBezTo>
                    <a:pt x="270" y="144"/>
                    <a:pt x="279" y="139"/>
                    <a:pt x="272" y="135"/>
                  </a:cubicBezTo>
                  <a:cubicBezTo>
                    <a:pt x="273" y="133"/>
                    <a:pt x="270" y="132"/>
                    <a:pt x="268" y="132"/>
                  </a:cubicBezTo>
                  <a:cubicBezTo>
                    <a:pt x="269" y="131"/>
                    <a:pt x="272" y="132"/>
                    <a:pt x="273" y="131"/>
                  </a:cubicBezTo>
                  <a:cubicBezTo>
                    <a:pt x="276" y="129"/>
                    <a:pt x="274" y="128"/>
                    <a:pt x="271" y="127"/>
                  </a:cubicBezTo>
                  <a:cubicBezTo>
                    <a:pt x="268" y="126"/>
                    <a:pt x="263" y="128"/>
                    <a:pt x="261" y="130"/>
                  </a:cubicBezTo>
                  <a:cubicBezTo>
                    <a:pt x="259" y="132"/>
                    <a:pt x="257" y="134"/>
                    <a:pt x="255" y="135"/>
                  </a:cubicBezTo>
                  <a:close/>
                  <a:moveTo>
                    <a:pt x="308" y="302"/>
                  </a:moveTo>
                  <a:cubicBezTo>
                    <a:pt x="306" y="301"/>
                    <a:pt x="303" y="301"/>
                    <a:pt x="301" y="300"/>
                  </a:cubicBezTo>
                  <a:cubicBezTo>
                    <a:pt x="299" y="300"/>
                    <a:pt x="298" y="299"/>
                    <a:pt x="295" y="298"/>
                  </a:cubicBezTo>
                  <a:cubicBezTo>
                    <a:pt x="296" y="293"/>
                    <a:pt x="290" y="292"/>
                    <a:pt x="287" y="289"/>
                  </a:cubicBezTo>
                  <a:cubicBezTo>
                    <a:pt x="284" y="287"/>
                    <a:pt x="282" y="284"/>
                    <a:pt x="277" y="285"/>
                  </a:cubicBezTo>
                  <a:cubicBezTo>
                    <a:pt x="276" y="285"/>
                    <a:pt x="271" y="287"/>
                    <a:pt x="272" y="288"/>
                  </a:cubicBezTo>
                  <a:cubicBezTo>
                    <a:pt x="269" y="285"/>
                    <a:pt x="268" y="284"/>
                    <a:pt x="263" y="282"/>
                  </a:cubicBezTo>
                  <a:cubicBezTo>
                    <a:pt x="259" y="281"/>
                    <a:pt x="257" y="276"/>
                    <a:pt x="253" y="281"/>
                  </a:cubicBezTo>
                  <a:cubicBezTo>
                    <a:pt x="251" y="283"/>
                    <a:pt x="252" y="286"/>
                    <a:pt x="251" y="288"/>
                  </a:cubicBezTo>
                  <a:cubicBezTo>
                    <a:pt x="247" y="285"/>
                    <a:pt x="254" y="282"/>
                    <a:pt x="251" y="279"/>
                  </a:cubicBezTo>
                  <a:cubicBezTo>
                    <a:pt x="248" y="275"/>
                    <a:pt x="243" y="281"/>
                    <a:pt x="240" y="282"/>
                  </a:cubicBezTo>
                  <a:cubicBezTo>
                    <a:pt x="239" y="284"/>
                    <a:pt x="237" y="284"/>
                    <a:pt x="236" y="286"/>
                  </a:cubicBezTo>
                  <a:cubicBezTo>
                    <a:pt x="235" y="287"/>
                    <a:pt x="234" y="290"/>
                    <a:pt x="233" y="291"/>
                  </a:cubicBezTo>
                  <a:cubicBezTo>
                    <a:pt x="233" y="289"/>
                    <a:pt x="228" y="290"/>
                    <a:pt x="228" y="288"/>
                  </a:cubicBezTo>
                  <a:cubicBezTo>
                    <a:pt x="229" y="294"/>
                    <a:pt x="229" y="301"/>
                    <a:pt x="230" y="307"/>
                  </a:cubicBezTo>
                  <a:cubicBezTo>
                    <a:pt x="231" y="310"/>
                    <a:pt x="230" y="316"/>
                    <a:pt x="227" y="319"/>
                  </a:cubicBezTo>
                  <a:cubicBezTo>
                    <a:pt x="224" y="321"/>
                    <a:pt x="221" y="324"/>
                    <a:pt x="220" y="329"/>
                  </a:cubicBezTo>
                  <a:cubicBezTo>
                    <a:pt x="220" y="332"/>
                    <a:pt x="220" y="334"/>
                    <a:pt x="223" y="335"/>
                  </a:cubicBezTo>
                  <a:cubicBezTo>
                    <a:pt x="223" y="339"/>
                    <a:pt x="219" y="342"/>
                    <a:pt x="219" y="346"/>
                  </a:cubicBezTo>
                  <a:cubicBezTo>
                    <a:pt x="219" y="346"/>
                    <a:pt x="220" y="348"/>
                    <a:pt x="220" y="350"/>
                  </a:cubicBezTo>
                  <a:cubicBezTo>
                    <a:pt x="254" y="344"/>
                    <a:pt x="285" y="327"/>
                    <a:pt x="308" y="302"/>
                  </a:cubicBezTo>
                  <a:close/>
                </a:path>
              </a:pathLst>
            </a:custGeom>
            <a:solidFill>
              <a:srgbClr val="1E1952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9053327" y="2064014"/>
            <a:ext cx="965200" cy="937260"/>
            <a:chOff x="14563" y="1875"/>
            <a:chExt cx="1520" cy="1476"/>
          </a:xfrm>
          <a:solidFill>
            <a:srgbClr val="6605A8"/>
          </a:solidFill>
        </p:grpSpPr>
        <p:sp>
          <p:nvSpPr>
            <p:cNvPr id="21" name="Oval 57"/>
            <p:cNvSpPr/>
            <p:nvPr/>
          </p:nvSpPr>
          <p:spPr>
            <a:xfrm>
              <a:off x="14563" y="1875"/>
              <a:ext cx="1520" cy="1476"/>
            </a:xfrm>
            <a:prstGeom prst="ellipse">
              <a:avLst/>
            </a:prstGeom>
            <a:gradFill>
              <a:gsLst>
                <a:gs pos="0">
                  <a:srgbClr val="FDE097"/>
                </a:gs>
                <a:gs pos="74000">
                  <a:srgbClr val="EFC87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265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22" name="Freeform 38"/>
            <p:cNvSpPr>
              <a:spLocks noEditPoints="1"/>
            </p:cNvSpPr>
            <p:nvPr/>
          </p:nvSpPr>
          <p:spPr bwMode="auto">
            <a:xfrm>
              <a:off x="15011" y="2158"/>
              <a:ext cx="623" cy="910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0" y="35"/>
                </a:cxn>
                <a:cxn ang="0">
                  <a:pos x="16" y="74"/>
                </a:cxn>
                <a:cxn ang="0">
                  <a:pos x="35" y="102"/>
                </a:cxn>
                <a:cxn ang="0">
                  <a:pos x="54" y="74"/>
                </a:cxn>
                <a:cxn ang="0">
                  <a:pos x="70" y="35"/>
                </a:cxn>
                <a:cxn ang="0">
                  <a:pos x="35" y="0"/>
                </a:cxn>
                <a:cxn ang="0">
                  <a:pos x="43" y="87"/>
                </a:cxn>
                <a:cxn ang="0">
                  <a:pos x="27" y="89"/>
                </a:cxn>
                <a:cxn ang="0">
                  <a:pos x="26" y="83"/>
                </a:cxn>
                <a:cxn ang="0">
                  <a:pos x="26" y="83"/>
                </a:cxn>
                <a:cxn ang="0">
                  <a:pos x="45" y="80"/>
                </a:cxn>
                <a:cxn ang="0">
                  <a:pos x="44" y="83"/>
                </a:cxn>
                <a:cxn ang="0">
                  <a:pos x="43" y="87"/>
                </a:cxn>
                <a:cxn ang="0">
                  <a:pos x="25" y="79"/>
                </a:cxn>
                <a:cxn ang="0">
                  <a:pos x="23" y="73"/>
                </a:cxn>
                <a:cxn ang="0">
                  <a:pos x="47" y="73"/>
                </a:cxn>
                <a:cxn ang="0">
                  <a:pos x="46" y="77"/>
                </a:cxn>
                <a:cxn ang="0">
                  <a:pos x="25" y="79"/>
                </a:cxn>
                <a:cxn ang="0">
                  <a:pos x="35" y="96"/>
                </a:cxn>
                <a:cxn ang="0">
                  <a:pos x="29" y="92"/>
                </a:cxn>
                <a:cxn ang="0">
                  <a:pos x="42" y="90"/>
                </a:cxn>
                <a:cxn ang="0">
                  <a:pos x="35" y="96"/>
                </a:cxn>
                <a:cxn ang="0">
                  <a:pos x="50" y="67"/>
                </a:cxn>
                <a:cxn ang="0">
                  <a:pos x="20" y="67"/>
                </a:cxn>
                <a:cxn ang="0">
                  <a:pos x="15" y="57"/>
                </a:cxn>
                <a:cxn ang="0">
                  <a:pos x="6" y="35"/>
                </a:cxn>
                <a:cxn ang="0">
                  <a:pos x="35" y="6"/>
                </a:cxn>
                <a:cxn ang="0">
                  <a:pos x="64" y="35"/>
                </a:cxn>
                <a:cxn ang="0">
                  <a:pos x="55" y="57"/>
                </a:cxn>
                <a:cxn ang="0">
                  <a:pos x="50" y="67"/>
                </a:cxn>
                <a:cxn ang="0">
                  <a:pos x="50" y="67"/>
                </a:cxn>
                <a:cxn ang="0">
                  <a:pos x="50" y="67"/>
                </a:cxn>
              </a:cxnLst>
              <a:rect l="0" t="0" r="r" b="b"/>
              <a:pathLst>
                <a:path w="70" h="102">
                  <a:moveTo>
                    <a:pt x="35" y="0"/>
                  </a:moveTo>
                  <a:cubicBezTo>
                    <a:pt x="16" y="0"/>
                    <a:pt x="0" y="16"/>
                    <a:pt x="0" y="35"/>
                  </a:cubicBezTo>
                  <a:cubicBezTo>
                    <a:pt x="0" y="48"/>
                    <a:pt x="12" y="62"/>
                    <a:pt x="16" y="74"/>
                  </a:cubicBezTo>
                  <a:cubicBezTo>
                    <a:pt x="22" y="91"/>
                    <a:pt x="22" y="102"/>
                    <a:pt x="35" y="102"/>
                  </a:cubicBezTo>
                  <a:cubicBezTo>
                    <a:pt x="49" y="102"/>
                    <a:pt x="48" y="92"/>
                    <a:pt x="54" y="74"/>
                  </a:cubicBezTo>
                  <a:cubicBezTo>
                    <a:pt x="58" y="62"/>
                    <a:pt x="70" y="48"/>
                    <a:pt x="70" y="35"/>
                  </a:cubicBezTo>
                  <a:cubicBezTo>
                    <a:pt x="70" y="16"/>
                    <a:pt x="54" y="0"/>
                    <a:pt x="35" y="0"/>
                  </a:cubicBezTo>
                  <a:close/>
                  <a:moveTo>
                    <a:pt x="43" y="87"/>
                  </a:moveTo>
                  <a:cubicBezTo>
                    <a:pt x="27" y="89"/>
                    <a:pt x="27" y="89"/>
                    <a:pt x="27" y="89"/>
                  </a:cubicBezTo>
                  <a:cubicBezTo>
                    <a:pt x="27" y="87"/>
                    <a:pt x="26" y="85"/>
                    <a:pt x="26" y="83"/>
                  </a:cubicBezTo>
                  <a:cubicBezTo>
                    <a:pt x="26" y="83"/>
                    <a:pt x="26" y="83"/>
                    <a:pt x="26" y="83"/>
                  </a:cubicBezTo>
                  <a:cubicBezTo>
                    <a:pt x="45" y="80"/>
                    <a:pt x="45" y="80"/>
                    <a:pt x="45" y="80"/>
                  </a:cubicBezTo>
                  <a:cubicBezTo>
                    <a:pt x="45" y="81"/>
                    <a:pt x="45" y="82"/>
                    <a:pt x="44" y="83"/>
                  </a:cubicBezTo>
                  <a:cubicBezTo>
                    <a:pt x="44" y="84"/>
                    <a:pt x="44" y="86"/>
                    <a:pt x="43" y="87"/>
                  </a:cubicBezTo>
                  <a:close/>
                  <a:moveTo>
                    <a:pt x="25" y="79"/>
                  </a:moveTo>
                  <a:cubicBezTo>
                    <a:pt x="24" y="78"/>
                    <a:pt x="23" y="76"/>
                    <a:pt x="23" y="73"/>
                  </a:cubicBezTo>
                  <a:cubicBezTo>
                    <a:pt x="47" y="73"/>
                    <a:pt x="47" y="73"/>
                    <a:pt x="47" y="73"/>
                  </a:cubicBezTo>
                  <a:cubicBezTo>
                    <a:pt x="47" y="75"/>
                    <a:pt x="47" y="76"/>
                    <a:pt x="46" y="77"/>
                  </a:cubicBezTo>
                  <a:lnTo>
                    <a:pt x="25" y="79"/>
                  </a:lnTo>
                  <a:close/>
                  <a:moveTo>
                    <a:pt x="35" y="96"/>
                  </a:moveTo>
                  <a:cubicBezTo>
                    <a:pt x="32" y="96"/>
                    <a:pt x="30" y="95"/>
                    <a:pt x="29" y="92"/>
                  </a:cubicBezTo>
                  <a:cubicBezTo>
                    <a:pt x="42" y="90"/>
                    <a:pt x="42" y="90"/>
                    <a:pt x="42" y="90"/>
                  </a:cubicBezTo>
                  <a:cubicBezTo>
                    <a:pt x="40" y="95"/>
                    <a:pt x="39" y="96"/>
                    <a:pt x="35" y="96"/>
                  </a:cubicBezTo>
                  <a:close/>
                  <a:moveTo>
                    <a:pt x="50" y="67"/>
                  </a:moveTo>
                  <a:cubicBezTo>
                    <a:pt x="20" y="67"/>
                    <a:pt x="20" y="67"/>
                    <a:pt x="20" y="67"/>
                  </a:cubicBezTo>
                  <a:cubicBezTo>
                    <a:pt x="19" y="64"/>
                    <a:pt x="17" y="60"/>
                    <a:pt x="15" y="57"/>
                  </a:cubicBezTo>
                  <a:cubicBezTo>
                    <a:pt x="11" y="49"/>
                    <a:pt x="6" y="41"/>
                    <a:pt x="6" y="35"/>
                  </a:cubicBezTo>
                  <a:cubicBezTo>
                    <a:pt x="6" y="19"/>
                    <a:pt x="19" y="6"/>
                    <a:pt x="35" y="6"/>
                  </a:cubicBezTo>
                  <a:cubicBezTo>
                    <a:pt x="51" y="6"/>
                    <a:pt x="64" y="19"/>
                    <a:pt x="64" y="35"/>
                  </a:cubicBezTo>
                  <a:cubicBezTo>
                    <a:pt x="64" y="41"/>
                    <a:pt x="60" y="49"/>
                    <a:pt x="55" y="57"/>
                  </a:cubicBezTo>
                  <a:cubicBezTo>
                    <a:pt x="53" y="60"/>
                    <a:pt x="52" y="64"/>
                    <a:pt x="50" y="67"/>
                  </a:cubicBezTo>
                  <a:close/>
                  <a:moveTo>
                    <a:pt x="50" y="67"/>
                  </a:moveTo>
                  <a:cubicBezTo>
                    <a:pt x="50" y="67"/>
                    <a:pt x="50" y="67"/>
                    <a:pt x="50" y="67"/>
                  </a:cubicBezTo>
                </a:path>
              </a:pathLst>
            </a:custGeom>
            <a:solidFill>
              <a:srgbClr val="1E1952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23" name="文本框 22"/>
          <p:cNvSpPr txBox="1"/>
          <p:nvPr/>
        </p:nvSpPr>
        <p:spPr>
          <a:xfrm>
            <a:off x="1094874" y="5107312"/>
            <a:ext cx="10012808" cy="549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200" spc="4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Arial" panose="020B0604020202020204" pitchFamily="34" charset="0"/>
              </a:rPr>
              <a:t>This power point is made by </a:t>
            </a:r>
            <a:r>
              <a:rPr lang="en-US" altLang="zh-CN" sz="1200" spc="40" dirty="0" err="1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Arial" panose="020B0604020202020204" pitchFamily="34" charset="0"/>
              </a:rPr>
              <a:t>jiaoyang.everything</a:t>
            </a:r>
            <a:r>
              <a:rPr lang="en-US" altLang="zh-CN" sz="1200" spc="4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Arial" panose="020B0604020202020204" pitchFamily="34" charset="0"/>
              </a:rPr>
              <a:t> in this template is all </a:t>
            </a:r>
            <a:r>
              <a:rPr lang="en-US" altLang="zh-CN" sz="1200" spc="40" dirty="0" err="1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Arial" panose="020B0604020202020204" pitchFamily="34" charset="0"/>
              </a:rPr>
              <a:t>orginal</a:t>
            </a:r>
            <a:r>
              <a:rPr lang="en-US" altLang="zh-CN" sz="1200" spc="4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Arial" panose="020B0604020202020204" pitchFamily="34" charset="0"/>
              </a:rPr>
              <a:t>. This power point is made by </a:t>
            </a:r>
            <a:r>
              <a:rPr lang="en-US" altLang="zh-CN" sz="1200" spc="40" dirty="0" err="1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Arial" panose="020B0604020202020204" pitchFamily="34" charset="0"/>
              </a:rPr>
              <a:t>jiaoyang.everything</a:t>
            </a:r>
            <a:r>
              <a:rPr lang="en-US" altLang="zh-CN" sz="1200" spc="4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Arial" panose="020B0604020202020204" pitchFamily="34" charset="0"/>
              </a:rPr>
              <a:t> in this template is all </a:t>
            </a:r>
            <a:r>
              <a:rPr lang="en-US" altLang="zh-CN" sz="1200" spc="40" dirty="0" err="1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Arial" panose="020B0604020202020204" pitchFamily="34" charset="0"/>
              </a:rPr>
              <a:t>orginal</a:t>
            </a:r>
            <a:r>
              <a:rPr lang="en-US" altLang="zh-CN" sz="1200" spc="4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Arial" panose="020B0604020202020204" pitchFamily="34" charset="0"/>
              </a:rPr>
              <a:t>. This power point is made by </a:t>
            </a:r>
            <a:r>
              <a:rPr lang="en-US" altLang="zh-CN" sz="1200" spc="40" dirty="0" err="1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Arial" panose="020B0604020202020204" pitchFamily="34" charset="0"/>
              </a:rPr>
              <a:t>jiaoyang.everything</a:t>
            </a:r>
            <a:r>
              <a:rPr lang="en-US" altLang="zh-CN" sz="1200" spc="4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Arial" panose="020B0604020202020204" pitchFamily="34" charset="0"/>
              </a:rPr>
              <a:t> in this template is all </a:t>
            </a:r>
            <a:r>
              <a:rPr lang="en-US" altLang="zh-CN" sz="1200" spc="40" dirty="0" err="1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Arial" panose="020B0604020202020204" pitchFamily="34" charset="0"/>
              </a:rPr>
              <a:t>orginal</a:t>
            </a:r>
            <a:r>
              <a:rPr lang="en-US" altLang="zh-CN" sz="1200" spc="4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Arial" panose="020B0604020202020204" pitchFamily="34" charset="0"/>
              </a:rPr>
              <a:t>. </a:t>
            </a:r>
          </a:p>
        </p:txBody>
      </p:sp>
    </p:spTree>
  </p:cSld>
  <p:clrMapOvr>
    <a:masterClrMapping/>
  </p:clrMapOvr>
  <p:transition spd="slow" advClick="0" advTm="6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40"/>
            <a:ext cx="12192000" cy="6857919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001806" y="361790"/>
            <a:ext cx="42022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spc="600" dirty="0">
                <a:gradFill>
                  <a:gsLst>
                    <a:gs pos="5000">
                      <a:srgbClr val="FEF5D6"/>
                    </a:gs>
                    <a:gs pos="78000">
                      <a:srgbClr val="EFC879"/>
                    </a:gs>
                  </a:gsLst>
                  <a:lin ang="13500000" scaled="1"/>
                </a:gradFill>
                <a:effectLst>
                  <a:outerShdw dist="38100" dir="8100000" algn="tr" rotWithShape="0">
                    <a:srgbClr val="1E1952"/>
                  </a:outerShdw>
                </a:effectLst>
                <a:latin typeface="义启粗黑体" panose="02000800000000000000" pitchFamily="2" charset="-128"/>
                <a:ea typeface="义启粗黑体" panose="02000800000000000000" pitchFamily="2" charset="-128"/>
              </a:rPr>
              <a:t>活动形式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911047" y="1025721"/>
            <a:ext cx="23376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200" dirty="0">
                <a:gradFill>
                  <a:gsLst>
                    <a:gs pos="5000">
                      <a:srgbClr val="FEF5D6"/>
                    </a:gs>
                    <a:gs pos="78000">
                      <a:srgbClr val="EFC879"/>
                    </a:gs>
                  </a:gsLst>
                  <a:lin ang="13500000" scaled="1"/>
                </a:gradFill>
                <a:latin typeface="印品黑体" panose="00000500000000000000" pitchFamily="2" charset="-122"/>
                <a:ea typeface="印品黑体" panose="00000500000000000000" pitchFamily="2" charset="-122"/>
              </a:rPr>
              <a:t>ACTIVITY FORM</a:t>
            </a:r>
          </a:p>
        </p:txBody>
      </p:sp>
      <p:sp>
        <p:nvSpPr>
          <p:cNvPr id="5" name="Shape 2839"/>
          <p:cNvSpPr/>
          <p:nvPr/>
        </p:nvSpPr>
        <p:spPr>
          <a:xfrm>
            <a:off x="1055078" y="1963185"/>
            <a:ext cx="502533" cy="4568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0520"/>
                </a:moveTo>
                <a:lnTo>
                  <a:pt x="982" y="20520"/>
                </a:lnTo>
                <a:lnTo>
                  <a:pt x="982" y="14040"/>
                </a:lnTo>
                <a:lnTo>
                  <a:pt x="6907" y="14040"/>
                </a:lnTo>
                <a:cubicBezTo>
                  <a:pt x="7149" y="16170"/>
                  <a:pt x="8798" y="17820"/>
                  <a:pt x="10800" y="17820"/>
                </a:cubicBezTo>
                <a:cubicBezTo>
                  <a:pt x="12802" y="17820"/>
                  <a:pt x="14451" y="16170"/>
                  <a:pt x="14694" y="14040"/>
                </a:cubicBezTo>
                <a:lnTo>
                  <a:pt x="20618" y="14040"/>
                </a:lnTo>
                <a:cubicBezTo>
                  <a:pt x="20618" y="14040"/>
                  <a:pt x="20618" y="20520"/>
                  <a:pt x="20618" y="20520"/>
                </a:cubicBezTo>
                <a:close/>
                <a:moveTo>
                  <a:pt x="21543" y="13261"/>
                </a:moveTo>
                <a:lnTo>
                  <a:pt x="21548" y="13259"/>
                </a:lnTo>
                <a:lnTo>
                  <a:pt x="16639" y="2459"/>
                </a:lnTo>
                <a:lnTo>
                  <a:pt x="16634" y="2461"/>
                </a:lnTo>
                <a:cubicBezTo>
                  <a:pt x="16554" y="2284"/>
                  <a:pt x="16392" y="2160"/>
                  <a:pt x="16200" y="2160"/>
                </a:cubicBezTo>
                <a:lnTo>
                  <a:pt x="12764" y="2160"/>
                </a:lnTo>
                <a:cubicBezTo>
                  <a:pt x="12492" y="2160"/>
                  <a:pt x="12273" y="2402"/>
                  <a:pt x="12273" y="2700"/>
                </a:cubicBezTo>
                <a:cubicBezTo>
                  <a:pt x="12273" y="2999"/>
                  <a:pt x="12492" y="3240"/>
                  <a:pt x="12764" y="3240"/>
                </a:cubicBezTo>
                <a:lnTo>
                  <a:pt x="15897" y="3240"/>
                </a:lnTo>
                <a:lnTo>
                  <a:pt x="20315" y="12960"/>
                </a:lnTo>
                <a:lnTo>
                  <a:pt x="14236" y="12960"/>
                </a:lnTo>
                <a:cubicBezTo>
                  <a:pt x="13965" y="12960"/>
                  <a:pt x="13745" y="13202"/>
                  <a:pt x="13745" y="13500"/>
                </a:cubicBezTo>
                <a:cubicBezTo>
                  <a:pt x="13745" y="15290"/>
                  <a:pt x="12426" y="16740"/>
                  <a:pt x="10800" y="16740"/>
                </a:cubicBezTo>
                <a:cubicBezTo>
                  <a:pt x="9173" y="16740"/>
                  <a:pt x="7855" y="15290"/>
                  <a:pt x="7855" y="13500"/>
                </a:cubicBezTo>
                <a:cubicBezTo>
                  <a:pt x="7855" y="13202"/>
                  <a:pt x="7635" y="12960"/>
                  <a:pt x="7364" y="12960"/>
                </a:cubicBezTo>
                <a:lnTo>
                  <a:pt x="1285" y="12960"/>
                </a:lnTo>
                <a:lnTo>
                  <a:pt x="5703" y="3240"/>
                </a:lnTo>
                <a:lnTo>
                  <a:pt x="8836" y="3240"/>
                </a:lnTo>
                <a:cubicBezTo>
                  <a:pt x="9108" y="3240"/>
                  <a:pt x="9327" y="2999"/>
                  <a:pt x="9327" y="2700"/>
                </a:cubicBezTo>
                <a:cubicBezTo>
                  <a:pt x="9327" y="2402"/>
                  <a:pt x="9108" y="2160"/>
                  <a:pt x="8836" y="2160"/>
                </a:cubicBezTo>
                <a:lnTo>
                  <a:pt x="5400" y="2160"/>
                </a:lnTo>
                <a:cubicBezTo>
                  <a:pt x="5208" y="2160"/>
                  <a:pt x="5046" y="2284"/>
                  <a:pt x="4966" y="2461"/>
                </a:cubicBezTo>
                <a:lnTo>
                  <a:pt x="4961" y="2459"/>
                </a:lnTo>
                <a:lnTo>
                  <a:pt x="52" y="13259"/>
                </a:lnTo>
                <a:lnTo>
                  <a:pt x="57" y="13261"/>
                </a:lnTo>
                <a:cubicBezTo>
                  <a:pt x="23" y="13334"/>
                  <a:pt x="0" y="13413"/>
                  <a:pt x="0" y="13500"/>
                </a:cubicBezTo>
                <a:lnTo>
                  <a:pt x="0" y="21060"/>
                </a:lnTo>
                <a:cubicBezTo>
                  <a:pt x="0" y="21359"/>
                  <a:pt x="220" y="21600"/>
                  <a:pt x="491" y="21600"/>
                </a:cubicBezTo>
                <a:lnTo>
                  <a:pt x="21109" y="21600"/>
                </a:lnTo>
                <a:cubicBezTo>
                  <a:pt x="21380" y="21600"/>
                  <a:pt x="21600" y="21359"/>
                  <a:pt x="21600" y="21060"/>
                </a:cubicBezTo>
                <a:lnTo>
                  <a:pt x="21600" y="13500"/>
                </a:lnTo>
                <a:cubicBezTo>
                  <a:pt x="21600" y="13413"/>
                  <a:pt x="21577" y="13334"/>
                  <a:pt x="21543" y="13261"/>
                </a:cubicBezTo>
                <a:moveTo>
                  <a:pt x="7855" y="8640"/>
                </a:moveTo>
                <a:cubicBezTo>
                  <a:pt x="7583" y="8640"/>
                  <a:pt x="7364" y="8882"/>
                  <a:pt x="7364" y="9180"/>
                </a:cubicBezTo>
                <a:cubicBezTo>
                  <a:pt x="7364" y="9329"/>
                  <a:pt x="7418" y="9464"/>
                  <a:pt x="7507" y="9562"/>
                </a:cubicBezTo>
                <a:lnTo>
                  <a:pt x="10453" y="12802"/>
                </a:lnTo>
                <a:cubicBezTo>
                  <a:pt x="10542" y="12900"/>
                  <a:pt x="10665" y="12960"/>
                  <a:pt x="10800" y="12960"/>
                </a:cubicBezTo>
                <a:cubicBezTo>
                  <a:pt x="10936" y="12960"/>
                  <a:pt x="11058" y="12900"/>
                  <a:pt x="11147" y="12802"/>
                </a:cubicBezTo>
                <a:lnTo>
                  <a:pt x="14093" y="9562"/>
                </a:lnTo>
                <a:cubicBezTo>
                  <a:pt x="14182" y="9464"/>
                  <a:pt x="14236" y="9329"/>
                  <a:pt x="14236" y="9180"/>
                </a:cubicBezTo>
                <a:cubicBezTo>
                  <a:pt x="14236" y="8882"/>
                  <a:pt x="14017" y="8640"/>
                  <a:pt x="13745" y="8640"/>
                </a:cubicBezTo>
                <a:cubicBezTo>
                  <a:pt x="13610" y="8640"/>
                  <a:pt x="13487" y="8701"/>
                  <a:pt x="13398" y="8798"/>
                </a:cubicBezTo>
                <a:lnTo>
                  <a:pt x="11291" y="11116"/>
                </a:lnTo>
                <a:lnTo>
                  <a:pt x="11291" y="540"/>
                </a:lnTo>
                <a:cubicBezTo>
                  <a:pt x="11291" y="242"/>
                  <a:pt x="11071" y="0"/>
                  <a:pt x="10800" y="0"/>
                </a:cubicBezTo>
                <a:cubicBezTo>
                  <a:pt x="10529" y="0"/>
                  <a:pt x="10309" y="242"/>
                  <a:pt x="10309" y="540"/>
                </a:cubicBezTo>
                <a:lnTo>
                  <a:pt x="10309" y="11116"/>
                </a:lnTo>
                <a:lnTo>
                  <a:pt x="8202" y="8798"/>
                </a:lnTo>
                <a:cubicBezTo>
                  <a:pt x="8113" y="8701"/>
                  <a:pt x="7990" y="8640"/>
                  <a:pt x="7855" y="864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7965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6" name="Shape 2547"/>
          <p:cNvSpPr/>
          <p:nvPr/>
        </p:nvSpPr>
        <p:spPr>
          <a:xfrm>
            <a:off x="4648412" y="1975516"/>
            <a:ext cx="505208" cy="5052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073" y="17379"/>
                </a:moveTo>
                <a:lnTo>
                  <a:pt x="15643" y="14949"/>
                </a:lnTo>
                <a:cubicBezTo>
                  <a:pt x="16600" y="13832"/>
                  <a:pt x="17182" y="12386"/>
                  <a:pt x="17182" y="10800"/>
                </a:cubicBezTo>
                <a:cubicBezTo>
                  <a:pt x="17182" y="9214"/>
                  <a:pt x="16600" y="7767"/>
                  <a:pt x="15643" y="6651"/>
                </a:cubicBezTo>
                <a:lnTo>
                  <a:pt x="18073" y="4221"/>
                </a:lnTo>
                <a:cubicBezTo>
                  <a:pt x="19649" y="5963"/>
                  <a:pt x="20618" y="8266"/>
                  <a:pt x="20618" y="10800"/>
                </a:cubicBezTo>
                <a:cubicBezTo>
                  <a:pt x="20618" y="13335"/>
                  <a:pt x="19649" y="15637"/>
                  <a:pt x="18073" y="17379"/>
                </a:cubicBezTo>
                <a:moveTo>
                  <a:pt x="10800" y="20619"/>
                </a:moveTo>
                <a:cubicBezTo>
                  <a:pt x="8265" y="20619"/>
                  <a:pt x="5963" y="19650"/>
                  <a:pt x="4221" y="18073"/>
                </a:cubicBezTo>
                <a:lnTo>
                  <a:pt x="6651" y="15643"/>
                </a:lnTo>
                <a:cubicBezTo>
                  <a:pt x="7767" y="16600"/>
                  <a:pt x="9214" y="17182"/>
                  <a:pt x="10800" y="17182"/>
                </a:cubicBezTo>
                <a:cubicBezTo>
                  <a:pt x="12386" y="17182"/>
                  <a:pt x="13833" y="16600"/>
                  <a:pt x="14949" y="15643"/>
                </a:cubicBezTo>
                <a:lnTo>
                  <a:pt x="17379" y="18073"/>
                </a:lnTo>
                <a:cubicBezTo>
                  <a:pt x="15637" y="19650"/>
                  <a:pt x="13334" y="20619"/>
                  <a:pt x="10800" y="20619"/>
                </a:cubicBezTo>
                <a:moveTo>
                  <a:pt x="982" y="10800"/>
                </a:moveTo>
                <a:cubicBezTo>
                  <a:pt x="982" y="8266"/>
                  <a:pt x="1950" y="5963"/>
                  <a:pt x="3527" y="4221"/>
                </a:cubicBezTo>
                <a:lnTo>
                  <a:pt x="5957" y="6651"/>
                </a:lnTo>
                <a:cubicBezTo>
                  <a:pt x="4999" y="7767"/>
                  <a:pt x="4418" y="9214"/>
                  <a:pt x="4418" y="10800"/>
                </a:cubicBezTo>
                <a:cubicBezTo>
                  <a:pt x="4418" y="12386"/>
                  <a:pt x="4999" y="13832"/>
                  <a:pt x="5957" y="14949"/>
                </a:cubicBezTo>
                <a:lnTo>
                  <a:pt x="3527" y="17379"/>
                </a:lnTo>
                <a:cubicBezTo>
                  <a:pt x="1950" y="15637"/>
                  <a:pt x="982" y="13335"/>
                  <a:pt x="982" y="10800"/>
                </a:cubicBezTo>
                <a:moveTo>
                  <a:pt x="16200" y="10800"/>
                </a:moveTo>
                <a:cubicBezTo>
                  <a:pt x="16200" y="13782"/>
                  <a:pt x="13782" y="16200"/>
                  <a:pt x="10800" y="16200"/>
                </a:cubicBezTo>
                <a:cubicBezTo>
                  <a:pt x="7817" y="16200"/>
                  <a:pt x="5400" y="13782"/>
                  <a:pt x="5400" y="10800"/>
                </a:cubicBezTo>
                <a:cubicBezTo>
                  <a:pt x="5400" y="7817"/>
                  <a:pt x="7817" y="5400"/>
                  <a:pt x="10800" y="5400"/>
                </a:cubicBezTo>
                <a:cubicBezTo>
                  <a:pt x="13782" y="5400"/>
                  <a:pt x="16200" y="7817"/>
                  <a:pt x="16200" y="10800"/>
                </a:cubicBezTo>
                <a:moveTo>
                  <a:pt x="10800" y="982"/>
                </a:moveTo>
                <a:cubicBezTo>
                  <a:pt x="13334" y="982"/>
                  <a:pt x="15637" y="1950"/>
                  <a:pt x="17379" y="3527"/>
                </a:cubicBezTo>
                <a:lnTo>
                  <a:pt x="14949" y="5957"/>
                </a:lnTo>
                <a:cubicBezTo>
                  <a:pt x="13832" y="4999"/>
                  <a:pt x="12386" y="4418"/>
                  <a:pt x="10800" y="4418"/>
                </a:cubicBezTo>
                <a:cubicBezTo>
                  <a:pt x="9214" y="4418"/>
                  <a:pt x="7767" y="4999"/>
                  <a:pt x="6651" y="5957"/>
                </a:cubicBezTo>
                <a:lnTo>
                  <a:pt x="4221" y="3527"/>
                </a:lnTo>
                <a:cubicBezTo>
                  <a:pt x="5963" y="1950"/>
                  <a:pt x="8265" y="982"/>
                  <a:pt x="10800" y="982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4" y="21600"/>
                  <a:pt x="21600" y="16764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7965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7" name="Shape 2579"/>
          <p:cNvSpPr/>
          <p:nvPr/>
        </p:nvSpPr>
        <p:spPr>
          <a:xfrm>
            <a:off x="4649767" y="4138204"/>
            <a:ext cx="483535" cy="4835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257" y="18984"/>
                </a:moveTo>
                <a:lnTo>
                  <a:pt x="11380" y="15408"/>
                </a:lnTo>
                <a:lnTo>
                  <a:pt x="10800" y="14983"/>
                </a:lnTo>
                <a:lnTo>
                  <a:pt x="10219" y="15408"/>
                </a:lnTo>
                <a:lnTo>
                  <a:pt x="5343" y="18984"/>
                </a:lnTo>
                <a:lnTo>
                  <a:pt x="7313" y="13075"/>
                </a:lnTo>
                <a:lnTo>
                  <a:pt x="7534" y="12411"/>
                </a:lnTo>
                <a:lnTo>
                  <a:pt x="6980" y="11985"/>
                </a:lnTo>
                <a:lnTo>
                  <a:pt x="2887" y="8836"/>
                </a:lnTo>
                <a:lnTo>
                  <a:pt x="8535" y="8836"/>
                </a:lnTo>
                <a:lnTo>
                  <a:pt x="8774" y="8199"/>
                </a:lnTo>
                <a:lnTo>
                  <a:pt x="10800" y="2796"/>
                </a:lnTo>
                <a:lnTo>
                  <a:pt x="12826" y="8199"/>
                </a:lnTo>
                <a:lnTo>
                  <a:pt x="13065" y="8836"/>
                </a:lnTo>
                <a:lnTo>
                  <a:pt x="18714" y="8836"/>
                </a:lnTo>
                <a:lnTo>
                  <a:pt x="14619" y="11985"/>
                </a:lnTo>
                <a:lnTo>
                  <a:pt x="14066" y="12411"/>
                </a:lnTo>
                <a:cubicBezTo>
                  <a:pt x="14066" y="12411"/>
                  <a:pt x="16257" y="18984"/>
                  <a:pt x="16257" y="18984"/>
                </a:cubicBezTo>
                <a:close/>
                <a:moveTo>
                  <a:pt x="21600" y="7855"/>
                </a:moveTo>
                <a:lnTo>
                  <a:pt x="13745" y="7855"/>
                </a:lnTo>
                <a:lnTo>
                  <a:pt x="10800" y="0"/>
                </a:lnTo>
                <a:lnTo>
                  <a:pt x="7855" y="7855"/>
                </a:lnTo>
                <a:lnTo>
                  <a:pt x="0" y="7855"/>
                </a:lnTo>
                <a:lnTo>
                  <a:pt x="6382" y="12764"/>
                </a:lnTo>
                <a:lnTo>
                  <a:pt x="3436" y="21600"/>
                </a:lnTo>
                <a:lnTo>
                  <a:pt x="10800" y="16200"/>
                </a:lnTo>
                <a:lnTo>
                  <a:pt x="18164" y="21600"/>
                </a:lnTo>
                <a:lnTo>
                  <a:pt x="15218" y="12764"/>
                </a:lnTo>
                <a:cubicBezTo>
                  <a:pt x="15218" y="12764"/>
                  <a:pt x="21600" y="7855"/>
                  <a:pt x="21600" y="7855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7965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8" name="Shape 2633"/>
          <p:cNvSpPr/>
          <p:nvPr/>
        </p:nvSpPr>
        <p:spPr>
          <a:xfrm>
            <a:off x="8237533" y="1970463"/>
            <a:ext cx="465100" cy="4651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144" y="18334"/>
                </a:moveTo>
                <a:lnTo>
                  <a:pt x="15583" y="6873"/>
                </a:lnTo>
                <a:lnTo>
                  <a:pt x="20168" y="6873"/>
                </a:lnTo>
                <a:cubicBezTo>
                  <a:pt x="20168" y="6873"/>
                  <a:pt x="12144" y="18334"/>
                  <a:pt x="12144" y="18334"/>
                </a:cubicBezTo>
                <a:close/>
                <a:moveTo>
                  <a:pt x="10800" y="19403"/>
                </a:moveTo>
                <a:lnTo>
                  <a:pt x="7041" y="6873"/>
                </a:lnTo>
                <a:lnTo>
                  <a:pt x="14559" y="6873"/>
                </a:lnTo>
                <a:cubicBezTo>
                  <a:pt x="14559" y="6873"/>
                  <a:pt x="10800" y="19403"/>
                  <a:pt x="10800" y="19403"/>
                </a:cubicBezTo>
                <a:close/>
                <a:moveTo>
                  <a:pt x="1432" y="6873"/>
                </a:moveTo>
                <a:lnTo>
                  <a:pt x="6017" y="6873"/>
                </a:lnTo>
                <a:lnTo>
                  <a:pt x="9456" y="18334"/>
                </a:lnTo>
                <a:cubicBezTo>
                  <a:pt x="9456" y="18334"/>
                  <a:pt x="1432" y="6873"/>
                  <a:pt x="1432" y="6873"/>
                </a:cubicBezTo>
                <a:close/>
                <a:moveTo>
                  <a:pt x="6578" y="982"/>
                </a:moveTo>
                <a:lnTo>
                  <a:pt x="8536" y="982"/>
                </a:lnTo>
                <a:lnTo>
                  <a:pt x="6082" y="5891"/>
                </a:lnTo>
                <a:lnTo>
                  <a:pt x="1669" y="5891"/>
                </a:lnTo>
                <a:cubicBezTo>
                  <a:pt x="1669" y="5891"/>
                  <a:pt x="6578" y="982"/>
                  <a:pt x="6578" y="982"/>
                </a:cubicBezTo>
                <a:close/>
                <a:moveTo>
                  <a:pt x="11973" y="982"/>
                </a:moveTo>
                <a:lnTo>
                  <a:pt x="14427" y="5891"/>
                </a:lnTo>
                <a:lnTo>
                  <a:pt x="7173" y="5891"/>
                </a:lnTo>
                <a:lnTo>
                  <a:pt x="9627" y="982"/>
                </a:lnTo>
                <a:cubicBezTo>
                  <a:pt x="9627" y="982"/>
                  <a:pt x="11973" y="982"/>
                  <a:pt x="11973" y="982"/>
                </a:cubicBezTo>
                <a:close/>
                <a:moveTo>
                  <a:pt x="15022" y="982"/>
                </a:moveTo>
                <a:lnTo>
                  <a:pt x="19931" y="5891"/>
                </a:lnTo>
                <a:lnTo>
                  <a:pt x="15518" y="5891"/>
                </a:lnTo>
                <a:lnTo>
                  <a:pt x="13064" y="982"/>
                </a:lnTo>
                <a:cubicBezTo>
                  <a:pt x="13064" y="982"/>
                  <a:pt x="15022" y="982"/>
                  <a:pt x="15022" y="982"/>
                </a:cubicBezTo>
                <a:close/>
                <a:moveTo>
                  <a:pt x="21600" y="6382"/>
                </a:moveTo>
                <a:cubicBezTo>
                  <a:pt x="21600" y="6272"/>
                  <a:pt x="21557" y="6175"/>
                  <a:pt x="21495" y="6093"/>
                </a:cubicBezTo>
                <a:lnTo>
                  <a:pt x="21502" y="6088"/>
                </a:lnTo>
                <a:lnTo>
                  <a:pt x="21471" y="6057"/>
                </a:lnTo>
                <a:cubicBezTo>
                  <a:pt x="21459" y="6044"/>
                  <a:pt x="21448" y="6032"/>
                  <a:pt x="21434" y="6020"/>
                </a:cubicBezTo>
                <a:lnTo>
                  <a:pt x="15611" y="197"/>
                </a:lnTo>
                <a:lnTo>
                  <a:pt x="15604" y="201"/>
                </a:lnTo>
                <a:cubicBezTo>
                  <a:pt x="15514" y="82"/>
                  <a:pt x="15379" y="0"/>
                  <a:pt x="15218" y="0"/>
                </a:cubicBezTo>
                <a:lnTo>
                  <a:pt x="6382" y="0"/>
                </a:lnTo>
                <a:cubicBezTo>
                  <a:pt x="6221" y="0"/>
                  <a:pt x="6086" y="82"/>
                  <a:pt x="5996" y="201"/>
                </a:cubicBezTo>
                <a:lnTo>
                  <a:pt x="5989" y="197"/>
                </a:lnTo>
                <a:lnTo>
                  <a:pt x="166" y="6020"/>
                </a:lnTo>
                <a:cubicBezTo>
                  <a:pt x="152" y="6032"/>
                  <a:pt x="141" y="6044"/>
                  <a:pt x="129" y="6057"/>
                </a:cubicBezTo>
                <a:lnTo>
                  <a:pt x="98" y="6088"/>
                </a:lnTo>
                <a:lnTo>
                  <a:pt x="105" y="6093"/>
                </a:lnTo>
                <a:cubicBezTo>
                  <a:pt x="43" y="6175"/>
                  <a:pt x="0" y="6272"/>
                  <a:pt x="0" y="6382"/>
                </a:cubicBezTo>
                <a:cubicBezTo>
                  <a:pt x="0" y="6499"/>
                  <a:pt x="46" y="6602"/>
                  <a:pt x="115" y="6686"/>
                </a:cubicBezTo>
                <a:lnTo>
                  <a:pt x="109" y="6690"/>
                </a:lnTo>
                <a:lnTo>
                  <a:pt x="10418" y="21418"/>
                </a:lnTo>
                <a:lnTo>
                  <a:pt x="10424" y="21413"/>
                </a:lnTo>
                <a:cubicBezTo>
                  <a:pt x="10514" y="21525"/>
                  <a:pt x="10646" y="21600"/>
                  <a:pt x="10800" y="21600"/>
                </a:cubicBezTo>
                <a:cubicBezTo>
                  <a:pt x="10954" y="21600"/>
                  <a:pt x="11086" y="21525"/>
                  <a:pt x="11176" y="21413"/>
                </a:cubicBezTo>
                <a:lnTo>
                  <a:pt x="11182" y="21418"/>
                </a:lnTo>
                <a:lnTo>
                  <a:pt x="21491" y="6690"/>
                </a:lnTo>
                <a:lnTo>
                  <a:pt x="21485" y="6686"/>
                </a:lnTo>
                <a:cubicBezTo>
                  <a:pt x="21553" y="6602"/>
                  <a:pt x="21600" y="6499"/>
                  <a:pt x="21600" y="6382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7965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9" name="Shape 2944"/>
          <p:cNvSpPr/>
          <p:nvPr/>
        </p:nvSpPr>
        <p:spPr>
          <a:xfrm>
            <a:off x="1051560" y="4128052"/>
            <a:ext cx="432728" cy="4327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850" y="17620"/>
                </a:moveTo>
                <a:cubicBezTo>
                  <a:pt x="17270" y="17122"/>
                  <a:pt x="16604" y="16682"/>
                  <a:pt x="15855" y="16324"/>
                </a:cubicBezTo>
                <a:cubicBezTo>
                  <a:pt x="15868" y="16284"/>
                  <a:pt x="15882" y="16244"/>
                  <a:pt x="15896" y="16203"/>
                </a:cubicBezTo>
                <a:cubicBezTo>
                  <a:pt x="16131" y="15456"/>
                  <a:pt x="16320" y="14656"/>
                  <a:pt x="16454" y="13811"/>
                </a:cubicBezTo>
                <a:cubicBezTo>
                  <a:pt x="16471" y="13704"/>
                  <a:pt x="16484" y="13596"/>
                  <a:pt x="16499" y="13488"/>
                </a:cubicBezTo>
                <a:cubicBezTo>
                  <a:pt x="16544" y="13166"/>
                  <a:pt x="16581" y="12839"/>
                  <a:pt x="16610" y="12507"/>
                </a:cubicBezTo>
                <a:cubicBezTo>
                  <a:pt x="16621" y="12383"/>
                  <a:pt x="16632" y="12260"/>
                  <a:pt x="16641" y="12135"/>
                </a:cubicBezTo>
                <a:cubicBezTo>
                  <a:pt x="16660" y="11858"/>
                  <a:pt x="16664" y="11574"/>
                  <a:pt x="16673" y="11291"/>
                </a:cubicBezTo>
                <a:lnTo>
                  <a:pt x="20598" y="11291"/>
                </a:lnTo>
                <a:cubicBezTo>
                  <a:pt x="20476" y="13747"/>
                  <a:pt x="19450" y="15962"/>
                  <a:pt x="17850" y="17620"/>
                </a:cubicBezTo>
                <a:moveTo>
                  <a:pt x="13714" y="20178"/>
                </a:moveTo>
                <a:cubicBezTo>
                  <a:pt x="13925" y="19957"/>
                  <a:pt x="14127" y="19710"/>
                  <a:pt x="14321" y="19444"/>
                </a:cubicBezTo>
                <a:cubicBezTo>
                  <a:pt x="14339" y="19419"/>
                  <a:pt x="14357" y="19394"/>
                  <a:pt x="14375" y="19369"/>
                </a:cubicBezTo>
                <a:cubicBezTo>
                  <a:pt x="14764" y="18822"/>
                  <a:pt x="15116" y="18192"/>
                  <a:pt x="15420" y="17488"/>
                </a:cubicBezTo>
                <a:cubicBezTo>
                  <a:pt x="15436" y="17450"/>
                  <a:pt x="15451" y="17410"/>
                  <a:pt x="15467" y="17372"/>
                </a:cubicBezTo>
                <a:cubicBezTo>
                  <a:pt x="15485" y="17329"/>
                  <a:pt x="15499" y="17282"/>
                  <a:pt x="15517" y="17239"/>
                </a:cubicBezTo>
                <a:cubicBezTo>
                  <a:pt x="16123" y="17535"/>
                  <a:pt x="16665" y="17890"/>
                  <a:pt x="17142" y="18285"/>
                </a:cubicBezTo>
                <a:cubicBezTo>
                  <a:pt x="16149" y="19129"/>
                  <a:pt x="14989" y="19782"/>
                  <a:pt x="13714" y="20178"/>
                </a:cubicBezTo>
                <a:moveTo>
                  <a:pt x="11291" y="20569"/>
                </a:moveTo>
                <a:lnTo>
                  <a:pt x="11291" y="16221"/>
                </a:lnTo>
                <a:cubicBezTo>
                  <a:pt x="12498" y="16271"/>
                  <a:pt x="13638" y="16493"/>
                  <a:pt x="14652" y="16869"/>
                </a:cubicBezTo>
                <a:cubicBezTo>
                  <a:pt x="13850" y="18909"/>
                  <a:pt x="12654" y="20298"/>
                  <a:pt x="11291" y="20569"/>
                </a:cubicBezTo>
                <a:moveTo>
                  <a:pt x="11291" y="11291"/>
                </a:moveTo>
                <a:lnTo>
                  <a:pt x="15697" y="11291"/>
                </a:lnTo>
                <a:cubicBezTo>
                  <a:pt x="15655" y="12995"/>
                  <a:pt x="15392" y="14581"/>
                  <a:pt x="14971" y="15948"/>
                </a:cubicBezTo>
                <a:cubicBezTo>
                  <a:pt x="13855" y="15534"/>
                  <a:pt x="12608" y="15291"/>
                  <a:pt x="11291" y="15240"/>
                </a:cubicBezTo>
                <a:cubicBezTo>
                  <a:pt x="11291" y="15240"/>
                  <a:pt x="11291" y="11291"/>
                  <a:pt x="11291" y="11291"/>
                </a:cubicBezTo>
                <a:close/>
                <a:moveTo>
                  <a:pt x="11291" y="6360"/>
                </a:moveTo>
                <a:cubicBezTo>
                  <a:pt x="12608" y="6309"/>
                  <a:pt x="13855" y="6066"/>
                  <a:pt x="14971" y="5652"/>
                </a:cubicBezTo>
                <a:cubicBezTo>
                  <a:pt x="15392" y="7019"/>
                  <a:pt x="15655" y="8605"/>
                  <a:pt x="15697" y="10309"/>
                </a:cubicBezTo>
                <a:lnTo>
                  <a:pt x="11291" y="10309"/>
                </a:lnTo>
                <a:cubicBezTo>
                  <a:pt x="11291" y="10309"/>
                  <a:pt x="11291" y="6360"/>
                  <a:pt x="11291" y="6360"/>
                </a:cubicBezTo>
                <a:close/>
                <a:moveTo>
                  <a:pt x="11291" y="1031"/>
                </a:moveTo>
                <a:cubicBezTo>
                  <a:pt x="12654" y="1302"/>
                  <a:pt x="13850" y="2691"/>
                  <a:pt x="14652" y="4731"/>
                </a:cubicBezTo>
                <a:cubicBezTo>
                  <a:pt x="13638" y="5107"/>
                  <a:pt x="12498" y="5329"/>
                  <a:pt x="11291" y="5379"/>
                </a:cubicBezTo>
                <a:cubicBezTo>
                  <a:pt x="11291" y="5379"/>
                  <a:pt x="11291" y="1031"/>
                  <a:pt x="11291" y="1031"/>
                </a:cubicBezTo>
                <a:close/>
                <a:moveTo>
                  <a:pt x="17142" y="3315"/>
                </a:moveTo>
                <a:cubicBezTo>
                  <a:pt x="16665" y="3711"/>
                  <a:pt x="16123" y="4065"/>
                  <a:pt x="15517" y="4361"/>
                </a:cubicBezTo>
                <a:cubicBezTo>
                  <a:pt x="15499" y="4318"/>
                  <a:pt x="15485" y="4271"/>
                  <a:pt x="15467" y="4229"/>
                </a:cubicBezTo>
                <a:cubicBezTo>
                  <a:pt x="15451" y="4190"/>
                  <a:pt x="15436" y="4151"/>
                  <a:pt x="15420" y="4112"/>
                </a:cubicBezTo>
                <a:cubicBezTo>
                  <a:pt x="15116" y="3408"/>
                  <a:pt x="14764" y="2778"/>
                  <a:pt x="14375" y="2231"/>
                </a:cubicBezTo>
                <a:cubicBezTo>
                  <a:pt x="14357" y="2206"/>
                  <a:pt x="14339" y="2181"/>
                  <a:pt x="14321" y="2156"/>
                </a:cubicBezTo>
                <a:cubicBezTo>
                  <a:pt x="14127" y="1890"/>
                  <a:pt x="13925" y="1643"/>
                  <a:pt x="13714" y="1422"/>
                </a:cubicBezTo>
                <a:cubicBezTo>
                  <a:pt x="14989" y="1818"/>
                  <a:pt x="16149" y="2471"/>
                  <a:pt x="17142" y="3315"/>
                </a:cubicBezTo>
                <a:moveTo>
                  <a:pt x="20598" y="10309"/>
                </a:moveTo>
                <a:lnTo>
                  <a:pt x="16673" y="10309"/>
                </a:lnTo>
                <a:cubicBezTo>
                  <a:pt x="16664" y="10027"/>
                  <a:pt x="16660" y="9742"/>
                  <a:pt x="16641" y="9465"/>
                </a:cubicBezTo>
                <a:cubicBezTo>
                  <a:pt x="16632" y="9340"/>
                  <a:pt x="16621" y="9217"/>
                  <a:pt x="16610" y="9093"/>
                </a:cubicBezTo>
                <a:cubicBezTo>
                  <a:pt x="16581" y="8761"/>
                  <a:pt x="16544" y="8434"/>
                  <a:pt x="16499" y="8112"/>
                </a:cubicBezTo>
                <a:cubicBezTo>
                  <a:pt x="16484" y="8005"/>
                  <a:pt x="16471" y="7896"/>
                  <a:pt x="16454" y="7789"/>
                </a:cubicBezTo>
                <a:cubicBezTo>
                  <a:pt x="16320" y="6944"/>
                  <a:pt x="16131" y="6144"/>
                  <a:pt x="15896" y="5397"/>
                </a:cubicBezTo>
                <a:cubicBezTo>
                  <a:pt x="15882" y="5357"/>
                  <a:pt x="15868" y="5317"/>
                  <a:pt x="15855" y="5276"/>
                </a:cubicBezTo>
                <a:cubicBezTo>
                  <a:pt x="16604" y="4918"/>
                  <a:pt x="17270" y="4478"/>
                  <a:pt x="17850" y="3981"/>
                </a:cubicBezTo>
                <a:cubicBezTo>
                  <a:pt x="19450" y="5638"/>
                  <a:pt x="20476" y="7853"/>
                  <a:pt x="20598" y="10309"/>
                </a:cubicBezTo>
                <a:moveTo>
                  <a:pt x="10309" y="5379"/>
                </a:moveTo>
                <a:cubicBezTo>
                  <a:pt x="9101" y="5329"/>
                  <a:pt x="7961" y="5107"/>
                  <a:pt x="6947" y="4731"/>
                </a:cubicBezTo>
                <a:cubicBezTo>
                  <a:pt x="7749" y="2691"/>
                  <a:pt x="8945" y="1302"/>
                  <a:pt x="10309" y="1031"/>
                </a:cubicBezTo>
                <a:cubicBezTo>
                  <a:pt x="10309" y="1031"/>
                  <a:pt x="10309" y="5379"/>
                  <a:pt x="10309" y="5379"/>
                </a:cubicBezTo>
                <a:close/>
                <a:moveTo>
                  <a:pt x="10309" y="10309"/>
                </a:moveTo>
                <a:lnTo>
                  <a:pt x="5903" y="10309"/>
                </a:lnTo>
                <a:cubicBezTo>
                  <a:pt x="5945" y="8605"/>
                  <a:pt x="6207" y="7019"/>
                  <a:pt x="6629" y="5652"/>
                </a:cubicBezTo>
                <a:cubicBezTo>
                  <a:pt x="7745" y="6066"/>
                  <a:pt x="8991" y="6309"/>
                  <a:pt x="10309" y="6360"/>
                </a:cubicBezTo>
                <a:cubicBezTo>
                  <a:pt x="10309" y="6360"/>
                  <a:pt x="10309" y="10309"/>
                  <a:pt x="10309" y="10309"/>
                </a:cubicBezTo>
                <a:close/>
                <a:moveTo>
                  <a:pt x="10309" y="15240"/>
                </a:moveTo>
                <a:cubicBezTo>
                  <a:pt x="8991" y="15291"/>
                  <a:pt x="7745" y="15534"/>
                  <a:pt x="6629" y="15948"/>
                </a:cubicBezTo>
                <a:cubicBezTo>
                  <a:pt x="6207" y="14581"/>
                  <a:pt x="5945" y="12995"/>
                  <a:pt x="5903" y="11291"/>
                </a:cubicBezTo>
                <a:lnTo>
                  <a:pt x="10309" y="11291"/>
                </a:lnTo>
                <a:cubicBezTo>
                  <a:pt x="10309" y="11291"/>
                  <a:pt x="10309" y="15240"/>
                  <a:pt x="10309" y="15240"/>
                </a:cubicBezTo>
                <a:close/>
                <a:moveTo>
                  <a:pt x="10309" y="20569"/>
                </a:moveTo>
                <a:cubicBezTo>
                  <a:pt x="8945" y="20298"/>
                  <a:pt x="7749" y="18909"/>
                  <a:pt x="6947" y="16869"/>
                </a:cubicBezTo>
                <a:cubicBezTo>
                  <a:pt x="7961" y="16493"/>
                  <a:pt x="9101" y="16271"/>
                  <a:pt x="10309" y="16221"/>
                </a:cubicBezTo>
                <a:cubicBezTo>
                  <a:pt x="10309" y="16221"/>
                  <a:pt x="10309" y="20569"/>
                  <a:pt x="10309" y="20569"/>
                </a:cubicBezTo>
                <a:close/>
                <a:moveTo>
                  <a:pt x="4458" y="18285"/>
                </a:moveTo>
                <a:cubicBezTo>
                  <a:pt x="4934" y="17890"/>
                  <a:pt x="5476" y="17535"/>
                  <a:pt x="6083" y="17239"/>
                </a:cubicBezTo>
                <a:cubicBezTo>
                  <a:pt x="6100" y="17282"/>
                  <a:pt x="6115" y="17329"/>
                  <a:pt x="6132" y="17372"/>
                </a:cubicBezTo>
                <a:cubicBezTo>
                  <a:pt x="6149" y="17410"/>
                  <a:pt x="6163" y="17450"/>
                  <a:pt x="6180" y="17488"/>
                </a:cubicBezTo>
                <a:cubicBezTo>
                  <a:pt x="6484" y="18192"/>
                  <a:pt x="6835" y="18822"/>
                  <a:pt x="7224" y="19369"/>
                </a:cubicBezTo>
                <a:cubicBezTo>
                  <a:pt x="7242" y="19394"/>
                  <a:pt x="7261" y="19419"/>
                  <a:pt x="7279" y="19444"/>
                </a:cubicBezTo>
                <a:cubicBezTo>
                  <a:pt x="7472" y="19710"/>
                  <a:pt x="7674" y="19957"/>
                  <a:pt x="7886" y="20178"/>
                </a:cubicBezTo>
                <a:cubicBezTo>
                  <a:pt x="6610" y="19782"/>
                  <a:pt x="5451" y="19129"/>
                  <a:pt x="4458" y="18285"/>
                </a:cubicBezTo>
                <a:moveTo>
                  <a:pt x="1002" y="11291"/>
                </a:moveTo>
                <a:lnTo>
                  <a:pt x="4927" y="11291"/>
                </a:lnTo>
                <a:cubicBezTo>
                  <a:pt x="4935" y="11574"/>
                  <a:pt x="4940" y="11858"/>
                  <a:pt x="4958" y="12135"/>
                </a:cubicBezTo>
                <a:cubicBezTo>
                  <a:pt x="4967" y="12260"/>
                  <a:pt x="4979" y="12383"/>
                  <a:pt x="4989" y="12507"/>
                </a:cubicBezTo>
                <a:cubicBezTo>
                  <a:pt x="5018" y="12839"/>
                  <a:pt x="5055" y="13166"/>
                  <a:pt x="5100" y="13488"/>
                </a:cubicBezTo>
                <a:cubicBezTo>
                  <a:pt x="5116" y="13596"/>
                  <a:pt x="5129" y="13704"/>
                  <a:pt x="5146" y="13811"/>
                </a:cubicBezTo>
                <a:cubicBezTo>
                  <a:pt x="5280" y="14656"/>
                  <a:pt x="5468" y="15456"/>
                  <a:pt x="5704" y="16203"/>
                </a:cubicBezTo>
                <a:cubicBezTo>
                  <a:pt x="5718" y="16244"/>
                  <a:pt x="5731" y="16284"/>
                  <a:pt x="5744" y="16324"/>
                </a:cubicBezTo>
                <a:cubicBezTo>
                  <a:pt x="4996" y="16682"/>
                  <a:pt x="4330" y="17122"/>
                  <a:pt x="3749" y="17620"/>
                </a:cubicBezTo>
                <a:cubicBezTo>
                  <a:pt x="2150" y="15962"/>
                  <a:pt x="1123" y="13747"/>
                  <a:pt x="1002" y="11291"/>
                </a:cubicBezTo>
                <a:moveTo>
                  <a:pt x="3749" y="3981"/>
                </a:moveTo>
                <a:cubicBezTo>
                  <a:pt x="4330" y="4478"/>
                  <a:pt x="4996" y="4918"/>
                  <a:pt x="5744" y="5276"/>
                </a:cubicBezTo>
                <a:cubicBezTo>
                  <a:pt x="5731" y="5317"/>
                  <a:pt x="5718" y="5357"/>
                  <a:pt x="5704" y="5397"/>
                </a:cubicBezTo>
                <a:cubicBezTo>
                  <a:pt x="5469" y="6144"/>
                  <a:pt x="5280" y="6944"/>
                  <a:pt x="5146" y="7789"/>
                </a:cubicBezTo>
                <a:cubicBezTo>
                  <a:pt x="5129" y="7896"/>
                  <a:pt x="5116" y="8005"/>
                  <a:pt x="5100" y="8112"/>
                </a:cubicBezTo>
                <a:cubicBezTo>
                  <a:pt x="5055" y="8434"/>
                  <a:pt x="5018" y="8761"/>
                  <a:pt x="4989" y="9093"/>
                </a:cubicBezTo>
                <a:cubicBezTo>
                  <a:pt x="4979" y="9217"/>
                  <a:pt x="4967" y="9340"/>
                  <a:pt x="4958" y="9465"/>
                </a:cubicBezTo>
                <a:cubicBezTo>
                  <a:pt x="4940" y="9742"/>
                  <a:pt x="4935" y="10027"/>
                  <a:pt x="4927" y="10309"/>
                </a:cubicBezTo>
                <a:lnTo>
                  <a:pt x="1002" y="10309"/>
                </a:lnTo>
                <a:cubicBezTo>
                  <a:pt x="1123" y="7853"/>
                  <a:pt x="2150" y="5638"/>
                  <a:pt x="3749" y="3981"/>
                </a:cubicBezTo>
                <a:moveTo>
                  <a:pt x="7886" y="1422"/>
                </a:moveTo>
                <a:cubicBezTo>
                  <a:pt x="7674" y="1643"/>
                  <a:pt x="7472" y="1890"/>
                  <a:pt x="7279" y="2156"/>
                </a:cubicBezTo>
                <a:cubicBezTo>
                  <a:pt x="7261" y="2181"/>
                  <a:pt x="7242" y="2206"/>
                  <a:pt x="7224" y="2231"/>
                </a:cubicBezTo>
                <a:cubicBezTo>
                  <a:pt x="6835" y="2778"/>
                  <a:pt x="6484" y="3408"/>
                  <a:pt x="6180" y="4112"/>
                </a:cubicBezTo>
                <a:cubicBezTo>
                  <a:pt x="6163" y="4151"/>
                  <a:pt x="6149" y="4190"/>
                  <a:pt x="6132" y="4229"/>
                </a:cubicBezTo>
                <a:cubicBezTo>
                  <a:pt x="6115" y="4271"/>
                  <a:pt x="6100" y="4318"/>
                  <a:pt x="6083" y="4361"/>
                </a:cubicBezTo>
                <a:cubicBezTo>
                  <a:pt x="5476" y="4065"/>
                  <a:pt x="4934" y="3711"/>
                  <a:pt x="4458" y="3315"/>
                </a:cubicBezTo>
                <a:cubicBezTo>
                  <a:pt x="5451" y="2471"/>
                  <a:pt x="6610" y="1818"/>
                  <a:pt x="7886" y="1422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7965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10" name="Shape 2554"/>
          <p:cNvSpPr/>
          <p:nvPr/>
        </p:nvSpPr>
        <p:spPr>
          <a:xfrm>
            <a:off x="8244610" y="4128051"/>
            <a:ext cx="476001" cy="4327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855" y="18900"/>
                </a:moveTo>
                <a:cubicBezTo>
                  <a:pt x="7279" y="18900"/>
                  <a:pt x="6684" y="18827"/>
                  <a:pt x="6086" y="18683"/>
                </a:cubicBezTo>
                <a:cubicBezTo>
                  <a:pt x="6017" y="18666"/>
                  <a:pt x="5946" y="18658"/>
                  <a:pt x="5876" y="18658"/>
                </a:cubicBezTo>
                <a:cubicBezTo>
                  <a:pt x="5756" y="18658"/>
                  <a:pt x="5636" y="18682"/>
                  <a:pt x="5523" y="18729"/>
                </a:cubicBezTo>
                <a:lnTo>
                  <a:pt x="2957" y="19815"/>
                </a:lnTo>
                <a:lnTo>
                  <a:pt x="3365" y="18243"/>
                </a:lnTo>
                <a:cubicBezTo>
                  <a:pt x="3474" y="17827"/>
                  <a:pt x="3345" y="17380"/>
                  <a:pt x="3039" y="17108"/>
                </a:cubicBezTo>
                <a:cubicBezTo>
                  <a:pt x="1712" y="15926"/>
                  <a:pt x="982" y="14358"/>
                  <a:pt x="982" y="12690"/>
                </a:cubicBezTo>
                <a:cubicBezTo>
                  <a:pt x="982" y="9266"/>
                  <a:pt x="4065" y="6480"/>
                  <a:pt x="7855" y="6480"/>
                </a:cubicBezTo>
                <a:cubicBezTo>
                  <a:pt x="11644" y="6480"/>
                  <a:pt x="14727" y="9266"/>
                  <a:pt x="14727" y="12690"/>
                </a:cubicBezTo>
                <a:cubicBezTo>
                  <a:pt x="14727" y="16114"/>
                  <a:pt x="11644" y="18900"/>
                  <a:pt x="7855" y="18900"/>
                </a:cubicBezTo>
                <a:moveTo>
                  <a:pt x="7855" y="5400"/>
                </a:moveTo>
                <a:cubicBezTo>
                  <a:pt x="3517" y="5400"/>
                  <a:pt x="0" y="8664"/>
                  <a:pt x="0" y="12690"/>
                </a:cubicBezTo>
                <a:cubicBezTo>
                  <a:pt x="0" y="14758"/>
                  <a:pt x="932" y="16620"/>
                  <a:pt x="2422" y="17947"/>
                </a:cubicBezTo>
                <a:lnTo>
                  <a:pt x="1473" y="21600"/>
                </a:lnTo>
                <a:lnTo>
                  <a:pt x="5876" y="19738"/>
                </a:lnTo>
                <a:cubicBezTo>
                  <a:pt x="6509" y="19891"/>
                  <a:pt x="7169" y="19980"/>
                  <a:pt x="7855" y="19980"/>
                </a:cubicBezTo>
                <a:cubicBezTo>
                  <a:pt x="12192" y="19980"/>
                  <a:pt x="15709" y="16716"/>
                  <a:pt x="15709" y="12690"/>
                </a:cubicBezTo>
                <a:cubicBezTo>
                  <a:pt x="15709" y="8664"/>
                  <a:pt x="12192" y="5400"/>
                  <a:pt x="7855" y="5400"/>
                </a:cubicBezTo>
                <a:moveTo>
                  <a:pt x="21600" y="7290"/>
                </a:moveTo>
                <a:cubicBezTo>
                  <a:pt x="21600" y="3264"/>
                  <a:pt x="18084" y="0"/>
                  <a:pt x="13745" y="0"/>
                </a:cubicBezTo>
                <a:cubicBezTo>
                  <a:pt x="10506" y="0"/>
                  <a:pt x="7725" y="1821"/>
                  <a:pt x="6525" y="4422"/>
                </a:cubicBezTo>
                <a:cubicBezTo>
                  <a:pt x="6912" y="4367"/>
                  <a:pt x="7306" y="4332"/>
                  <a:pt x="7708" y="4326"/>
                </a:cubicBezTo>
                <a:cubicBezTo>
                  <a:pt x="8875" y="2394"/>
                  <a:pt x="11143" y="1080"/>
                  <a:pt x="13745" y="1080"/>
                </a:cubicBezTo>
                <a:cubicBezTo>
                  <a:pt x="17535" y="1080"/>
                  <a:pt x="20618" y="3866"/>
                  <a:pt x="20618" y="7290"/>
                </a:cubicBezTo>
                <a:cubicBezTo>
                  <a:pt x="20618" y="8958"/>
                  <a:pt x="19888" y="10526"/>
                  <a:pt x="18561" y="11707"/>
                </a:cubicBezTo>
                <a:cubicBezTo>
                  <a:pt x="18255" y="11980"/>
                  <a:pt x="18126" y="12428"/>
                  <a:pt x="18234" y="12843"/>
                </a:cubicBezTo>
                <a:lnTo>
                  <a:pt x="18643" y="14415"/>
                </a:lnTo>
                <a:lnTo>
                  <a:pt x="16613" y="13556"/>
                </a:lnTo>
                <a:cubicBezTo>
                  <a:pt x="16573" y="13922"/>
                  <a:pt x="16500" y="14278"/>
                  <a:pt x="16411" y="14628"/>
                </a:cubicBezTo>
                <a:lnTo>
                  <a:pt x="20127" y="16200"/>
                </a:lnTo>
                <a:lnTo>
                  <a:pt x="19178" y="12547"/>
                </a:lnTo>
                <a:cubicBezTo>
                  <a:pt x="20669" y="11220"/>
                  <a:pt x="21600" y="9358"/>
                  <a:pt x="21600" y="729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7965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11" name="TextBox 23"/>
          <p:cNvSpPr txBox="1"/>
          <p:nvPr/>
        </p:nvSpPr>
        <p:spPr>
          <a:xfrm>
            <a:off x="1055370" y="2480945"/>
            <a:ext cx="3134995" cy="758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+mn-ea"/>
              </a:rPr>
              <a:t>与消费者生活消费密切相关的行政执法部门和生产、经营、服务单位均应参加。共同营造放心的消费环境。强化对商品和服务的监督，保护消费者合法权益。</a:t>
            </a:r>
          </a:p>
        </p:txBody>
      </p:sp>
      <p:sp>
        <p:nvSpPr>
          <p:cNvPr id="12" name="TextBox 24"/>
          <p:cNvSpPr txBox="1"/>
          <p:nvPr/>
        </p:nvSpPr>
        <p:spPr>
          <a:xfrm>
            <a:off x="1698754" y="2100866"/>
            <a:ext cx="1605280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+mn-ea"/>
              </a:rPr>
              <a:t>此处添加文字内容</a:t>
            </a:r>
          </a:p>
        </p:txBody>
      </p:sp>
      <p:sp>
        <p:nvSpPr>
          <p:cNvPr id="13" name="TextBox 23"/>
          <p:cNvSpPr txBox="1"/>
          <p:nvPr/>
        </p:nvSpPr>
        <p:spPr>
          <a:xfrm>
            <a:off x="4650105" y="2480945"/>
            <a:ext cx="3134995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+mn-ea"/>
              </a:rPr>
              <a:t>与消费者生活消费密切相关的行政执法部门和生产、经营、服务单位均应参加。共同营造放心的消费环境。强化对商品和服务的监督，保护消费者合法权益。</a:t>
            </a:r>
          </a:p>
        </p:txBody>
      </p:sp>
      <p:sp>
        <p:nvSpPr>
          <p:cNvPr id="14" name="TextBox 24"/>
          <p:cNvSpPr txBox="1"/>
          <p:nvPr/>
        </p:nvSpPr>
        <p:spPr>
          <a:xfrm>
            <a:off x="5293489" y="2100866"/>
            <a:ext cx="1605280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+mn-ea"/>
              </a:rPr>
              <a:t>此处添加文字内容</a:t>
            </a:r>
          </a:p>
        </p:txBody>
      </p:sp>
      <p:sp>
        <p:nvSpPr>
          <p:cNvPr id="15" name="TextBox 23"/>
          <p:cNvSpPr txBox="1"/>
          <p:nvPr/>
        </p:nvSpPr>
        <p:spPr>
          <a:xfrm>
            <a:off x="8236585" y="2480945"/>
            <a:ext cx="3134995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+mn-ea"/>
              </a:rPr>
              <a:t>与消费者生活消费密切相关的行政执法部门和生产、经营、服务单位均应参加。共同营造放心的消费环境。强化对商品和服务的监督，保护消费者合法权益。</a:t>
            </a:r>
          </a:p>
        </p:txBody>
      </p:sp>
      <p:sp>
        <p:nvSpPr>
          <p:cNvPr id="16" name="TextBox 24"/>
          <p:cNvSpPr txBox="1"/>
          <p:nvPr/>
        </p:nvSpPr>
        <p:spPr>
          <a:xfrm>
            <a:off x="8879969" y="2100866"/>
            <a:ext cx="1605280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+mn-ea"/>
              </a:rPr>
              <a:t>此处添加文字内容</a:t>
            </a:r>
          </a:p>
        </p:txBody>
      </p:sp>
      <p:sp>
        <p:nvSpPr>
          <p:cNvPr id="17" name="TextBox 23"/>
          <p:cNvSpPr txBox="1"/>
          <p:nvPr/>
        </p:nvSpPr>
        <p:spPr>
          <a:xfrm>
            <a:off x="1055370" y="4621530"/>
            <a:ext cx="3134995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+mn-ea"/>
              </a:rPr>
              <a:t>与消费者生活消费密切相关的行政执法部门和生产、经营、服务单位均应参加。共同营造放心的消费环境。强化对商品和服务的监督，保护消费者合法权益。</a:t>
            </a:r>
          </a:p>
        </p:txBody>
      </p:sp>
      <p:sp>
        <p:nvSpPr>
          <p:cNvPr id="18" name="TextBox 24"/>
          <p:cNvSpPr txBox="1"/>
          <p:nvPr/>
        </p:nvSpPr>
        <p:spPr>
          <a:xfrm>
            <a:off x="1698754" y="4241451"/>
            <a:ext cx="1605280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+mn-ea"/>
              </a:rPr>
              <a:t>此处添加文字内容</a:t>
            </a:r>
          </a:p>
        </p:txBody>
      </p:sp>
      <p:sp>
        <p:nvSpPr>
          <p:cNvPr id="19" name="TextBox 23"/>
          <p:cNvSpPr txBox="1"/>
          <p:nvPr/>
        </p:nvSpPr>
        <p:spPr>
          <a:xfrm>
            <a:off x="4650105" y="4621530"/>
            <a:ext cx="3134995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+mn-ea"/>
              </a:rPr>
              <a:t>与消费者生活消费密切相关的行政执法部门和生产、经营、服务单位均应参加。共同营造放心的消费环境。强化对商品和服务的监督，保护消费者合法权益。</a:t>
            </a:r>
          </a:p>
        </p:txBody>
      </p:sp>
      <p:sp>
        <p:nvSpPr>
          <p:cNvPr id="20" name="TextBox 24"/>
          <p:cNvSpPr txBox="1"/>
          <p:nvPr/>
        </p:nvSpPr>
        <p:spPr>
          <a:xfrm>
            <a:off x="5293489" y="4241451"/>
            <a:ext cx="1605280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+mn-ea"/>
              </a:rPr>
              <a:t>此处添加文字内容</a:t>
            </a:r>
          </a:p>
        </p:txBody>
      </p:sp>
      <p:sp>
        <p:nvSpPr>
          <p:cNvPr id="21" name="TextBox 23"/>
          <p:cNvSpPr txBox="1"/>
          <p:nvPr/>
        </p:nvSpPr>
        <p:spPr>
          <a:xfrm>
            <a:off x="8236585" y="4621530"/>
            <a:ext cx="3134995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+mn-ea"/>
              </a:rPr>
              <a:t>与消费者生活消费密切相关的行政执法部门和生产、经营、服务单位均应参加。共同营造放心的消费环境。强化对商品和服务的监督，保护消费者合法权益。</a:t>
            </a:r>
          </a:p>
        </p:txBody>
      </p:sp>
      <p:sp>
        <p:nvSpPr>
          <p:cNvPr id="22" name="TextBox 24"/>
          <p:cNvSpPr txBox="1"/>
          <p:nvPr/>
        </p:nvSpPr>
        <p:spPr>
          <a:xfrm>
            <a:off x="8879969" y="4241451"/>
            <a:ext cx="1605280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+mn-ea"/>
              </a:rPr>
              <a:t>此处添加文字内容</a:t>
            </a:r>
          </a:p>
        </p:txBody>
      </p:sp>
    </p:spTree>
  </p:cSld>
  <p:clrMapOvr>
    <a:masterClrMapping/>
  </p:clrMapOvr>
  <p:transition spd="slow" advClick="0" advTm="8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500"/>
                            </p:stCondLst>
                            <p:childTnLst>
                              <p:par>
                                <p:cTn id="7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0"/>
                            </p:stCondLst>
                            <p:childTnLst>
                              <p:par>
                                <p:cTn id="8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500"/>
                            </p:stCondLst>
                            <p:childTnLst>
                              <p:par>
                                <p:cTn id="8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40"/>
            <a:ext cx="12192000" cy="6857919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001806" y="361790"/>
            <a:ext cx="42022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spc="600" dirty="0">
                <a:gradFill>
                  <a:gsLst>
                    <a:gs pos="5000">
                      <a:srgbClr val="FEF5D6"/>
                    </a:gs>
                    <a:gs pos="78000">
                      <a:srgbClr val="EFC879"/>
                    </a:gs>
                  </a:gsLst>
                  <a:lin ang="13500000" scaled="1"/>
                </a:gradFill>
                <a:effectLst>
                  <a:outerShdw dist="38100" dir="8100000" algn="tr" rotWithShape="0">
                    <a:srgbClr val="1E1952"/>
                  </a:outerShdw>
                </a:effectLst>
                <a:latin typeface="义启粗黑体" panose="02000800000000000000" pitchFamily="2" charset="-128"/>
                <a:ea typeface="义启粗黑体" panose="02000800000000000000" pitchFamily="2" charset="-128"/>
              </a:rPr>
              <a:t>活动形式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911047" y="1025721"/>
            <a:ext cx="23376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200" dirty="0">
                <a:gradFill>
                  <a:gsLst>
                    <a:gs pos="5000">
                      <a:srgbClr val="FEF5D6"/>
                    </a:gs>
                    <a:gs pos="78000">
                      <a:srgbClr val="EFC879"/>
                    </a:gs>
                  </a:gsLst>
                  <a:lin ang="13500000" scaled="1"/>
                </a:gradFill>
                <a:latin typeface="印品黑体" panose="00000500000000000000" pitchFamily="2" charset="-122"/>
                <a:ea typeface="印品黑体" panose="00000500000000000000" pitchFamily="2" charset="-122"/>
              </a:rPr>
              <a:t>ACTIVITY FORM</a:t>
            </a:r>
          </a:p>
        </p:txBody>
      </p:sp>
      <p:sp>
        <p:nvSpPr>
          <p:cNvPr id="5" name="矩形 4"/>
          <p:cNvSpPr/>
          <p:nvPr/>
        </p:nvSpPr>
        <p:spPr>
          <a:xfrm>
            <a:off x="6155055" y="1967230"/>
            <a:ext cx="4909820" cy="3262004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华文细黑" panose="02010600040101010101" charset="-122"/>
            </a:endParaRPr>
          </a:p>
        </p:txBody>
      </p:sp>
      <p:sp>
        <p:nvSpPr>
          <p:cNvPr id="7" name="TextBox 23"/>
          <p:cNvSpPr txBox="1"/>
          <p:nvPr/>
        </p:nvSpPr>
        <p:spPr>
          <a:xfrm>
            <a:off x="6339840" y="2486025"/>
            <a:ext cx="46234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+mn-ea"/>
              </a:rPr>
              <a:t>与消费者生活消费密切相关的行政执法部门和生产、经营、服务单位均应参加。共同营造放心的消费环境。强化对商品和服务的监督，保护消费者合法权益。共同为广大消费者营造一个放心的消费环境和应承担的社会责任，促进我市经济社会平稳较快发展。</a:t>
            </a:r>
          </a:p>
        </p:txBody>
      </p:sp>
      <p:sp>
        <p:nvSpPr>
          <p:cNvPr id="8" name="TextBox 24"/>
          <p:cNvSpPr txBox="1"/>
          <p:nvPr/>
        </p:nvSpPr>
        <p:spPr>
          <a:xfrm>
            <a:off x="6339969" y="2166906"/>
            <a:ext cx="1605280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+mn-ea"/>
              </a:rPr>
              <a:t>此处添加文字内容</a:t>
            </a:r>
          </a:p>
        </p:txBody>
      </p:sp>
      <p:sp>
        <p:nvSpPr>
          <p:cNvPr id="9" name="TextBox 23"/>
          <p:cNvSpPr txBox="1"/>
          <p:nvPr/>
        </p:nvSpPr>
        <p:spPr>
          <a:xfrm>
            <a:off x="6339840" y="4019113"/>
            <a:ext cx="46234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+mn-ea"/>
              </a:rPr>
              <a:t>设</a:t>
            </a:r>
            <a:r>
              <a:rPr lang="en-US" altLang="zh-CN" sz="10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+mn-ea"/>
              </a:rPr>
              <a:t>3.15</a:t>
            </a:r>
            <a:r>
              <a:rPr lang="zh-CN" altLang="en-US" sz="10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+mn-ea"/>
              </a:rPr>
              <a:t>活动办公室、新闻中心。活动办公室由市工商局、市消协人员组成，协调</a:t>
            </a:r>
            <a:r>
              <a:rPr lang="en-US" altLang="zh-CN" sz="10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+mn-ea"/>
              </a:rPr>
              <a:t>“3.15”</a:t>
            </a:r>
            <a:r>
              <a:rPr lang="zh-CN" altLang="en-US" sz="10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+mn-ea"/>
              </a:rPr>
              <a:t>活动的有关事宜；新闻中心由省记者站、日报社、电视台第一、二、三频道、广播电台、天中晚报社、广播电视报社等媒体人员组成。设置</a:t>
            </a:r>
            <a:r>
              <a:rPr lang="en-US" altLang="zh-CN" sz="10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+mn-ea"/>
              </a:rPr>
              <a:t>10</a:t>
            </a:r>
            <a:r>
              <a:rPr lang="zh-CN" altLang="en-US" sz="10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+mn-ea"/>
              </a:rPr>
              <a:t>部热线电话，人员由市工商局、市消协、市工商局经济检查支队、专业分局人员组成。</a:t>
            </a:r>
            <a:endParaRPr lang="zh-CN" altLang="en-US" sz="1000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  <a:cs typeface="+mn-ea"/>
              <a:sym typeface="+mn-ea"/>
            </a:endParaRPr>
          </a:p>
        </p:txBody>
      </p:sp>
      <p:sp>
        <p:nvSpPr>
          <p:cNvPr id="10" name="TextBox 24"/>
          <p:cNvSpPr txBox="1"/>
          <p:nvPr/>
        </p:nvSpPr>
        <p:spPr>
          <a:xfrm>
            <a:off x="6339969" y="3699994"/>
            <a:ext cx="1605280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+mn-ea"/>
              </a:rPr>
              <a:t>此处添加文字内容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123315" y="1967230"/>
            <a:ext cx="4909820" cy="3262004"/>
          </a:xfrm>
          <a:prstGeom prst="rect">
            <a:avLst/>
          </a:prstGeom>
        </p:spPr>
      </p:pic>
    </p:spTree>
  </p:cSld>
  <p:clrMapOvr>
    <a:masterClrMapping/>
  </p:clrMapOvr>
  <p:transition spd="slow" advClick="0" advTm="4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7" grpId="0"/>
      <p:bldP spid="8" grpId="0"/>
      <p:bldP spid="9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81"/>
            <a:ext cx="12192000" cy="6857919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4311499" y="1929765"/>
            <a:ext cx="3523131" cy="923290"/>
            <a:chOff x="4311499" y="1929765"/>
            <a:chExt cx="3523131" cy="923290"/>
          </a:xfrm>
        </p:grpSpPr>
        <p:sp>
          <p:nvSpPr>
            <p:cNvPr id="4" name="圆角矩形 3"/>
            <p:cNvSpPr/>
            <p:nvPr/>
          </p:nvSpPr>
          <p:spPr>
            <a:xfrm>
              <a:off x="5689600" y="1929765"/>
              <a:ext cx="2145030" cy="923290"/>
            </a:xfrm>
            <a:prstGeom prst="roundRect">
              <a:avLst>
                <a:gd name="adj" fmla="val 50000"/>
              </a:avLst>
            </a:prstGeom>
            <a:gradFill>
              <a:gsLst>
                <a:gs pos="5000">
                  <a:srgbClr val="FEF5D6"/>
                </a:gs>
                <a:gs pos="78000">
                  <a:srgbClr val="EFC879"/>
                </a:gs>
              </a:gsLst>
              <a:lin ang="2700000" scaled="1"/>
            </a:gra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endParaRPr lang="en-US" altLang="zh-CN" sz="8600" dirty="0">
                <a:solidFill>
                  <a:schemeClr val="tx1"/>
                </a:solidFill>
                <a:effectLst>
                  <a:outerShdw blurRad="50800" dist="38100" dir="8100000" algn="tr" rotWithShape="0">
                    <a:srgbClr val="760905">
                      <a:alpha val="40000"/>
                    </a:srgbClr>
                  </a:outerShdw>
                </a:effectLst>
                <a:latin typeface="汉仪秦川飞影W" panose="00020600040101010101" pitchFamily="18" charset="-122"/>
                <a:ea typeface="汉仪秦川飞影W" panose="00020600040101010101" pitchFamily="18" charset="-122"/>
              </a:endParaRPr>
            </a:p>
          </p:txBody>
        </p:sp>
        <p:sp>
          <p:nvSpPr>
            <p:cNvPr id="5" name="圆角矩形 4"/>
            <p:cNvSpPr/>
            <p:nvPr/>
          </p:nvSpPr>
          <p:spPr>
            <a:xfrm>
              <a:off x="4357370" y="2078990"/>
              <a:ext cx="2015490" cy="62484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1750">
              <a:gradFill>
                <a:gsLst>
                  <a:gs pos="100000">
                    <a:srgbClr val="EFC879"/>
                  </a:gs>
                  <a:gs pos="0">
                    <a:srgbClr val="FDE9BE"/>
                  </a:gs>
                </a:gsLst>
                <a:lin ang="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sz="2000" b="1" dirty="0">
                <a:solidFill>
                  <a:srgbClr val="1E1952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6369303" y="1975911"/>
              <a:ext cx="128635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800" spc="3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义启粗黑体" panose="02000800000000000000" pitchFamily="2" charset="-128"/>
                  <a:ea typeface="义启粗黑体" panose="02000800000000000000" pitchFamily="2" charset="-128"/>
                </a:rPr>
                <a:t>04</a:t>
              </a:r>
              <a:endParaRPr lang="zh-CN" altLang="en-US" sz="4800" spc="3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义启粗黑体" panose="02000800000000000000" pitchFamily="2" charset="-128"/>
                <a:ea typeface="义启粗黑体" panose="02000800000000000000" pitchFamily="2" charset="-128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4311499" y="2158754"/>
              <a:ext cx="1990632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600" dirty="0">
                  <a:solidFill>
                    <a:srgbClr val="1E1952"/>
                  </a:solidFill>
                  <a:latin typeface="义启粗黑体" panose="02000800000000000000" pitchFamily="2" charset="-128"/>
                  <a:ea typeface="义启粗黑体" panose="02000800000000000000" pitchFamily="2" charset="-128"/>
                </a:rPr>
                <a:t>参加单位</a:t>
              </a:r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2409568" y="4193540"/>
            <a:ext cx="7372230" cy="679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lnSpc>
                <a:spcPct val="170000"/>
              </a:lnSpc>
              <a:buFont typeface="Arial" panose="020B0604020202020204" pitchFamily="34" charset="0"/>
            </a:pPr>
            <a:r>
              <a:rPr lang="en-US" sz="12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Arial" panose="020B0604020202020204" pitchFamily="34" charset="0"/>
                <a:sym typeface="+mn-ea"/>
              </a:rPr>
              <a:t>This power point is made by </a:t>
            </a:r>
            <a:r>
              <a:rPr lang="en-US" sz="1200" dirty="0" err="1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Arial" panose="020B0604020202020204" pitchFamily="34" charset="0"/>
                <a:sym typeface="+mn-ea"/>
              </a:rPr>
              <a:t>jiaoyang.everything</a:t>
            </a:r>
            <a:r>
              <a:rPr lang="en-US" sz="12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Arial" panose="020B0604020202020204" pitchFamily="34" charset="0"/>
                <a:sym typeface="+mn-ea"/>
              </a:rPr>
              <a:t> in this template is all </a:t>
            </a:r>
            <a:r>
              <a:rPr lang="en-US" sz="1200" dirty="0" err="1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Arial" panose="020B0604020202020204" pitchFamily="34" charset="0"/>
                <a:sym typeface="+mn-ea"/>
              </a:rPr>
              <a:t>orginal</a:t>
            </a:r>
            <a:r>
              <a:rPr lang="en-US" sz="12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Arial" panose="020B0604020202020204" pitchFamily="34" charset="0"/>
                <a:sym typeface="+mn-ea"/>
              </a:rPr>
              <a:t>. This power point is made by </a:t>
            </a:r>
            <a:r>
              <a:rPr lang="en-US" sz="1200" dirty="0" err="1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Arial" panose="020B0604020202020204" pitchFamily="34" charset="0"/>
                <a:sym typeface="+mn-ea"/>
              </a:rPr>
              <a:t>jiaoyang.everything</a:t>
            </a:r>
            <a:r>
              <a:rPr lang="en-US" sz="12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Arial" panose="020B0604020202020204" pitchFamily="34" charset="0"/>
                <a:sym typeface="+mn-ea"/>
              </a:rPr>
              <a:t> in this template is all </a:t>
            </a:r>
            <a:r>
              <a:rPr lang="en-US" sz="1200" dirty="0" err="1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Arial" panose="020B0604020202020204" pitchFamily="34" charset="0"/>
                <a:sym typeface="+mn-ea"/>
              </a:rPr>
              <a:t>orginal</a:t>
            </a:r>
            <a:r>
              <a:rPr lang="en-US" sz="12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Arial" panose="020B0604020202020204" pitchFamily="34" charset="0"/>
                <a:sym typeface="+mn-ea"/>
              </a:rPr>
              <a:t>.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3361036" y="3323400"/>
            <a:ext cx="548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单击此处输入标题文本</a:t>
            </a:r>
          </a:p>
        </p:txBody>
      </p:sp>
    </p:spTree>
  </p:cSld>
  <p:clrMapOvr>
    <a:masterClrMapping/>
  </p:clrMapOvr>
  <p:transition spd="slow" advClick="0" advTm="3500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40"/>
            <a:ext cx="12192000" cy="6857919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001806" y="361790"/>
            <a:ext cx="42022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spc="600" dirty="0">
                <a:gradFill>
                  <a:gsLst>
                    <a:gs pos="5000">
                      <a:srgbClr val="FEF5D6"/>
                    </a:gs>
                    <a:gs pos="78000">
                      <a:srgbClr val="EFC879"/>
                    </a:gs>
                  </a:gsLst>
                  <a:lin ang="13500000" scaled="1"/>
                </a:gradFill>
                <a:effectLst>
                  <a:outerShdw dist="38100" dir="8100000" algn="tr" rotWithShape="0">
                    <a:srgbClr val="1E1952"/>
                  </a:outerShdw>
                </a:effectLst>
                <a:latin typeface="义启粗黑体" panose="02000800000000000000" pitchFamily="2" charset="-128"/>
                <a:ea typeface="义启粗黑体" panose="02000800000000000000" pitchFamily="2" charset="-128"/>
              </a:rPr>
              <a:t>参加单位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911047" y="1025721"/>
            <a:ext cx="23376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200" dirty="0">
                <a:gradFill>
                  <a:gsLst>
                    <a:gs pos="5000">
                      <a:srgbClr val="FEF5D6"/>
                    </a:gs>
                    <a:gs pos="78000">
                      <a:srgbClr val="EFC879"/>
                    </a:gs>
                  </a:gsLst>
                  <a:lin ang="13500000" scaled="1"/>
                </a:gradFill>
                <a:latin typeface="印品黑体" panose="00000500000000000000" pitchFamily="2" charset="-122"/>
                <a:ea typeface="印品黑体" panose="00000500000000000000" pitchFamily="2" charset="-122"/>
              </a:rPr>
              <a:t>PARTICIPATING UNITS</a:t>
            </a:r>
          </a:p>
        </p:txBody>
      </p:sp>
      <p:sp>
        <p:nvSpPr>
          <p:cNvPr id="12" name="TextBox 79"/>
          <p:cNvSpPr txBox="1"/>
          <p:nvPr/>
        </p:nvSpPr>
        <p:spPr>
          <a:xfrm>
            <a:off x="1545590" y="1819712"/>
            <a:ext cx="301180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+mn-ea"/>
              </a:rPr>
              <a:t>与消费者生活消费密切相关的行政执法部门和生产、经营、服务单位均应参加。强化对商品和服务的监督，保护消费者合法权益。</a:t>
            </a:r>
          </a:p>
        </p:txBody>
      </p:sp>
      <p:sp>
        <p:nvSpPr>
          <p:cNvPr id="13" name="TextBox 80"/>
          <p:cNvSpPr txBox="1"/>
          <p:nvPr/>
        </p:nvSpPr>
        <p:spPr>
          <a:xfrm>
            <a:off x="7680325" y="1819712"/>
            <a:ext cx="3011805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+mn-ea"/>
              </a:rPr>
              <a:t>与消费者生活消费密切相关的行政执法部门和生产、经营、服务单位均应参加。强化对商品和服务的监督，保护消费者合法权益。</a:t>
            </a:r>
          </a:p>
        </p:txBody>
      </p:sp>
      <p:sp>
        <p:nvSpPr>
          <p:cNvPr id="14" name="TextBox 81"/>
          <p:cNvSpPr txBox="1"/>
          <p:nvPr/>
        </p:nvSpPr>
        <p:spPr>
          <a:xfrm>
            <a:off x="4592320" y="4680387"/>
            <a:ext cx="3011805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+mn-ea"/>
              </a:rPr>
              <a:t>与消费者生活消费密切相关的行政执法部门和生产、经营、服务单位均应参加。强化对商品和服务的监督，保护消费者合法权益。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1366520" y="2836347"/>
            <a:ext cx="3300730" cy="1078865"/>
            <a:chOff x="2152" y="4257"/>
            <a:chExt cx="5198" cy="1699"/>
          </a:xfrm>
        </p:grpSpPr>
        <p:sp>
          <p:nvSpPr>
            <p:cNvPr id="16" name="矩形 2"/>
            <p:cNvSpPr/>
            <p:nvPr/>
          </p:nvSpPr>
          <p:spPr>
            <a:xfrm>
              <a:off x="2152" y="4257"/>
              <a:ext cx="5198" cy="1699"/>
            </a:xfrm>
            <a:custGeom>
              <a:avLst/>
              <a:gdLst>
                <a:gd name="connsiteX0" fmla="*/ 0 w 2088232"/>
                <a:gd name="connsiteY0" fmla="*/ 0 h 504056"/>
                <a:gd name="connsiteX1" fmla="*/ 2088232 w 2088232"/>
                <a:gd name="connsiteY1" fmla="*/ 0 h 504056"/>
                <a:gd name="connsiteX2" fmla="*/ 2088232 w 2088232"/>
                <a:gd name="connsiteY2" fmla="*/ 504056 h 504056"/>
                <a:gd name="connsiteX3" fmla="*/ 0 w 2088232"/>
                <a:gd name="connsiteY3" fmla="*/ 504056 h 504056"/>
                <a:gd name="connsiteX4" fmla="*/ 0 w 2088232"/>
                <a:gd name="connsiteY4" fmla="*/ 0 h 504056"/>
                <a:gd name="connsiteX0-1" fmla="*/ 0 w 2316832"/>
                <a:gd name="connsiteY0-2" fmla="*/ 12700 h 504056"/>
                <a:gd name="connsiteX1-3" fmla="*/ 2316832 w 2316832"/>
                <a:gd name="connsiteY1-4" fmla="*/ 0 h 504056"/>
                <a:gd name="connsiteX2-5" fmla="*/ 2316832 w 2316832"/>
                <a:gd name="connsiteY2-6" fmla="*/ 504056 h 504056"/>
                <a:gd name="connsiteX3-7" fmla="*/ 228600 w 2316832"/>
                <a:gd name="connsiteY3-8" fmla="*/ 504056 h 504056"/>
                <a:gd name="connsiteX4-9" fmla="*/ 0 w 2316832"/>
                <a:gd name="connsiteY4-10" fmla="*/ 12700 h 504056"/>
                <a:gd name="connsiteX0-11" fmla="*/ 0 w 2570832"/>
                <a:gd name="connsiteY0-12" fmla="*/ 0 h 491356"/>
                <a:gd name="connsiteX1-13" fmla="*/ 2570832 w 2570832"/>
                <a:gd name="connsiteY1-14" fmla="*/ 0 h 491356"/>
                <a:gd name="connsiteX2-15" fmla="*/ 2316832 w 2570832"/>
                <a:gd name="connsiteY2-16" fmla="*/ 491356 h 491356"/>
                <a:gd name="connsiteX3-17" fmla="*/ 228600 w 2570832"/>
                <a:gd name="connsiteY3-18" fmla="*/ 491356 h 491356"/>
                <a:gd name="connsiteX4-19" fmla="*/ 0 w 2570832"/>
                <a:gd name="connsiteY4-20" fmla="*/ 0 h 491356"/>
                <a:gd name="connsiteX0-21" fmla="*/ 0 w 2570832"/>
                <a:gd name="connsiteY0-22" fmla="*/ 152400 h 643756"/>
                <a:gd name="connsiteX1-23" fmla="*/ 2570832 w 2570832"/>
                <a:gd name="connsiteY1-24" fmla="*/ 152400 h 643756"/>
                <a:gd name="connsiteX2-25" fmla="*/ 2316832 w 2570832"/>
                <a:gd name="connsiteY2-26" fmla="*/ 643756 h 643756"/>
                <a:gd name="connsiteX3-27" fmla="*/ 228600 w 2570832"/>
                <a:gd name="connsiteY3-28" fmla="*/ 643756 h 643756"/>
                <a:gd name="connsiteX4-29" fmla="*/ 0 w 2570832"/>
                <a:gd name="connsiteY4-30" fmla="*/ 152400 h 643756"/>
                <a:gd name="connsiteX0-31" fmla="*/ 0 w 2570832"/>
                <a:gd name="connsiteY0-32" fmla="*/ 296493 h 787849"/>
                <a:gd name="connsiteX1-33" fmla="*/ 2570832 w 2570832"/>
                <a:gd name="connsiteY1-34" fmla="*/ 296493 h 787849"/>
                <a:gd name="connsiteX2-35" fmla="*/ 2316832 w 2570832"/>
                <a:gd name="connsiteY2-36" fmla="*/ 787849 h 787849"/>
                <a:gd name="connsiteX3-37" fmla="*/ 228600 w 2570832"/>
                <a:gd name="connsiteY3-38" fmla="*/ 787849 h 787849"/>
                <a:gd name="connsiteX4-39" fmla="*/ 0 w 2570832"/>
                <a:gd name="connsiteY4-40" fmla="*/ 296493 h 787849"/>
                <a:gd name="connsiteX0-41" fmla="*/ 0 w 2570832"/>
                <a:gd name="connsiteY0-42" fmla="*/ 402790 h 894146"/>
                <a:gd name="connsiteX1-43" fmla="*/ 2570832 w 2570832"/>
                <a:gd name="connsiteY1-44" fmla="*/ 402790 h 894146"/>
                <a:gd name="connsiteX2-45" fmla="*/ 2316832 w 2570832"/>
                <a:gd name="connsiteY2-46" fmla="*/ 894146 h 894146"/>
                <a:gd name="connsiteX3-47" fmla="*/ 228600 w 2570832"/>
                <a:gd name="connsiteY3-48" fmla="*/ 894146 h 894146"/>
                <a:gd name="connsiteX4-49" fmla="*/ 0 w 2570832"/>
                <a:gd name="connsiteY4-50" fmla="*/ 402790 h 894146"/>
                <a:gd name="connsiteX0-51" fmla="*/ 0 w 2570832"/>
                <a:gd name="connsiteY0-52" fmla="*/ 476297 h 967653"/>
                <a:gd name="connsiteX1-53" fmla="*/ 2570832 w 2570832"/>
                <a:gd name="connsiteY1-54" fmla="*/ 476297 h 967653"/>
                <a:gd name="connsiteX2-55" fmla="*/ 2316832 w 2570832"/>
                <a:gd name="connsiteY2-56" fmla="*/ 967653 h 967653"/>
                <a:gd name="connsiteX3-57" fmla="*/ 228600 w 2570832"/>
                <a:gd name="connsiteY3-58" fmla="*/ 967653 h 967653"/>
                <a:gd name="connsiteX4-59" fmla="*/ 0 w 2570832"/>
                <a:gd name="connsiteY4-60" fmla="*/ 476297 h 967653"/>
                <a:gd name="connsiteX0-61" fmla="*/ 0 w 2570832"/>
                <a:gd name="connsiteY0-62" fmla="*/ 476297 h 967653"/>
                <a:gd name="connsiteX1-63" fmla="*/ 2570832 w 2570832"/>
                <a:gd name="connsiteY1-64" fmla="*/ 476297 h 967653"/>
                <a:gd name="connsiteX2-65" fmla="*/ 2316832 w 2570832"/>
                <a:gd name="connsiteY2-66" fmla="*/ 967653 h 967653"/>
                <a:gd name="connsiteX3-67" fmla="*/ 228600 w 2570832"/>
                <a:gd name="connsiteY3-68" fmla="*/ 967653 h 967653"/>
                <a:gd name="connsiteX4-69" fmla="*/ 0 w 2570832"/>
                <a:gd name="connsiteY4-70" fmla="*/ 476297 h 967653"/>
                <a:gd name="connsiteX0-71" fmla="*/ 0 w 2570832"/>
                <a:gd name="connsiteY0-72" fmla="*/ 476297 h 967653"/>
                <a:gd name="connsiteX1-73" fmla="*/ 2570832 w 2570832"/>
                <a:gd name="connsiteY1-74" fmla="*/ 476297 h 967653"/>
                <a:gd name="connsiteX2-75" fmla="*/ 2316832 w 2570832"/>
                <a:gd name="connsiteY2-76" fmla="*/ 967653 h 967653"/>
                <a:gd name="connsiteX3-77" fmla="*/ 228600 w 2570832"/>
                <a:gd name="connsiteY3-78" fmla="*/ 967653 h 967653"/>
                <a:gd name="connsiteX4-79" fmla="*/ 0 w 2570832"/>
                <a:gd name="connsiteY4-80" fmla="*/ 476297 h 967653"/>
                <a:gd name="connsiteX0-81" fmla="*/ 0 w 2570832"/>
                <a:gd name="connsiteY0-82" fmla="*/ 476297 h 967653"/>
                <a:gd name="connsiteX1-83" fmla="*/ 2570832 w 2570832"/>
                <a:gd name="connsiteY1-84" fmla="*/ 476297 h 967653"/>
                <a:gd name="connsiteX2-85" fmla="*/ 2316832 w 2570832"/>
                <a:gd name="connsiteY2-86" fmla="*/ 967653 h 967653"/>
                <a:gd name="connsiteX3-87" fmla="*/ 228600 w 2570832"/>
                <a:gd name="connsiteY3-88" fmla="*/ 967653 h 967653"/>
                <a:gd name="connsiteX4-89" fmla="*/ 0 w 2570832"/>
                <a:gd name="connsiteY4-90" fmla="*/ 476297 h 96765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2570832" h="967653">
                  <a:moveTo>
                    <a:pt x="0" y="476297"/>
                  </a:moveTo>
                  <a:cubicBezTo>
                    <a:pt x="844244" y="-171403"/>
                    <a:pt x="1650388" y="-146003"/>
                    <a:pt x="2570832" y="476297"/>
                  </a:cubicBezTo>
                  <a:lnTo>
                    <a:pt x="2316832" y="967653"/>
                  </a:lnTo>
                  <a:cubicBezTo>
                    <a:pt x="1506455" y="345353"/>
                    <a:pt x="962777" y="396153"/>
                    <a:pt x="228600" y="967653"/>
                  </a:cubicBezTo>
                  <a:lnTo>
                    <a:pt x="0" y="476297"/>
                  </a:lnTo>
                  <a:close/>
                </a:path>
              </a:pathLst>
            </a:custGeom>
            <a:gradFill>
              <a:gsLst>
                <a:gs pos="0">
                  <a:srgbClr val="FDE097"/>
                </a:gs>
                <a:gs pos="74000">
                  <a:srgbClr val="EFC87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6605A8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7" name="TextBox 93"/>
            <p:cNvSpPr txBox="1"/>
            <p:nvPr/>
          </p:nvSpPr>
          <p:spPr>
            <a:xfrm>
              <a:off x="3619" y="4477"/>
              <a:ext cx="2263" cy="5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b="1" dirty="0">
                  <a:solidFill>
                    <a:srgbClr val="1E1952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添加文字内容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7536180" y="2836347"/>
            <a:ext cx="3300730" cy="1078865"/>
            <a:chOff x="11868" y="4257"/>
            <a:chExt cx="5198" cy="1699"/>
          </a:xfrm>
        </p:grpSpPr>
        <p:sp>
          <p:nvSpPr>
            <p:cNvPr id="19" name="矩形 2"/>
            <p:cNvSpPr/>
            <p:nvPr/>
          </p:nvSpPr>
          <p:spPr>
            <a:xfrm>
              <a:off x="11868" y="4257"/>
              <a:ext cx="5198" cy="1699"/>
            </a:xfrm>
            <a:custGeom>
              <a:avLst/>
              <a:gdLst>
                <a:gd name="connsiteX0" fmla="*/ 0 w 2088232"/>
                <a:gd name="connsiteY0" fmla="*/ 0 h 504056"/>
                <a:gd name="connsiteX1" fmla="*/ 2088232 w 2088232"/>
                <a:gd name="connsiteY1" fmla="*/ 0 h 504056"/>
                <a:gd name="connsiteX2" fmla="*/ 2088232 w 2088232"/>
                <a:gd name="connsiteY2" fmla="*/ 504056 h 504056"/>
                <a:gd name="connsiteX3" fmla="*/ 0 w 2088232"/>
                <a:gd name="connsiteY3" fmla="*/ 504056 h 504056"/>
                <a:gd name="connsiteX4" fmla="*/ 0 w 2088232"/>
                <a:gd name="connsiteY4" fmla="*/ 0 h 504056"/>
                <a:gd name="connsiteX0-1" fmla="*/ 0 w 2316832"/>
                <a:gd name="connsiteY0-2" fmla="*/ 12700 h 504056"/>
                <a:gd name="connsiteX1-3" fmla="*/ 2316832 w 2316832"/>
                <a:gd name="connsiteY1-4" fmla="*/ 0 h 504056"/>
                <a:gd name="connsiteX2-5" fmla="*/ 2316832 w 2316832"/>
                <a:gd name="connsiteY2-6" fmla="*/ 504056 h 504056"/>
                <a:gd name="connsiteX3-7" fmla="*/ 228600 w 2316832"/>
                <a:gd name="connsiteY3-8" fmla="*/ 504056 h 504056"/>
                <a:gd name="connsiteX4-9" fmla="*/ 0 w 2316832"/>
                <a:gd name="connsiteY4-10" fmla="*/ 12700 h 504056"/>
                <a:gd name="connsiteX0-11" fmla="*/ 0 w 2570832"/>
                <a:gd name="connsiteY0-12" fmla="*/ 0 h 491356"/>
                <a:gd name="connsiteX1-13" fmla="*/ 2570832 w 2570832"/>
                <a:gd name="connsiteY1-14" fmla="*/ 0 h 491356"/>
                <a:gd name="connsiteX2-15" fmla="*/ 2316832 w 2570832"/>
                <a:gd name="connsiteY2-16" fmla="*/ 491356 h 491356"/>
                <a:gd name="connsiteX3-17" fmla="*/ 228600 w 2570832"/>
                <a:gd name="connsiteY3-18" fmla="*/ 491356 h 491356"/>
                <a:gd name="connsiteX4-19" fmla="*/ 0 w 2570832"/>
                <a:gd name="connsiteY4-20" fmla="*/ 0 h 491356"/>
                <a:gd name="connsiteX0-21" fmla="*/ 0 w 2570832"/>
                <a:gd name="connsiteY0-22" fmla="*/ 152400 h 643756"/>
                <a:gd name="connsiteX1-23" fmla="*/ 2570832 w 2570832"/>
                <a:gd name="connsiteY1-24" fmla="*/ 152400 h 643756"/>
                <a:gd name="connsiteX2-25" fmla="*/ 2316832 w 2570832"/>
                <a:gd name="connsiteY2-26" fmla="*/ 643756 h 643756"/>
                <a:gd name="connsiteX3-27" fmla="*/ 228600 w 2570832"/>
                <a:gd name="connsiteY3-28" fmla="*/ 643756 h 643756"/>
                <a:gd name="connsiteX4-29" fmla="*/ 0 w 2570832"/>
                <a:gd name="connsiteY4-30" fmla="*/ 152400 h 643756"/>
                <a:gd name="connsiteX0-31" fmla="*/ 0 w 2570832"/>
                <a:gd name="connsiteY0-32" fmla="*/ 296493 h 787849"/>
                <a:gd name="connsiteX1-33" fmla="*/ 2570832 w 2570832"/>
                <a:gd name="connsiteY1-34" fmla="*/ 296493 h 787849"/>
                <a:gd name="connsiteX2-35" fmla="*/ 2316832 w 2570832"/>
                <a:gd name="connsiteY2-36" fmla="*/ 787849 h 787849"/>
                <a:gd name="connsiteX3-37" fmla="*/ 228600 w 2570832"/>
                <a:gd name="connsiteY3-38" fmla="*/ 787849 h 787849"/>
                <a:gd name="connsiteX4-39" fmla="*/ 0 w 2570832"/>
                <a:gd name="connsiteY4-40" fmla="*/ 296493 h 787849"/>
                <a:gd name="connsiteX0-41" fmla="*/ 0 w 2570832"/>
                <a:gd name="connsiteY0-42" fmla="*/ 402790 h 894146"/>
                <a:gd name="connsiteX1-43" fmla="*/ 2570832 w 2570832"/>
                <a:gd name="connsiteY1-44" fmla="*/ 402790 h 894146"/>
                <a:gd name="connsiteX2-45" fmla="*/ 2316832 w 2570832"/>
                <a:gd name="connsiteY2-46" fmla="*/ 894146 h 894146"/>
                <a:gd name="connsiteX3-47" fmla="*/ 228600 w 2570832"/>
                <a:gd name="connsiteY3-48" fmla="*/ 894146 h 894146"/>
                <a:gd name="connsiteX4-49" fmla="*/ 0 w 2570832"/>
                <a:gd name="connsiteY4-50" fmla="*/ 402790 h 894146"/>
                <a:gd name="connsiteX0-51" fmla="*/ 0 w 2570832"/>
                <a:gd name="connsiteY0-52" fmla="*/ 476297 h 967653"/>
                <a:gd name="connsiteX1-53" fmla="*/ 2570832 w 2570832"/>
                <a:gd name="connsiteY1-54" fmla="*/ 476297 h 967653"/>
                <a:gd name="connsiteX2-55" fmla="*/ 2316832 w 2570832"/>
                <a:gd name="connsiteY2-56" fmla="*/ 967653 h 967653"/>
                <a:gd name="connsiteX3-57" fmla="*/ 228600 w 2570832"/>
                <a:gd name="connsiteY3-58" fmla="*/ 967653 h 967653"/>
                <a:gd name="connsiteX4-59" fmla="*/ 0 w 2570832"/>
                <a:gd name="connsiteY4-60" fmla="*/ 476297 h 967653"/>
                <a:gd name="connsiteX0-61" fmla="*/ 0 w 2570832"/>
                <a:gd name="connsiteY0-62" fmla="*/ 476297 h 967653"/>
                <a:gd name="connsiteX1-63" fmla="*/ 2570832 w 2570832"/>
                <a:gd name="connsiteY1-64" fmla="*/ 476297 h 967653"/>
                <a:gd name="connsiteX2-65" fmla="*/ 2316832 w 2570832"/>
                <a:gd name="connsiteY2-66" fmla="*/ 967653 h 967653"/>
                <a:gd name="connsiteX3-67" fmla="*/ 228600 w 2570832"/>
                <a:gd name="connsiteY3-68" fmla="*/ 967653 h 967653"/>
                <a:gd name="connsiteX4-69" fmla="*/ 0 w 2570832"/>
                <a:gd name="connsiteY4-70" fmla="*/ 476297 h 967653"/>
                <a:gd name="connsiteX0-71" fmla="*/ 0 w 2570832"/>
                <a:gd name="connsiteY0-72" fmla="*/ 476297 h 967653"/>
                <a:gd name="connsiteX1-73" fmla="*/ 2570832 w 2570832"/>
                <a:gd name="connsiteY1-74" fmla="*/ 476297 h 967653"/>
                <a:gd name="connsiteX2-75" fmla="*/ 2316832 w 2570832"/>
                <a:gd name="connsiteY2-76" fmla="*/ 967653 h 967653"/>
                <a:gd name="connsiteX3-77" fmla="*/ 228600 w 2570832"/>
                <a:gd name="connsiteY3-78" fmla="*/ 967653 h 967653"/>
                <a:gd name="connsiteX4-79" fmla="*/ 0 w 2570832"/>
                <a:gd name="connsiteY4-80" fmla="*/ 476297 h 967653"/>
                <a:gd name="connsiteX0-81" fmla="*/ 0 w 2570832"/>
                <a:gd name="connsiteY0-82" fmla="*/ 476297 h 967653"/>
                <a:gd name="connsiteX1-83" fmla="*/ 2570832 w 2570832"/>
                <a:gd name="connsiteY1-84" fmla="*/ 476297 h 967653"/>
                <a:gd name="connsiteX2-85" fmla="*/ 2316832 w 2570832"/>
                <a:gd name="connsiteY2-86" fmla="*/ 967653 h 967653"/>
                <a:gd name="connsiteX3-87" fmla="*/ 228600 w 2570832"/>
                <a:gd name="connsiteY3-88" fmla="*/ 967653 h 967653"/>
                <a:gd name="connsiteX4-89" fmla="*/ 0 w 2570832"/>
                <a:gd name="connsiteY4-90" fmla="*/ 476297 h 96765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2570832" h="967653">
                  <a:moveTo>
                    <a:pt x="0" y="476297"/>
                  </a:moveTo>
                  <a:cubicBezTo>
                    <a:pt x="844244" y="-171403"/>
                    <a:pt x="1650388" y="-146003"/>
                    <a:pt x="2570832" y="476297"/>
                  </a:cubicBezTo>
                  <a:lnTo>
                    <a:pt x="2316832" y="967653"/>
                  </a:lnTo>
                  <a:cubicBezTo>
                    <a:pt x="1506455" y="345353"/>
                    <a:pt x="962777" y="396153"/>
                    <a:pt x="228600" y="967653"/>
                  </a:cubicBezTo>
                  <a:lnTo>
                    <a:pt x="0" y="476297"/>
                  </a:lnTo>
                  <a:close/>
                </a:path>
              </a:pathLst>
            </a:custGeom>
            <a:gradFill>
              <a:gsLst>
                <a:gs pos="0">
                  <a:srgbClr val="FDE097"/>
                </a:gs>
                <a:gs pos="74000">
                  <a:srgbClr val="EFC87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6605A8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0" name="TextBox 94"/>
            <p:cNvSpPr txBox="1"/>
            <p:nvPr/>
          </p:nvSpPr>
          <p:spPr>
            <a:xfrm>
              <a:off x="13336" y="4477"/>
              <a:ext cx="2263" cy="5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b="1" dirty="0">
                  <a:solidFill>
                    <a:srgbClr val="1E1952"/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sym typeface="+mn-ea"/>
                </a:rPr>
                <a:t>添加文字内容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4446905" y="3454202"/>
            <a:ext cx="3300730" cy="1078865"/>
            <a:chOff x="7003" y="5230"/>
            <a:chExt cx="5198" cy="1699"/>
          </a:xfrm>
        </p:grpSpPr>
        <p:sp>
          <p:nvSpPr>
            <p:cNvPr id="22" name="矩形 2"/>
            <p:cNvSpPr/>
            <p:nvPr/>
          </p:nvSpPr>
          <p:spPr>
            <a:xfrm flipV="1">
              <a:off x="7003" y="5230"/>
              <a:ext cx="5198" cy="1699"/>
            </a:xfrm>
            <a:custGeom>
              <a:avLst/>
              <a:gdLst>
                <a:gd name="connsiteX0" fmla="*/ 0 w 2088232"/>
                <a:gd name="connsiteY0" fmla="*/ 0 h 504056"/>
                <a:gd name="connsiteX1" fmla="*/ 2088232 w 2088232"/>
                <a:gd name="connsiteY1" fmla="*/ 0 h 504056"/>
                <a:gd name="connsiteX2" fmla="*/ 2088232 w 2088232"/>
                <a:gd name="connsiteY2" fmla="*/ 504056 h 504056"/>
                <a:gd name="connsiteX3" fmla="*/ 0 w 2088232"/>
                <a:gd name="connsiteY3" fmla="*/ 504056 h 504056"/>
                <a:gd name="connsiteX4" fmla="*/ 0 w 2088232"/>
                <a:gd name="connsiteY4" fmla="*/ 0 h 504056"/>
                <a:gd name="connsiteX0-1" fmla="*/ 0 w 2316832"/>
                <a:gd name="connsiteY0-2" fmla="*/ 12700 h 504056"/>
                <a:gd name="connsiteX1-3" fmla="*/ 2316832 w 2316832"/>
                <a:gd name="connsiteY1-4" fmla="*/ 0 h 504056"/>
                <a:gd name="connsiteX2-5" fmla="*/ 2316832 w 2316832"/>
                <a:gd name="connsiteY2-6" fmla="*/ 504056 h 504056"/>
                <a:gd name="connsiteX3-7" fmla="*/ 228600 w 2316832"/>
                <a:gd name="connsiteY3-8" fmla="*/ 504056 h 504056"/>
                <a:gd name="connsiteX4-9" fmla="*/ 0 w 2316832"/>
                <a:gd name="connsiteY4-10" fmla="*/ 12700 h 504056"/>
                <a:gd name="connsiteX0-11" fmla="*/ 0 w 2570832"/>
                <a:gd name="connsiteY0-12" fmla="*/ 0 h 491356"/>
                <a:gd name="connsiteX1-13" fmla="*/ 2570832 w 2570832"/>
                <a:gd name="connsiteY1-14" fmla="*/ 0 h 491356"/>
                <a:gd name="connsiteX2-15" fmla="*/ 2316832 w 2570832"/>
                <a:gd name="connsiteY2-16" fmla="*/ 491356 h 491356"/>
                <a:gd name="connsiteX3-17" fmla="*/ 228600 w 2570832"/>
                <a:gd name="connsiteY3-18" fmla="*/ 491356 h 491356"/>
                <a:gd name="connsiteX4-19" fmla="*/ 0 w 2570832"/>
                <a:gd name="connsiteY4-20" fmla="*/ 0 h 491356"/>
                <a:gd name="connsiteX0-21" fmla="*/ 0 w 2570832"/>
                <a:gd name="connsiteY0-22" fmla="*/ 152400 h 643756"/>
                <a:gd name="connsiteX1-23" fmla="*/ 2570832 w 2570832"/>
                <a:gd name="connsiteY1-24" fmla="*/ 152400 h 643756"/>
                <a:gd name="connsiteX2-25" fmla="*/ 2316832 w 2570832"/>
                <a:gd name="connsiteY2-26" fmla="*/ 643756 h 643756"/>
                <a:gd name="connsiteX3-27" fmla="*/ 228600 w 2570832"/>
                <a:gd name="connsiteY3-28" fmla="*/ 643756 h 643756"/>
                <a:gd name="connsiteX4-29" fmla="*/ 0 w 2570832"/>
                <a:gd name="connsiteY4-30" fmla="*/ 152400 h 643756"/>
                <a:gd name="connsiteX0-31" fmla="*/ 0 w 2570832"/>
                <a:gd name="connsiteY0-32" fmla="*/ 296493 h 787849"/>
                <a:gd name="connsiteX1-33" fmla="*/ 2570832 w 2570832"/>
                <a:gd name="connsiteY1-34" fmla="*/ 296493 h 787849"/>
                <a:gd name="connsiteX2-35" fmla="*/ 2316832 w 2570832"/>
                <a:gd name="connsiteY2-36" fmla="*/ 787849 h 787849"/>
                <a:gd name="connsiteX3-37" fmla="*/ 228600 w 2570832"/>
                <a:gd name="connsiteY3-38" fmla="*/ 787849 h 787849"/>
                <a:gd name="connsiteX4-39" fmla="*/ 0 w 2570832"/>
                <a:gd name="connsiteY4-40" fmla="*/ 296493 h 787849"/>
                <a:gd name="connsiteX0-41" fmla="*/ 0 w 2570832"/>
                <a:gd name="connsiteY0-42" fmla="*/ 402790 h 894146"/>
                <a:gd name="connsiteX1-43" fmla="*/ 2570832 w 2570832"/>
                <a:gd name="connsiteY1-44" fmla="*/ 402790 h 894146"/>
                <a:gd name="connsiteX2-45" fmla="*/ 2316832 w 2570832"/>
                <a:gd name="connsiteY2-46" fmla="*/ 894146 h 894146"/>
                <a:gd name="connsiteX3-47" fmla="*/ 228600 w 2570832"/>
                <a:gd name="connsiteY3-48" fmla="*/ 894146 h 894146"/>
                <a:gd name="connsiteX4-49" fmla="*/ 0 w 2570832"/>
                <a:gd name="connsiteY4-50" fmla="*/ 402790 h 894146"/>
                <a:gd name="connsiteX0-51" fmla="*/ 0 w 2570832"/>
                <a:gd name="connsiteY0-52" fmla="*/ 476297 h 967653"/>
                <a:gd name="connsiteX1-53" fmla="*/ 2570832 w 2570832"/>
                <a:gd name="connsiteY1-54" fmla="*/ 476297 h 967653"/>
                <a:gd name="connsiteX2-55" fmla="*/ 2316832 w 2570832"/>
                <a:gd name="connsiteY2-56" fmla="*/ 967653 h 967653"/>
                <a:gd name="connsiteX3-57" fmla="*/ 228600 w 2570832"/>
                <a:gd name="connsiteY3-58" fmla="*/ 967653 h 967653"/>
                <a:gd name="connsiteX4-59" fmla="*/ 0 w 2570832"/>
                <a:gd name="connsiteY4-60" fmla="*/ 476297 h 967653"/>
                <a:gd name="connsiteX0-61" fmla="*/ 0 w 2570832"/>
                <a:gd name="connsiteY0-62" fmla="*/ 476297 h 967653"/>
                <a:gd name="connsiteX1-63" fmla="*/ 2570832 w 2570832"/>
                <a:gd name="connsiteY1-64" fmla="*/ 476297 h 967653"/>
                <a:gd name="connsiteX2-65" fmla="*/ 2316832 w 2570832"/>
                <a:gd name="connsiteY2-66" fmla="*/ 967653 h 967653"/>
                <a:gd name="connsiteX3-67" fmla="*/ 228600 w 2570832"/>
                <a:gd name="connsiteY3-68" fmla="*/ 967653 h 967653"/>
                <a:gd name="connsiteX4-69" fmla="*/ 0 w 2570832"/>
                <a:gd name="connsiteY4-70" fmla="*/ 476297 h 967653"/>
                <a:gd name="connsiteX0-71" fmla="*/ 0 w 2570832"/>
                <a:gd name="connsiteY0-72" fmla="*/ 476297 h 967653"/>
                <a:gd name="connsiteX1-73" fmla="*/ 2570832 w 2570832"/>
                <a:gd name="connsiteY1-74" fmla="*/ 476297 h 967653"/>
                <a:gd name="connsiteX2-75" fmla="*/ 2316832 w 2570832"/>
                <a:gd name="connsiteY2-76" fmla="*/ 967653 h 967653"/>
                <a:gd name="connsiteX3-77" fmla="*/ 228600 w 2570832"/>
                <a:gd name="connsiteY3-78" fmla="*/ 967653 h 967653"/>
                <a:gd name="connsiteX4-79" fmla="*/ 0 w 2570832"/>
                <a:gd name="connsiteY4-80" fmla="*/ 476297 h 967653"/>
                <a:gd name="connsiteX0-81" fmla="*/ 0 w 2570832"/>
                <a:gd name="connsiteY0-82" fmla="*/ 476297 h 967653"/>
                <a:gd name="connsiteX1-83" fmla="*/ 2570832 w 2570832"/>
                <a:gd name="connsiteY1-84" fmla="*/ 476297 h 967653"/>
                <a:gd name="connsiteX2-85" fmla="*/ 2316832 w 2570832"/>
                <a:gd name="connsiteY2-86" fmla="*/ 967653 h 967653"/>
                <a:gd name="connsiteX3-87" fmla="*/ 228600 w 2570832"/>
                <a:gd name="connsiteY3-88" fmla="*/ 967653 h 967653"/>
                <a:gd name="connsiteX4-89" fmla="*/ 0 w 2570832"/>
                <a:gd name="connsiteY4-90" fmla="*/ 476297 h 96765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2570832" h="967653">
                  <a:moveTo>
                    <a:pt x="0" y="476297"/>
                  </a:moveTo>
                  <a:cubicBezTo>
                    <a:pt x="844244" y="-171403"/>
                    <a:pt x="1650388" y="-146003"/>
                    <a:pt x="2570832" y="476297"/>
                  </a:cubicBezTo>
                  <a:lnTo>
                    <a:pt x="2316832" y="967653"/>
                  </a:lnTo>
                  <a:cubicBezTo>
                    <a:pt x="1506455" y="345353"/>
                    <a:pt x="962777" y="396153"/>
                    <a:pt x="228600" y="967653"/>
                  </a:cubicBezTo>
                  <a:lnTo>
                    <a:pt x="0" y="476297"/>
                  </a:lnTo>
                  <a:close/>
                </a:path>
              </a:pathLst>
            </a:custGeom>
            <a:gradFill>
              <a:gsLst>
                <a:gs pos="0">
                  <a:srgbClr val="FDE097"/>
                </a:gs>
                <a:gs pos="74000">
                  <a:srgbClr val="EFC87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6605A8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3" name="TextBox 95"/>
            <p:cNvSpPr txBox="1"/>
            <p:nvPr/>
          </p:nvSpPr>
          <p:spPr>
            <a:xfrm>
              <a:off x="8472" y="6168"/>
              <a:ext cx="2263" cy="5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b="1" dirty="0">
                  <a:solidFill>
                    <a:srgbClr val="1E1952"/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sym typeface="+mn-ea"/>
                </a:rPr>
                <a:t>添加文字内容</a:t>
              </a: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2324735" y="4049832"/>
            <a:ext cx="1243965" cy="1243965"/>
            <a:chOff x="2324735" y="3977640"/>
            <a:chExt cx="1243965" cy="1243965"/>
          </a:xfrm>
        </p:grpSpPr>
        <p:sp>
          <p:nvSpPr>
            <p:cNvPr id="25" name="椭圆 24"/>
            <p:cNvSpPr/>
            <p:nvPr/>
          </p:nvSpPr>
          <p:spPr>
            <a:xfrm>
              <a:off x="2324735" y="3977640"/>
              <a:ext cx="1243965" cy="12439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6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33" name="Freeform 11"/>
            <p:cNvSpPr>
              <a:spLocks noEditPoints="1"/>
            </p:cNvSpPr>
            <p:nvPr/>
          </p:nvSpPr>
          <p:spPr bwMode="auto">
            <a:xfrm>
              <a:off x="2713827" y="4319375"/>
              <a:ext cx="564205" cy="560494"/>
            </a:xfrm>
            <a:custGeom>
              <a:avLst/>
              <a:gdLst>
                <a:gd name="T0" fmla="*/ 1819 w 2881"/>
                <a:gd name="T1" fmla="*/ 1849 h 2857"/>
                <a:gd name="T2" fmla="*/ 1380 w 2881"/>
                <a:gd name="T3" fmla="*/ 1410 h 2857"/>
                <a:gd name="T4" fmla="*/ 2696 w 2881"/>
                <a:gd name="T5" fmla="*/ 446 h 2857"/>
                <a:gd name="T6" fmla="*/ 2784 w 2881"/>
                <a:gd name="T7" fmla="*/ 885 h 2857"/>
                <a:gd name="T8" fmla="*/ 1751 w 2881"/>
                <a:gd name="T9" fmla="*/ 1740 h 2857"/>
                <a:gd name="T10" fmla="*/ 1512 w 2881"/>
                <a:gd name="T11" fmla="*/ 1453 h 2857"/>
                <a:gd name="T12" fmla="*/ 1329 w 2881"/>
                <a:gd name="T13" fmla="*/ 1898 h 2857"/>
                <a:gd name="T14" fmla="*/ 1863 w 2881"/>
                <a:gd name="T15" fmla="*/ 1629 h 2857"/>
                <a:gd name="T16" fmla="*/ 2256 w 2881"/>
                <a:gd name="T17" fmla="*/ 709 h 2857"/>
                <a:gd name="T18" fmla="*/ 2696 w 2881"/>
                <a:gd name="T19" fmla="*/ 620 h 2857"/>
                <a:gd name="T20" fmla="*/ 2433 w 2881"/>
                <a:gd name="T21" fmla="*/ 532 h 2857"/>
                <a:gd name="T22" fmla="*/ 2607 w 2881"/>
                <a:gd name="T23" fmla="*/ 884 h 2857"/>
                <a:gd name="T24" fmla="*/ 2696 w 2881"/>
                <a:gd name="T25" fmla="*/ 620 h 2857"/>
                <a:gd name="T26" fmla="*/ 434 w 2881"/>
                <a:gd name="T27" fmla="*/ 2050 h 2857"/>
                <a:gd name="T28" fmla="*/ 998 w 2881"/>
                <a:gd name="T29" fmla="*/ 2174 h 2857"/>
                <a:gd name="T30" fmla="*/ 1139 w 2881"/>
                <a:gd name="T31" fmla="*/ 1801 h 2857"/>
                <a:gd name="T32" fmla="*/ 434 w 2881"/>
                <a:gd name="T33" fmla="*/ 1677 h 2857"/>
                <a:gd name="T34" fmla="*/ 1139 w 2881"/>
                <a:gd name="T35" fmla="*/ 1801 h 2857"/>
                <a:gd name="T36" fmla="*/ 1055 w 2881"/>
                <a:gd name="T37" fmla="*/ 932 h 2857"/>
                <a:gd name="T38" fmla="*/ 434 w 2881"/>
                <a:gd name="T39" fmla="*/ 1056 h 2857"/>
                <a:gd name="T40" fmla="*/ 1055 w 2881"/>
                <a:gd name="T41" fmla="*/ 1429 h 2857"/>
                <a:gd name="T42" fmla="*/ 434 w 2881"/>
                <a:gd name="T43" fmla="*/ 1304 h 2857"/>
                <a:gd name="T44" fmla="*/ 1055 w 2881"/>
                <a:gd name="T45" fmla="*/ 1429 h 2857"/>
                <a:gd name="T46" fmla="*/ 1800 w 2881"/>
                <a:gd name="T47" fmla="*/ 2174 h 2857"/>
                <a:gd name="T48" fmla="*/ 1530 w 2881"/>
                <a:gd name="T49" fmla="*/ 2050 h 2857"/>
                <a:gd name="T50" fmla="*/ 1490 w 2881"/>
                <a:gd name="T51" fmla="*/ 228 h 2857"/>
                <a:gd name="T52" fmla="*/ 1614 w 2881"/>
                <a:gd name="T53" fmla="*/ 808 h 2857"/>
                <a:gd name="T54" fmla="*/ 1682 w 2881"/>
                <a:gd name="T55" fmla="*/ 932 h 2857"/>
                <a:gd name="T56" fmla="*/ 1366 w 2881"/>
                <a:gd name="T57" fmla="*/ 684 h 2857"/>
                <a:gd name="T58" fmla="*/ 248 w 2881"/>
                <a:gd name="T59" fmla="*/ 125 h 2857"/>
                <a:gd name="T60" fmla="*/ 124 w 2881"/>
                <a:gd name="T61" fmla="*/ 2608 h 2857"/>
                <a:gd name="T62" fmla="*/ 1987 w 2881"/>
                <a:gd name="T63" fmla="*/ 2733 h 2857"/>
                <a:gd name="T64" fmla="*/ 2111 w 2881"/>
                <a:gd name="T65" fmla="*/ 1733 h 2857"/>
                <a:gd name="T66" fmla="*/ 2235 w 2881"/>
                <a:gd name="T67" fmla="*/ 2608 h 2857"/>
                <a:gd name="T68" fmla="*/ 248 w 2881"/>
                <a:gd name="T69" fmla="*/ 2857 h 2857"/>
                <a:gd name="T70" fmla="*/ 0 w 2881"/>
                <a:gd name="T71" fmla="*/ 249 h 2857"/>
                <a:gd name="T72" fmla="*/ 1450 w 2881"/>
                <a:gd name="T73" fmla="*/ 0 h 2857"/>
                <a:gd name="T74" fmla="*/ 1924 w 2881"/>
                <a:gd name="T75" fmla="*/ 691 h 2857"/>
                <a:gd name="T76" fmla="*/ 1490 w 2881"/>
                <a:gd name="T77" fmla="*/ 228 h 2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881" h="2857">
                  <a:moveTo>
                    <a:pt x="2784" y="885"/>
                  </a:moveTo>
                  <a:cubicBezTo>
                    <a:pt x="1819" y="1849"/>
                    <a:pt x="1819" y="1849"/>
                    <a:pt x="1819" y="1849"/>
                  </a:cubicBezTo>
                  <a:cubicBezTo>
                    <a:pt x="1116" y="2111"/>
                    <a:pt x="1116" y="2111"/>
                    <a:pt x="1116" y="2111"/>
                  </a:cubicBezTo>
                  <a:cubicBezTo>
                    <a:pt x="1380" y="1410"/>
                    <a:pt x="1380" y="1410"/>
                    <a:pt x="1380" y="1410"/>
                  </a:cubicBezTo>
                  <a:cubicBezTo>
                    <a:pt x="2344" y="446"/>
                    <a:pt x="2344" y="446"/>
                    <a:pt x="2344" y="446"/>
                  </a:cubicBezTo>
                  <a:cubicBezTo>
                    <a:pt x="2442" y="349"/>
                    <a:pt x="2599" y="349"/>
                    <a:pt x="2696" y="446"/>
                  </a:cubicBezTo>
                  <a:cubicBezTo>
                    <a:pt x="2784" y="534"/>
                    <a:pt x="2784" y="534"/>
                    <a:pt x="2784" y="534"/>
                  </a:cubicBezTo>
                  <a:cubicBezTo>
                    <a:pt x="2881" y="631"/>
                    <a:pt x="2881" y="788"/>
                    <a:pt x="2784" y="885"/>
                  </a:cubicBezTo>
                  <a:close/>
                  <a:moveTo>
                    <a:pt x="1329" y="1898"/>
                  </a:moveTo>
                  <a:cubicBezTo>
                    <a:pt x="1751" y="1740"/>
                    <a:pt x="1751" y="1740"/>
                    <a:pt x="1751" y="1740"/>
                  </a:cubicBezTo>
                  <a:cubicBezTo>
                    <a:pt x="1775" y="1717"/>
                    <a:pt x="1775" y="1717"/>
                    <a:pt x="1775" y="1717"/>
                  </a:cubicBezTo>
                  <a:cubicBezTo>
                    <a:pt x="1512" y="1453"/>
                    <a:pt x="1512" y="1453"/>
                    <a:pt x="1512" y="1453"/>
                  </a:cubicBezTo>
                  <a:cubicBezTo>
                    <a:pt x="1488" y="1477"/>
                    <a:pt x="1488" y="1477"/>
                    <a:pt x="1488" y="1477"/>
                  </a:cubicBezTo>
                  <a:lnTo>
                    <a:pt x="1329" y="1898"/>
                  </a:lnTo>
                  <a:close/>
                  <a:moveTo>
                    <a:pt x="1599" y="1365"/>
                  </a:moveTo>
                  <a:cubicBezTo>
                    <a:pt x="1863" y="1629"/>
                    <a:pt x="1863" y="1629"/>
                    <a:pt x="1863" y="1629"/>
                  </a:cubicBezTo>
                  <a:cubicBezTo>
                    <a:pt x="2520" y="972"/>
                    <a:pt x="2520" y="972"/>
                    <a:pt x="2520" y="972"/>
                  </a:cubicBezTo>
                  <a:cubicBezTo>
                    <a:pt x="2256" y="709"/>
                    <a:pt x="2256" y="709"/>
                    <a:pt x="2256" y="709"/>
                  </a:cubicBezTo>
                  <a:lnTo>
                    <a:pt x="1599" y="1365"/>
                  </a:lnTo>
                  <a:close/>
                  <a:moveTo>
                    <a:pt x="2696" y="620"/>
                  </a:moveTo>
                  <a:cubicBezTo>
                    <a:pt x="2609" y="532"/>
                    <a:pt x="2609" y="532"/>
                    <a:pt x="2609" y="532"/>
                  </a:cubicBezTo>
                  <a:cubicBezTo>
                    <a:pt x="2560" y="484"/>
                    <a:pt x="2481" y="484"/>
                    <a:pt x="2433" y="532"/>
                  </a:cubicBezTo>
                  <a:cubicBezTo>
                    <a:pt x="2344" y="621"/>
                    <a:pt x="2344" y="621"/>
                    <a:pt x="2344" y="621"/>
                  </a:cubicBezTo>
                  <a:cubicBezTo>
                    <a:pt x="2607" y="884"/>
                    <a:pt x="2607" y="884"/>
                    <a:pt x="2607" y="884"/>
                  </a:cubicBezTo>
                  <a:cubicBezTo>
                    <a:pt x="2696" y="795"/>
                    <a:pt x="2696" y="795"/>
                    <a:pt x="2696" y="795"/>
                  </a:cubicBezTo>
                  <a:cubicBezTo>
                    <a:pt x="2745" y="747"/>
                    <a:pt x="2745" y="668"/>
                    <a:pt x="2696" y="620"/>
                  </a:cubicBezTo>
                  <a:close/>
                  <a:moveTo>
                    <a:pt x="434" y="2174"/>
                  </a:moveTo>
                  <a:cubicBezTo>
                    <a:pt x="434" y="2050"/>
                    <a:pt x="434" y="2050"/>
                    <a:pt x="434" y="2050"/>
                  </a:cubicBezTo>
                  <a:cubicBezTo>
                    <a:pt x="1045" y="2050"/>
                    <a:pt x="1045" y="2050"/>
                    <a:pt x="1045" y="2050"/>
                  </a:cubicBezTo>
                  <a:cubicBezTo>
                    <a:pt x="998" y="2174"/>
                    <a:pt x="998" y="2174"/>
                    <a:pt x="998" y="2174"/>
                  </a:cubicBezTo>
                  <a:lnTo>
                    <a:pt x="434" y="2174"/>
                  </a:lnTo>
                  <a:close/>
                  <a:moveTo>
                    <a:pt x="1139" y="1801"/>
                  </a:moveTo>
                  <a:cubicBezTo>
                    <a:pt x="434" y="1801"/>
                    <a:pt x="434" y="1801"/>
                    <a:pt x="434" y="1801"/>
                  </a:cubicBezTo>
                  <a:cubicBezTo>
                    <a:pt x="434" y="1677"/>
                    <a:pt x="434" y="1677"/>
                    <a:pt x="434" y="1677"/>
                  </a:cubicBezTo>
                  <a:cubicBezTo>
                    <a:pt x="1185" y="1677"/>
                    <a:pt x="1185" y="1677"/>
                    <a:pt x="1185" y="1677"/>
                  </a:cubicBezTo>
                  <a:lnTo>
                    <a:pt x="1139" y="1801"/>
                  </a:lnTo>
                  <a:close/>
                  <a:moveTo>
                    <a:pt x="434" y="932"/>
                  </a:moveTo>
                  <a:cubicBezTo>
                    <a:pt x="1055" y="932"/>
                    <a:pt x="1055" y="932"/>
                    <a:pt x="1055" y="932"/>
                  </a:cubicBezTo>
                  <a:cubicBezTo>
                    <a:pt x="1055" y="1056"/>
                    <a:pt x="1055" y="1056"/>
                    <a:pt x="1055" y="1056"/>
                  </a:cubicBezTo>
                  <a:cubicBezTo>
                    <a:pt x="434" y="1056"/>
                    <a:pt x="434" y="1056"/>
                    <a:pt x="434" y="1056"/>
                  </a:cubicBezTo>
                  <a:lnTo>
                    <a:pt x="434" y="932"/>
                  </a:lnTo>
                  <a:close/>
                  <a:moveTo>
                    <a:pt x="1055" y="1429"/>
                  </a:moveTo>
                  <a:cubicBezTo>
                    <a:pt x="434" y="1429"/>
                    <a:pt x="434" y="1429"/>
                    <a:pt x="434" y="1429"/>
                  </a:cubicBezTo>
                  <a:cubicBezTo>
                    <a:pt x="434" y="1304"/>
                    <a:pt x="434" y="1304"/>
                    <a:pt x="434" y="1304"/>
                  </a:cubicBezTo>
                  <a:cubicBezTo>
                    <a:pt x="1055" y="1304"/>
                    <a:pt x="1055" y="1304"/>
                    <a:pt x="1055" y="1304"/>
                  </a:cubicBezTo>
                  <a:lnTo>
                    <a:pt x="1055" y="1429"/>
                  </a:lnTo>
                  <a:close/>
                  <a:moveTo>
                    <a:pt x="1800" y="2050"/>
                  </a:moveTo>
                  <a:cubicBezTo>
                    <a:pt x="1800" y="2174"/>
                    <a:pt x="1800" y="2174"/>
                    <a:pt x="1800" y="2174"/>
                  </a:cubicBezTo>
                  <a:cubicBezTo>
                    <a:pt x="1197" y="2174"/>
                    <a:pt x="1197" y="2174"/>
                    <a:pt x="1197" y="2174"/>
                  </a:cubicBezTo>
                  <a:cubicBezTo>
                    <a:pt x="1530" y="2050"/>
                    <a:pt x="1530" y="2050"/>
                    <a:pt x="1530" y="2050"/>
                  </a:cubicBezTo>
                  <a:lnTo>
                    <a:pt x="1800" y="2050"/>
                  </a:lnTo>
                  <a:close/>
                  <a:moveTo>
                    <a:pt x="1490" y="228"/>
                  </a:moveTo>
                  <a:cubicBezTo>
                    <a:pt x="1490" y="684"/>
                    <a:pt x="1490" y="684"/>
                    <a:pt x="1490" y="684"/>
                  </a:cubicBezTo>
                  <a:cubicBezTo>
                    <a:pt x="1490" y="752"/>
                    <a:pt x="1545" y="808"/>
                    <a:pt x="1614" y="808"/>
                  </a:cubicBezTo>
                  <a:cubicBezTo>
                    <a:pt x="1807" y="808"/>
                    <a:pt x="1807" y="808"/>
                    <a:pt x="1807" y="808"/>
                  </a:cubicBezTo>
                  <a:cubicBezTo>
                    <a:pt x="1682" y="932"/>
                    <a:pt x="1682" y="932"/>
                    <a:pt x="1682" y="932"/>
                  </a:cubicBezTo>
                  <a:cubicBezTo>
                    <a:pt x="1614" y="932"/>
                    <a:pt x="1614" y="932"/>
                    <a:pt x="1614" y="932"/>
                  </a:cubicBezTo>
                  <a:cubicBezTo>
                    <a:pt x="1477" y="932"/>
                    <a:pt x="1366" y="821"/>
                    <a:pt x="1366" y="684"/>
                  </a:cubicBezTo>
                  <a:cubicBezTo>
                    <a:pt x="1366" y="125"/>
                    <a:pt x="1366" y="125"/>
                    <a:pt x="1366" y="125"/>
                  </a:cubicBezTo>
                  <a:cubicBezTo>
                    <a:pt x="248" y="125"/>
                    <a:pt x="248" y="125"/>
                    <a:pt x="248" y="125"/>
                  </a:cubicBezTo>
                  <a:cubicBezTo>
                    <a:pt x="179" y="125"/>
                    <a:pt x="124" y="180"/>
                    <a:pt x="124" y="249"/>
                  </a:cubicBezTo>
                  <a:cubicBezTo>
                    <a:pt x="124" y="2608"/>
                    <a:pt x="124" y="2608"/>
                    <a:pt x="124" y="2608"/>
                  </a:cubicBezTo>
                  <a:cubicBezTo>
                    <a:pt x="124" y="2677"/>
                    <a:pt x="179" y="2733"/>
                    <a:pt x="248" y="2733"/>
                  </a:cubicBezTo>
                  <a:cubicBezTo>
                    <a:pt x="1987" y="2733"/>
                    <a:pt x="1987" y="2733"/>
                    <a:pt x="1987" y="2733"/>
                  </a:cubicBezTo>
                  <a:cubicBezTo>
                    <a:pt x="2055" y="2733"/>
                    <a:pt x="2111" y="2677"/>
                    <a:pt x="2111" y="2608"/>
                  </a:cubicBezTo>
                  <a:cubicBezTo>
                    <a:pt x="2111" y="1733"/>
                    <a:pt x="2111" y="1733"/>
                    <a:pt x="2111" y="1733"/>
                  </a:cubicBezTo>
                  <a:cubicBezTo>
                    <a:pt x="2235" y="1609"/>
                    <a:pt x="2235" y="1609"/>
                    <a:pt x="2235" y="1609"/>
                  </a:cubicBezTo>
                  <a:cubicBezTo>
                    <a:pt x="2235" y="2608"/>
                    <a:pt x="2235" y="2608"/>
                    <a:pt x="2235" y="2608"/>
                  </a:cubicBezTo>
                  <a:cubicBezTo>
                    <a:pt x="2235" y="2746"/>
                    <a:pt x="2124" y="2857"/>
                    <a:pt x="1987" y="2857"/>
                  </a:cubicBezTo>
                  <a:cubicBezTo>
                    <a:pt x="248" y="2857"/>
                    <a:pt x="248" y="2857"/>
                    <a:pt x="248" y="2857"/>
                  </a:cubicBezTo>
                  <a:cubicBezTo>
                    <a:pt x="111" y="2857"/>
                    <a:pt x="0" y="2746"/>
                    <a:pt x="0" y="2608"/>
                  </a:cubicBezTo>
                  <a:cubicBezTo>
                    <a:pt x="0" y="249"/>
                    <a:pt x="0" y="249"/>
                    <a:pt x="0" y="249"/>
                  </a:cubicBezTo>
                  <a:cubicBezTo>
                    <a:pt x="0" y="112"/>
                    <a:pt x="111" y="0"/>
                    <a:pt x="248" y="0"/>
                  </a:cubicBezTo>
                  <a:cubicBezTo>
                    <a:pt x="1450" y="0"/>
                    <a:pt x="1450" y="0"/>
                    <a:pt x="1450" y="0"/>
                  </a:cubicBezTo>
                  <a:cubicBezTo>
                    <a:pt x="2010" y="604"/>
                    <a:pt x="2010" y="604"/>
                    <a:pt x="2010" y="604"/>
                  </a:cubicBezTo>
                  <a:cubicBezTo>
                    <a:pt x="1924" y="691"/>
                    <a:pt x="1924" y="691"/>
                    <a:pt x="1924" y="691"/>
                  </a:cubicBezTo>
                  <a:lnTo>
                    <a:pt x="1490" y="228"/>
                  </a:lnTo>
                  <a:close/>
                  <a:moveTo>
                    <a:pt x="1490" y="228"/>
                  </a:moveTo>
                  <a:cubicBezTo>
                    <a:pt x="1490" y="228"/>
                    <a:pt x="1490" y="228"/>
                    <a:pt x="1490" y="228"/>
                  </a:cubicBezTo>
                </a:path>
              </a:pathLst>
            </a:custGeom>
            <a:solidFill>
              <a:srgbClr val="1E195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5475605" y="1982272"/>
            <a:ext cx="1243965" cy="1243965"/>
            <a:chOff x="5475605" y="1910080"/>
            <a:chExt cx="1243965" cy="1243965"/>
          </a:xfrm>
        </p:grpSpPr>
        <p:sp>
          <p:nvSpPr>
            <p:cNvPr id="28" name="椭圆 27"/>
            <p:cNvSpPr/>
            <p:nvPr/>
          </p:nvSpPr>
          <p:spPr>
            <a:xfrm>
              <a:off x="5475605" y="1910080"/>
              <a:ext cx="1243965" cy="12439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6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grpSp>
          <p:nvGrpSpPr>
            <p:cNvPr id="34" name="组合 33"/>
            <p:cNvGrpSpPr/>
            <p:nvPr/>
          </p:nvGrpSpPr>
          <p:grpSpPr>
            <a:xfrm>
              <a:off x="5810399" y="2220397"/>
              <a:ext cx="562968" cy="561730"/>
              <a:chOff x="3721100" y="-804863"/>
              <a:chExt cx="722313" cy="720725"/>
            </a:xfrm>
            <a:gradFill>
              <a:gsLst>
                <a:gs pos="0">
                  <a:srgbClr val="FDE097"/>
                </a:gs>
                <a:gs pos="74000">
                  <a:srgbClr val="EFC879"/>
                </a:gs>
              </a:gsLst>
              <a:lin ang="5400000" scaled="1"/>
            </a:gradFill>
          </p:grpSpPr>
          <p:sp>
            <p:nvSpPr>
              <p:cNvPr id="35" name="Freeform 5"/>
              <p:cNvSpPr>
                <a:spLocks noEditPoints="1"/>
              </p:cNvSpPr>
              <p:nvPr/>
            </p:nvSpPr>
            <p:spPr bwMode="auto">
              <a:xfrm>
                <a:off x="4060825" y="-466726"/>
                <a:ext cx="241300" cy="174625"/>
              </a:xfrm>
              <a:custGeom>
                <a:avLst/>
                <a:gdLst>
                  <a:gd name="T0" fmla="*/ 961 w 1104"/>
                  <a:gd name="T1" fmla="*/ 565 h 792"/>
                  <a:gd name="T2" fmla="*/ 121 w 1104"/>
                  <a:gd name="T3" fmla="*/ 565 h 792"/>
                  <a:gd name="T4" fmla="*/ 21 w 1104"/>
                  <a:gd name="T5" fmla="*/ 621 h 792"/>
                  <a:gd name="T6" fmla="*/ 21 w 1104"/>
                  <a:gd name="T7" fmla="*/ 736 h 792"/>
                  <a:gd name="T8" fmla="*/ 121 w 1104"/>
                  <a:gd name="T9" fmla="*/ 792 h 792"/>
                  <a:gd name="T10" fmla="*/ 961 w 1104"/>
                  <a:gd name="T11" fmla="*/ 792 h 792"/>
                  <a:gd name="T12" fmla="*/ 1061 w 1104"/>
                  <a:gd name="T13" fmla="*/ 736 h 792"/>
                  <a:gd name="T14" fmla="*/ 1061 w 1104"/>
                  <a:gd name="T15" fmla="*/ 621 h 792"/>
                  <a:gd name="T16" fmla="*/ 961 w 1104"/>
                  <a:gd name="T17" fmla="*/ 565 h 792"/>
                  <a:gd name="T18" fmla="*/ 984 w 1104"/>
                  <a:gd name="T19" fmla="*/ 1 h 792"/>
                  <a:gd name="T20" fmla="*/ 314 w 1104"/>
                  <a:gd name="T21" fmla="*/ 1 h 792"/>
                  <a:gd name="T22" fmla="*/ 214 w 1104"/>
                  <a:gd name="T23" fmla="*/ 57 h 792"/>
                  <a:gd name="T24" fmla="*/ 214 w 1104"/>
                  <a:gd name="T25" fmla="*/ 171 h 792"/>
                  <a:gd name="T26" fmla="*/ 314 w 1104"/>
                  <a:gd name="T27" fmla="*/ 227 h 792"/>
                  <a:gd name="T28" fmla="*/ 984 w 1104"/>
                  <a:gd name="T29" fmla="*/ 227 h 792"/>
                  <a:gd name="T30" fmla="*/ 1084 w 1104"/>
                  <a:gd name="T31" fmla="*/ 171 h 792"/>
                  <a:gd name="T32" fmla="*/ 1084 w 1104"/>
                  <a:gd name="T33" fmla="*/ 57 h 792"/>
                  <a:gd name="T34" fmla="*/ 984 w 1104"/>
                  <a:gd name="T35" fmla="*/ 1 h 792"/>
                  <a:gd name="T36" fmla="*/ 984 w 1104"/>
                  <a:gd name="T37" fmla="*/ 1 h 792"/>
                  <a:gd name="T38" fmla="*/ 984 w 1104"/>
                  <a:gd name="T39" fmla="*/ 1 h 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104" h="792">
                    <a:moveTo>
                      <a:pt x="961" y="565"/>
                    </a:moveTo>
                    <a:cubicBezTo>
                      <a:pt x="121" y="565"/>
                      <a:pt x="121" y="565"/>
                      <a:pt x="121" y="565"/>
                    </a:cubicBezTo>
                    <a:cubicBezTo>
                      <a:pt x="80" y="564"/>
                      <a:pt x="42" y="586"/>
                      <a:pt x="21" y="621"/>
                    </a:cubicBezTo>
                    <a:cubicBezTo>
                      <a:pt x="0" y="657"/>
                      <a:pt x="0" y="700"/>
                      <a:pt x="21" y="736"/>
                    </a:cubicBezTo>
                    <a:cubicBezTo>
                      <a:pt x="42" y="771"/>
                      <a:pt x="80" y="792"/>
                      <a:pt x="121" y="792"/>
                    </a:cubicBezTo>
                    <a:cubicBezTo>
                      <a:pt x="961" y="792"/>
                      <a:pt x="961" y="792"/>
                      <a:pt x="961" y="792"/>
                    </a:cubicBezTo>
                    <a:cubicBezTo>
                      <a:pt x="1002" y="792"/>
                      <a:pt x="1040" y="771"/>
                      <a:pt x="1061" y="736"/>
                    </a:cubicBezTo>
                    <a:cubicBezTo>
                      <a:pt x="1082" y="700"/>
                      <a:pt x="1082" y="657"/>
                      <a:pt x="1061" y="621"/>
                    </a:cubicBezTo>
                    <a:cubicBezTo>
                      <a:pt x="1040" y="586"/>
                      <a:pt x="1002" y="564"/>
                      <a:pt x="961" y="565"/>
                    </a:cubicBezTo>
                    <a:close/>
                    <a:moveTo>
                      <a:pt x="984" y="1"/>
                    </a:moveTo>
                    <a:cubicBezTo>
                      <a:pt x="314" y="1"/>
                      <a:pt x="314" y="1"/>
                      <a:pt x="314" y="1"/>
                    </a:cubicBezTo>
                    <a:cubicBezTo>
                      <a:pt x="273" y="0"/>
                      <a:pt x="235" y="21"/>
                      <a:pt x="214" y="57"/>
                    </a:cubicBezTo>
                    <a:cubicBezTo>
                      <a:pt x="194" y="92"/>
                      <a:pt x="194" y="136"/>
                      <a:pt x="214" y="171"/>
                    </a:cubicBezTo>
                    <a:cubicBezTo>
                      <a:pt x="235" y="207"/>
                      <a:pt x="273" y="228"/>
                      <a:pt x="314" y="227"/>
                    </a:cubicBezTo>
                    <a:cubicBezTo>
                      <a:pt x="984" y="227"/>
                      <a:pt x="984" y="227"/>
                      <a:pt x="984" y="227"/>
                    </a:cubicBezTo>
                    <a:cubicBezTo>
                      <a:pt x="1025" y="228"/>
                      <a:pt x="1063" y="207"/>
                      <a:pt x="1084" y="171"/>
                    </a:cubicBezTo>
                    <a:cubicBezTo>
                      <a:pt x="1104" y="136"/>
                      <a:pt x="1104" y="92"/>
                      <a:pt x="1084" y="57"/>
                    </a:cubicBezTo>
                    <a:cubicBezTo>
                      <a:pt x="1063" y="21"/>
                      <a:pt x="1025" y="0"/>
                      <a:pt x="984" y="1"/>
                    </a:cubicBezTo>
                    <a:close/>
                    <a:moveTo>
                      <a:pt x="984" y="1"/>
                    </a:moveTo>
                    <a:cubicBezTo>
                      <a:pt x="984" y="1"/>
                      <a:pt x="984" y="1"/>
                      <a:pt x="984" y="1"/>
                    </a:cubicBezTo>
                  </a:path>
                </a:pathLst>
              </a:custGeom>
              <a:solidFill>
                <a:srgbClr val="1E19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" name="Freeform 6"/>
              <p:cNvSpPr>
                <a:spLocks noEditPoints="1"/>
              </p:cNvSpPr>
              <p:nvPr/>
            </p:nvSpPr>
            <p:spPr bwMode="auto">
              <a:xfrm>
                <a:off x="3871913" y="-804863"/>
                <a:ext cx="571500" cy="695325"/>
              </a:xfrm>
              <a:custGeom>
                <a:avLst/>
                <a:gdLst>
                  <a:gd name="T0" fmla="*/ 1812 w 2606"/>
                  <a:gd name="T1" fmla="*/ 0 h 3167"/>
                  <a:gd name="T2" fmla="*/ 451 w 2606"/>
                  <a:gd name="T3" fmla="*/ 0 h 3167"/>
                  <a:gd name="T4" fmla="*/ 0 w 2606"/>
                  <a:gd name="T5" fmla="*/ 409 h 3167"/>
                  <a:gd name="T6" fmla="*/ 0 w 2606"/>
                  <a:gd name="T7" fmla="*/ 664 h 3167"/>
                  <a:gd name="T8" fmla="*/ 0 w 2606"/>
                  <a:gd name="T9" fmla="*/ 664 h 3167"/>
                  <a:gd name="T10" fmla="*/ 0 w 2606"/>
                  <a:gd name="T11" fmla="*/ 818 h 3167"/>
                  <a:gd name="T12" fmla="*/ 243 w 2606"/>
                  <a:gd name="T13" fmla="*/ 692 h 3167"/>
                  <a:gd name="T14" fmla="*/ 243 w 2606"/>
                  <a:gd name="T15" fmla="*/ 449 h 3167"/>
                  <a:gd name="T16" fmla="*/ 452 w 2606"/>
                  <a:gd name="T17" fmla="*/ 226 h 3167"/>
                  <a:gd name="T18" fmla="*/ 1586 w 2606"/>
                  <a:gd name="T19" fmla="*/ 226 h 3167"/>
                  <a:gd name="T20" fmla="*/ 1586 w 2606"/>
                  <a:gd name="T21" fmla="*/ 681 h 3167"/>
                  <a:gd name="T22" fmla="*/ 2040 w 2606"/>
                  <a:gd name="T23" fmla="*/ 1131 h 3167"/>
                  <a:gd name="T24" fmla="*/ 2380 w 2606"/>
                  <a:gd name="T25" fmla="*/ 1131 h 3167"/>
                  <a:gd name="T26" fmla="*/ 2380 w 2606"/>
                  <a:gd name="T27" fmla="*/ 2714 h 3167"/>
                  <a:gd name="T28" fmla="*/ 2153 w 2606"/>
                  <a:gd name="T29" fmla="*/ 2940 h 3167"/>
                  <a:gd name="T30" fmla="*/ 1745 w 2606"/>
                  <a:gd name="T31" fmla="*/ 2940 h 3167"/>
                  <a:gd name="T32" fmla="*/ 1745 w 2606"/>
                  <a:gd name="T33" fmla="*/ 3012 h 3167"/>
                  <a:gd name="T34" fmla="*/ 1745 w 2606"/>
                  <a:gd name="T35" fmla="*/ 3167 h 3167"/>
                  <a:gd name="T36" fmla="*/ 2153 w 2606"/>
                  <a:gd name="T37" fmla="*/ 3167 h 3167"/>
                  <a:gd name="T38" fmla="*/ 2606 w 2606"/>
                  <a:gd name="T39" fmla="*/ 2714 h 3167"/>
                  <a:gd name="T40" fmla="*/ 2606 w 2606"/>
                  <a:gd name="T41" fmla="*/ 908 h 3167"/>
                  <a:gd name="T42" fmla="*/ 1812 w 2606"/>
                  <a:gd name="T43" fmla="*/ 0 h 3167"/>
                  <a:gd name="T44" fmla="*/ 2039 w 2606"/>
                  <a:gd name="T45" fmla="*/ 904 h 3167"/>
                  <a:gd name="T46" fmla="*/ 1813 w 2606"/>
                  <a:gd name="T47" fmla="*/ 567 h 3167"/>
                  <a:gd name="T48" fmla="*/ 1813 w 2606"/>
                  <a:gd name="T49" fmla="*/ 229 h 3167"/>
                  <a:gd name="T50" fmla="*/ 2379 w 2606"/>
                  <a:gd name="T51" fmla="*/ 904 h 3167"/>
                  <a:gd name="T52" fmla="*/ 2039 w 2606"/>
                  <a:gd name="T53" fmla="*/ 904 h 3167"/>
                  <a:gd name="T54" fmla="*/ 2039 w 2606"/>
                  <a:gd name="T55" fmla="*/ 904 h 3167"/>
                  <a:gd name="T56" fmla="*/ 2039 w 2606"/>
                  <a:gd name="T57" fmla="*/ 904 h 3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606" h="3167">
                    <a:moveTo>
                      <a:pt x="1812" y="0"/>
                    </a:moveTo>
                    <a:cubicBezTo>
                      <a:pt x="451" y="0"/>
                      <a:pt x="451" y="0"/>
                      <a:pt x="451" y="0"/>
                    </a:cubicBezTo>
                    <a:cubicBezTo>
                      <a:pt x="226" y="0"/>
                      <a:pt x="24" y="193"/>
                      <a:pt x="0" y="409"/>
                    </a:cubicBezTo>
                    <a:cubicBezTo>
                      <a:pt x="0" y="664"/>
                      <a:pt x="0" y="664"/>
                      <a:pt x="0" y="664"/>
                    </a:cubicBezTo>
                    <a:cubicBezTo>
                      <a:pt x="0" y="664"/>
                      <a:pt x="0" y="664"/>
                      <a:pt x="0" y="664"/>
                    </a:cubicBezTo>
                    <a:cubicBezTo>
                      <a:pt x="0" y="818"/>
                      <a:pt x="0" y="818"/>
                      <a:pt x="0" y="818"/>
                    </a:cubicBezTo>
                    <a:cubicBezTo>
                      <a:pt x="75" y="760"/>
                      <a:pt x="148" y="725"/>
                      <a:pt x="243" y="692"/>
                    </a:cubicBezTo>
                    <a:cubicBezTo>
                      <a:pt x="243" y="449"/>
                      <a:pt x="243" y="449"/>
                      <a:pt x="243" y="449"/>
                    </a:cubicBezTo>
                    <a:cubicBezTo>
                      <a:pt x="243" y="333"/>
                      <a:pt x="332" y="226"/>
                      <a:pt x="452" y="226"/>
                    </a:cubicBezTo>
                    <a:cubicBezTo>
                      <a:pt x="1586" y="226"/>
                      <a:pt x="1586" y="226"/>
                      <a:pt x="1586" y="226"/>
                    </a:cubicBezTo>
                    <a:cubicBezTo>
                      <a:pt x="1585" y="486"/>
                      <a:pt x="1586" y="681"/>
                      <a:pt x="1586" y="681"/>
                    </a:cubicBezTo>
                    <a:cubicBezTo>
                      <a:pt x="1586" y="916"/>
                      <a:pt x="1798" y="1131"/>
                      <a:pt x="2040" y="1131"/>
                    </a:cubicBezTo>
                    <a:cubicBezTo>
                      <a:pt x="2380" y="1131"/>
                      <a:pt x="2380" y="1131"/>
                      <a:pt x="2380" y="1131"/>
                    </a:cubicBezTo>
                    <a:cubicBezTo>
                      <a:pt x="2380" y="2714"/>
                      <a:pt x="2380" y="2714"/>
                      <a:pt x="2380" y="2714"/>
                    </a:cubicBezTo>
                    <a:cubicBezTo>
                      <a:pt x="2380" y="2829"/>
                      <a:pt x="2272" y="2940"/>
                      <a:pt x="2153" y="2940"/>
                    </a:cubicBezTo>
                    <a:cubicBezTo>
                      <a:pt x="1745" y="2940"/>
                      <a:pt x="1745" y="2940"/>
                      <a:pt x="1745" y="2940"/>
                    </a:cubicBezTo>
                    <a:cubicBezTo>
                      <a:pt x="1745" y="2986"/>
                      <a:pt x="1745" y="2985"/>
                      <a:pt x="1745" y="3012"/>
                    </a:cubicBezTo>
                    <a:cubicBezTo>
                      <a:pt x="1745" y="3167"/>
                      <a:pt x="1745" y="3167"/>
                      <a:pt x="1745" y="3167"/>
                    </a:cubicBezTo>
                    <a:cubicBezTo>
                      <a:pt x="2153" y="3167"/>
                      <a:pt x="2153" y="3167"/>
                      <a:pt x="2153" y="3167"/>
                    </a:cubicBezTo>
                    <a:cubicBezTo>
                      <a:pt x="2392" y="3167"/>
                      <a:pt x="2606" y="2947"/>
                      <a:pt x="2606" y="2714"/>
                    </a:cubicBezTo>
                    <a:cubicBezTo>
                      <a:pt x="2606" y="908"/>
                      <a:pt x="2606" y="908"/>
                      <a:pt x="2606" y="908"/>
                    </a:cubicBezTo>
                    <a:lnTo>
                      <a:pt x="1812" y="0"/>
                    </a:lnTo>
                    <a:close/>
                    <a:moveTo>
                      <a:pt x="2039" y="904"/>
                    </a:moveTo>
                    <a:cubicBezTo>
                      <a:pt x="1919" y="904"/>
                      <a:pt x="1813" y="685"/>
                      <a:pt x="1813" y="567"/>
                    </a:cubicBezTo>
                    <a:cubicBezTo>
                      <a:pt x="1813" y="229"/>
                      <a:pt x="1813" y="229"/>
                      <a:pt x="1813" y="229"/>
                    </a:cubicBezTo>
                    <a:cubicBezTo>
                      <a:pt x="2379" y="904"/>
                      <a:pt x="2379" y="904"/>
                      <a:pt x="2379" y="904"/>
                    </a:cubicBezTo>
                    <a:lnTo>
                      <a:pt x="2039" y="904"/>
                    </a:lnTo>
                    <a:close/>
                    <a:moveTo>
                      <a:pt x="2039" y="904"/>
                    </a:moveTo>
                    <a:cubicBezTo>
                      <a:pt x="2039" y="904"/>
                      <a:pt x="2039" y="904"/>
                      <a:pt x="2039" y="904"/>
                    </a:cubicBezTo>
                  </a:path>
                </a:pathLst>
              </a:custGeom>
              <a:solidFill>
                <a:srgbClr val="1E19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" name="Freeform 7"/>
              <p:cNvSpPr>
                <a:spLocks noEditPoints="1"/>
              </p:cNvSpPr>
              <p:nvPr/>
            </p:nvSpPr>
            <p:spPr bwMode="auto">
              <a:xfrm>
                <a:off x="3721100" y="-644526"/>
                <a:ext cx="517525" cy="560388"/>
              </a:xfrm>
              <a:custGeom>
                <a:avLst/>
                <a:gdLst>
                  <a:gd name="T0" fmla="*/ 2201 w 2361"/>
                  <a:gd name="T1" fmla="*/ 1991 h 2549"/>
                  <a:gd name="T2" fmla="*/ 1607 w 2361"/>
                  <a:gd name="T3" fmla="*/ 1662 h 2549"/>
                  <a:gd name="T4" fmla="*/ 1888 w 2361"/>
                  <a:gd name="T5" fmla="*/ 956 h 2549"/>
                  <a:gd name="T6" fmla="*/ 1888 w 2361"/>
                  <a:gd name="T7" fmla="*/ 558 h 2549"/>
                  <a:gd name="T8" fmla="*/ 1185 w 2361"/>
                  <a:gd name="T9" fmla="*/ 0 h 2549"/>
                  <a:gd name="T10" fmla="*/ 473 w 2361"/>
                  <a:gd name="T11" fmla="*/ 558 h 2549"/>
                  <a:gd name="T12" fmla="*/ 473 w 2361"/>
                  <a:gd name="T13" fmla="*/ 956 h 2549"/>
                  <a:gd name="T14" fmla="*/ 770 w 2361"/>
                  <a:gd name="T15" fmla="*/ 1661 h 2549"/>
                  <a:gd name="T16" fmla="*/ 160 w 2361"/>
                  <a:gd name="T17" fmla="*/ 1991 h 2549"/>
                  <a:gd name="T18" fmla="*/ 1 w 2361"/>
                  <a:gd name="T19" fmla="*/ 2150 h 2549"/>
                  <a:gd name="T20" fmla="*/ 1 w 2361"/>
                  <a:gd name="T21" fmla="*/ 2390 h 2549"/>
                  <a:gd name="T22" fmla="*/ 47 w 2361"/>
                  <a:gd name="T23" fmla="*/ 2502 h 2549"/>
                  <a:gd name="T24" fmla="*/ 160 w 2361"/>
                  <a:gd name="T25" fmla="*/ 2549 h 2549"/>
                  <a:gd name="T26" fmla="*/ 2201 w 2361"/>
                  <a:gd name="T27" fmla="*/ 2549 h 2549"/>
                  <a:gd name="T28" fmla="*/ 2314 w 2361"/>
                  <a:gd name="T29" fmla="*/ 2502 h 2549"/>
                  <a:gd name="T30" fmla="*/ 2361 w 2361"/>
                  <a:gd name="T31" fmla="*/ 2390 h 2549"/>
                  <a:gd name="T32" fmla="*/ 2361 w 2361"/>
                  <a:gd name="T33" fmla="*/ 2150 h 2549"/>
                  <a:gd name="T34" fmla="*/ 2201 w 2361"/>
                  <a:gd name="T35" fmla="*/ 1991 h 2549"/>
                  <a:gd name="T36" fmla="*/ 189 w 2361"/>
                  <a:gd name="T37" fmla="*/ 2360 h 2549"/>
                  <a:gd name="T38" fmla="*/ 189 w 2361"/>
                  <a:gd name="T39" fmla="*/ 2192 h 2549"/>
                  <a:gd name="T40" fmla="*/ 237 w 2361"/>
                  <a:gd name="T41" fmla="*/ 2163 h 2549"/>
                  <a:gd name="T42" fmla="*/ 250 w 2361"/>
                  <a:gd name="T43" fmla="*/ 2157 h 2549"/>
                  <a:gd name="T44" fmla="*/ 859 w 2361"/>
                  <a:gd name="T45" fmla="*/ 1826 h 2549"/>
                  <a:gd name="T46" fmla="*/ 958 w 2361"/>
                  <a:gd name="T47" fmla="*/ 1678 h 2549"/>
                  <a:gd name="T48" fmla="*/ 888 w 2361"/>
                  <a:gd name="T49" fmla="*/ 1514 h 2549"/>
                  <a:gd name="T50" fmla="*/ 661 w 2361"/>
                  <a:gd name="T51" fmla="*/ 956 h 2549"/>
                  <a:gd name="T52" fmla="*/ 661 w 2361"/>
                  <a:gd name="T53" fmla="*/ 558 h 2549"/>
                  <a:gd name="T54" fmla="*/ 1185 w 2361"/>
                  <a:gd name="T55" fmla="*/ 189 h 2549"/>
                  <a:gd name="T56" fmla="*/ 1699 w 2361"/>
                  <a:gd name="T57" fmla="*/ 558 h 2549"/>
                  <a:gd name="T58" fmla="*/ 1699 w 2361"/>
                  <a:gd name="T59" fmla="*/ 956 h 2549"/>
                  <a:gd name="T60" fmla="*/ 1490 w 2361"/>
                  <a:gd name="T61" fmla="*/ 1514 h 2549"/>
                  <a:gd name="T62" fmla="*/ 1419 w 2361"/>
                  <a:gd name="T63" fmla="*/ 1678 h 2549"/>
                  <a:gd name="T64" fmla="*/ 1517 w 2361"/>
                  <a:gd name="T65" fmla="*/ 1828 h 2549"/>
                  <a:gd name="T66" fmla="*/ 2111 w 2361"/>
                  <a:gd name="T67" fmla="*/ 2157 h 2549"/>
                  <a:gd name="T68" fmla="*/ 2128 w 2361"/>
                  <a:gd name="T69" fmla="*/ 2165 h 2549"/>
                  <a:gd name="T70" fmla="*/ 2172 w 2361"/>
                  <a:gd name="T71" fmla="*/ 2189 h 2549"/>
                  <a:gd name="T72" fmla="*/ 2172 w 2361"/>
                  <a:gd name="T73" fmla="*/ 2360 h 2549"/>
                  <a:gd name="T74" fmla="*/ 189 w 2361"/>
                  <a:gd name="T75" fmla="*/ 2360 h 2549"/>
                  <a:gd name="T76" fmla="*/ 189 w 2361"/>
                  <a:gd name="T77" fmla="*/ 2360 h 2549"/>
                  <a:gd name="T78" fmla="*/ 189 w 2361"/>
                  <a:gd name="T79" fmla="*/ 2360 h 25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361" h="2549">
                    <a:moveTo>
                      <a:pt x="2201" y="1991"/>
                    </a:moveTo>
                    <a:cubicBezTo>
                      <a:pt x="1607" y="1662"/>
                      <a:pt x="1607" y="1662"/>
                      <a:pt x="1607" y="1662"/>
                    </a:cubicBezTo>
                    <a:cubicBezTo>
                      <a:pt x="1828" y="1489"/>
                      <a:pt x="1888" y="1147"/>
                      <a:pt x="1888" y="956"/>
                    </a:cubicBezTo>
                    <a:cubicBezTo>
                      <a:pt x="1888" y="558"/>
                      <a:pt x="1888" y="558"/>
                      <a:pt x="1888" y="558"/>
                    </a:cubicBezTo>
                    <a:cubicBezTo>
                      <a:pt x="1888" y="294"/>
                      <a:pt x="1537" y="0"/>
                      <a:pt x="1185" y="0"/>
                    </a:cubicBezTo>
                    <a:cubicBezTo>
                      <a:pt x="832" y="0"/>
                      <a:pt x="473" y="294"/>
                      <a:pt x="473" y="558"/>
                    </a:cubicBezTo>
                    <a:cubicBezTo>
                      <a:pt x="473" y="956"/>
                      <a:pt x="473" y="956"/>
                      <a:pt x="473" y="956"/>
                    </a:cubicBezTo>
                    <a:cubicBezTo>
                      <a:pt x="473" y="1130"/>
                      <a:pt x="546" y="1482"/>
                      <a:pt x="770" y="1661"/>
                    </a:cubicBezTo>
                    <a:cubicBezTo>
                      <a:pt x="160" y="1991"/>
                      <a:pt x="160" y="1991"/>
                      <a:pt x="160" y="1991"/>
                    </a:cubicBezTo>
                    <a:cubicBezTo>
                      <a:pt x="160" y="1991"/>
                      <a:pt x="1" y="2062"/>
                      <a:pt x="1" y="2150"/>
                    </a:cubicBezTo>
                    <a:cubicBezTo>
                      <a:pt x="1" y="2390"/>
                      <a:pt x="1" y="2390"/>
                      <a:pt x="1" y="2390"/>
                    </a:cubicBezTo>
                    <a:cubicBezTo>
                      <a:pt x="0" y="2432"/>
                      <a:pt x="17" y="2472"/>
                      <a:pt x="47" y="2502"/>
                    </a:cubicBezTo>
                    <a:cubicBezTo>
                      <a:pt x="77" y="2532"/>
                      <a:pt x="117" y="2549"/>
                      <a:pt x="160" y="2549"/>
                    </a:cubicBezTo>
                    <a:cubicBezTo>
                      <a:pt x="2201" y="2549"/>
                      <a:pt x="2201" y="2549"/>
                      <a:pt x="2201" y="2549"/>
                    </a:cubicBezTo>
                    <a:cubicBezTo>
                      <a:pt x="2244" y="2549"/>
                      <a:pt x="2284" y="2532"/>
                      <a:pt x="2314" y="2502"/>
                    </a:cubicBezTo>
                    <a:cubicBezTo>
                      <a:pt x="2344" y="2472"/>
                      <a:pt x="2361" y="2432"/>
                      <a:pt x="2361" y="2390"/>
                    </a:cubicBezTo>
                    <a:cubicBezTo>
                      <a:pt x="2361" y="2150"/>
                      <a:pt x="2361" y="2150"/>
                      <a:pt x="2361" y="2150"/>
                    </a:cubicBezTo>
                    <a:cubicBezTo>
                      <a:pt x="2361" y="2057"/>
                      <a:pt x="2201" y="1991"/>
                      <a:pt x="2201" y="1991"/>
                    </a:cubicBezTo>
                    <a:close/>
                    <a:moveTo>
                      <a:pt x="189" y="2360"/>
                    </a:moveTo>
                    <a:cubicBezTo>
                      <a:pt x="189" y="2192"/>
                      <a:pt x="189" y="2192"/>
                      <a:pt x="189" y="2192"/>
                    </a:cubicBezTo>
                    <a:cubicBezTo>
                      <a:pt x="204" y="2181"/>
                      <a:pt x="220" y="2171"/>
                      <a:pt x="237" y="2163"/>
                    </a:cubicBezTo>
                    <a:cubicBezTo>
                      <a:pt x="241" y="2161"/>
                      <a:pt x="245" y="2159"/>
                      <a:pt x="250" y="2157"/>
                    </a:cubicBezTo>
                    <a:cubicBezTo>
                      <a:pt x="859" y="1826"/>
                      <a:pt x="859" y="1826"/>
                      <a:pt x="859" y="1826"/>
                    </a:cubicBezTo>
                    <a:cubicBezTo>
                      <a:pt x="915" y="1796"/>
                      <a:pt x="952" y="1741"/>
                      <a:pt x="958" y="1678"/>
                    </a:cubicBezTo>
                    <a:cubicBezTo>
                      <a:pt x="963" y="1615"/>
                      <a:pt x="937" y="1553"/>
                      <a:pt x="888" y="1514"/>
                    </a:cubicBezTo>
                    <a:cubicBezTo>
                      <a:pt x="729" y="1387"/>
                      <a:pt x="661" y="1106"/>
                      <a:pt x="661" y="956"/>
                    </a:cubicBezTo>
                    <a:cubicBezTo>
                      <a:pt x="661" y="558"/>
                      <a:pt x="661" y="558"/>
                      <a:pt x="661" y="558"/>
                    </a:cubicBezTo>
                    <a:cubicBezTo>
                      <a:pt x="661" y="422"/>
                      <a:pt x="917" y="189"/>
                      <a:pt x="1185" y="189"/>
                    </a:cubicBezTo>
                    <a:cubicBezTo>
                      <a:pt x="1457" y="189"/>
                      <a:pt x="1699" y="419"/>
                      <a:pt x="1699" y="558"/>
                    </a:cubicBezTo>
                    <a:cubicBezTo>
                      <a:pt x="1699" y="956"/>
                      <a:pt x="1699" y="956"/>
                      <a:pt x="1699" y="956"/>
                    </a:cubicBezTo>
                    <a:cubicBezTo>
                      <a:pt x="1699" y="1104"/>
                      <a:pt x="1653" y="1386"/>
                      <a:pt x="1490" y="1514"/>
                    </a:cubicBezTo>
                    <a:cubicBezTo>
                      <a:pt x="1440" y="1553"/>
                      <a:pt x="1414" y="1615"/>
                      <a:pt x="1419" y="1678"/>
                    </a:cubicBezTo>
                    <a:cubicBezTo>
                      <a:pt x="1424" y="1741"/>
                      <a:pt x="1461" y="1797"/>
                      <a:pt x="1517" y="1828"/>
                    </a:cubicBezTo>
                    <a:cubicBezTo>
                      <a:pt x="2111" y="2157"/>
                      <a:pt x="2111" y="2157"/>
                      <a:pt x="2111" y="2157"/>
                    </a:cubicBezTo>
                    <a:cubicBezTo>
                      <a:pt x="2116" y="2160"/>
                      <a:pt x="2123" y="2163"/>
                      <a:pt x="2128" y="2165"/>
                    </a:cubicBezTo>
                    <a:cubicBezTo>
                      <a:pt x="2144" y="2172"/>
                      <a:pt x="2158" y="2180"/>
                      <a:pt x="2172" y="2189"/>
                    </a:cubicBezTo>
                    <a:cubicBezTo>
                      <a:pt x="2172" y="2360"/>
                      <a:pt x="2172" y="2360"/>
                      <a:pt x="2172" y="2360"/>
                    </a:cubicBezTo>
                    <a:cubicBezTo>
                      <a:pt x="189" y="2360"/>
                      <a:pt x="189" y="2360"/>
                      <a:pt x="189" y="2360"/>
                    </a:cubicBezTo>
                    <a:close/>
                    <a:moveTo>
                      <a:pt x="189" y="2360"/>
                    </a:moveTo>
                    <a:cubicBezTo>
                      <a:pt x="189" y="2360"/>
                      <a:pt x="189" y="2360"/>
                      <a:pt x="189" y="2360"/>
                    </a:cubicBezTo>
                  </a:path>
                </a:pathLst>
              </a:custGeom>
              <a:solidFill>
                <a:srgbClr val="1E19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40" name="组合 39"/>
          <p:cNvGrpSpPr/>
          <p:nvPr/>
        </p:nvGrpSpPr>
        <p:grpSpPr>
          <a:xfrm>
            <a:off x="8564245" y="3978712"/>
            <a:ext cx="1243965" cy="1243965"/>
            <a:chOff x="8564245" y="3906520"/>
            <a:chExt cx="1243965" cy="1243965"/>
          </a:xfrm>
        </p:grpSpPr>
        <p:sp>
          <p:nvSpPr>
            <p:cNvPr id="31" name="椭圆 30"/>
            <p:cNvSpPr/>
            <p:nvPr/>
          </p:nvSpPr>
          <p:spPr>
            <a:xfrm>
              <a:off x="8564245" y="3906520"/>
              <a:ext cx="1243965" cy="12439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6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38" name="Freeform 15"/>
            <p:cNvSpPr>
              <a:spLocks noEditPoints="1"/>
            </p:cNvSpPr>
            <p:nvPr/>
          </p:nvSpPr>
          <p:spPr bwMode="auto">
            <a:xfrm>
              <a:off x="8900412" y="4242686"/>
              <a:ext cx="571630" cy="571631"/>
            </a:xfrm>
            <a:custGeom>
              <a:avLst/>
              <a:gdLst>
                <a:gd name="T0" fmla="*/ 2204 w 2599"/>
                <a:gd name="T1" fmla="*/ 392 h 2595"/>
                <a:gd name="T2" fmla="*/ 1893 w 2599"/>
                <a:gd name="T3" fmla="*/ 233 h 2595"/>
                <a:gd name="T4" fmla="*/ 772 w 2599"/>
                <a:gd name="T5" fmla="*/ 165 h 2595"/>
                <a:gd name="T6" fmla="*/ 100 w 2599"/>
                <a:gd name="T7" fmla="*/ 838 h 2595"/>
                <a:gd name="T8" fmla="*/ 100 w 2599"/>
                <a:gd name="T9" fmla="*/ 1822 h 2595"/>
                <a:gd name="T10" fmla="*/ 772 w 2599"/>
                <a:gd name="T11" fmla="*/ 2495 h 2595"/>
                <a:gd name="T12" fmla="*/ 1757 w 2599"/>
                <a:gd name="T13" fmla="*/ 2495 h 2595"/>
                <a:gd name="T14" fmla="*/ 2430 w 2599"/>
                <a:gd name="T15" fmla="*/ 1822 h 2595"/>
                <a:gd name="T16" fmla="*/ 2364 w 2599"/>
                <a:gd name="T17" fmla="*/ 705 h 2595"/>
                <a:gd name="T18" fmla="*/ 1976 w 2599"/>
                <a:gd name="T19" fmla="*/ 1081 h 2595"/>
                <a:gd name="T20" fmla="*/ 2024 w 2599"/>
                <a:gd name="T21" fmla="*/ 1330 h 2595"/>
                <a:gd name="T22" fmla="*/ 1265 w 2599"/>
                <a:gd name="T23" fmla="*/ 2089 h 2595"/>
                <a:gd name="T24" fmla="*/ 506 w 2599"/>
                <a:gd name="T25" fmla="*/ 1330 h 2595"/>
                <a:gd name="T26" fmla="*/ 1265 w 2599"/>
                <a:gd name="T27" fmla="*/ 571 h 2595"/>
                <a:gd name="T28" fmla="*/ 1512 w 2599"/>
                <a:gd name="T29" fmla="*/ 613 h 2595"/>
                <a:gd name="T30" fmla="*/ 1523 w 2599"/>
                <a:gd name="T31" fmla="*/ 970 h 2595"/>
                <a:gd name="T32" fmla="*/ 822 w 2599"/>
                <a:gd name="T33" fmla="*/ 1329 h 2595"/>
                <a:gd name="T34" fmla="*/ 1707 w 2599"/>
                <a:gd name="T35" fmla="*/ 1329 h 2595"/>
                <a:gd name="T36" fmla="*/ 1669 w 2599"/>
                <a:gd name="T37" fmla="*/ 1014 h 2595"/>
                <a:gd name="T38" fmla="*/ 1580 w 2599"/>
                <a:gd name="T39" fmla="*/ 1330 h 2595"/>
                <a:gd name="T40" fmla="*/ 949 w 2599"/>
                <a:gd name="T41" fmla="*/ 1330 h 2595"/>
                <a:gd name="T42" fmla="*/ 1439 w 2599"/>
                <a:gd name="T43" fmla="*/ 1066 h 2595"/>
                <a:gd name="T44" fmla="*/ 1264 w 2599"/>
                <a:gd name="T45" fmla="*/ 1203 h 2595"/>
                <a:gd name="T46" fmla="*/ 1264 w 2599"/>
                <a:gd name="T47" fmla="*/ 1457 h 2595"/>
                <a:gd name="T48" fmla="*/ 1387 w 2599"/>
                <a:gd name="T49" fmla="*/ 1297 h 2595"/>
                <a:gd name="T50" fmla="*/ 1580 w 2599"/>
                <a:gd name="T51" fmla="*/ 1330 h 2595"/>
                <a:gd name="T52" fmla="*/ 1802 w 2599"/>
                <a:gd name="T53" fmla="*/ 502 h 2595"/>
                <a:gd name="T54" fmla="*/ 1916 w 2599"/>
                <a:gd name="T55" fmla="*/ 588 h 2595"/>
                <a:gd name="T56" fmla="*/ 1750 w 2599"/>
                <a:gd name="T57" fmla="*/ 555 h 2595"/>
                <a:gd name="T58" fmla="*/ 1682 w 2599"/>
                <a:gd name="T59" fmla="*/ 816 h 2595"/>
                <a:gd name="T60" fmla="*/ 1750 w 2599"/>
                <a:gd name="T61" fmla="*/ 555 h 2595"/>
                <a:gd name="T62" fmla="*/ 1936 w 2599"/>
                <a:gd name="T63" fmla="*/ 943 h 2595"/>
                <a:gd name="T64" fmla="*/ 1881 w 2599"/>
                <a:gd name="T65" fmla="*/ 802 h 2595"/>
                <a:gd name="T66" fmla="*/ 2021 w 2599"/>
                <a:gd name="T67" fmla="*/ 861 h 2595"/>
                <a:gd name="T68" fmla="*/ 1935 w 2599"/>
                <a:gd name="T69" fmla="*/ 749 h 2595"/>
                <a:gd name="T70" fmla="*/ 2177 w 2599"/>
                <a:gd name="T71" fmla="*/ 710 h 2595"/>
                <a:gd name="T72" fmla="*/ 2232 w 2599"/>
                <a:gd name="T73" fmla="*/ 656 h 2595"/>
                <a:gd name="T74" fmla="*/ 2159 w 2599"/>
                <a:gd name="T75" fmla="*/ 528 h 2595"/>
                <a:gd name="T76" fmla="*/ 2341 w 2599"/>
                <a:gd name="T77" fmla="*/ 551 h 2595"/>
                <a:gd name="T78" fmla="*/ 2081 w 2599"/>
                <a:gd name="T79" fmla="*/ 424 h 2595"/>
                <a:gd name="T80" fmla="*/ 1928 w 2599"/>
                <a:gd name="T81" fmla="*/ 376 h 2595"/>
                <a:gd name="T82" fmla="*/ 2081 w 2599"/>
                <a:gd name="T83" fmla="*/ 424 h 2595"/>
                <a:gd name="T84" fmla="*/ 2069 w 2599"/>
                <a:gd name="T85" fmla="*/ 2134 h 2595"/>
                <a:gd name="T86" fmla="*/ 460 w 2599"/>
                <a:gd name="T87" fmla="*/ 2134 h 2595"/>
                <a:gd name="T88" fmla="*/ 460 w 2599"/>
                <a:gd name="T89" fmla="*/ 525 h 2595"/>
                <a:gd name="T90" fmla="*/ 1800 w 2599"/>
                <a:gd name="T91" fmla="*/ 325 h 2595"/>
                <a:gd name="T92" fmla="*/ 1265 w 2599"/>
                <a:gd name="T93" fmla="*/ 444 h 2595"/>
                <a:gd name="T94" fmla="*/ 380 w 2599"/>
                <a:gd name="T95" fmla="*/ 1329 h 2595"/>
                <a:gd name="T96" fmla="*/ 1265 w 2599"/>
                <a:gd name="T97" fmla="*/ 2214 h 2595"/>
                <a:gd name="T98" fmla="*/ 2150 w 2599"/>
                <a:gd name="T99" fmla="*/ 1329 h 2595"/>
                <a:gd name="T100" fmla="*/ 2269 w 2599"/>
                <a:gd name="T101" fmla="*/ 796 h 2595"/>
                <a:gd name="T102" fmla="*/ 2403 w 2599"/>
                <a:gd name="T103" fmla="*/ 1330 h 2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99" h="2595">
                  <a:moveTo>
                    <a:pt x="2599" y="477"/>
                  </a:moveTo>
                  <a:cubicBezTo>
                    <a:pt x="2204" y="392"/>
                    <a:pt x="2204" y="392"/>
                    <a:pt x="2204" y="392"/>
                  </a:cubicBezTo>
                  <a:cubicBezTo>
                    <a:pt x="2126" y="0"/>
                    <a:pt x="2126" y="0"/>
                    <a:pt x="2126" y="0"/>
                  </a:cubicBezTo>
                  <a:cubicBezTo>
                    <a:pt x="1893" y="233"/>
                    <a:pt x="1893" y="233"/>
                    <a:pt x="1893" y="233"/>
                  </a:cubicBezTo>
                  <a:cubicBezTo>
                    <a:pt x="1703" y="123"/>
                    <a:pt x="1487" y="65"/>
                    <a:pt x="1265" y="65"/>
                  </a:cubicBezTo>
                  <a:cubicBezTo>
                    <a:pt x="1094" y="65"/>
                    <a:pt x="928" y="99"/>
                    <a:pt x="772" y="165"/>
                  </a:cubicBezTo>
                  <a:cubicBezTo>
                    <a:pt x="622" y="228"/>
                    <a:pt x="487" y="320"/>
                    <a:pt x="371" y="436"/>
                  </a:cubicBezTo>
                  <a:cubicBezTo>
                    <a:pt x="254" y="552"/>
                    <a:pt x="163" y="687"/>
                    <a:pt x="100" y="838"/>
                  </a:cubicBezTo>
                  <a:cubicBezTo>
                    <a:pt x="34" y="994"/>
                    <a:pt x="0" y="1159"/>
                    <a:pt x="0" y="1330"/>
                  </a:cubicBezTo>
                  <a:cubicBezTo>
                    <a:pt x="0" y="1500"/>
                    <a:pt x="34" y="1666"/>
                    <a:pt x="100" y="1822"/>
                  </a:cubicBezTo>
                  <a:cubicBezTo>
                    <a:pt x="163" y="1973"/>
                    <a:pt x="254" y="2108"/>
                    <a:pt x="371" y="2224"/>
                  </a:cubicBezTo>
                  <a:cubicBezTo>
                    <a:pt x="487" y="2340"/>
                    <a:pt x="622" y="2431"/>
                    <a:pt x="772" y="2495"/>
                  </a:cubicBezTo>
                  <a:cubicBezTo>
                    <a:pt x="928" y="2561"/>
                    <a:pt x="1094" y="2595"/>
                    <a:pt x="1265" y="2595"/>
                  </a:cubicBezTo>
                  <a:cubicBezTo>
                    <a:pt x="1435" y="2595"/>
                    <a:pt x="1601" y="2561"/>
                    <a:pt x="1757" y="2495"/>
                  </a:cubicBezTo>
                  <a:cubicBezTo>
                    <a:pt x="1908" y="2431"/>
                    <a:pt x="2043" y="2340"/>
                    <a:pt x="2159" y="2224"/>
                  </a:cubicBezTo>
                  <a:cubicBezTo>
                    <a:pt x="2275" y="2108"/>
                    <a:pt x="2366" y="1973"/>
                    <a:pt x="2430" y="1822"/>
                  </a:cubicBezTo>
                  <a:cubicBezTo>
                    <a:pt x="2496" y="1666"/>
                    <a:pt x="2529" y="1500"/>
                    <a:pt x="2529" y="1330"/>
                  </a:cubicBezTo>
                  <a:cubicBezTo>
                    <a:pt x="2529" y="1109"/>
                    <a:pt x="2472" y="894"/>
                    <a:pt x="2364" y="705"/>
                  </a:cubicBezTo>
                  <a:lnTo>
                    <a:pt x="2599" y="477"/>
                  </a:lnTo>
                  <a:close/>
                  <a:moveTo>
                    <a:pt x="1976" y="1081"/>
                  </a:moveTo>
                  <a:cubicBezTo>
                    <a:pt x="1980" y="1076"/>
                    <a:pt x="1980" y="1076"/>
                    <a:pt x="1980" y="1076"/>
                  </a:cubicBezTo>
                  <a:cubicBezTo>
                    <a:pt x="2009" y="1157"/>
                    <a:pt x="2024" y="1242"/>
                    <a:pt x="2024" y="1330"/>
                  </a:cubicBezTo>
                  <a:cubicBezTo>
                    <a:pt x="2024" y="1532"/>
                    <a:pt x="1945" y="1723"/>
                    <a:pt x="1801" y="1866"/>
                  </a:cubicBezTo>
                  <a:cubicBezTo>
                    <a:pt x="1658" y="2010"/>
                    <a:pt x="1468" y="2089"/>
                    <a:pt x="1265" y="2089"/>
                  </a:cubicBezTo>
                  <a:cubicBezTo>
                    <a:pt x="1062" y="2089"/>
                    <a:pt x="871" y="2010"/>
                    <a:pt x="728" y="1866"/>
                  </a:cubicBezTo>
                  <a:cubicBezTo>
                    <a:pt x="585" y="1723"/>
                    <a:pt x="506" y="1532"/>
                    <a:pt x="506" y="1330"/>
                  </a:cubicBezTo>
                  <a:cubicBezTo>
                    <a:pt x="506" y="1127"/>
                    <a:pt x="585" y="936"/>
                    <a:pt x="728" y="793"/>
                  </a:cubicBezTo>
                  <a:cubicBezTo>
                    <a:pt x="871" y="650"/>
                    <a:pt x="1062" y="571"/>
                    <a:pt x="1265" y="571"/>
                  </a:cubicBezTo>
                  <a:cubicBezTo>
                    <a:pt x="1351" y="571"/>
                    <a:pt x="1434" y="585"/>
                    <a:pt x="1513" y="612"/>
                  </a:cubicBezTo>
                  <a:cubicBezTo>
                    <a:pt x="1512" y="613"/>
                    <a:pt x="1512" y="613"/>
                    <a:pt x="1512" y="613"/>
                  </a:cubicBezTo>
                  <a:cubicBezTo>
                    <a:pt x="1574" y="920"/>
                    <a:pt x="1574" y="920"/>
                    <a:pt x="1574" y="920"/>
                  </a:cubicBezTo>
                  <a:cubicBezTo>
                    <a:pt x="1523" y="970"/>
                    <a:pt x="1523" y="970"/>
                    <a:pt x="1523" y="970"/>
                  </a:cubicBezTo>
                  <a:cubicBezTo>
                    <a:pt x="1450" y="918"/>
                    <a:pt x="1361" y="887"/>
                    <a:pt x="1265" y="887"/>
                  </a:cubicBezTo>
                  <a:cubicBezTo>
                    <a:pt x="1021" y="887"/>
                    <a:pt x="822" y="1085"/>
                    <a:pt x="822" y="1329"/>
                  </a:cubicBezTo>
                  <a:cubicBezTo>
                    <a:pt x="822" y="1573"/>
                    <a:pt x="1020" y="1772"/>
                    <a:pt x="1265" y="1772"/>
                  </a:cubicBezTo>
                  <a:cubicBezTo>
                    <a:pt x="1509" y="1772"/>
                    <a:pt x="1707" y="1573"/>
                    <a:pt x="1707" y="1329"/>
                  </a:cubicBezTo>
                  <a:cubicBezTo>
                    <a:pt x="1707" y="1230"/>
                    <a:pt x="1675" y="1139"/>
                    <a:pt x="1619" y="1065"/>
                  </a:cubicBezTo>
                  <a:cubicBezTo>
                    <a:pt x="1669" y="1014"/>
                    <a:pt x="1669" y="1014"/>
                    <a:pt x="1669" y="1014"/>
                  </a:cubicBezTo>
                  <a:lnTo>
                    <a:pt x="1976" y="1081"/>
                  </a:lnTo>
                  <a:close/>
                  <a:moveTo>
                    <a:pt x="1580" y="1330"/>
                  </a:moveTo>
                  <a:cubicBezTo>
                    <a:pt x="1580" y="1504"/>
                    <a:pt x="1439" y="1645"/>
                    <a:pt x="1265" y="1645"/>
                  </a:cubicBezTo>
                  <a:cubicBezTo>
                    <a:pt x="1091" y="1645"/>
                    <a:pt x="949" y="1504"/>
                    <a:pt x="949" y="1330"/>
                  </a:cubicBezTo>
                  <a:cubicBezTo>
                    <a:pt x="949" y="1156"/>
                    <a:pt x="1091" y="1014"/>
                    <a:pt x="1265" y="1014"/>
                  </a:cubicBezTo>
                  <a:cubicBezTo>
                    <a:pt x="1329" y="1014"/>
                    <a:pt x="1389" y="1033"/>
                    <a:pt x="1439" y="1066"/>
                  </a:cubicBezTo>
                  <a:cubicBezTo>
                    <a:pt x="1297" y="1208"/>
                    <a:pt x="1297" y="1208"/>
                    <a:pt x="1297" y="1208"/>
                  </a:cubicBezTo>
                  <a:cubicBezTo>
                    <a:pt x="1287" y="1205"/>
                    <a:pt x="1276" y="1203"/>
                    <a:pt x="1264" y="1203"/>
                  </a:cubicBezTo>
                  <a:cubicBezTo>
                    <a:pt x="1195" y="1203"/>
                    <a:pt x="1138" y="1260"/>
                    <a:pt x="1138" y="1330"/>
                  </a:cubicBezTo>
                  <a:cubicBezTo>
                    <a:pt x="1138" y="1400"/>
                    <a:pt x="1194" y="1457"/>
                    <a:pt x="1264" y="1457"/>
                  </a:cubicBezTo>
                  <a:cubicBezTo>
                    <a:pt x="1334" y="1457"/>
                    <a:pt x="1391" y="1399"/>
                    <a:pt x="1391" y="1330"/>
                  </a:cubicBezTo>
                  <a:cubicBezTo>
                    <a:pt x="1391" y="1318"/>
                    <a:pt x="1390" y="1307"/>
                    <a:pt x="1387" y="1297"/>
                  </a:cubicBezTo>
                  <a:cubicBezTo>
                    <a:pt x="1528" y="1155"/>
                    <a:pt x="1528" y="1155"/>
                    <a:pt x="1528" y="1155"/>
                  </a:cubicBezTo>
                  <a:cubicBezTo>
                    <a:pt x="1561" y="1205"/>
                    <a:pt x="1580" y="1265"/>
                    <a:pt x="1580" y="1330"/>
                  </a:cubicBezTo>
                  <a:close/>
                  <a:moveTo>
                    <a:pt x="1841" y="661"/>
                  </a:moveTo>
                  <a:cubicBezTo>
                    <a:pt x="1802" y="502"/>
                    <a:pt x="1802" y="502"/>
                    <a:pt x="1802" y="502"/>
                  </a:cubicBezTo>
                  <a:cubicBezTo>
                    <a:pt x="1876" y="428"/>
                    <a:pt x="1876" y="428"/>
                    <a:pt x="1876" y="428"/>
                  </a:cubicBezTo>
                  <a:cubicBezTo>
                    <a:pt x="1916" y="588"/>
                    <a:pt x="1916" y="588"/>
                    <a:pt x="1916" y="588"/>
                  </a:cubicBezTo>
                  <a:lnTo>
                    <a:pt x="1841" y="661"/>
                  </a:lnTo>
                  <a:close/>
                  <a:moveTo>
                    <a:pt x="1750" y="555"/>
                  </a:moveTo>
                  <a:cubicBezTo>
                    <a:pt x="1789" y="712"/>
                    <a:pt x="1789" y="712"/>
                    <a:pt x="1789" y="712"/>
                  </a:cubicBezTo>
                  <a:cubicBezTo>
                    <a:pt x="1682" y="816"/>
                    <a:pt x="1682" y="816"/>
                    <a:pt x="1682" y="816"/>
                  </a:cubicBezTo>
                  <a:cubicBezTo>
                    <a:pt x="1649" y="655"/>
                    <a:pt x="1649" y="655"/>
                    <a:pt x="1649" y="655"/>
                  </a:cubicBezTo>
                  <a:lnTo>
                    <a:pt x="1750" y="555"/>
                  </a:lnTo>
                  <a:close/>
                  <a:moveTo>
                    <a:pt x="2021" y="861"/>
                  </a:moveTo>
                  <a:cubicBezTo>
                    <a:pt x="1936" y="943"/>
                    <a:pt x="1936" y="943"/>
                    <a:pt x="1936" y="943"/>
                  </a:cubicBezTo>
                  <a:cubicBezTo>
                    <a:pt x="1775" y="908"/>
                    <a:pt x="1775" y="908"/>
                    <a:pt x="1775" y="908"/>
                  </a:cubicBezTo>
                  <a:cubicBezTo>
                    <a:pt x="1881" y="802"/>
                    <a:pt x="1881" y="802"/>
                    <a:pt x="1881" y="802"/>
                  </a:cubicBezTo>
                  <a:cubicBezTo>
                    <a:pt x="2047" y="835"/>
                    <a:pt x="2047" y="835"/>
                    <a:pt x="2047" y="835"/>
                  </a:cubicBezTo>
                  <a:lnTo>
                    <a:pt x="2021" y="861"/>
                  </a:lnTo>
                  <a:close/>
                  <a:moveTo>
                    <a:pt x="2102" y="782"/>
                  </a:moveTo>
                  <a:cubicBezTo>
                    <a:pt x="1935" y="749"/>
                    <a:pt x="1935" y="749"/>
                    <a:pt x="1935" y="749"/>
                  </a:cubicBezTo>
                  <a:cubicBezTo>
                    <a:pt x="2008" y="676"/>
                    <a:pt x="2008" y="676"/>
                    <a:pt x="2008" y="676"/>
                  </a:cubicBezTo>
                  <a:cubicBezTo>
                    <a:pt x="2177" y="710"/>
                    <a:pt x="2177" y="710"/>
                    <a:pt x="2177" y="710"/>
                  </a:cubicBezTo>
                  <a:lnTo>
                    <a:pt x="2102" y="782"/>
                  </a:lnTo>
                  <a:close/>
                  <a:moveTo>
                    <a:pt x="2232" y="656"/>
                  </a:moveTo>
                  <a:cubicBezTo>
                    <a:pt x="2062" y="622"/>
                    <a:pt x="2062" y="622"/>
                    <a:pt x="2062" y="622"/>
                  </a:cubicBezTo>
                  <a:cubicBezTo>
                    <a:pt x="2159" y="528"/>
                    <a:pt x="2159" y="528"/>
                    <a:pt x="2159" y="528"/>
                  </a:cubicBezTo>
                  <a:cubicBezTo>
                    <a:pt x="2174" y="515"/>
                    <a:pt x="2174" y="515"/>
                    <a:pt x="2174" y="515"/>
                  </a:cubicBezTo>
                  <a:cubicBezTo>
                    <a:pt x="2341" y="551"/>
                    <a:pt x="2341" y="551"/>
                    <a:pt x="2341" y="551"/>
                  </a:cubicBezTo>
                  <a:lnTo>
                    <a:pt x="2232" y="656"/>
                  </a:lnTo>
                  <a:close/>
                  <a:moveTo>
                    <a:pt x="2081" y="424"/>
                  </a:moveTo>
                  <a:cubicBezTo>
                    <a:pt x="1968" y="537"/>
                    <a:pt x="1968" y="537"/>
                    <a:pt x="1968" y="537"/>
                  </a:cubicBezTo>
                  <a:cubicBezTo>
                    <a:pt x="1928" y="376"/>
                    <a:pt x="1928" y="376"/>
                    <a:pt x="1928" y="376"/>
                  </a:cubicBezTo>
                  <a:cubicBezTo>
                    <a:pt x="2048" y="256"/>
                    <a:pt x="2048" y="256"/>
                    <a:pt x="2048" y="256"/>
                  </a:cubicBezTo>
                  <a:lnTo>
                    <a:pt x="2081" y="424"/>
                  </a:lnTo>
                  <a:close/>
                  <a:moveTo>
                    <a:pt x="2403" y="1330"/>
                  </a:moveTo>
                  <a:cubicBezTo>
                    <a:pt x="2403" y="1634"/>
                    <a:pt x="2284" y="1919"/>
                    <a:pt x="2069" y="2134"/>
                  </a:cubicBezTo>
                  <a:cubicBezTo>
                    <a:pt x="1854" y="2349"/>
                    <a:pt x="1569" y="2468"/>
                    <a:pt x="1265" y="2468"/>
                  </a:cubicBezTo>
                  <a:cubicBezTo>
                    <a:pt x="961" y="2468"/>
                    <a:pt x="675" y="2349"/>
                    <a:pt x="460" y="2134"/>
                  </a:cubicBezTo>
                  <a:cubicBezTo>
                    <a:pt x="245" y="1919"/>
                    <a:pt x="127" y="1634"/>
                    <a:pt x="127" y="1330"/>
                  </a:cubicBezTo>
                  <a:cubicBezTo>
                    <a:pt x="127" y="1026"/>
                    <a:pt x="245" y="740"/>
                    <a:pt x="460" y="525"/>
                  </a:cubicBezTo>
                  <a:cubicBezTo>
                    <a:pt x="675" y="310"/>
                    <a:pt x="961" y="191"/>
                    <a:pt x="1265" y="191"/>
                  </a:cubicBezTo>
                  <a:cubicBezTo>
                    <a:pt x="1454" y="191"/>
                    <a:pt x="1637" y="237"/>
                    <a:pt x="1800" y="325"/>
                  </a:cubicBezTo>
                  <a:cubicBezTo>
                    <a:pt x="1611" y="515"/>
                    <a:pt x="1611" y="515"/>
                    <a:pt x="1611" y="515"/>
                  </a:cubicBezTo>
                  <a:cubicBezTo>
                    <a:pt x="1502" y="468"/>
                    <a:pt x="1386" y="444"/>
                    <a:pt x="1265" y="444"/>
                  </a:cubicBezTo>
                  <a:cubicBezTo>
                    <a:pt x="1028" y="444"/>
                    <a:pt x="806" y="536"/>
                    <a:pt x="639" y="703"/>
                  </a:cubicBezTo>
                  <a:cubicBezTo>
                    <a:pt x="472" y="870"/>
                    <a:pt x="380" y="1093"/>
                    <a:pt x="380" y="1329"/>
                  </a:cubicBezTo>
                  <a:cubicBezTo>
                    <a:pt x="380" y="1566"/>
                    <a:pt x="472" y="1788"/>
                    <a:pt x="639" y="1955"/>
                  </a:cubicBezTo>
                  <a:cubicBezTo>
                    <a:pt x="806" y="2122"/>
                    <a:pt x="1028" y="2214"/>
                    <a:pt x="1265" y="2214"/>
                  </a:cubicBezTo>
                  <a:cubicBezTo>
                    <a:pt x="1501" y="2214"/>
                    <a:pt x="1724" y="2122"/>
                    <a:pt x="1891" y="1955"/>
                  </a:cubicBezTo>
                  <a:cubicBezTo>
                    <a:pt x="2058" y="1788"/>
                    <a:pt x="2150" y="1566"/>
                    <a:pt x="2150" y="1329"/>
                  </a:cubicBezTo>
                  <a:cubicBezTo>
                    <a:pt x="2150" y="1208"/>
                    <a:pt x="2126" y="1091"/>
                    <a:pt x="2078" y="981"/>
                  </a:cubicBezTo>
                  <a:cubicBezTo>
                    <a:pt x="2269" y="796"/>
                    <a:pt x="2269" y="796"/>
                    <a:pt x="2269" y="796"/>
                  </a:cubicBezTo>
                  <a:cubicBezTo>
                    <a:pt x="2357" y="959"/>
                    <a:pt x="2403" y="1142"/>
                    <a:pt x="2403" y="1330"/>
                  </a:cubicBezTo>
                  <a:close/>
                  <a:moveTo>
                    <a:pt x="2403" y="1330"/>
                  </a:moveTo>
                  <a:cubicBezTo>
                    <a:pt x="2403" y="1330"/>
                    <a:pt x="2403" y="1330"/>
                    <a:pt x="2403" y="1330"/>
                  </a:cubicBezTo>
                </a:path>
              </a:pathLst>
            </a:custGeom>
            <a:solidFill>
              <a:srgbClr val="1E195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 spd="slow" advClick="0" advTm="65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40"/>
            <a:ext cx="12192000" cy="685791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0" y="219471"/>
            <a:ext cx="12192000" cy="2871537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3994772" y="826213"/>
            <a:ext cx="4202255" cy="1380802"/>
            <a:chOff x="3994772" y="826213"/>
            <a:chExt cx="4202255" cy="1380802"/>
          </a:xfrm>
        </p:grpSpPr>
        <p:sp>
          <p:nvSpPr>
            <p:cNvPr id="4" name="文本框 3"/>
            <p:cNvSpPr txBox="1"/>
            <p:nvPr/>
          </p:nvSpPr>
          <p:spPr>
            <a:xfrm>
              <a:off x="3994772" y="826213"/>
              <a:ext cx="420225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7200" spc="600" dirty="0">
                  <a:gradFill>
                    <a:gsLst>
                      <a:gs pos="5000">
                        <a:srgbClr val="FEF5D6"/>
                      </a:gs>
                      <a:gs pos="78000">
                        <a:srgbClr val="EFC879"/>
                      </a:gs>
                    </a:gsLst>
                    <a:lin ang="13500000" scaled="1"/>
                  </a:gradFill>
                  <a:latin typeface="义启粗黑体" panose="02000800000000000000" pitchFamily="2" charset="-128"/>
                  <a:ea typeface="义启粗黑体" panose="02000800000000000000" pitchFamily="2" charset="-128"/>
                </a:rPr>
                <a:t>目录</a:t>
              </a: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5170242" y="1868461"/>
              <a:ext cx="187250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600" dirty="0">
                  <a:gradFill>
                    <a:gsLst>
                      <a:gs pos="5000">
                        <a:srgbClr val="FEF5D6"/>
                      </a:gs>
                      <a:gs pos="78000">
                        <a:srgbClr val="EFC879"/>
                      </a:gs>
                    </a:gsLst>
                    <a:lin ang="13500000" scaled="1"/>
                  </a:gradFill>
                  <a:latin typeface="印品黑体" panose="00000500000000000000" pitchFamily="2" charset="-122"/>
                  <a:ea typeface="印品黑体" panose="00000500000000000000" pitchFamily="2" charset="-122"/>
                </a:rPr>
                <a:t>CONTENTS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031198" y="3055869"/>
            <a:ext cx="2239674" cy="2783829"/>
            <a:chOff x="1755098" y="3095517"/>
            <a:chExt cx="2239674" cy="2783829"/>
          </a:xfrm>
        </p:grpSpPr>
        <p:sp>
          <p:nvSpPr>
            <p:cNvPr id="7" name="文本框 6"/>
            <p:cNvSpPr txBox="1"/>
            <p:nvPr/>
          </p:nvSpPr>
          <p:spPr>
            <a:xfrm>
              <a:off x="2231756" y="3095517"/>
              <a:ext cx="128635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000" spc="300" dirty="0">
                  <a:gradFill>
                    <a:gsLst>
                      <a:gs pos="5000">
                        <a:srgbClr val="FEF5D6"/>
                      </a:gs>
                      <a:gs pos="78000">
                        <a:srgbClr val="EFC879"/>
                      </a:gs>
                    </a:gsLst>
                    <a:lin ang="2700000" scaled="1"/>
                  </a:gradFill>
                  <a:latin typeface="义启粗黑体" panose="02000800000000000000" pitchFamily="2" charset="-128"/>
                  <a:ea typeface="义启粗黑体" panose="02000800000000000000" pitchFamily="2" charset="-128"/>
                </a:rPr>
                <a:t>01</a:t>
              </a:r>
              <a:endParaRPr lang="zh-CN" altLang="en-US" sz="6000" spc="300" dirty="0">
                <a:gradFill>
                  <a:gsLst>
                    <a:gs pos="5000">
                      <a:srgbClr val="FEF5D6"/>
                    </a:gs>
                    <a:gs pos="78000">
                      <a:srgbClr val="EFC879"/>
                    </a:gs>
                  </a:gsLst>
                  <a:lin ang="2700000" scaled="1"/>
                </a:gradFill>
                <a:latin typeface="义启粗黑体" panose="02000800000000000000" pitchFamily="2" charset="-128"/>
                <a:ea typeface="义启粗黑体" panose="02000800000000000000" pitchFamily="2" charset="-128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1879619" y="4160812"/>
              <a:ext cx="19906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>
                  <a:gradFill>
                    <a:gsLst>
                      <a:gs pos="5000">
                        <a:srgbClr val="FEF5D6"/>
                      </a:gs>
                      <a:gs pos="78000">
                        <a:srgbClr val="EFC879"/>
                      </a:gs>
                    </a:gsLst>
                    <a:lin ang="2700000" scaled="1"/>
                  </a:gradFill>
                  <a:latin typeface="印品黑体" panose="00000500000000000000" pitchFamily="2" charset="-122"/>
                  <a:ea typeface="印品黑体" panose="00000500000000000000" pitchFamily="2" charset="-122"/>
                </a:rPr>
                <a:t>指导思想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1755098" y="4666706"/>
              <a:ext cx="2239674" cy="1212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>
                <a:lnSpc>
                  <a:spcPct val="13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共同关注扩大消费与服务广大消费者、服务经济发展和服务社会和谐的关系努力营造良好消费环境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3671617" y="3055869"/>
            <a:ext cx="2239674" cy="2783829"/>
            <a:chOff x="1755098" y="3095517"/>
            <a:chExt cx="2239674" cy="2783829"/>
          </a:xfrm>
        </p:grpSpPr>
        <p:sp>
          <p:nvSpPr>
            <p:cNvPr id="12" name="文本框 11"/>
            <p:cNvSpPr txBox="1"/>
            <p:nvPr/>
          </p:nvSpPr>
          <p:spPr>
            <a:xfrm>
              <a:off x="2231756" y="3095517"/>
              <a:ext cx="128635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000" spc="300" dirty="0">
                  <a:gradFill>
                    <a:gsLst>
                      <a:gs pos="5000">
                        <a:srgbClr val="FEF5D6"/>
                      </a:gs>
                      <a:gs pos="78000">
                        <a:srgbClr val="EFC879"/>
                      </a:gs>
                    </a:gsLst>
                    <a:lin ang="2700000" scaled="1"/>
                  </a:gradFill>
                  <a:latin typeface="义启粗黑体" panose="02000800000000000000" pitchFamily="2" charset="-128"/>
                  <a:ea typeface="义启粗黑体" panose="02000800000000000000" pitchFamily="2" charset="-128"/>
                </a:rPr>
                <a:t>02</a:t>
              </a:r>
              <a:endParaRPr lang="zh-CN" altLang="en-US" sz="6000" spc="300" dirty="0">
                <a:gradFill>
                  <a:gsLst>
                    <a:gs pos="5000">
                      <a:srgbClr val="FEF5D6"/>
                    </a:gs>
                    <a:gs pos="78000">
                      <a:srgbClr val="EFC879"/>
                    </a:gs>
                  </a:gsLst>
                  <a:lin ang="2700000" scaled="1"/>
                </a:gradFill>
                <a:latin typeface="义启粗黑体" panose="02000800000000000000" pitchFamily="2" charset="-128"/>
                <a:ea typeface="义启粗黑体" panose="02000800000000000000" pitchFamily="2" charset="-128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1879619" y="4160812"/>
              <a:ext cx="19906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>
                  <a:gradFill>
                    <a:gsLst>
                      <a:gs pos="5000">
                        <a:srgbClr val="FEF5D6"/>
                      </a:gs>
                      <a:gs pos="78000">
                        <a:srgbClr val="EFC879"/>
                      </a:gs>
                    </a:gsLst>
                    <a:lin ang="2700000" scaled="1"/>
                  </a:gradFill>
                  <a:latin typeface="印品黑体" panose="00000500000000000000" pitchFamily="2" charset="-122"/>
                  <a:ea typeface="印品黑体" panose="00000500000000000000" pitchFamily="2" charset="-122"/>
                </a:rPr>
                <a:t>活动主题</a:t>
              </a: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1755098" y="4666706"/>
              <a:ext cx="2239674" cy="1212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>
                <a:lnSpc>
                  <a:spcPct val="13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增强消费者消费信心，倡导科学、合理、健康、文明的消费模式，促进经济社会环境又好又快的发展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312036" y="3055869"/>
            <a:ext cx="2239674" cy="2783829"/>
            <a:chOff x="1755098" y="3095517"/>
            <a:chExt cx="2239674" cy="2783829"/>
          </a:xfrm>
        </p:grpSpPr>
        <p:sp>
          <p:nvSpPr>
            <p:cNvPr id="16" name="文本框 15"/>
            <p:cNvSpPr txBox="1"/>
            <p:nvPr/>
          </p:nvSpPr>
          <p:spPr>
            <a:xfrm>
              <a:off x="2231756" y="3095517"/>
              <a:ext cx="128635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000" spc="300" dirty="0">
                  <a:gradFill>
                    <a:gsLst>
                      <a:gs pos="5000">
                        <a:srgbClr val="FEF5D6"/>
                      </a:gs>
                      <a:gs pos="78000">
                        <a:srgbClr val="EFC879"/>
                      </a:gs>
                    </a:gsLst>
                    <a:lin ang="2700000" scaled="1"/>
                  </a:gradFill>
                  <a:latin typeface="义启粗黑体" panose="02000800000000000000" pitchFamily="2" charset="-128"/>
                  <a:ea typeface="义启粗黑体" panose="02000800000000000000" pitchFamily="2" charset="-128"/>
                </a:rPr>
                <a:t>03</a:t>
              </a:r>
              <a:endParaRPr lang="zh-CN" altLang="en-US" sz="6000" spc="300" dirty="0">
                <a:gradFill>
                  <a:gsLst>
                    <a:gs pos="5000">
                      <a:srgbClr val="FEF5D6"/>
                    </a:gs>
                    <a:gs pos="78000">
                      <a:srgbClr val="EFC879"/>
                    </a:gs>
                  </a:gsLst>
                  <a:lin ang="2700000" scaled="1"/>
                </a:gradFill>
                <a:latin typeface="义启粗黑体" panose="02000800000000000000" pitchFamily="2" charset="-128"/>
                <a:ea typeface="义启粗黑体" panose="02000800000000000000" pitchFamily="2" charset="-128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1879619" y="4160812"/>
              <a:ext cx="19906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>
                  <a:gradFill>
                    <a:gsLst>
                      <a:gs pos="5000">
                        <a:srgbClr val="FEF5D6"/>
                      </a:gs>
                      <a:gs pos="78000">
                        <a:srgbClr val="EFC879"/>
                      </a:gs>
                    </a:gsLst>
                    <a:lin ang="2700000" scaled="1"/>
                  </a:gradFill>
                  <a:latin typeface="印品黑体" panose="00000500000000000000" pitchFamily="2" charset="-122"/>
                  <a:ea typeface="印品黑体" panose="00000500000000000000" pitchFamily="2" charset="-122"/>
                </a:rPr>
                <a:t>活动形式</a:t>
              </a: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1755098" y="4666706"/>
              <a:ext cx="2239674" cy="1212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>
                <a:lnSpc>
                  <a:spcPct val="13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参会各职能部门和企、事业单位设置展台和咨询台、板面、宣传材料及宣传横幅，由工作人员负责宣传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8952455" y="3055869"/>
            <a:ext cx="2239674" cy="2783829"/>
            <a:chOff x="1755098" y="3095517"/>
            <a:chExt cx="2239674" cy="2783829"/>
          </a:xfrm>
        </p:grpSpPr>
        <p:sp>
          <p:nvSpPr>
            <p:cNvPr id="20" name="文本框 19"/>
            <p:cNvSpPr txBox="1"/>
            <p:nvPr/>
          </p:nvSpPr>
          <p:spPr>
            <a:xfrm>
              <a:off x="2231756" y="3095517"/>
              <a:ext cx="128635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000" spc="300" dirty="0">
                  <a:gradFill>
                    <a:gsLst>
                      <a:gs pos="5000">
                        <a:srgbClr val="FEF5D6"/>
                      </a:gs>
                      <a:gs pos="78000">
                        <a:srgbClr val="EFC879"/>
                      </a:gs>
                    </a:gsLst>
                    <a:lin ang="2700000" scaled="1"/>
                  </a:gradFill>
                  <a:latin typeface="义启粗黑体" panose="02000800000000000000" pitchFamily="2" charset="-128"/>
                  <a:ea typeface="义启粗黑体" panose="02000800000000000000" pitchFamily="2" charset="-128"/>
                </a:rPr>
                <a:t>04</a:t>
              </a:r>
              <a:endParaRPr lang="zh-CN" altLang="en-US" sz="6000" spc="300" dirty="0">
                <a:gradFill>
                  <a:gsLst>
                    <a:gs pos="5000">
                      <a:srgbClr val="FEF5D6"/>
                    </a:gs>
                    <a:gs pos="78000">
                      <a:srgbClr val="EFC879"/>
                    </a:gs>
                  </a:gsLst>
                  <a:lin ang="2700000" scaled="1"/>
                </a:gradFill>
                <a:latin typeface="义启粗黑体" panose="02000800000000000000" pitchFamily="2" charset="-128"/>
                <a:ea typeface="义启粗黑体" panose="02000800000000000000" pitchFamily="2" charset="-128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1879619" y="4160812"/>
              <a:ext cx="19906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>
                  <a:gradFill>
                    <a:gsLst>
                      <a:gs pos="5000">
                        <a:srgbClr val="FEF5D6"/>
                      </a:gs>
                      <a:gs pos="78000">
                        <a:srgbClr val="EFC879"/>
                      </a:gs>
                    </a:gsLst>
                    <a:lin ang="2700000" scaled="1"/>
                  </a:gradFill>
                  <a:latin typeface="印品黑体" panose="00000500000000000000" pitchFamily="2" charset="-122"/>
                  <a:ea typeface="印品黑体" panose="00000500000000000000" pitchFamily="2" charset="-122"/>
                </a:rPr>
                <a:t>参加单位</a:t>
              </a: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1755098" y="4666706"/>
              <a:ext cx="2239674" cy="1212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>
                <a:lnSpc>
                  <a:spcPct val="13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与消费者生活消费密切相关的行政执法部门和生产、经营、服务单位均应参加。</a:t>
              </a:r>
              <a:endParaRPr lang="en-US" altLang="zh-CN" sz="14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  <a:p>
              <a:pPr algn="dist">
                <a:lnSpc>
                  <a:spcPct val="13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共同营造放心的消费环境</a:t>
              </a:r>
            </a:p>
          </p:txBody>
        </p:sp>
      </p:grpSp>
    </p:spTree>
  </p:cSld>
  <p:clrMapOvr>
    <a:masterClrMapping/>
  </p:clrMapOvr>
  <p:transition spd="slow" advClick="0" advTm="550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40"/>
            <a:ext cx="12192000" cy="6857919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001806" y="361790"/>
            <a:ext cx="42022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spc="600" dirty="0">
                <a:gradFill>
                  <a:gsLst>
                    <a:gs pos="5000">
                      <a:srgbClr val="FEF5D6"/>
                    </a:gs>
                    <a:gs pos="78000">
                      <a:srgbClr val="EFC879"/>
                    </a:gs>
                  </a:gsLst>
                  <a:lin ang="13500000" scaled="1"/>
                </a:gradFill>
                <a:effectLst>
                  <a:outerShdw dist="38100" dir="8100000" algn="tr" rotWithShape="0">
                    <a:srgbClr val="1E1952"/>
                  </a:outerShdw>
                </a:effectLst>
                <a:latin typeface="义启粗黑体" panose="02000800000000000000" pitchFamily="2" charset="-128"/>
                <a:ea typeface="义启粗黑体" panose="02000800000000000000" pitchFamily="2" charset="-128"/>
              </a:rPr>
              <a:t>参加单位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911047" y="1025721"/>
            <a:ext cx="23376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200" dirty="0">
                <a:gradFill>
                  <a:gsLst>
                    <a:gs pos="5000">
                      <a:srgbClr val="FEF5D6"/>
                    </a:gs>
                    <a:gs pos="78000">
                      <a:srgbClr val="EFC879"/>
                    </a:gs>
                  </a:gsLst>
                  <a:lin ang="13500000" scaled="1"/>
                </a:gradFill>
                <a:latin typeface="印品黑体" panose="00000500000000000000" pitchFamily="2" charset="-122"/>
                <a:ea typeface="印品黑体" panose="00000500000000000000" pitchFamily="2" charset="-122"/>
              </a:rPr>
              <a:t>PARTICIPATING UNITS</a:t>
            </a:r>
          </a:p>
        </p:txBody>
      </p:sp>
      <p:sp>
        <p:nvSpPr>
          <p:cNvPr id="5" name="Freeform 13"/>
          <p:cNvSpPr/>
          <p:nvPr/>
        </p:nvSpPr>
        <p:spPr bwMode="auto">
          <a:xfrm>
            <a:off x="2309495" y="1827530"/>
            <a:ext cx="992505" cy="1000125"/>
          </a:xfrm>
          <a:custGeom>
            <a:avLst/>
            <a:gdLst>
              <a:gd name="T0" fmla="*/ 184 w 184"/>
              <a:gd name="T1" fmla="*/ 185 h 185"/>
              <a:gd name="T2" fmla="*/ 0 w 184"/>
              <a:gd name="T3" fmla="*/ 0 h 1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4" h="185">
                <a:moveTo>
                  <a:pt x="184" y="185"/>
                </a:moveTo>
                <a:cubicBezTo>
                  <a:pt x="184" y="83"/>
                  <a:pt x="102" y="0"/>
                  <a:pt x="0" y="0"/>
                </a:cubicBezTo>
              </a:path>
            </a:pathLst>
          </a:custGeom>
          <a:noFill/>
          <a:ln w="6350" cap="flat" cmpd="sng">
            <a:solidFill>
              <a:schemeClr val="bg1"/>
            </a:solidFill>
            <a:prstDash val="solid"/>
            <a:round/>
            <a:head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6" name="Freeform 15"/>
          <p:cNvSpPr/>
          <p:nvPr/>
        </p:nvSpPr>
        <p:spPr bwMode="auto">
          <a:xfrm>
            <a:off x="7429500" y="1827530"/>
            <a:ext cx="992505" cy="1000125"/>
          </a:xfrm>
          <a:custGeom>
            <a:avLst/>
            <a:gdLst>
              <a:gd name="T0" fmla="*/ 184 w 184"/>
              <a:gd name="T1" fmla="*/ 185 h 185"/>
              <a:gd name="T2" fmla="*/ 0 w 184"/>
              <a:gd name="T3" fmla="*/ 0 h 1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4" h="185">
                <a:moveTo>
                  <a:pt x="184" y="185"/>
                </a:moveTo>
                <a:cubicBezTo>
                  <a:pt x="184" y="83"/>
                  <a:pt x="101" y="0"/>
                  <a:pt x="0" y="0"/>
                </a:cubicBezTo>
              </a:path>
            </a:pathLst>
          </a:custGeom>
          <a:noFill/>
          <a:ln w="6350" cap="flat" cmpd="sng">
            <a:solidFill>
              <a:schemeClr val="bg1"/>
            </a:solidFill>
            <a:prstDash val="solid"/>
            <a:round/>
            <a:head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7" name="Freeform 17"/>
          <p:cNvSpPr/>
          <p:nvPr/>
        </p:nvSpPr>
        <p:spPr bwMode="auto">
          <a:xfrm>
            <a:off x="4779010" y="4314190"/>
            <a:ext cx="999490" cy="1000125"/>
          </a:xfrm>
          <a:custGeom>
            <a:avLst/>
            <a:gdLst>
              <a:gd name="T0" fmla="*/ 0 w 185"/>
              <a:gd name="T1" fmla="*/ 185 h 185"/>
              <a:gd name="T2" fmla="*/ 185 w 185"/>
              <a:gd name="T3" fmla="*/ 0 h 1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5" h="185">
                <a:moveTo>
                  <a:pt x="0" y="185"/>
                </a:moveTo>
                <a:cubicBezTo>
                  <a:pt x="102" y="185"/>
                  <a:pt x="185" y="102"/>
                  <a:pt x="185" y="0"/>
                </a:cubicBezTo>
              </a:path>
            </a:pathLst>
          </a:custGeom>
          <a:noFill/>
          <a:ln w="6350" cap="flat" cmpd="sng">
            <a:solidFill>
              <a:schemeClr val="bg1"/>
            </a:solidFill>
            <a:prstDash val="solid"/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8" name="Freeform 19"/>
          <p:cNvSpPr/>
          <p:nvPr/>
        </p:nvSpPr>
        <p:spPr bwMode="auto">
          <a:xfrm>
            <a:off x="9974580" y="4314190"/>
            <a:ext cx="995045" cy="1000125"/>
          </a:xfrm>
          <a:custGeom>
            <a:avLst/>
            <a:gdLst>
              <a:gd name="T0" fmla="*/ 0 w 184"/>
              <a:gd name="T1" fmla="*/ 185 h 185"/>
              <a:gd name="T2" fmla="*/ 184 w 184"/>
              <a:gd name="T3" fmla="*/ 0 h 1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4" h="185">
                <a:moveTo>
                  <a:pt x="0" y="185"/>
                </a:moveTo>
                <a:cubicBezTo>
                  <a:pt x="102" y="185"/>
                  <a:pt x="184" y="102"/>
                  <a:pt x="184" y="0"/>
                </a:cubicBezTo>
              </a:path>
            </a:pathLst>
          </a:custGeom>
          <a:noFill/>
          <a:ln w="6350" cap="flat" cmpd="sng">
            <a:solidFill>
              <a:schemeClr val="bg1"/>
            </a:solidFill>
            <a:prstDash val="solid"/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9" name="Rectangle 33"/>
          <p:cNvSpPr>
            <a:spLocks noChangeArrowheads="1"/>
          </p:cNvSpPr>
          <p:nvPr/>
        </p:nvSpPr>
        <p:spPr bwMode="auto">
          <a:xfrm>
            <a:off x="1219012" y="4120515"/>
            <a:ext cx="2179955" cy="923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+mn-ea"/>
              </a:rPr>
              <a:t>与消费者生活消费密切相关的行政执法部门和生产、经营、服务单位均应参加。强化对商品和服务的监督，保护消费者合法权益。</a:t>
            </a:r>
          </a:p>
        </p:txBody>
      </p:sp>
      <p:sp>
        <p:nvSpPr>
          <p:cNvPr id="30" name="TextBox 24"/>
          <p:cNvSpPr txBox="1"/>
          <p:nvPr/>
        </p:nvSpPr>
        <p:spPr>
          <a:xfrm>
            <a:off x="1678047" y="3796951"/>
            <a:ext cx="12618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+mn-ea"/>
              </a:rPr>
              <a:t>添加文字内容</a:t>
            </a:r>
          </a:p>
        </p:txBody>
      </p:sp>
      <p:sp>
        <p:nvSpPr>
          <p:cNvPr id="31" name="Rectangle 33"/>
          <p:cNvSpPr>
            <a:spLocks noChangeArrowheads="1"/>
          </p:cNvSpPr>
          <p:nvPr/>
        </p:nvSpPr>
        <p:spPr bwMode="auto">
          <a:xfrm>
            <a:off x="3771900" y="2569210"/>
            <a:ext cx="2179955" cy="923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+mn-ea"/>
              </a:rPr>
              <a:t>与消费者生活消费密切相关的行政执法部门和生产、经营、服务单位均应参加。强化对商品和服务的监督，保护消费者合法权益。</a:t>
            </a:r>
          </a:p>
        </p:txBody>
      </p:sp>
      <p:sp>
        <p:nvSpPr>
          <p:cNvPr id="32" name="TextBox 24"/>
          <p:cNvSpPr txBox="1"/>
          <p:nvPr/>
        </p:nvSpPr>
        <p:spPr>
          <a:xfrm>
            <a:off x="4230936" y="2245646"/>
            <a:ext cx="12618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+mn-ea"/>
              </a:rPr>
              <a:t>添加文字内容</a:t>
            </a:r>
          </a:p>
        </p:txBody>
      </p:sp>
      <p:sp>
        <p:nvSpPr>
          <p:cNvPr id="33" name="Rectangle 33"/>
          <p:cNvSpPr>
            <a:spLocks noChangeArrowheads="1"/>
          </p:cNvSpPr>
          <p:nvPr/>
        </p:nvSpPr>
        <p:spPr bwMode="auto">
          <a:xfrm>
            <a:off x="6438265" y="4120515"/>
            <a:ext cx="2179955" cy="923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+mn-ea"/>
              </a:rPr>
              <a:t>与消费者生活消费密切相关的行政执法部门和生产、经营、服务单位均应参加。强化对商品和服务的监督，保护消费者合法权益。</a:t>
            </a:r>
          </a:p>
        </p:txBody>
      </p:sp>
      <p:sp>
        <p:nvSpPr>
          <p:cNvPr id="34" name="TextBox 24"/>
          <p:cNvSpPr txBox="1"/>
          <p:nvPr/>
        </p:nvSpPr>
        <p:spPr>
          <a:xfrm>
            <a:off x="6897301" y="3796951"/>
            <a:ext cx="12618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+mn-ea"/>
              </a:rPr>
              <a:t>添加文字内容</a:t>
            </a:r>
          </a:p>
        </p:txBody>
      </p:sp>
      <p:sp>
        <p:nvSpPr>
          <p:cNvPr id="35" name="Rectangle 33"/>
          <p:cNvSpPr>
            <a:spLocks noChangeArrowheads="1"/>
          </p:cNvSpPr>
          <p:nvPr/>
        </p:nvSpPr>
        <p:spPr bwMode="auto">
          <a:xfrm>
            <a:off x="8886825" y="2569210"/>
            <a:ext cx="2179955" cy="923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+mn-ea"/>
              </a:rPr>
              <a:t>与消费者生活消费密切相关的行政执法部门和生产、经营、服务单位均应参加。强化对商品和服务的监督，保护消费者合法权益。</a:t>
            </a:r>
          </a:p>
        </p:txBody>
      </p:sp>
      <p:sp>
        <p:nvSpPr>
          <p:cNvPr id="36" name="TextBox 24"/>
          <p:cNvSpPr txBox="1"/>
          <p:nvPr/>
        </p:nvSpPr>
        <p:spPr>
          <a:xfrm>
            <a:off x="9345861" y="2245646"/>
            <a:ext cx="12618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+mn-ea"/>
              </a:rPr>
              <a:t>添加文字内容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1607185" y="2124710"/>
            <a:ext cx="1403985" cy="1407160"/>
            <a:chOff x="1607185" y="2124710"/>
            <a:chExt cx="1403985" cy="1407160"/>
          </a:xfrm>
        </p:grpSpPr>
        <p:sp>
          <p:nvSpPr>
            <p:cNvPr id="19" name="Oval 12"/>
            <p:cNvSpPr>
              <a:spLocks noChangeArrowheads="1"/>
            </p:cNvSpPr>
            <p:nvPr/>
          </p:nvSpPr>
          <p:spPr bwMode="auto">
            <a:xfrm>
              <a:off x="1607185" y="2124710"/>
              <a:ext cx="1403985" cy="1407160"/>
            </a:xfrm>
            <a:prstGeom prst="ellipse">
              <a:avLst/>
            </a:prstGeom>
            <a:solidFill>
              <a:schemeClr val="bg1"/>
            </a:solidFill>
            <a:ln w="6350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37" name="Shape 2839"/>
            <p:cNvSpPr/>
            <p:nvPr/>
          </p:nvSpPr>
          <p:spPr>
            <a:xfrm>
              <a:off x="2057722" y="2599230"/>
              <a:ext cx="502533" cy="4568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18" y="20520"/>
                  </a:moveTo>
                  <a:lnTo>
                    <a:pt x="982" y="20520"/>
                  </a:lnTo>
                  <a:lnTo>
                    <a:pt x="982" y="14040"/>
                  </a:lnTo>
                  <a:lnTo>
                    <a:pt x="6907" y="14040"/>
                  </a:lnTo>
                  <a:cubicBezTo>
                    <a:pt x="7149" y="16170"/>
                    <a:pt x="8798" y="17820"/>
                    <a:pt x="10800" y="17820"/>
                  </a:cubicBezTo>
                  <a:cubicBezTo>
                    <a:pt x="12802" y="17820"/>
                    <a:pt x="14451" y="16170"/>
                    <a:pt x="14694" y="14040"/>
                  </a:cubicBezTo>
                  <a:lnTo>
                    <a:pt x="20618" y="14040"/>
                  </a:lnTo>
                  <a:cubicBezTo>
                    <a:pt x="20618" y="14040"/>
                    <a:pt x="20618" y="20520"/>
                    <a:pt x="20618" y="20520"/>
                  </a:cubicBezTo>
                  <a:close/>
                  <a:moveTo>
                    <a:pt x="21543" y="13261"/>
                  </a:moveTo>
                  <a:lnTo>
                    <a:pt x="21548" y="13259"/>
                  </a:lnTo>
                  <a:lnTo>
                    <a:pt x="16639" y="2459"/>
                  </a:lnTo>
                  <a:lnTo>
                    <a:pt x="16634" y="2461"/>
                  </a:lnTo>
                  <a:cubicBezTo>
                    <a:pt x="16554" y="2284"/>
                    <a:pt x="16392" y="2160"/>
                    <a:pt x="16200" y="2160"/>
                  </a:cubicBezTo>
                  <a:lnTo>
                    <a:pt x="12764" y="2160"/>
                  </a:lnTo>
                  <a:cubicBezTo>
                    <a:pt x="12492" y="2160"/>
                    <a:pt x="12273" y="2402"/>
                    <a:pt x="12273" y="2700"/>
                  </a:cubicBezTo>
                  <a:cubicBezTo>
                    <a:pt x="12273" y="2999"/>
                    <a:pt x="12492" y="3240"/>
                    <a:pt x="12764" y="3240"/>
                  </a:cubicBezTo>
                  <a:lnTo>
                    <a:pt x="15897" y="3240"/>
                  </a:lnTo>
                  <a:lnTo>
                    <a:pt x="20315" y="12960"/>
                  </a:lnTo>
                  <a:lnTo>
                    <a:pt x="14236" y="12960"/>
                  </a:lnTo>
                  <a:cubicBezTo>
                    <a:pt x="13965" y="12960"/>
                    <a:pt x="13745" y="13202"/>
                    <a:pt x="13745" y="13500"/>
                  </a:cubicBezTo>
                  <a:cubicBezTo>
                    <a:pt x="13745" y="15290"/>
                    <a:pt x="12426" y="16740"/>
                    <a:pt x="10800" y="16740"/>
                  </a:cubicBezTo>
                  <a:cubicBezTo>
                    <a:pt x="9173" y="16740"/>
                    <a:pt x="7855" y="15290"/>
                    <a:pt x="7855" y="13500"/>
                  </a:cubicBezTo>
                  <a:cubicBezTo>
                    <a:pt x="7855" y="13202"/>
                    <a:pt x="7635" y="12960"/>
                    <a:pt x="7364" y="12960"/>
                  </a:cubicBezTo>
                  <a:lnTo>
                    <a:pt x="1285" y="12960"/>
                  </a:lnTo>
                  <a:lnTo>
                    <a:pt x="5703" y="3240"/>
                  </a:lnTo>
                  <a:lnTo>
                    <a:pt x="8836" y="3240"/>
                  </a:lnTo>
                  <a:cubicBezTo>
                    <a:pt x="9108" y="3240"/>
                    <a:pt x="9327" y="2999"/>
                    <a:pt x="9327" y="2700"/>
                  </a:cubicBezTo>
                  <a:cubicBezTo>
                    <a:pt x="9327" y="2402"/>
                    <a:pt x="9108" y="2160"/>
                    <a:pt x="8836" y="2160"/>
                  </a:cubicBezTo>
                  <a:lnTo>
                    <a:pt x="5400" y="2160"/>
                  </a:lnTo>
                  <a:cubicBezTo>
                    <a:pt x="5208" y="2160"/>
                    <a:pt x="5046" y="2284"/>
                    <a:pt x="4966" y="2461"/>
                  </a:cubicBezTo>
                  <a:lnTo>
                    <a:pt x="4961" y="2459"/>
                  </a:lnTo>
                  <a:lnTo>
                    <a:pt x="52" y="13259"/>
                  </a:lnTo>
                  <a:lnTo>
                    <a:pt x="57" y="13261"/>
                  </a:lnTo>
                  <a:cubicBezTo>
                    <a:pt x="23" y="13334"/>
                    <a:pt x="0" y="13413"/>
                    <a:pt x="0" y="13500"/>
                  </a:cubicBezTo>
                  <a:lnTo>
                    <a:pt x="0" y="21060"/>
                  </a:lnTo>
                  <a:cubicBezTo>
                    <a:pt x="0" y="21359"/>
                    <a:pt x="220" y="21600"/>
                    <a:pt x="491" y="21600"/>
                  </a:cubicBezTo>
                  <a:lnTo>
                    <a:pt x="21109" y="21600"/>
                  </a:lnTo>
                  <a:cubicBezTo>
                    <a:pt x="21380" y="21600"/>
                    <a:pt x="21600" y="21359"/>
                    <a:pt x="21600" y="21060"/>
                  </a:cubicBezTo>
                  <a:lnTo>
                    <a:pt x="21600" y="13500"/>
                  </a:lnTo>
                  <a:cubicBezTo>
                    <a:pt x="21600" y="13413"/>
                    <a:pt x="21577" y="13334"/>
                    <a:pt x="21543" y="13261"/>
                  </a:cubicBezTo>
                  <a:moveTo>
                    <a:pt x="7855" y="8640"/>
                  </a:moveTo>
                  <a:cubicBezTo>
                    <a:pt x="7583" y="8640"/>
                    <a:pt x="7364" y="8882"/>
                    <a:pt x="7364" y="9180"/>
                  </a:cubicBezTo>
                  <a:cubicBezTo>
                    <a:pt x="7364" y="9329"/>
                    <a:pt x="7418" y="9464"/>
                    <a:pt x="7507" y="9562"/>
                  </a:cubicBezTo>
                  <a:lnTo>
                    <a:pt x="10453" y="12802"/>
                  </a:lnTo>
                  <a:cubicBezTo>
                    <a:pt x="10542" y="12900"/>
                    <a:pt x="10665" y="12960"/>
                    <a:pt x="10800" y="12960"/>
                  </a:cubicBezTo>
                  <a:cubicBezTo>
                    <a:pt x="10936" y="12960"/>
                    <a:pt x="11058" y="12900"/>
                    <a:pt x="11147" y="12802"/>
                  </a:cubicBezTo>
                  <a:lnTo>
                    <a:pt x="14093" y="9562"/>
                  </a:lnTo>
                  <a:cubicBezTo>
                    <a:pt x="14182" y="9464"/>
                    <a:pt x="14236" y="9329"/>
                    <a:pt x="14236" y="9180"/>
                  </a:cubicBezTo>
                  <a:cubicBezTo>
                    <a:pt x="14236" y="8882"/>
                    <a:pt x="14017" y="8640"/>
                    <a:pt x="13745" y="8640"/>
                  </a:cubicBezTo>
                  <a:cubicBezTo>
                    <a:pt x="13610" y="8640"/>
                    <a:pt x="13487" y="8701"/>
                    <a:pt x="13398" y="8798"/>
                  </a:cubicBezTo>
                  <a:lnTo>
                    <a:pt x="11291" y="11116"/>
                  </a:lnTo>
                  <a:lnTo>
                    <a:pt x="11291" y="540"/>
                  </a:lnTo>
                  <a:cubicBezTo>
                    <a:pt x="11291" y="242"/>
                    <a:pt x="11071" y="0"/>
                    <a:pt x="10800" y="0"/>
                  </a:cubicBezTo>
                  <a:cubicBezTo>
                    <a:pt x="10529" y="0"/>
                    <a:pt x="10309" y="242"/>
                    <a:pt x="10309" y="540"/>
                  </a:cubicBezTo>
                  <a:lnTo>
                    <a:pt x="10309" y="11116"/>
                  </a:lnTo>
                  <a:lnTo>
                    <a:pt x="8202" y="8798"/>
                  </a:lnTo>
                  <a:cubicBezTo>
                    <a:pt x="8113" y="8701"/>
                    <a:pt x="7990" y="8640"/>
                    <a:pt x="7855" y="8640"/>
                  </a:cubicBezTo>
                </a:path>
              </a:pathLst>
            </a:custGeom>
            <a:solidFill>
              <a:srgbClr val="1E1952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7965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9272905" y="3611880"/>
            <a:ext cx="1406525" cy="1404620"/>
            <a:chOff x="9272905" y="3611880"/>
            <a:chExt cx="1406525" cy="1404620"/>
          </a:xfrm>
        </p:grpSpPr>
        <p:sp>
          <p:nvSpPr>
            <p:cNvPr id="11" name="Oval 18"/>
            <p:cNvSpPr>
              <a:spLocks noChangeArrowheads="1"/>
            </p:cNvSpPr>
            <p:nvPr/>
          </p:nvSpPr>
          <p:spPr bwMode="auto">
            <a:xfrm>
              <a:off x="9272905" y="3611880"/>
              <a:ext cx="1406525" cy="1404620"/>
            </a:xfrm>
            <a:prstGeom prst="ellipse">
              <a:avLst/>
            </a:prstGeom>
            <a:solidFill>
              <a:schemeClr val="bg1"/>
            </a:solidFill>
            <a:ln w="6350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38" name="Shape 2547"/>
            <p:cNvSpPr/>
            <p:nvPr/>
          </p:nvSpPr>
          <p:spPr>
            <a:xfrm>
              <a:off x="9721976" y="4061586"/>
              <a:ext cx="505208" cy="505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073" y="17379"/>
                  </a:moveTo>
                  <a:lnTo>
                    <a:pt x="15643" y="14949"/>
                  </a:lnTo>
                  <a:cubicBezTo>
                    <a:pt x="16600" y="13832"/>
                    <a:pt x="17182" y="12386"/>
                    <a:pt x="17182" y="10800"/>
                  </a:cubicBezTo>
                  <a:cubicBezTo>
                    <a:pt x="17182" y="9214"/>
                    <a:pt x="16600" y="7767"/>
                    <a:pt x="15643" y="6651"/>
                  </a:cubicBezTo>
                  <a:lnTo>
                    <a:pt x="18073" y="4221"/>
                  </a:lnTo>
                  <a:cubicBezTo>
                    <a:pt x="19649" y="5963"/>
                    <a:pt x="20618" y="8266"/>
                    <a:pt x="20618" y="10800"/>
                  </a:cubicBezTo>
                  <a:cubicBezTo>
                    <a:pt x="20618" y="13335"/>
                    <a:pt x="19649" y="15637"/>
                    <a:pt x="18073" y="17379"/>
                  </a:cubicBezTo>
                  <a:moveTo>
                    <a:pt x="10800" y="20619"/>
                  </a:moveTo>
                  <a:cubicBezTo>
                    <a:pt x="8265" y="20619"/>
                    <a:pt x="5963" y="19650"/>
                    <a:pt x="4221" y="18073"/>
                  </a:cubicBezTo>
                  <a:lnTo>
                    <a:pt x="6651" y="15643"/>
                  </a:lnTo>
                  <a:cubicBezTo>
                    <a:pt x="7767" y="16600"/>
                    <a:pt x="9214" y="17182"/>
                    <a:pt x="10800" y="17182"/>
                  </a:cubicBezTo>
                  <a:cubicBezTo>
                    <a:pt x="12386" y="17182"/>
                    <a:pt x="13833" y="16600"/>
                    <a:pt x="14949" y="15643"/>
                  </a:cubicBezTo>
                  <a:lnTo>
                    <a:pt x="17379" y="18073"/>
                  </a:lnTo>
                  <a:cubicBezTo>
                    <a:pt x="15637" y="19650"/>
                    <a:pt x="13334" y="20619"/>
                    <a:pt x="10800" y="20619"/>
                  </a:cubicBezTo>
                  <a:moveTo>
                    <a:pt x="982" y="10800"/>
                  </a:moveTo>
                  <a:cubicBezTo>
                    <a:pt x="982" y="8266"/>
                    <a:pt x="1950" y="5963"/>
                    <a:pt x="3527" y="4221"/>
                  </a:cubicBezTo>
                  <a:lnTo>
                    <a:pt x="5957" y="6651"/>
                  </a:lnTo>
                  <a:cubicBezTo>
                    <a:pt x="4999" y="7767"/>
                    <a:pt x="4418" y="9214"/>
                    <a:pt x="4418" y="10800"/>
                  </a:cubicBezTo>
                  <a:cubicBezTo>
                    <a:pt x="4418" y="12386"/>
                    <a:pt x="4999" y="13832"/>
                    <a:pt x="5957" y="14949"/>
                  </a:cubicBezTo>
                  <a:lnTo>
                    <a:pt x="3527" y="17379"/>
                  </a:lnTo>
                  <a:cubicBezTo>
                    <a:pt x="1950" y="15637"/>
                    <a:pt x="982" y="13335"/>
                    <a:pt x="982" y="10800"/>
                  </a:cubicBezTo>
                  <a:moveTo>
                    <a:pt x="16200" y="10800"/>
                  </a:moveTo>
                  <a:cubicBezTo>
                    <a:pt x="16200" y="13782"/>
                    <a:pt x="13782" y="16200"/>
                    <a:pt x="10800" y="16200"/>
                  </a:cubicBezTo>
                  <a:cubicBezTo>
                    <a:pt x="7817" y="16200"/>
                    <a:pt x="5400" y="13782"/>
                    <a:pt x="5400" y="10800"/>
                  </a:cubicBez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400"/>
                    <a:pt x="16200" y="7817"/>
                    <a:pt x="16200" y="10800"/>
                  </a:cubicBezTo>
                  <a:moveTo>
                    <a:pt x="10800" y="982"/>
                  </a:moveTo>
                  <a:cubicBezTo>
                    <a:pt x="13334" y="982"/>
                    <a:pt x="15637" y="1950"/>
                    <a:pt x="17379" y="3527"/>
                  </a:cubicBezTo>
                  <a:lnTo>
                    <a:pt x="14949" y="5957"/>
                  </a:lnTo>
                  <a:cubicBezTo>
                    <a:pt x="13832" y="4999"/>
                    <a:pt x="12386" y="4418"/>
                    <a:pt x="10800" y="4418"/>
                  </a:cubicBezTo>
                  <a:cubicBezTo>
                    <a:pt x="9214" y="4418"/>
                    <a:pt x="7767" y="4999"/>
                    <a:pt x="6651" y="5957"/>
                  </a:cubicBezTo>
                  <a:lnTo>
                    <a:pt x="4221" y="3527"/>
                  </a:lnTo>
                  <a:cubicBezTo>
                    <a:pt x="5963" y="1950"/>
                    <a:pt x="8265" y="982"/>
                    <a:pt x="10800" y="982"/>
                  </a:cubicBezTo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4"/>
                    <a:pt x="4835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</a:path>
              </a:pathLst>
            </a:custGeom>
            <a:solidFill>
              <a:srgbClr val="1E1952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7965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6725285" y="2124710"/>
            <a:ext cx="1399540" cy="1407160"/>
            <a:chOff x="6725285" y="2124710"/>
            <a:chExt cx="1399540" cy="1407160"/>
          </a:xfrm>
        </p:grpSpPr>
        <p:sp>
          <p:nvSpPr>
            <p:cNvPr id="16" name="Oval 14"/>
            <p:cNvSpPr>
              <a:spLocks noChangeArrowheads="1"/>
            </p:cNvSpPr>
            <p:nvPr/>
          </p:nvSpPr>
          <p:spPr bwMode="auto">
            <a:xfrm>
              <a:off x="6725285" y="2124710"/>
              <a:ext cx="1399540" cy="1407160"/>
            </a:xfrm>
            <a:prstGeom prst="ellipse">
              <a:avLst/>
            </a:prstGeom>
            <a:solidFill>
              <a:schemeClr val="bg1"/>
            </a:solidFill>
            <a:ln w="6350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39" name="Shape 2633"/>
            <p:cNvSpPr/>
            <p:nvPr/>
          </p:nvSpPr>
          <p:spPr>
            <a:xfrm>
              <a:off x="7192505" y="2595580"/>
              <a:ext cx="465100" cy="465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144" y="18334"/>
                  </a:moveTo>
                  <a:lnTo>
                    <a:pt x="15583" y="6873"/>
                  </a:lnTo>
                  <a:lnTo>
                    <a:pt x="20168" y="6873"/>
                  </a:lnTo>
                  <a:cubicBezTo>
                    <a:pt x="20168" y="6873"/>
                    <a:pt x="12144" y="18334"/>
                    <a:pt x="12144" y="18334"/>
                  </a:cubicBezTo>
                  <a:close/>
                  <a:moveTo>
                    <a:pt x="10800" y="19403"/>
                  </a:moveTo>
                  <a:lnTo>
                    <a:pt x="7041" y="6873"/>
                  </a:lnTo>
                  <a:lnTo>
                    <a:pt x="14559" y="6873"/>
                  </a:lnTo>
                  <a:cubicBezTo>
                    <a:pt x="14559" y="6873"/>
                    <a:pt x="10800" y="19403"/>
                    <a:pt x="10800" y="19403"/>
                  </a:cubicBezTo>
                  <a:close/>
                  <a:moveTo>
                    <a:pt x="1432" y="6873"/>
                  </a:moveTo>
                  <a:lnTo>
                    <a:pt x="6017" y="6873"/>
                  </a:lnTo>
                  <a:lnTo>
                    <a:pt x="9456" y="18334"/>
                  </a:lnTo>
                  <a:cubicBezTo>
                    <a:pt x="9456" y="18334"/>
                    <a:pt x="1432" y="6873"/>
                    <a:pt x="1432" y="6873"/>
                  </a:cubicBezTo>
                  <a:close/>
                  <a:moveTo>
                    <a:pt x="6578" y="982"/>
                  </a:moveTo>
                  <a:lnTo>
                    <a:pt x="8536" y="982"/>
                  </a:lnTo>
                  <a:lnTo>
                    <a:pt x="6082" y="5891"/>
                  </a:lnTo>
                  <a:lnTo>
                    <a:pt x="1669" y="5891"/>
                  </a:lnTo>
                  <a:cubicBezTo>
                    <a:pt x="1669" y="5891"/>
                    <a:pt x="6578" y="982"/>
                    <a:pt x="6578" y="982"/>
                  </a:cubicBezTo>
                  <a:close/>
                  <a:moveTo>
                    <a:pt x="11973" y="982"/>
                  </a:moveTo>
                  <a:lnTo>
                    <a:pt x="14427" y="5891"/>
                  </a:lnTo>
                  <a:lnTo>
                    <a:pt x="7173" y="5891"/>
                  </a:lnTo>
                  <a:lnTo>
                    <a:pt x="9627" y="982"/>
                  </a:lnTo>
                  <a:cubicBezTo>
                    <a:pt x="9627" y="982"/>
                    <a:pt x="11973" y="982"/>
                    <a:pt x="11973" y="982"/>
                  </a:cubicBezTo>
                  <a:close/>
                  <a:moveTo>
                    <a:pt x="15022" y="982"/>
                  </a:moveTo>
                  <a:lnTo>
                    <a:pt x="19931" y="5891"/>
                  </a:lnTo>
                  <a:lnTo>
                    <a:pt x="15518" y="5891"/>
                  </a:lnTo>
                  <a:lnTo>
                    <a:pt x="13064" y="982"/>
                  </a:lnTo>
                  <a:cubicBezTo>
                    <a:pt x="13064" y="982"/>
                    <a:pt x="15022" y="982"/>
                    <a:pt x="15022" y="982"/>
                  </a:cubicBezTo>
                  <a:close/>
                  <a:moveTo>
                    <a:pt x="21600" y="6382"/>
                  </a:moveTo>
                  <a:cubicBezTo>
                    <a:pt x="21600" y="6272"/>
                    <a:pt x="21557" y="6175"/>
                    <a:pt x="21495" y="6093"/>
                  </a:cubicBezTo>
                  <a:lnTo>
                    <a:pt x="21502" y="6088"/>
                  </a:lnTo>
                  <a:lnTo>
                    <a:pt x="21471" y="6057"/>
                  </a:lnTo>
                  <a:cubicBezTo>
                    <a:pt x="21459" y="6044"/>
                    <a:pt x="21448" y="6032"/>
                    <a:pt x="21434" y="6020"/>
                  </a:cubicBezTo>
                  <a:lnTo>
                    <a:pt x="15611" y="197"/>
                  </a:lnTo>
                  <a:lnTo>
                    <a:pt x="15604" y="201"/>
                  </a:lnTo>
                  <a:cubicBezTo>
                    <a:pt x="15514" y="82"/>
                    <a:pt x="15379" y="0"/>
                    <a:pt x="15218" y="0"/>
                  </a:cubicBezTo>
                  <a:lnTo>
                    <a:pt x="6382" y="0"/>
                  </a:lnTo>
                  <a:cubicBezTo>
                    <a:pt x="6221" y="0"/>
                    <a:pt x="6086" y="82"/>
                    <a:pt x="5996" y="201"/>
                  </a:cubicBezTo>
                  <a:lnTo>
                    <a:pt x="5989" y="197"/>
                  </a:lnTo>
                  <a:lnTo>
                    <a:pt x="166" y="6020"/>
                  </a:lnTo>
                  <a:cubicBezTo>
                    <a:pt x="152" y="6032"/>
                    <a:pt x="141" y="6044"/>
                    <a:pt x="129" y="6057"/>
                  </a:cubicBezTo>
                  <a:lnTo>
                    <a:pt x="98" y="6088"/>
                  </a:lnTo>
                  <a:lnTo>
                    <a:pt x="105" y="6093"/>
                  </a:lnTo>
                  <a:cubicBezTo>
                    <a:pt x="43" y="6175"/>
                    <a:pt x="0" y="6272"/>
                    <a:pt x="0" y="6382"/>
                  </a:cubicBezTo>
                  <a:cubicBezTo>
                    <a:pt x="0" y="6499"/>
                    <a:pt x="46" y="6602"/>
                    <a:pt x="115" y="6686"/>
                  </a:cubicBezTo>
                  <a:lnTo>
                    <a:pt x="109" y="6690"/>
                  </a:lnTo>
                  <a:lnTo>
                    <a:pt x="10418" y="21418"/>
                  </a:lnTo>
                  <a:lnTo>
                    <a:pt x="10424" y="21413"/>
                  </a:lnTo>
                  <a:cubicBezTo>
                    <a:pt x="10514" y="21525"/>
                    <a:pt x="10646" y="21600"/>
                    <a:pt x="10800" y="21600"/>
                  </a:cubicBezTo>
                  <a:cubicBezTo>
                    <a:pt x="10954" y="21600"/>
                    <a:pt x="11086" y="21525"/>
                    <a:pt x="11176" y="21413"/>
                  </a:cubicBezTo>
                  <a:lnTo>
                    <a:pt x="11182" y="21418"/>
                  </a:lnTo>
                  <a:lnTo>
                    <a:pt x="21491" y="6690"/>
                  </a:lnTo>
                  <a:lnTo>
                    <a:pt x="21485" y="6686"/>
                  </a:lnTo>
                  <a:cubicBezTo>
                    <a:pt x="21553" y="6602"/>
                    <a:pt x="21600" y="6499"/>
                    <a:pt x="21600" y="6382"/>
                  </a:cubicBezTo>
                </a:path>
              </a:pathLst>
            </a:custGeom>
            <a:solidFill>
              <a:srgbClr val="1E1952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7965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4077335" y="3611880"/>
            <a:ext cx="1403985" cy="1404620"/>
            <a:chOff x="4077335" y="3611880"/>
            <a:chExt cx="1403985" cy="1404620"/>
          </a:xfrm>
        </p:grpSpPr>
        <p:sp>
          <p:nvSpPr>
            <p:cNvPr id="22" name="Oval 16"/>
            <p:cNvSpPr>
              <a:spLocks noChangeArrowheads="1"/>
            </p:cNvSpPr>
            <p:nvPr/>
          </p:nvSpPr>
          <p:spPr bwMode="auto">
            <a:xfrm>
              <a:off x="4077335" y="3611880"/>
              <a:ext cx="1403985" cy="1404620"/>
            </a:xfrm>
            <a:prstGeom prst="ellipse">
              <a:avLst/>
            </a:prstGeom>
            <a:solidFill>
              <a:schemeClr val="bg1"/>
            </a:solidFill>
            <a:ln w="6350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40" name="Shape 2944"/>
            <p:cNvSpPr/>
            <p:nvPr/>
          </p:nvSpPr>
          <p:spPr>
            <a:xfrm>
              <a:off x="4562646" y="4103656"/>
              <a:ext cx="432728" cy="4327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850" y="17620"/>
                  </a:moveTo>
                  <a:cubicBezTo>
                    <a:pt x="17270" y="17122"/>
                    <a:pt x="16604" y="16682"/>
                    <a:pt x="15855" y="16324"/>
                  </a:cubicBezTo>
                  <a:cubicBezTo>
                    <a:pt x="15868" y="16284"/>
                    <a:pt x="15882" y="16244"/>
                    <a:pt x="15896" y="16203"/>
                  </a:cubicBezTo>
                  <a:cubicBezTo>
                    <a:pt x="16131" y="15456"/>
                    <a:pt x="16320" y="14656"/>
                    <a:pt x="16454" y="13811"/>
                  </a:cubicBezTo>
                  <a:cubicBezTo>
                    <a:pt x="16471" y="13704"/>
                    <a:pt x="16484" y="13596"/>
                    <a:pt x="16499" y="13488"/>
                  </a:cubicBezTo>
                  <a:cubicBezTo>
                    <a:pt x="16544" y="13166"/>
                    <a:pt x="16581" y="12839"/>
                    <a:pt x="16610" y="12507"/>
                  </a:cubicBezTo>
                  <a:cubicBezTo>
                    <a:pt x="16621" y="12383"/>
                    <a:pt x="16632" y="12260"/>
                    <a:pt x="16641" y="12135"/>
                  </a:cubicBezTo>
                  <a:cubicBezTo>
                    <a:pt x="16660" y="11858"/>
                    <a:pt x="16664" y="11574"/>
                    <a:pt x="16673" y="11291"/>
                  </a:cubicBezTo>
                  <a:lnTo>
                    <a:pt x="20598" y="11291"/>
                  </a:lnTo>
                  <a:cubicBezTo>
                    <a:pt x="20476" y="13747"/>
                    <a:pt x="19450" y="15962"/>
                    <a:pt x="17850" y="17620"/>
                  </a:cubicBezTo>
                  <a:moveTo>
                    <a:pt x="13714" y="20178"/>
                  </a:moveTo>
                  <a:cubicBezTo>
                    <a:pt x="13925" y="19957"/>
                    <a:pt x="14127" y="19710"/>
                    <a:pt x="14321" y="19444"/>
                  </a:cubicBezTo>
                  <a:cubicBezTo>
                    <a:pt x="14339" y="19419"/>
                    <a:pt x="14357" y="19394"/>
                    <a:pt x="14375" y="19369"/>
                  </a:cubicBezTo>
                  <a:cubicBezTo>
                    <a:pt x="14764" y="18822"/>
                    <a:pt x="15116" y="18192"/>
                    <a:pt x="15420" y="17488"/>
                  </a:cubicBezTo>
                  <a:cubicBezTo>
                    <a:pt x="15436" y="17450"/>
                    <a:pt x="15451" y="17410"/>
                    <a:pt x="15467" y="17372"/>
                  </a:cubicBezTo>
                  <a:cubicBezTo>
                    <a:pt x="15485" y="17329"/>
                    <a:pt x="15499" y="17282"/>
                    <a:pt x="15517" y="17239"/>
                  </a:cubicBezTo>
                  <a:cubicBezTo>
                    <a:pt x="16123" y="17535"/>
                    <a:pt x="16665" y="17890"/>
                    <a:pt x="17142" y="18285"/>
                  </a:cubicBezTo>
                  <a:cubicBezTo>
                    <a:pt x="16149" y="19129"/>
                    <a:pt x="14989" y="19782"/>
                    <a:pt x="13714" y="20178"/>
                  </a:cubicBezTo>
                  <a:moveTo>
                    <a:pt x="11291" y="20569"/>
                  </a:moveTo>
                  <a:lnTo>
                    <a:pt x="11291" y="16221"/>
                  </a:lnTo>
                  <a:cubicBezTo>
                    <a:pt x="12498" y="16271"/>
                    <a:pt x="13638" y="16493"/>
                    <a:pt x="14652" y="16869"/>
                  </a:cubicBezTo>
                  <a:cubicBezTo>
                    <a:pt x="13850" y="18909"/>
                    <a:pt x="12654" y="20298"/>
                    <a:pt x="11291" y="20569"/>
                  </a:cubicBezTo>
                  <a:moveTo>
                    <a:pt x="11291" y="11291"/>
                  </a:moveTo>
                  <a:lnTo>
                    <a:pt x="15697" y="11291"/>
                  </a:lnTo>
                  <a:cubicBezTo>
                    <a:pt x="15655" y="12995"/>
                    <a:pt x="15392" y="14581"/>
                    <a:pt x="14971" y="15948"/>
                  </a:cubicBezTo>
                  <a:cubicBezTo>
                    <a:pt x="13855" y="15534"/>
                    <a:pt x="12608" y="15291"/>
                    <a:pt x="11291" y="15240"/>
                  </a:cubicBezTo>
                  <a:cubicBezTo>
                    <a:pt x="11291" y="15240"/>
                    <a:pt x="11291" y="11291"/>
                    <a:pt x="11291" y="11291"/>
                  </a:cubicBezTo>
                  <a:close/>
                  <a:moveTo>
                    <a:pt x="11291" y="6360"/>
                  </a:moveTo>
                  <a:cubicBezTo>
                    <a:pt x="12608" y="6309"/>
                    <a:pt x="13855" y="6066"/>
                    <a:pt x="14971" y="5652"/>
                  </a:cubicBezTo>
                  <a:cubicBezTo>
                    <a:pt x="15392" y="7019"/>
                    <a:pt x="15655" y="8605"/>
                    <a:pt x="15697" y="10309"/>
                  </a:cubicBezTo>
                  <a:lnTo>
                    <a:pt x="11291" y="10309"/>
                  </a:lnTo>
                  <a:cubicBezTo>
                    <a:pt x="11291" y="10309"/>
                    <a:pt x="11291" y="6360"/>
                    <a:pt x="11291" y="6360"/>
                  </a:cubicBezTo>
                  <a:close/>
                  <a:moveTo>
                    <a:pt x="11291" y="1031"/>
                  </a:moveTo>
                  <a:cubicBezTo>
                    <a:pt x="12654" y="1302"/>
                    <a:pt x="13850" y="2691"/>
                    <a:pt x="14652" y="4731"/>
                  </a:cubicBezTo>
                  <a:cubicBezTo>
                    <a:pt x="13638" y="5107"/>
                    <a:pt x="12498" y="5329"/>
                    <a:pt x="11291" y="5379"/>
                  </a:cubicBezTo>
                  <a:cubicBezTo>
                    <a:pt x="11291" y="5379"/>
                    <a:pt x="11291" y="1031"/>
                    <a:pt x="11291" y="1031"/>
                  </a:cubicBezTo>
                  <a:close/>
                  <a:moveTo>
                    <a:pt x="17142" y="3315"/>
                  </a:moveTo>
                  <a:cubicBezTo>
                    <a:pt x="16665" y="3711"/>
                    <a:pt x="16123" y="4065"/>
                    <a:pt x="15517" y="4361"/>
                  </a:cubicBezTo>
                  <a:cubicBezTo>
                    <a:pt x="15499" y="4318"/>
                    <a:pt x="15485" y="4271"/>
                    <a:pt x="15467" y="4229"/>
                  </a:cubicBezTo>
                  <a:cubicBezTo>
                    <a:pt x="15451" y="4190"/>
                    <a:pt x="15436" y="4151"/>
                    <a:pt x="15420" y="4112"/>
                  </a:cubicBezTo>
                  <a:cubicBezTo>
                    <a:pt x="15116" y="3408"/>
                    <a:pt x="14764" y="2778"/>
                    <a:pt x="14375" y="2231"/>
                  </a:cubicBezTo>
                  <a:cubicBezTo>
                    <a:pt x="14357" y="2206"/>
                    <a:pt x="14339" y="2181"/>
                    <a:pt x="14321" y="2156"/>
                  </a:cubicBezTo>
                  <a:cubicBezTo>
                    <a:pt x="14127" y="1890"/>
                    <a:pt x="13925" y="1643"/>
                    <a:pt x="13714" y="1422"/>
                  </a:cubicBezTo>
                  <a:cubicBezTo>
                    <a:pt x="14989" y="1818"/>
                    <a:pt x="16149" y="2471"/>
                    <a:pt x="17142" y="3315"/>
                  </a:cubicBezTo>
                  <a:moveTo>
                    <a:pt x="20598" y="10309"/>
                  </a:moveTo>
                  <a:lnTo>
                    <a:pt x="16673" y="10309"/>
                  </a:lnTo>
                  <a:cubicBezTo>
                    <a:pt x="16664" y="10027"/>
                    <a:pt x="16660" y="9742"/>
                    <a:pt x="16641" y="9465"/>
                  </a:cubicBezTo>
                  <a:cubicBezTo>
                    <a:pt x="16632" y="9340"/>
                    <a:pt x="16621" y="9217"/>
                    <a:pt x="16610" y="9093"/>
                  </a:cubicBezTo>
                  <a:cubicBezTo>
                    <a:pt x="16581" y="8761"/>
                    <a:pt x="16544" y="8434"/>
                    <a:pt x="16499" y="8112"/>
                  </a:cubicBezTo>
                  <a:cubicBezTo>
                    <a:pt x="16484" y="8005"/>
                    <a:pt x="16471" y="7896"/>
                    <a:pt x="16454" y="7789"/>
                  </a:cubicBezTo>
                  <a:cubicBezTo>
                    <a:pt x="16320" y="6944"/>
                    <a:pt x="16131" y="6144"/>
                    <a:pt x="15896" y="5397"/>
                  </a:cubicBezTo>
                  <a:cubicBezTo>
                    <a:pt x="15882" y="5357"/>
                    <a:pt x="15868" y="5317"/>
                    <a:pt x="15855" y="5276"/>
                  </a:cubicBezTo>
                  <a:cubicBezTo>
                    <a:pt x="16604" y="4918"/>
                    <a:pt x="17270" y="4478"/>
                    <a:pt x="17850" y="3981"/>
                  </a:cubicBezTo>
                  <a:cubicBezTo>
                    <a:pt x="19450" y="5638"/>
                    <a:pt x="20476" y="7853"/>
                    <a:pt x="20598" y="10309"/>
                  </a:cubicBezTo>
                  <a:moveTo>
                    <a:pt x="10309" y="5379"/>
                  </a:moveTo>
                  <a:cubicBezTo>
                    <a:pt x="9101" y="5329"/>
                    <a:pt x="7961" y="5107"/>
                    <a:pt x="6947" y="4731"/>
                  </a:cubicBezTo>
                  <a:cubicBezTo>
                    <a:pt x="7749" y="2691"/>
                    <a:pt x="8945" y="1302"/>
                    <a:pt x="10309" y="1031"/>
                  </a:cubicBezTo>
                  <a:cubicBezTo>
                    <a:pt x="10309" y="1031"/>
                    <a:pt x="10309" y="5379"/>
                    <a:pt x="10309" y="5379"/>
                  </a:cubicBezTo>
                  <a:close/>
                  <a:moveTo>
                    <a:pt x="10309" y="10309"/>
                  </a:moveTo>
                  <a:lnTo>
                    <a:pt x="5903" y="10309"/>
                  </a:lnTo>
                  <a:cubicBezTo>
                    <a:pt x="5945" y="8605"/>
                    <a:pt x="6207" y="7019"/>
                    <a:pt x="6629" y="5652"/>
                  </a:cubicBezTo>
                  <a:cubicBezTo>
                    <a:pt x="7745" y="6066"/>
                    <a:pt x="8991" y="6309"/>
                    <a:pt x="10309" y="6360"/>
                  </a:cubicBezTo>
                  <a:cubicBezTo>
                    <a:pt x="10309" y="6360"/>
                    <a:pt x="10309" y="10309"/>
                    <a:pt x="10309" y="10309"/>
                  </a:cubicBezTo>
                  <a:close/>
                  <a:moveTo>
                    <a:pt x="10309" y="15240"/>
                  </a:moveTo>
                  <a:cubicBezTo>
                    <a:pt x="8991" y="15291"/>
                    <a:pt x="7745" y="15534"/>
                    <a:pt x="6629" y="15948"/>
                  </a:cubicBezTo>
                  <a:cubicBezTo>
                    <a:pt x="6207" y="14581"/>
                    <a:pt x="5945" y="12995"/>
                    <a:pt x="5903" y="11291"/>
                  </a:cubicBezTo>
                  <a:lnTo>
                    <a:pt x="10309" y="11291"/>
                  </a:lnTo>
                  <a:cubicBezTo>
                    <a:pt x="10309" y="11291"/>
                    <a:pt x="10309" y="15240"/>
                    <a:pt x="10309" y="15240"/>
                  </a:cubicBezTo>
                  <a:close/>
                  <a:moveTo>
                    <a:pt x="10309" y="20569"/>
                  </a:moveTo>
                  <a:cubicBezTo>
                    <a:pt x="8945" y="20298"/>
                    <a:pt x="7749" y="18909"/>
                    <a:pt x="6947" y="16869"/>
                  </a:cubicBezTo>
                  <a:cubicBezTo>
                    <a:pt x="7961" y="16493"/>
                    <a:pt x="9101" y="16271"/>
                    <a:pt x="10309" y="16221"/>
                  </a:cubicBezTo>
                  <a:cubicBezTo>
                    <a:pt x="10309" y="16221"/>
                    <a:pt x="10309" y="20569"/>
                    <a:pt x="10309" y="20569"/>
                  </a:cubicBezTo>
                  <a:close/>
                  <a:moveTo>
                    <a:pt x="4458" y="18285"/>
                  </a:moveTo>
                  <a:cubicBezTo>
                    <a:pt x="4934" y="17890"/>
                    <a:pt x="5476" y="17535"/>
                    <a:pt x="6083" y="17239"/>
                  </a:cubicBezTo>
                  <a:cubicBezTo>
                    <a:pt x="6100" y="17282"/>
                    <a:pt x="6115" y="17329"/>
                    <a:pt x="6132" y="17372"/>
                  </a:cubicBezTo>
                  <a:cubicBezTo>
                    <a:pt x="6149" y="17410"/>
                    <a:pt x="6163" y="17450"/>
                    <a:pt x="6180" y="17488"/>
                  </a:cubicBezTo>
                  <a:cubicBezTo>
                    <a:pt x="6484" y="18192"/>
                    <a:pt x="6835" y="18822"/>
                    <a:pt x="7224" y="19369"/>
                  </a:cubicBezTo>
                  <a:cubicBezTo>
                    <a:pt x="7242" y="19394"/>
                    <a:pt x="7261" y="19419"/>
                    <a:pt x="7279" y="19444"/>
                  </a:cubicBezTo>
                  <a:cubicBezTo>
                    <a:pt x="7472" y="19710"/>
                    <a:pt x="7674" y="19957"/>
                    <a:pt x="7886" y="20178"/>
                  </a:cubicBezTo>
                  <a:cubicBezTo>
                    <a:pt x="6610" y="19782"/>
                    <a:pt x="5451" y="19129"/>
                    <a:pt x="4458" y="18285"/>
                  </a:cubicBezTo>
                  <a:moveTo>
                    <a:pt x="1002" y="11291"/>
                  </a:moveTo>
                  <a:lnTo>
                    <a:pt x="4927" y="11291"/>
                  </a:lnTo>
                  <a:cubicBezTo>
                    <a:pt x="4935" y="11574"/>
                    <a:pt x="4940" y="11858"/>
                    <a:pt x="4958" y="12135"/>
                  </a:cubicBezTo>
                  <a:cubicBezTo>
                    <a:pt x="4967" y="12260"/>
                    <a:pt x="4979" y="12383"/>
                    <a:pt x="4989" y="12507"/>
                  </a:cubicBezTo>
                  <a:cubicBezTo>
                    <a:pt x="5018" y="12839"/>
                    <a:pt x="5055" y="13166"/>
                    <a:pt x="5100" y="13488"/>
                  </a:cubicBezTo>
                  <a:cubicBezTo>
                    <a:pt x="5116" y="13596"/>
                    <a:pt x="5129" y="13704"/>
                    <a:pt x="5146" y="13811"/>
                  </a:cubicBezTo>
                  <a:cubicBezTo>
                    <a:pt x="5280" y="14656"/>
                    <a:pt x="5468" y="15456"/>
                    <a:pt x="5704" y="16203"/>
                  </a:cubicBezTo>
                  <a:cubicBezTo>
                    <a:pt x="5718" y="16244"/>
                    <a:pt x="5731" y="16284"/>
                    <a:pt x="5744" y="16324"/>
                  </a:cubicBezTo>
                  <a:cubicBezTo>
                    <a:pt x="4996" y="16682"/>
                    <a:pt x="4330" y="17122"/>
                    <a:pt x="3749" y="17620"/>
                  </a:cubicBezTo>
                  <a:cubicBezTo>
                    <a:pt x="2150" y="15962"/>
                    <a:pt x="1123" y="13747"/>
                    <a:pt x="1002" y="11291"/>
                  </a:cubicBezTo>
                  <a:moveTo>
                    <a:pt x="3749" y="3981"/>
                  </a:moveTo>
                  <a:cubicBezTo>
                    <a:pt x="4330" y="4478"/>
                    <a:pt x="4996" y="4918"/>
                    <a:pt x="5744" y="5276"/>
                  </a:cubicBezTo>
                  <a:cubicBezTo>
                    <a:pt x="5731" y="5317"/>
                    <a:pt x="5718" y="5357"/>
                    <a:pt x="5704" y="5397"/>
                  </a:cubicBezTo>
                  <a:cubicBezTo>
                    <a:pt x="5469" y="6144"/>
                    <a:pt x="5280" y="6944"/>
                    <a:pt x="5146" y="7789"/>
                  </a:cubicBezTo>
                  <a:cubicBezTo>
                    <a:pt x="5129" y="7896"/>
                    <a:pt x="5116" y="8005"/>
                    <a:pt x="5100" y="8112"/>
                  </a:cubicBezTo>
                  <a:cubicBezTo>
                    <a:pt x="5055" y="8434"/>
                    <a:pt x="5018" y="8761"/>
                    <a:pt x="4989" y="9093"/>
                  </a:cubicBezTo>
                  <a:cubicBezTo>
                    <a:pt x="4979" y="9217"/>
                    <a:pt x="4967" y="9340"/>
                    <a:pt x="4958" y="9465"/>
                  </a:cubicBezTo>
                  <a:cubicBezTo>
                    <a:pt x="4940" y="9742"/>
                    <a:pt x="4935" y="10027"/>
                    <a:pt x="4927" y="10309"/>
                  </a:cubicBezTo>
                  <a:lnTo>
                    <a:pt x="1002" y="10309"/>
                  </a:lnTo>
                  <a:cubicBezTo>
                    <a:pt x="1123" y="7853"/>
                    <a:pt x="2150" y="5638"/>
                    <a:pt x="3749" y="3981"/>
                  </a:cubicBezTo>
                  <a:moveTo>
                    <a:pt x="7886" y="1422"/>
                  </a:moveTo>
                  <a:cubicBezTo>
                    <a:pt x="7674" y="1643"/>
                    <a:pt x="7472" y="1890"/>
                    <a:pt x="7279" y="2156"/>
                  </a:cubicBezTo>
                  <a:cubicBezTo>
                    <a:pt x="7261" y="2181"/>
                    <a:pt x="7242" y="2206"/>
                    <a:pt x="7224" y="2231"/>
                  </a:cubicBezTo>
                  <a:cubicBezTo>
                    <a:pt x="6835" y="2778"/>
                    <a:pt x="6484" y="3408"/>
                    <a:pt x="6180" y="4112"/>
                  </a:cubicBezTo>
                  <a:cubicBezTo>
                    <a:pt x="6163" y="4151"/>
                    <a:pt x="6149" y="4190"/>
                    <a:pt x="6132" y="4229"/>
                  </a:cubicBezTo>
                  <a:cubicBezTo>
                    <a:pt x="6115" y="4271"/>
                    <a:pt x="6100" y="4318"/>
                    <a:pt x="6083" y="4361"/>
                  </a:cubicBezTo>
                  <a:cubicBezTo>
                    <a:pt x="5476" y="4065"/>
                    <a:pt x="4934" y="3711"/>
                    <a:pt x="4458" y="3315"/>
                  </a:cubicBezTo>
                  <a:cubicBezTo>
                    <a:pt x="5451" y="2471"/>
                    <a:pt x="6610" y="1818"/>
                    <a:pt x="7886" y="1422"/>
                  </a:cubicBezTo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4" y="21600"/>
                    <a:pt x="21600" y="16765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</a:path>
              </a:pathLst>
            </a:custGeom>
            <a:solidFill>
              <a:srgbClr val="1E1952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7965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</p:grpSp>
    </p:spTree>
  </p:cSld>
  <p:clrMapOvr>
    <a:masterClrMapping/>
  </p:clrMapOvr>
  <p:transition spd="slow" advClick="0" advTm="65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500"/>
                            </p:stCondLst>
                            <p:childTnLst>
                              <p:par>
                                <p:cTn id="6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9" grpId="0"/>
      <p:bldP spid="30" grpId="0"/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40"/>
            <a:ext cx="12192000" cy="6857919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001806" y="361790"/>
            <a:ext cx="42022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spc="600" dirty="0">
                <a:gradFill>
                  <a:gsLst>
                    <a:gs pos="5000">
                      <a:srgbClr val="FEF5D6"/>
                    </a:gs>
                    <a:gs pos="78000">
                      <a:srgbClr val="EFC879"/>
                    </a:gs>
                  </a:gsLst>
                  <a:lin ang="13500000" scaled="1"/>
                </a:gradFill>
                <a:effectLst>
                  <a:outerShdw dist="38100" dir="8100000" algn="tr" rotWithShape="0">
                    <a:srgbClr val="1E1952"/>
                  </a:outerShdw>
                </a:effectLst>
                <a:latin typeface="义启粗黑体" panose="02000800000000000000" pitchFamily="2" charset="-128"/>
                <a:ea typeface="义启粗黑体" panose="02000800000000000000" pitchFamily="2" charset="-128"/>
              </a:rPr>
              <a:t>参加单位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911047" y="1025721"/>
            <a:ext cx="23376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200" dirty="0">
                <a:gradFill>
                  <a:gsLst>
                    <a:gs pos="5000">
                      <a:srgbClr val="FEF5D6"/>
                    </a:gs>
                    <a:gs pos="78000">
                      <a:srgbClr val="EFC879"/>
                    </a:gs>
                  </a:gsLst>
                  <a:lin ang="13500000" scaled="1"/>
                </a:gradFill>
                <a:latin typeface="印品黑体" panose="00000500000000000000" pitchFamily="2" charset="-122"/>
                <a:ea typeface="印品黑体" panose="00000500000000000000" pitchFamily="2" charset="-122"/>
              </a:rPr>
              <a:t>PARTICIPATING UNITS</a:t>
            </a: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1191892" y="1545434"/>
            <a:ext cx="3628532" cy="4780693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294588" y="1440875"/>
            <a:ext cx="2823975" cy="4780693"/>
            <a:chOff x="2970932" y="1072207"/>
            <a:chExt cx="3141355" cy="5317985"/>
          </a:xfrm>
        </p:grpSpPr>
        <p:sp>
          <p:nvSpPr>
            <p:cNvPr id="7" name="矩形 6"/>
            <p:cNvSpPr/>
            <p:nvPr/>
          </p:nvSpPr>
          <p:spPr>
            <a:xfrm>
              <a:off x="2970932" y="1072207"/>
              <a:ext cx="3125068" cy="5317985"/>
            </a:xfrm>
            <a:prstGeom prst="rect">
              <a:avLst/>
            </a:prstGeom>
            <a:gradFill>
              <a:gsLst>
                <a:gs pos="0">
                  <a:srgbClr val="FDE097"/>
                </a:gs>
                <a:gs pos="74000">
                  <a:srgbClr val="EFC87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Freeform 15"/>
            <p:cNvSpPr>
              <a:spLocks noEditPoints="1"/>
            </p:cNvSpPr>
            <p:nvPr/>
          </p:nvSpPr>
          <p:spPr bwMode="auto">
            <a:xfrm>
              <a:off x="3213435" y="1871861"/>
              <a:ext cx="665855" cy="665856"/>
            </a:xfrm>
            <a:custGeom>
              <a:avLst/>
              <a:gdLst>
                <a:gd name="T0" fmla="*/ 2204 w 2599"/>
                <a:gd name="T1" fmla="*/ 392 h 2595"/>
                <a:gd name="T2" fmla="*/ 1893 w 2599"/>
                <a:gd name="T3" fmla="*/ 233 h 2595"/>
                <a:gd name="T4" fmla="*/ 772 w 2599"/>
                <a:gd name="T5" fmla="*/ 165 h 2595"/>
                <a:gd name="T6" fmla="*/ 100 w 2599"/>
                <a:gd name="T7" fmla="*/ 838 h 2595"/>
                <a:gd name="T8" fmla="*/ 100 w 2599"/>
                <a:gd name="T9" fmla="*/ 1822 h 2595"/>
                <a:gd name="T10" fmla="*/ 772 w 2599"/>
                <a:gd name="T11" fmla="*/ 2495 h 2595"/>
                <a:gd name="T12" fmla="*/ 1757 w 2599"/>
                <a:gd name="T13" fmla="*/ 2495 h 2595"/>
                <a:gd name="T14" fmla="*/ 2430 w 2599"/>
                <a:gd name="T15" fmla="*/ 1822 h 2595"/>
                <a:gd name="T16" fmla="*/ 2364 w 2599"/>
                <a:gd name="T17" fmla="*/ 705 h 2595"/>
                <a:gd name="T18" fmla="*/ 1976 w 2599"/>
                <a:gd name="T19" fmla="*/ 1081 h 2595"/>
                <a:gd name="T20" fmla="*/ 2024 w 2599"/>
                <a:gd name="T21" fmla="*/ 1330 h 2595"/>
                <a:gd name="T22" fmla="*/ 1265 w 2599"/>
                <a:gd name="T23" fmla="*/ 2089 h 2595"/>
                <a:gd name="T24" fmla="*/ 506 w 2599"/>
                <a:gd name="T25" fmla="*/ 1330 h 2595"/>
                <a:gd name="T26" fmla="*/ 1265 w 2599"/>
                <a:gd name="T27" fmla="*/ 571 h 2595"/>
                <a:gd name="T28" fmla="*/ 1512 w 2599"/>
                <a:gd name="T29" fmla="*/ 613 h 2595"/>
                <a:gd name="T30" fmla="*/ 1523 w 2599"/>
                <a:gd name="T31" fmla="*/ 970 h 2595"/>
                <a:gd name="T32" fmla="*/ 822 w 2599"/>
                <a:gd name="T33" fmla="*/ 1329 h 2595"/>
                <a:gd name="T34" fmla="*/ 1707 w 2599"/>
                <a:gd name="T35" fmla="*/ 1329 h 2595"/>
                <a:gd name="T36" fmla="*/ 1669 w 2599"/>
                <a:gd name="T37" fmla="*/ 1014 h 2595"/>
                <a:gd name="T38" fmla="*/ 1580 w 2599"/>
                <a:gd name="T39" fmla="*/ 1330 h 2595"/>
                <a:gd name="T40" fmla="*/ 949 w 2599"/>
                <a:gd name="T41" fmla="*/ 1330 h 2595"/>
                <a:gd name="T42" fmla="*/ 1439 w 2599"/>
                <a:gd name="T43" fmla="*/ 1066 h 2595"/>
                <a:gd name="T44" fmla="*/ 1264 w 2599"/>
                <a:gd name="T45" fmla="*/ 1203 h 2595"/>
                <a:gd name="T46" fmla="*/ 1264 w 2599"/>
                <a:gd name="T47" fmla="*/ 1457 h 2595"/>
                <a:gd name="T48" fmla="*/ 1387 w 2599"/>
                <a:gd name="T49" fmla="*/ 1297 h 2595"/>
                <a:gd name="T50" fmla="*/ 1580 w 2599"/>
                <a:gd name="T51" fmla="*/ 1330 h 2595"/>
                <a:gd name="T52" fmla="*/ 1802 w 2599"/>
                <a:gd name="T53" fmla="*/ 502 h 2595"/>
                <a:gd name="T54" fmla="*/ 1916 w 2599"/>
                <a:gd name="T55" fmla="*/ 588 h 2595"/>
                <a:gd name="T56" fmla="*/ 1750 w 2599"/>
                <a:gd name="T57" fmla="*/ 555 h 2595"/>
                <a:gd name="T58" fmla="*/ 1682 w 2599"/>
                <a:gd name="T59" fmla="*/ 816 h 2595"/>
                <a:gd name="T60" fmla="*/ 1750 w 2599"/>
                <a:gd name="T61" fmla="*/ 555 h 2595"/>
                <a:gd name="T62" fmla="*/ 1936 w 2599"/>
                <a:gd name="T63" fmla="*/ 943 h 2595"/>
                <a:gd name="T64" fmla="*/ 1881 w 2599"/>
                <a:gd name="T65" fmla="*/ 802 h 2595"/>
                <a:gd name="T66" fmla="*/ 2021 w 2599"/>
                <a:gd name="T67" fmla="*/ 861 h 2595"/>
                <a:gd name="T68" fmla="*/ 1935 w 2599"/>
                <a:gd name="T69" fmla="*/ 749 h 2595"/>
                <a:gd name="T70" fmla="*/ 2177 w 2599"/>
                <a:gd name="T71" fmla="*/ 710 h 2595"/>
                <a:gd name="T72" fmla="*/ 2232 w 2599"/>
                <a:gd name="T73" fmla="*/ 656 h 2595"/>
                <a:gd name="T74" fmla="*/ 2159 w 2599"/>
                <a:gd name="T75" fmla="*/ 528 h 2595"/>
                <a:gd name="T76" fmla="*/ 2341 w 2599"/>
                <a:gd name="T77" fmla="*/ 551 h 2595"/>
                <a:gd name="T78" fmla="*/ 2081 w 2599"/>
                <a:gd name="T79" fmla="*/ 424 h 2595"/>
                <a:gd name="T80" fmla="*/ 1928 w 2599"/>
                <a:gd name="T81" fmla="*/ 376 h 2595"/>
                <a:gd name="T82" fmla="*/ 2081 w 2599"/>
                <a:gd name="T83" fmla="*/ 424 h 2595"/>
                <a:gd name="T84" fmla="*/ 2069 w 2599"/>
                <a:gd name="T85" fmla="*/ 2134 h 2595"/>
                <a:gd name="T86" fmla="*/ 460 w 2599"/>
                <a:gd name="T87" fmla="*/ 2134 h 2595"/>
                <a:gd name="T88" fmla="*/ 460 w 2599"/>
                <a:gd name="T89" fmla="*/ 525 h 2595"/>
                <a:gd name="T90" fmla="*/ 1800 w 2599"/>
                <a:gd name="T91" fmla="*/ 325 h 2595"/>
                <a:gd name="T92" fmla="*/ 1265 w 2599"/>
                <a:gd name="T93" fmla="*/ 444 h 2595"/>
                <a:gd name="T94" fmla="*/ 380 w 2599"/>
                <a:gd name="T95" fmla="*/ 1329 h 2595"/>
                <a:gd name="T96" fmla="*/ 1265 w 2599"/>
                <a:gd name="T97" fmla="*/ 2214 h 2595"/>
                <a:gd name="T98" fmla="*/ 2150 w 2599"/>
                <a:gd name="T99" fmla="*/ 1329 h 2595"/>
                <a:gd name="T100" fmla="*/ 2269 w 2599"/>
                <a:gd name="T101" fmla="*/ 796 h 2595"/>
                <a:gd name="T102" fmla="*/ 2403 w 2599"/>
                <a:gd name="T103" fmla="*/ 1330 h 2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99" h="2595">
                  <a:moveTo>
                    <a:pt x="2599" y="477"/>
                  </a:moveTo>
                  <a:cubicBezTo>
                    <a:pt x="2204" y="392"/>
                    <a:pt x="2204" y="392"/>
                    <a:pt x="2204" y="392"/>
                  </a:cubicBezTo>
                  <a:cubicBezTo>
                    <a:pt x="2126" y="0"/>
                    <a:pt x="2126" y="0"/>
                    <a:pt x="2126" y="0"/>
                  </a:cubicBezTo>
                  <a:cubicBezTo>
                    <a:pt x="1893" y="233"/>
                    <a:pt x="1893" y="233"/>
                    <a:pt x="1893" y="233"/>
                  </a:cubicBezTo>
                  <a:cubicBezTo>
                    <a:pt x="1703" y="123"/>
                    <a:pt x="1487" y="65"/>
                    <a:pt x="1265" y="65"/>
                  </a:cubicBezTo>
                  <a:cubicBezTo>
                    <a:pt x="1094" y="65"/>
                    <a:pt x="928" y="99"/>
                    <a:pt x="772" y="165"/>
                  </a:cubicBezTo>
                  <a:cubicBezTo>
                    <a:pt x="622" y="228"/>
                    <a:pt x="487" y="320"/>
                    <a:pt x="371" y="436"/>
                  </a:cubicBezTo>
                  <a:cubicBezTo>
                    <a:pt x="254" y="552"/>
                    <a:pt x="163" y="687"/>
                    <a:pt x="100" y="838"/>
                  </a:cubicBezTo>
                  <a:cubicBezTo>
                    <a:pt x="34" y="994"/>
                    <a:pt x="0" y="1159"/>
                    <a:pt x="0" y="1330"/>
                  </a:cubicBezTo>
                  <a:cubicBezTo>
                    <a:pt x="0" y="1500"/>
                    <a:pt x="34" y="1666"/>
                    <a:pt x="100" y="1822"/>
                  </a:cubicBezTo>
                  <a:cubicBezTo>
                    <a:pt x="163" y="1973"/>
                    <a:pt x="254" y="2108"/>
                    <a:pt x="371" y="2224"/>
                  </a:cubicBezTo>
                  <a:cubicBezTo>
                    <a:pt x="487" y="2340"/>
                    <a:pt x="622" y="2431"/>
                    <a:pt x="772" y="2495"/>
                  </a:cubicBezTo>
                  <a:cubicBezTo>
                    <a:pt x="928" y="2561"/>
                    <a:pt x="1094" y="2595"/>
                    <a:pt x="1265" y="2595"/>
                  </a:cubicBezTo>
                  <a:cubicBezTo>
                    <a:pt x="1435" y="2595"/>
                    <a:pt x="1601" y="2561"/>
                    <a:pt x="1757" y="2495"/>
                  </a:cubicBezTo>
                  <a:cubicBezTo>
                    <a:pt x="1908" y="2431"/>
                    <a:pt x="2043" y="2340"/>
                    <a:pt x="2159" y="2224"/>
                  </a:cubicBezTo>
                  <a:cubicBezTo>
                    <a:pt x="2275" y="2108"/>
                    <a:pt x="2366" y="1973"/>
                    <a:pt x="2430" y="1822"/>
                  </a:cubicBezTo>
                  <a:cubicBezTo>
                    <a:pt x="2496" y="1666"/>
                    <a:pt x="2529" y="1500"/>
                    <a:pt x="2529" y="1330"/>
                  </a:cubicBezTo>
                  <a:cubicBezTo>
                    <a:pt x="2529" y="1109"/>
                    <a:pt x="2472" y="894"/>
                    <a:pt x="2364" y="705"/>
                  </a:cubicBezTo>
                  <a:lnTo>
                    <a:pt x="2599" y="477"/>
                  </a:lnTo>
                  <a:close/>
                  <a:moveTo>
                    <a:pt x="1976" y="1081"/>
                  </a:moveTo>
                  <a:cubicBezTo>
                    <a:pt x="1980" y="1076"/>
                    <a:pt x="1980" y="1076"/>
                    <a:pt x="1980" y="1076"/>
                  </a:cubicBezTo>
                  <a:cubicBezTo>
                    <a:pt x="2009" y="1157"/>
                    <a:pt x="2024" y="1242"/>
                    <a:pt x="2024" y="1330"/>
                  </a:cubicBezTo>
                  <a:cubicBezTo>
                    <a:pt x="2024" y="1532"/>
                    <a:pt x="1945" y="1723"/>
                    <a:pt x="1801" y="1866"/>
                  </a:cubicBezTo>
                  <a:cubicBezTo>
                    <a:pt x="1658" y="2010"/>
                    <a:pt x="1468" y="2089"/>
                    <a:pt x="1265" y="2089"/>
                  </a:cubicBezTo>
                  <a:cubicBezTo>
                    <a:pt x="1062" y="2089"/>
                    <a:pt x="871" y="2010"/>
                    <a:pt x="728" y="1866"/>
                  </a:cubicBezTo>
                  <a:cubicBezTo>
                    <a:pt x="585" y="1723"/>
                    <a:pt x="506" y="1532"/>
                    <a:pt x="506" y="1330"/>
                  </a:cubicBezTo>
                  <a:cubicBezTo>
                    <a:pt x="506" y="1127"/>
                    <a:pt x="585" y="936"/>
                    <a:pt x="728" y="793"/>
                  </a:cubicBezTo>
                  <a:cubicBezTo>
                    <a:pt x="871" y="650"/>
                    <a:pt x="1062" y="571"/>
                    <a:pt x="1265" y="571"/>
                  </a:cubicBezTo>
                  <a:cubicBezTo>
                    <a:pt x="1351" y="571"/>
                    <a:pt x="1434" y="585"/>
                    <a:pt x="1513" y="612"/>
                  </a:cubicBezTo>
                  <a:cubicBezTo>
                    <a:pt x="1512" y="613"/>
                    <a:pt x="1512" y="613"/>
                    <a:pt x="1512" y="613"/>
                  </a:cubicBezTo>
                  <a:cubicBezTo>
                    <a:pt x="1574" y="920"/>
                    <a:pt x="1574" y="920"/>
                    <a:pt x="1574" y="920"/>
                  </a:cubicBezTo>
                  <a:cubicBezTo>
                    <a:pt x="1523" y="970"/>
                    <a:pt x="1523" y="970"/>
                    <a:pt x="1523" y="970"/>
                  </a:cubicBezTo>
                  <a:cubicBezTo>
                    <a:pt x="1450" y="918"/>
                    <a:pt x="1361" y="887"/>
                    <a:pt x="1265" y="887"/>
                  </a:cubicBezTo>
                  <a:cubicBezTo>
                    <a:pt x="1021" y="887"/>
                    <a:pt x="822" y="1085"/>
                    <a:pt x="822" y="1329"/>
                  </a:cubicBezTo>
                  <a:cubicBezTo>
                    <a:pt x="822" y="1573"/>
                    <a:pt x="1020" y="1772"/>
                    <a:pt x="1265" y="1772"/>
                  </a:cubicBezTo>
                  <a:cubicBezTo>
                    <a:pt x="1509" y="1772"/>
                    <a:pt x="1707" y="1573"/>
                    <a:pt x="1707" y="1329"/>
                  </a:cubicBezTo>
                  <a:cubicBezTo>
                    <a:pt x="1707" y="1230"/>
                    <a:pt x="1675" y="1139"/>
                    <a:pt x="1619" y="1065"/>
                  </a:cubicBezTo>
                  <a:cubicBezTo>
                    <a:pt x="1669" y="1014"/>
                    <a:pt x="1669" y="1014"/>
                    <a:pt x="1669" y="1014"/>
                  </a:cubicBezTo>
                  <a:lnTo>
                    <a:pt x="1976" y="1081"/>
                  </a:lnTo>
                  <a:close/>
                  <a:moveTo>
                    <a:pt x="1580" y="1330"/>
                  </a:moveTo>
                  <a:cubicBezTo>
                    <a:pt x="1580" y="1504"/>
                    <a:pt x="1439" y="1645"/>
                    <a:pt x="1265" y="1645"/>
                  </a:cubicBezTo>
                  <a:cubicBezTo>
                    <a:pt x="1091" y="1645"/>
                    <a:pt x="949" y="1504"/>
                    <a:pt x="949" y="1330"/>
                  </a:cubicBezTo>
                  <a:cubicBezTo>
                    <a:pt x="949" y="1156"/>
                    <a:pt x="1091" y="1014"/>
                    <a:pt x="1265" y="1014"/>
                  </a:cubicBezTo>
                  <a:cubicBezTo>
                    <a:pt x="1329" y="1014"/>
                    <a:pt x="1389" y="1033"/>
                    <a:pt x="1439" y="1066"/>
                  </a:cubicBezTo>
                  <a:cubicBezTo>
                    <a:pt x="1297" y="1208"/>
                    <a:pt x="1297" y="1208"/>
                    <a:pt x="1297" y="1208"/>
                  </a:cubicBezTo>
                  <a:cubicBezTo>
                    <a:pt x="1287" y="1205"/>
                    <a:pt x="1276" y="1203"/>
                    <a:pt x="1264" y="1203"/>
                  </a:cubicBezTo>
                  <a:cubicBezTo>
                    <a:pt x="1195" y="1203"/>
                    <a:pt x="1138" y="1260"/>
                    <a:pt x="1138" y="1330"/>
                  </a:cubicBezTo>
                  <a:cubicBezTo>
                    <a:pt x="1138" y="1400"/>
                    <a:pt x="1194" y="1457"/>
                    <a:pt x="1264" y="1457"/>
                  </a:cubicBezTo>
                  <a:cubicBezTo>
                    <a:pt x="1334" y="1457"/>
                    <a:pt x="1391" y="1399"/>
                    <a:pt x="1391" y="1330"/>
                  </a:cubicBezTo>
                  <a:cubicBezTo>
                    <a:pt x="1391" y="1318"/>
                    <a:pt x="1390" y="1307"/>
                    <a:pt x="1387" y="1297"/>
                  </a:cubicBezTo>
                  <a:cubicBezTo>
                    <a:pt x="1528" y="1155"/>
                    <a:pt x="1528" y="1155"/>
                    <a:pt x="1528" y="1155"/>
                  </a:cubicBezTo>
                  <a:cubicBezTo>
                    <a:pt x="1561" y="1205"/>
                    <a:pt x="1580" y="1265"/>
                    <a:pt x="1580" y="1330"/>
                  </a:cubicBezTo>
                  <a:close/>
                  <a:moveTo>
                    <a:pt x="1841" y="661"/>
                  </a:moveTo>
                  <a:cubicBezTo>
                    <a:pt x="1802" y="502"/>
                    <a:pt x="1802" y="502"/>
                    <a:pt x="1802" y="502"/>
                  </a:cubicBezTo>
                  <a:cubicBezTo>
                    <a:pt x="1876" y="428"/>
                    <a:pt x="1876" y="428"/>
                    <a:pt x="1876" y="428"/>
                  </a:cubicBezTo>
                  <a:cubicBezTo>
                    <a:pt x="1916" y="588"/>
                    <a:pt x="1916" y="588"/>
                    <a:pt x="1916" y="588"/>
                  </a:cubicBezTo>
                  <a:lnTo>
                    <a:pt x="1841" y="661"/>
                  </a:lnTo>
                  <a:close/>
                  <a:moveTo>
                    <a:pt x="1750" y="555"/>
                  </a:moveTo>
                  <a:cubicBezTo>
                    <a:pt x="1789" y="712"/>
                    <a:pt x="1789" y="712"/>
                    <a:pt x="1789" y="712"/>
                  </a:cubicBezTo>
                  <a:cubicBezTo>
                    <a:pt x="1682" y="816"/>
                    <a:pt x="1682" y="816"/>
                    <a:pt x="1682" y="816"/>
                  </a:cubicBezTo>
                  <a:cubicBezTo>
                    <a:pt x="1649" y="655"/>
                    <a:pt x="1649" y="655"/>
                    <a:pt x="1649" y="655"/>
                  </a:cubicBezTo>
                  <a:lnTo>
                    <a:pt x="1750" y="555"/>
                  </a:lnTo>
                  <a:close/>
                  <a:moveTo>
                    <a:pt x="2021" y="861"/>
                  </a:moveTo>
                  <a:cubicBezTo>
                    <a:pt x="1936" y="943"/>
                    <a:pt x="1936" y="943"/>
                    <a:pt x="1936" y="943"/>
                  </a:cubicBezTo>
                  <a:cubicBezTo>
                    <a:pt x="1775" y="908"/>
                    <a:pt x="1775" y="908"/>
                    <a:pt x="1775" y="908"/>
                  </a:cubicBezTo>
                  <a:cubicBezTo>
                    <a:pt x="1881" y="802"/>
                    <a:pt x="1881" y="802"/>
                    <a:pt x="1881" y="802"/>
                  </a:cubicBezTo>
                  <a:cubicBezTo>
                    <a:pt x="2047" y="835"/>
                    <a:pt x="2047" y="835"/>
                    <a:pt x="2047" y="835"/>
                  </a:cubicBezTo>
                  <a:lnTo>
                    <a:pt x="2021" y="861"/>
                  </a:lnTo>
                  <a:close/>
                  <a:moveTo>
                    <a:pt x="2102" y="782"/>
                  </a:moveTo>
                  <a:cubicBezTo>
                    <a:pt x="1935" y="749"/>
                    <a:pt x="1935" y="749"/>
                    <a:pt x="1935" y="749"/>
                  </a:cubicBezTo>
                  <a:cubicBezTo>
                    <a:pt x="2008" y="676"/>
                    <a:pt x="2008" y="676"/>
                    <a:pt x="2008" y="676"/>
                  </a:cubicBezTo>
                  <a:cubicBezTo>
                    <a:pt x="2177" y="710"/>
                    <a:pt x="2177" y="710"/>
                    <a:pt x="2177" y="710"/>
                  </a:cubicBezTo>
                  <a:lnTo>
                    <a:pt x="2102" y="782"/>
                  </a:lnTo>
                  <a:close/>
                  <a:moveTo>
                    <a:pt x="2232" y="656"/>
                  </a:moveTo>
                  <a:cubicBezTo>
                    <a:pt x="2062" y="622"/>
                    <a:pt x="2062" y="622"/>
                    <a:pt x="2062" y="622"/>
                  </a:cubicBezTo>
                  <a:cubicBezTo>
                    <a:pt x="2159" y="528"/>
                    <a:pt x="2159" y="528"/>
                    <a:pt x="2159" y="528"/>
                  </a:cubicBezTo>
                  <a:cubicBezTo>
                    <a:pt x="2174" y="515"/>
                    <a:pt x="2174" y="515"/>
                    <a:pt x="2174" y="515"/>
                  </a:cubicBezTo>
                  <a:cubicBezTo>
                    <a:pt x="2341" y="551"/>
                    <a:pt x="2341" y="551"/>
                    <a:pt x="2341" y="551"/>
                  </a:cubicBezTo>
                  <a:lnTo>
                    <a:pt x="2232" y="656"/>
                  </a:lnTo>
                  <a:close/>
                  <a:moveTo>
                    <a:pt x="2081" y="424"/>
                  </a:moveTo>
                  <a:cubicBezTo>
                    <a:pt x="1968" y="537"/>
                    <a:pt x="1968" y="537"/>
                    <a:pt x="1968" y="537"/>
                  </a:cubicBezTo>
                  <a:cubicBezTo>
                    <a:pt x="1928" y="376"/>
                    <a:pt x="1928" y="376"/>
                    <a:pt x="1928" y="376"/>
                  </a:cubicBezTo>
                  <a:cubicBezTo>
                    <a:pt x="2048" y="256"/>
                    <a:pt x="2048" y="256"/>
                    <a:pt x="2048" y="256"/>
                  </a:cubicBezTo>
                  <a:lnTo>
                    <a:pt x="2081" y="424"/>
                  </a:lnTo>
                  <a:close/>
                  <a:moveTo>
                    <a:pt x="2403" y="1330"/>
                  </a:moveTo>
                  <a:cubicBezTo>
                    <a:pt x="2403" y="1634"/>
                    <a:pt x="2284" y="1919"/>
                    <a:pt x="2069" y="2134"/>
                  </a:cubicBezTo>
                  <a:cubicBezTo>
                    <a:pt x="1854" y="2349"/>
                    <a:pt x="1569" y="2468"/>
                    <a:pt x="1265" y="2468"/>
                  </a:cubicBezTo>
                  <a:cubicBezTo>
                    <a:pt x="961" y="2468"/>
                    <a:pt x="675" y="2349"/>
                    <a:pt x="460" y="2134"/>
                  </a:cubicBezTo>
                  <a:cubicBezTo>
                    <a:pt x="245" y="1919"/>
                    <a:pt x="127" y="1634"/>
                    <a:pt x="127" y="1330"/>
                  </a:cubicBezTo>
                  <a:cubicBezTo>
                    <a:pt x="127" y="1026"/>
                    <a:pt x="245" y="740"/>
                    <a:pt x="460" y="525"/>
                  </a:cubicBezTo>
                  <a:cubicBezTo>
                    <a:pt x="675" y="310"/>
                    <a:pt x="961" y="191"/>
                    <a:pt x="1265" y="191"/>
                  </a:cubicBezTo>
                  <a:cubicBezTo>
                    <a:pt x="1454" y="191"/>
                    <a:pt x="1637" y="237"/>
                    <a:pt x="1800" y="325"/>
                  </a:cubicBezTo>
                  <a:cubicBezTo>
                    <a:pt x="1611" y="515"/>
                    <a:pt x="1611" y="515"/>
                    <a:pt x="1611" y="515"/>
                  </a:cubicBezTo>
                  <a:cubicBezTo>
                    <a:pt x="1502" y="468"/>
                    <a:pt x="1386" y="444"/>
                    <a:pt x="1265" y="444"/>
                  </a:cubicBezTo>
                  <a:cubicBezTo>
                    <a:pt x="1028" y="444"/>
                    <a:pt x="806" y="536"/>
                    <a:pt x="639" y="703"/>
                  </a:cubicBezTo>
                  <a:cubicBezTo>
                    <a:pt x="472" y="870"/>
                    <a:pt x="380" y="1093"/>
                    <a:pt x="380" y="1329"/>
                  </a:cubicBezTo>
                  <a:cubicBezTo>
                    <a:pt x="380" y="1566"/>
                    <a:pt x="472" y="1788"/>
                    <a:pt x="639" y="1955"/>
                  </a:cubicBezTo>
                  <a:cubicBezTo>
                    <a:pt x="806" y="2122"/>
                    <a:pt x="1028" y="2214"/>
                    <a:pt x="1265" y="2214"/>
                  </a:cubicBezTo>
                  <a:cubicBezTo>
                    <a:pt x="1501" y="2214"/>
                    <a:pt x="1724" y="2122"/>
                    <a:pt x="1891" y="1955"/>
                  </a:cubicBezTo>
                  <a:cubicBezTo>
                    <a:pt x="2058" y="1788"/>
                    <a:pt x="2150" y="1566"/>
                    <a:pt x="2150" y="1329"/>
                  </a:cubicBezTo>
                  <a:cubicBezTo>
                    <a:pt x="2150" y="1208"/>
                    <a:pt x="2126" y="1091"/>
                    <a:pt x="2078" y="981"/>
                  </a:cubicBezTo>
                  <a:cubicBezTo>
                    <a:pt x="2269" y="796"/>
                    <a:pt x="2269" y="796"/>
                    <a:pt x="2269" y="796"/>
                  </a:cubicBezTo>
                  <a:cubicBezTo>
                    <a:pt x="2357" y="959"/>
                    <a:pt x="2403" y="1142"/>
                    <a:pt x="2403" y="1330"/>
                  </a:cubicBezTo>
                  <a:close/>
                  <a:moveTo>
                    <a:pt x="2403" y="1330"/>
                  </a:moveTo>
                  <a:cubicBezTo>
                    <a:pt x="2403" y="1330"/>
                    <a:pt x="2403" y="1330"/>
                    <a:pt x="2403" y="1330"/>
                  </a:cubicBezTo>
                </a:path>
              </a:pathLst>
            </a:custGeom>
            <a:solidFill>
              <a:srgbClr val="1E195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3127616" y="2726129"/>
              <a:ext cx="2984671" cy="3766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2900">
                  <a:gradFill flip="none" rotWithShape="1">
                    <a:gsLst>
                      <a:gs pos="21000">
                        <a:srgbClr val="F8E4BC"/>
                      </a:gs>
                      <a:gs pos="77000">
                        <a:srgbClr val="A38154"/>
                      </a:gs>
                      <a:gs pos="47000">
                        <a:srgbClr val="CCB184"/>
                      </a:gs>
                      <a:gs pos="100000">
                        <a:srgbClr val="79583B"/>
                      </a:gs>
                    </a:gsLst>
                    <a:lin ang="16200000" scaled="1"/>
                    <a:tileRect/>
                  </a:gradFill>
                </a:defRPr>
              </a:lvl1pPr>
            </a:lstStyle>
            <a:p>
              <a:r>
                <a:rPr lang="zh-CN" altLang="en-US" sz="1600" dirty="0">
                  <a:solidFill>
                    <a:srgbClr val="1E1952"/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cs typeface="Arial" panose="020B0604020202020204" pitchFamily="34" charset="0"/>
                </a:rPr>
                <a:t>添加文字内容</a:t>
              </a: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3127616" y="3320937"/>
              <a:ext cx="2822247" cy="1643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000" spc="40" dirty="0">
                  <a:solidFill>
                    <a:srgbClr val="1E1952"/>
                  </a:solidFill>
                  <a:latin typeface="Arial" panose="020B0604020202020204" pitchFamily="34" charset="0"/>
                  <a:ea typeface="DotumChe" panose="020B0609000101010101" pitchFamily="49" charset="-127"/>
                  <a:cs typeface="Arial" panose="020B0604020202020204" pitchFamily="34" charset="0"/>
                </a:rPr>
                <a:t>This power point is made by </a:t>
              </a:r>
              <a:r>
                <a:rPr lang="en-US" altLang="zh-CN" sz="1000" spc="40" dirty="0" err="1">
                  <a:solidFill>
                    <a:srgbClr val="1E1952"/>
                  </a:solidFill>
                  <a:latin typeface="Arial" panose="020B0604020202020204" pitchFamily="34" charset="0"/>
                  <a:ea typeface="DotumChe" panose="020B0609000101010101" pitchFamily="49" charset="-127"/>
                  <a:cs typeface="Arial" panose="020B0604020202020204" pitchFamily="34" charset="0"/>
                </a:rPr>
                <a:t>jiaoyang.everything</a:t>
              </a:r>
              <a:r>
                <a:rPr lang="en-US" altLang="zh-CN" sz="1000" spc="40" dirty="0">
                  <a:solidFill>
                    <a:srgbClr val="1E1952"/>
                  </a:solidFill>
                  <a:latin typeface="Arial" panose="020B0604020202020204" pitchFamily="34" charset="0"/>
                  <a:ea typeface="DotumChe" panose="020B0609000101010101" pitchFamily="49" charset="-127"/>
                  <a:cs typeface="Arial" panose="020B0604020202020204" pitchFamily="34" charset="0"/>
                </a:rPr>
                <a:t> in this template is all </a:t>
              </a:r>
              <a:r>
                <a:rPr lang="en-US" altLang="zh-CN" sz="1000" spc="40" dirty="0" err="1">
                  <a:solidFill>
                    <a:srgbClr val="1E1952"/>
                  </a:solidFill>
                  <a:latin typeface="Arial" panose="020B0604020202020204" pitchFamily="34" charset="0"/>
                  <a:ea typeface="DotumChe" panose="020B0609000101010101" pitchFamily="49" charset="-127"/>
                  <a:cs typeface="Arial" panose="020B0604020202020204" pitchFamily="34" charset="0"/>
                </a:rPr>
                <a:t>orginal</a:t>
              </a:r>
              <a:r>
                <a:rPr lang="en-US" altLang="zh-CN" sz="1000" spc="40" dirty="0">
                  <a:solidFill>
                    <a:srgbClr val="1E1952"/>
                  </a:solidFill>
                  <a:latin typeface="Arial" panose="020B0604020202020204" pitchFamily="34" charset="0"/>
                  <a:ea typeface="DotumChe" panose="020B0609000101010101" pitchFamily="49" charset="-127"/>
                  <a:cs typeface="Arial" panose="020B0604020202020204" pitchFamily="34" charset="0"/>
                </a:rPr>
                <a:t>. This power point is made by </a:t>
              </a:r>
              <a:r>
                <a:rPr lang="en-US" altLang="zh-CN" sz="1000" spc="40" dirty="0" err="1">
                  <a:solidFill>
                    <a:srgbClr val="1E1952"/>
                  </a:solidFill>
                  <a:latin typeface="Arial" panose="020B0604020202020204" pitchFamily="34" charset="0"/>
                  <a:ea typeface="DotumChe" panose="020B0609000101010101" pitchFamily="49" charset="-127"/>
                  <a:cs typeface="Arial" panose="020B0604020202020204" pitchFamily="34" charset="0"/>
                </a:rPr>
                <a:t>jiaoyang</a:t>
              </a:r>
              <a:r>
                <a:rPr lang="en-US" altLang="zh-CN" sz="1000" spc="40" dirty="0">
                  <a:solidFill>
                    <a:srgbClr val="1E1952"/>
                  </a:solidFill>
                  <a:latin typeface="Arial" panose="020B0604020202020204" pitchFamily="34" charset="0"/>
                  <a:ea typeface="DotumChe" panose="020B0609000101010101" pitchFamily="49" charset="-127"/>
                  <a:cs typeface="Arial" panose="020B0604020202020204" pitchFamily="34" charset="0"/>
                </a:rPr>
                <a:t>. everything in this template is all </a:t>
              </a:r>
              <a:r>
                <a:rPr lang="en-US" altLang="zh-CN" sz="1000" spc="40" dirty="0" err="1">
                  <a:solidFill>
                    <a:srgbClr val="1E1952"/>
                  </a:solidFill>
                  <a:latin typeface="Arial" panose="020B0604020202020204" pitchFamily="34" charset="0"/>
                  <a:ea typeface="DotumChe" panose="020B0609000101010101" pitchFamily="49" charset="-127"/>
                  <a:cs typeface="Arial" panose="020B0604020202020204" pitchFamily="34" charset="0"/>
                </a:rPr>
                <a:t>orginal</a:t>
              </a:r>
              <a:r>
                <a:rPr lang="en-US" altLang="zh-CN" sz="1000" spc="40" dirty="0">
                  <a:solidFill>
                    <a:srgbClr val="1E1952"/>
                  </a:solidFill>
                  <a:latin typeface="Arial" panose="020B0604020202020204" pitchFamily="34" charset="0"/>
                  <a:ea typeface="DotumChe" panose="020B0609000101010101" pitchFamily="49" charset="-127"/>
                  <a:cs typeface="Arial" panose="020B0604020202020204" pitchFamily="34" charset="0"/>
                </a:rPr>
                <a:t>. This power point is made by </a:t>
              </a:r>
              <a:r>
                <a:rPr lang="en-US" altLang="zh-CN" sz="1000" spc="40" dirty="0" err="1">
                  <a:solidFill>
                    <a:srgbClr val="1E1952"/>
                  </a:solidFill>
                  <a:latin typeface="Arial" panose="020B0604020202020204" pitchFamily="34" charset="0"/>
                  <a:ea typeface="DotumChe" panose="020B0609000101010101" pitchFamily="49" charset="-127"/>
                  <a:cs typeface="Arial" panose="020B0604020202020204" pitchFamily="34" charset="0"/>
                </a:rPr>
                <a:t>jiaoyang</a:t>
              </a:r>
              <a:r>
                <a:rPr lang="en-US" altLang="zh-CN" sz="1000" spc="40" dirty="0">
                  <a:solidFill>
                    <a:srgbClr val="1E1952"/>
                  </a:solidFill>
                  <a:latin typeface="Arial" panose="020B0604020202020204" pitchFamily="34" charset="0"/>
                  <a:ea typeface="DotumChe" panose="020B0609000101010101" pitchFamily="49" charset="-127"/>
                  <a:cs typeface="Arial" panose="020B0604020202020204" pitchFamily="34" charset="0"/>
                </a:rPr>
                <a:t>.</a:t>
              </a:r>
              <a:endParaRPr lang="zh-CN" altLang="en-US" sz="1000" spc="40" dirty="0">
                <a:solidFill>
                  <a:srgbClr val="1E1952"/>
                </a:solidFill>
                <a:latin typeface="Arial" panose="020B0604020202020204" pitchFamily="34" charset="0"/>
                <a:ea typeface="DotumChe" panose="020B0609000101010101" pitchFamily="49" charset="-127"/>
                <a:cs typeface="Arial" panose="020B0604020202020204" pitchFamily="34" charset="0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6686678" y="1809511"/>
            <a:ext cx="3593956" cy="1122978"/>
            <a:chOff x="6686678" y="1809511"/>
            <a:chExt cx="3593956" cy="1122978"/>
          </a:xfrm>
        </p:grpSpPr>
        <p:sp>
          <p:nvSpPr>
            <p:cNvPr id="11" name="Freeform 11"/>
            <p:cNvSpPr>
              <a:spLocks noEditPoints="1"/>
            </p:cNvSpPr>
            <p:nvPr/>
          </p:nvSpPr>
          <p:spPr bwMode="auto">
            <a:xfrm>
              <a:off x="6686678" y="1834031"/>
              <a:ext cx="474510" cy="471389"/>
            </a:xfrm>
            <a:custGeom>
              <a:avLst/>
              <a:gdLst>
                <a:gd name="T0" fmla="*/ 1819 w 2881"/>
                <a:gd name="T1" fmla="*/ 1849 h 2857"/>
                <a:gd name="T2" fmla="*/ 1380 w 2881"/>
                <a:gd name="T3" fmla="*/ 1410 h 2857"/>
                <a:gd name="T4" fmla="*/ 2696 w 2881"/>
                <a:gd name="T5" fmla="*/ 446 h 2857"/>
                <a:gd name="T6" fmla="*/ 2784 w 2881"/>
                <a:gd name="T7" fmla="*/ 885 h 2857"/>
                <a:gd name="T8" fmla="*/ 1751 w 2881"/>
                <a:gd name="T9" fmla="*/ 1740 h 2857"/>
                <a:gd name="T10" fmla="*/ 1512 w 2881"/>
                <a:gd name="T11" fmla="*/ 1453 h 2857"/>
                <a:gd name="T12" fmla="*/ 1329 w 2881"/>
                <a:gd name="T13" fmla="*/ 1898 h 2857"/>
                <a:gd name="T14" fmla="*/ 1863 w 2881"/>
                <a:gd name="T15" fmla="*/ 1629 h 2857"/>
                <a:gd name="T16" fmla="*/ 2256 w 2881"/>
                <a:gd name="T17" fmla="*/ 709 h 2857"/>
                <a:gd name="T18" fmla="*/ 2696 w 2881"/>
                <a:gd name="T19" fmla="*/ 620 h 2857"/>
                <a:gd name="T20" fmla="*/ 2433 w 2881"/>
                <a:gd name="T21" fmla="*/ 532 h 2857"/>
                <a:gd name="T22" fmla="*/ 2607 w 2881"/>
                <a:gd name="T23" fmla="*/ 884 h 2857"/>
                <a:gd name="T24" fmla="*/ 2696 w 2881"/>
                <a:gd name="T25" fmla="*/ 620 h 2857"/>
                <a:gd name="T26" fmla="*/ 434 w 2881"/>
                <a:gd name="T27" fmla="*/ 2050 h 2857"/>
                <a:gd name="T28" fmla="*/ 998 w 2881"/>
                <a:gd name="T29" fmla="*/ 2174 h 2857"/>
                <a:gd name="T30" fmla="*/ 1139 w 2881"/>
                <a:gd name="T31" fmla="*/ 1801 h 2857"/>
                <a:gd name="T32" fmla="*/ 434 w 2881"/>
                <a:gd name="T33" fmla="*/ 1677 h 2857"/>
                <a:gd name="T34" fmla="*/ 1139 w 2881"/>
                <a:gd name="T35" fmla="*/ 1801 h 2857"/>
                <a:gd name="T36" fmla="*/ 1055 w 2881"/>
                <a:gd name="T37" fmla="*/ 932 h 2857"/>
                <a:gd name="T38" fmla="*/ 434 w 2881"/>
                <a:gd name="T39" fmla="*/ 1056 h 2857"/>
                <a:gd name="T40" fmla="*/ 1055 w 2881"/>
                <a:gd name="T41" fmla="*/ 1429 h 2857"/>
                <a:gd name="T42" fmla="*/ 434 w 2881"/>
                <a:gd name="T43" fmla="*/ 1304 h 2857"/>
                <a:gd name="T44" fmla="*/ 1055 w 2881"/>
                <a:gd name="T45" fmla="*/ 1429 h 2857"/>
                <a:gd name="T46" fmla="*/ 1800 w 2881"/>
                <a:gd name="T47" fmla="*/ 2174 h 2857"/>
                <a:gd name="T48" fmla="*/ 1530 w 2881"/>
                <a:gd name="T49" fmla="*/ 2050 h 2857"/>
                <a:gd name="T50" fmla="*/ 1490 w 2881"/>
                <a:gd name="T51" fmla="*/ 228 h 2857"/>
                <a:gd name="T52" fmla="*/ 1614 w 2881"/>
                <a:gd name="T53" fmla="*/ 808 h 2857"/>
                <a:gd name="T54" fmla="*/ 1682 w 2881"/>
                <a:gd name="T55" fmla="*/ 932 h 2857"/>
                <a:gd name="T56" fmla="*/ 1366 w 2881"/>
                <a:gd name="T57" fmla="*/ 684 h 2857"/>
                <a:gd name="T58" fmla="*/ 248 w 2881"/>
                <a:gd name="T59" fmla="*/ 125 h 2857"/>
                <a:gd name="T60" fmla="*/ 124 w 2881"/>
                <a:gd name="T61" fmla="*/ 2608 h 2857"/>
                <a:gd name="T62" fmla="*/ 1987 w 2881"/>
                <a:gd name="T63" fmla="*/ 2733 h 2857"/>
                <a:gd name="T64" fmla="*/ 2111 w 2881"/>
                <a:gd name="T65" fmla="*/ 1733 h 2857"/>
                <a:gd name="T66" fmla="*/ 2235 w 2881"/>
                <a:gd name="T67" fmla="*/ 2608 h 2857"/>
                <a:gd name="T68" fmla="*/ 248 w 2881"/>
                <a:gd name="T69" fmla="*/ 2857 h 2857"/>
                <a:gd name="T70" fmla="*/ 0 w 2881"/>
                <a:gd name="T71" fmla="*/ 249 h 2857"/>
                <a:gd name="T72" fmla="*/ 1450 w 2881"/>
                <a:gd name="T73" fmla="*/ 0 h 2857"/>
                <a:gd name="T74" fmla="*/ 1924 w 2881"/>
                <a:gd name="T75" fmla="*/ 691 h 2857"/>
                <a:gd name="T76" fmla="*/ 1490 w 2881"/>
                <a:gd name="T77" fmla="*/ 228 h 2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881" h="2857">
                  <a:moveTo>
                    <a:pt x="2784" y="885"/>
                  </a:moveTo>
                  <a:cubicBezTo>
                    <a:pt x="1819" y="1849"/>
                    <a:pt x="1819" y="1849"/>
                    <a:pt x="1819" y="1849"/>
                  </a:cubicBezTo>
                  <a:cubicBezTo>
                    <a:pt x="1116" y="2111"/>
                    <a:pt x="1116" y="2111"/>
                    <a:pt x="1116" y="2111"/>
                  </a:cubicBezTo>
                  <a:cubicBezTo>
                    <a:pt x="1380" y="1410"/>
                    <a:pt x="1380" y="1410"/>
                    <a:pt x="1380" y="1410"/>
                  </a:cubicBezTo>
                  <a:cubicBezTo>
                    <a:pt x="2344" y="446"/>
                    <a:pt x="2344" y="446"/>
                    <a:pt x="2344" y="446"/>
                  </a:cubicBezTo>
                  <a:cubicBezTo>
                    <a:pt x="2442" y="349"/>
                    <a:pt x="2599" y="349"/>
                    <a:pt x="2696" y="446"/>
                  </a:cubicBezTo>
                  <a:cubicBezTo>
                    <a:pt x="2784" y="534"/>
                    <a:pt x="2784" y="534"/>
                    <a:pt x="2784" y="534"/>
                  </a:cubicBezTo>
                  <a:cubicBezTo>
                    <a:pt x="2881" y="631"/>
                    <a:pt x="2881" y="788"/>
                    <a:pt x="2784" y="885"/>
                  </a:cubicBezTo>
                  <a:close/>
                  <a:moveTo>
                    <a:pt x="1329" y="1898"/>
                  </a:moveTo>
                  <a:cubicBezTo>
                    <a:pt x="1751" y="1740"/>
                    <a:pt x="1751" y="1740"/>
                    <a:pt x="1751" y="1740"/>
                  </a:cubicBezTo>
                  <a:cubicBezTo>
                    <a:pt x="1775" y="1717"/>
                    <a:pt x="1775" y="1717"/>
                    <a:pt x="1775" y="1717"/>
                  </a:cubicBezTo>
                  <a:cubicBezTo>
                    <a:pt x="1512" y="1453"/>
                    <a:pt x="1512" y="1453"/>
                    <a:pt x="1512" y="1453"/>
                  </a:cubicBezTo>
                  <a:cubicBezTo>
                    <a:pt x="1488" y="1477"/>
                    <a:pt x="1488" y="1477"/>
                    <a:pt x="1488" y="1477"/>
                  </a:cubicBezTo>
                  <a:lnTo>
                    <a:pt x="1329" y="1898"/>
                  </a:lnTo>
                  <a:close/>
                  <a:moveTo>
                    <a:pt x="1599" y="1365"/>
                  </a:moveTo>
                  <a:cubicBezTo>
                    <a:pt x="1863" y="1629"/>
                    <a:pt x="1863" y="1629"/>
                    <a:pt x="1863" y="1629"/>
                  </a:cubicBezTo>
                  <a:cubicBezTo>
                    <a:pt x="2520" y="972"/>
                    <a:pt x="2520" y="972"/>
                    <a:pt x="2520" y="972"/>
                  </a:cubicBezTo>
                  <a:cubicBezTo>
                    <a:pt x="2256" y="709"/>
                    <a:pt x="2256" y="709"/>
                    <a:pt x="2256" y="709"/>
                  </a:cubicBezTo>
                  <a:lnTo>
                    <a:pt x="1599" y="1365"/>
                  </a:lnTo>
                  <a:close/>
                  <a:moveTo>
                    <a:pt x="2696" y="620"/>
                  </a:moveTo>
                  <a:cubicBezTo>
                    <a:pt x="2609" y="532"/>
                    <a:pt x="2609" y="532"/>
                    <a:pt x="2609" y="532"/>
                  </a:cubicBezTo>
                  <a:cubicBezTo>
                    <a:pt x="2560" y="484"/>
                    <a:pt x="2481" y="484"/>
                    <a:pt x="2433" y="532"/>
                  </a:cubicBezTo>
                  <a:cubicBezTo>
                    <a:pt x="2344" y="621"/>
                    <a:pt x="2344" y="621"/>
                    <a:pt x="2344" y="621"/>
                  </a:cubicBezTo>
                  <a:cubicBezTo>
                    <a:pt x="2607" y="884"/>
                    <a:pt x="2607" y="884"/>
                    <a:pt x="2607" y="884"/>
                  </a:cubicBezTo>
                  <a:cubicBezTo>
                    <a:pt x="2696" y="795"/>
                    <a:pt x="2696" y="795"/>
                    <a:pt x="2696" y="795"/>
                  </a:cubicBezTo>
                  <a:cubicBezTo>
                    <a:pt x="2745" y="747"/>
                    <a:pt x="2745" y="668"/>
                    <a:pt x="2696" y="620"/>
                  </a:cubicBezTo>
                  <a:close/>
                  <a:moveTo>
                    <a:pt x="434" y="2174"/>
                  </a:moveTo>
                  <a:cubicBezTo>
                    <a:pt x="434" y="2050"/>
                    <a:pt x="434" y="2050"/>
                    <a:pt x="434" y="2050"/>
                  </a:cubicBezTo>
                  <a:cubicBezTo>
                    <a:pt x="1045" y="2050"/>
                    <a:pt x="1045" y="2050"/>
                    <a:pt x="1045" y="2050"/>
                  </a:cubicBezTo>
                  <a:cubicBezTo>
                    <a:pt x="998" y="2174"/>
                    <a:pt x="998" y="2174"/>
                    <a:pt x="998" y="2174"/>
                  </a:cubicBezTo>
                  <a:lnTo>
                    <a:pt x="434" y="2174"/>
                  </a:lnTo>
                  <a:close/>
                  <a:moveTo>
                    <a:pt x="1139" y="1801"/>
                  </a:moveTo>
                  <a:cubicBezTo>
                    <a:pt x="434" y="1801"/>
                    <a:pt x="434" y="1801"/>
                    <a:pt x="434" y="1801"/>
                  </a:cubicBezTo>
                  <a:cubicBezTo>
                    <a:pt x="434" y="1677"/>
                    <a:pt x="434" y="1677"/>
                    <a:pt x="434" y="1677"/>
                  </a:cubicBezTo>
                  <a:cubicBezTo>
                    <a:pt x="1185" y="1677"/>
                    <a:pt x="1185" y="1677"/>
                    <a:pt x="1185" y="1677"/>
                  </a:cubicBezTo>
                  <a:lnTo>
                    <a:pt x="1139" y="1801"/>
                  </a:lnTo>
                  <a:close/>
                  <a:moveTo>
                    <a:pt x="434" y="932"/>
                  </a:moveTo>
                  <a:cubicBezTo>
                    <a:pt x="1055" y="932"/>
                    <a:pt x="1055" y="932"/>
                    <a:pt x="1055" y="932"/>
                  </a:cubicBezTo>
                  <a:cubicBezTo>
                    <a:pt x="1055" y="1056"/>
                    <a:pt x="1055" y="1056"/>
                    <a:pt x="1055" y="1056"/>
                  </a:cubicBezTo>
                  <a:cubicBezTo>
                    <a:pt x="434" y="1056"/>
                    <a:pt x="434" y="1056"/>
                    <a:pt x="434" y="1056"/>
                  </a:cubicBezTo>
                  <a:lnTo>
                    <a:pt x="434" y="932"/>
                  </a:lnTo>
                  <a:close/>
                  <a:moveTo>
                    <a:pt x="1055" y="1429"/>
                  </a:moveTo>
                  <a:cubicBezTo>
                    <a:pt x="434" y="1429"/>
                    <a:pt x="434" y="1429"/>
                    <a:pt x="434" y="1429"/>
                  </a:cubicBezTo>
                  <a:cubicBezTo>
                    <a:pt x="434" y="1304"/>
                    <a:pt x="434" y="1304"/>
                    <a:pt x="434" y="1304"/>
                  </a:cubicBezTo>
                  <a:cubicBezTo>
                    <a:pt x="1055" y="1304"/>
                    <a:pt x="1055" y="1304"/>
                    <a:pt x="1055" y="1304"/>
                  </a:cubicBezTo>
                  <a:lnTo>
                    <a:pt x="1055" y="1429"/>
                  </a:lnTo>
                  <a:close/>
                  <a:moveTo>
                    <a:pt x="1800" y="2050"/>
                  </a:moveTo>
                  <a:cubicBezTo>
                    <a:pt x="1800" y="2174"/>
                    <a:pt x="1800" y="2174"/>
                    <a:pt x="1800" y="2174"/>
                  </a:cubicBezTo>
                  <a:cubicBezTo>
                    <a:pt x="1197" y="2174"/>
                    <a:pt x="1197" y="2174"/>
                    <a:pt x="1197" y="2174"/>
                  </a:cubicBezTo>
                  <a:cubicBezTo>
                    <a:pt x="1530" y="2050"/>
                    <a:pt x="1530" y="2050"/>
                    <a:pt x="1530" y="2050"/>
                  </a:cubicBezTo>
                  <a:lnTo>
                    <a:pt x="1800" y="2050"/>
                  </a:lnTo>
                  <a:close/>
                  <a:moveTo>
                    <a:pt x="1490" y="228"/>
                  </a:moveTo>
                  <a:cubicBezTo>
                    <a:pt x="1490" y="684"/>
                    <a:pt x="1490" y="684"/>
                    <a:pt x="1490" y="684"/>
                  </a:cubicBezTo>
                  <a:cubicBezTo>
                    <a:pt x="1490" y="752"/>
                    <a:pt x="1545" y="808"/>
                    <a:pt x="1614" y="808"/>
                  </a:cubicBezTo>
                  <a:cubicBezTo>
                    <a:pt x="1807" y="808"/>
                    <a:pt x="1807" y="808"/>
                    <a:pt x="1807" y="808"/>
                  </a:cubicBezTo>
                  <a:cubicBezTo>
                    <a:pt x="1682" y="932"/>
                    <a:pt x="1682" y="932"/>
                    <a:pt x="1682" y="932"/>
                  </a:cubicBezTo>
                  <a:cubicBezTo>
                    <a:pt x="1614" y="932"/>
                    <a:pt x="1614" y="932"/>
                    <a:pt x="1614" y="932"/>
                  </a:cubicBezTo>
                  <a:cubicBezTo>
                    <a:pt x="1477" y="932"/>
                    <a:pt x="1366" y="821"/>
                    <a:pt x="1366" y="684"/>
                  </a:cubicBezTo>
                  <a:cubicBezTo>
                    <a:pt x="1366" y="125"/>
                    <a:pt x="1366" y="125"/>
                    <a:pt x="1366" y="125"/>
                  </a:cubicBezTo>
                  <a:cubicBezTo>
                    <a:pt x="248" y="125"/>
                    <a:pt x="248" y="125"/>
                    <a:pt x="248" y="125"/>
                  </a:cubicBezTo>
                  <a:cubicBezTo>
                    <a:pt x="179" y="125"/>
                    <a:pt x="124" y="180"/>
                    <a:pt x="124" y="249"/>
                  </a:cubicBezTo>
                  <a:cubicBezTo>
                    <a:pt x="124" y="2608"/>
                    <a:pt x="124" y="2608"/>
                    <a:pt x="124" y="2608"/>
                  </a:cubicBezTo>
                  <a:cubicBezTo>
                    <a:pt x="124" y="2677"/>
                    <a:pt x="179" y="2733"/>
                    <a:pt x="248" y="2733"/>
                  </a:cubicBezTo>
                  <a:cubicBezTo>
                    <a:pt x="1987" y="2733"/>
                    <a:pt x="1987" y="2733"/>
                    <a:pt x="1987" y="2733"/>
                  </a:cubicBezTo>
                  <a:cubicBezTo>
                    <a:pt x="2055" y="2733"/>
                    <a:pt x="2111" y="2677"/>
                    <a:pt x="2111" y="2608"/>
                  </a:cubicBezTo>
                  <a:cubicBezTo>
                    <a:pt x="2111" y="1733"/>
                    <a:pt x="2111" y="1733"/>
                    <a:pt x="2111" y="1733"/>
                  </a:cubicBezTo>
                  <a:cubicBezTo>
                    <a:pt x="2235" y="1609"/>
                    <a:pt x="2235" y="1609"/>
                    <a:pt x="2235" y="1609"/>
                  </a:cubicBezTo>
                  <a:cubicBezTo>
                    <a:pt x="2235" y="2608"/>
                    <a:pt x="2235" y="2608"/>
                    <a:pt x="2235" y="2608"/>
                  </a:cubicBezTo>
                  <a:cubicBezTo>
                    <a:pt x="2235" y="2746"/>
                    <a:pt x="2124" y="2857"/>
                    <a:pt x="1987" y="2857"/>
                  </a:cubicBezTo>
                  <a:cubicBezTo>
                    <a:pt x="248" y="2857"/>
                    <a:pt x="248" y="2857"/>
                    <a:pt x="248" y="2857"/>
                  </a:cubicBezTo>
                  <a:cubicBezTo>
                    <a:pt x="111" y="2857"/>
                    <a:pt x="0" y="2746"/>
                    <a:pt x="0" y="2608"/>
                  </a:cubicBezTo>
                  <a:cubicBezTo>
                    <a:pt x="0" y="249"/>
                    <a:pt x="0" y="249"/>
                    <a:pt x="0" y="249"/>
                  </a:cubicBezTo>
                  <a:cubicBezTo>
                    <a:pt x="0" y="112"/>
                    <a:pt x="111" y="0"/>
                    <a:pt x="248" y="0"/>
                  </a:cubicBezTo>
                  <a:cubicBezTo>
                    <a:pt x="1450" y="0"/>
                    <a:pt x="1450" y="0"/>
                    <a:pt x="1450" y="0"/>
                  </a:cubicBezTo>
                  <a:cubicBezTo>
                    <a:pt x="2010" y="604"/>
                    <a:pt x="2010" y="604"/>
                    <a:pt x="2010" y="604"/>
                  </a:cubicBezTo>
                  <a:cubicBezTo>
                    <a:pt x="1924" y="691"/>
                    <a:pt x="1924" y="691"/>
                    <a:pt x="1924" y="691"/>
                  </a:cubicBezTo>
                  <a:lnTo>
                    <a:pt x="1490" y="228"/>
                  </a:lnTo>
                  <a:close/>
                  <a:moveTo>
                    <a:pt x="1490" y="228"/>
                  </a:moveTo>
                  <a:cubicBezTo>
                    <a:pt x="1490" y="228"/>
                    <a:pt x="1490" y="228"/>
                    <a:pt x="1490" y="22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7309827" y="1809511"/>
              <a:ext cx="256952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此处添加文字内容</a:t>
              </a: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7309827" y="2147659"/>
              <a:ext cx="2970807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000" spc="4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cs typeface="Arial" panose="020B0604020202020204" pitchFamily="34" charset="0"/>
                </a:rPr>
                <a:t>与消费者生活消费密切相关的行政执法部门和生产、经营、服务单位均应参加。</a:t>
              </a:r>
            </a:p>
            <a:p>
              <a:pPr>
                <a:lnSpc>
                  <a:spcPct val="150000"/>
                </a:lnSpc>
              </a:pPr>
              <a:r>
                <a:rPr lang="zh-CN" altLang="en-US" sz="1000" spc="4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cs typeface="Arial" panose="020B0604020202020204" pitchFamily="34" charset="0"/>
                </a:rPr>
                <a:t>共同营造放心的消费环境。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6687198" y="3337182"/>
            <a:ext cx="3593436" cy="1115750"/>
            <a:chOff x="6687198" y="3337182"/>
            <a:chExt cx="3593436" cy="1115750"/>
          </a:xfrm>
        </p:grpSpPr>
        <p:grpSp>
          <p:nvGrpSpPr>
            <p:cNvPr id="14" name="组合 13"/>
            <p:cNvGrpSpPr/>
            <p:nvPr/>
          </p:nvGrpSpPr>
          <p:grpSpPr>
            <a:xfrm>
              <a:off x="6687198" y="3361182"/>
              <a:ext cx="473470" cy="472429"/>
              <a:chOff x="3721100" y="-804863"/>
              <a:chExt cx="722313" cy="720725"/>
            </a:xfrm>
            <a:solidFill>
              <a:schemeClr val="bg1"/>
            </a:solidFill>
          </p:grpSpPr>
          <p:sp>
            <p:nvSpPr>
              <p:cNvPr id="15" name="Freeform 5"/>
              <p:cNvSpPr>
                <a:spLocks noEditPoints="1"/>
              </p:cNvSpPr>
              <p:nvPr/>
            </p:nvSpPr>
            <p:spPr bwMode="auto">
              <a:xfrm>
                <a:off x="4060825" y="-466726"/>
                <a:ext cx="241300" cy="174625"/>
              </a:xfrm>
              <a:custGeom>
                <a:avLst/>
                <a:gdLst>
                  <a:gd name="T0" fmla="*/ 961 w 1104"/>
                  <a:gd name="T1" fmla="*/ 565 h 792"/>
                  <a:gd name="T2" fmla="*/ 121 w 1104"/>
                  <a:gd name="T3" fmla="*/ 565 h 792"/>
                  <a:gd name="T4" fmla="*/ 21 w 1104"/>
                  <a:gd name="T5" fmla="*/ 621 h 792"/>
                  <a:gd name="T6" fmla="*/ 21 w 1104"/>
                  <a:gd name="T7" fmla="*/ 736 h 792"/>
                  <a:gd name="T8" fmla="*/ 121 w 1104"/>
                  <a:gd name="T9" fmla="*/ 792 h 792"/>
                  <a:gd name="T10" fmla="*/ 961 w 1104"/>
                  <a:gd name="T11" fmla="*/ 792 h 792"/>
                  <a:gd name="T12" fmla="*/ 1061 w 1104"/>
                  <a:gd name="T13" fmla="*/ 736 h 792"/>
                  <a:gd name="T14" fmla="*/ 1061 w 1104"/>
                  <a:gd name="T15" fmla="*/ 621 h 792"/>
                  <a:gd name="T16" fmla="*/ 961 w 1104"/>
                  <a:gd name="T17" fmla="*/ 565 h 792"/>
                  <a:gd name="T18" fmla="*/ 984 w 1104"/>
                  <a:gd name="T19" fmla="*/ 1 h 792"/>
                  <a:gd name="T20" fmla="*/ 314 w 1104"/>
                  <a:gd name="T21" fmla="*/ 1 h 792"/>
                  <a:gd name="T22" fmla="*/ 214 w 1104"/>
                  <a:gd name="T23" fmla="*/ 57 h 792"/>
                  <a:gd name="T24" fmla="*/ 214 w 1104"/>
                  <a:gd name="T25" fmla="*/ 171 h 792"/>
                  <a:gd name="T26" fmla="*/ 314 w 1104"/>
                  <a:gd name="T27" fmla="*/ 227 h 792"/>
                  <a:gd name="T28" fmla="*/ 984 w 1104"/>
                  <a:gd name="T29" fmla="*/ 227 h 792"/>
                  <a:gd name="T30" fmla="*/ 1084 w 1104"/>
                  <a:gd name="T31" fmla="*/ 171 h 792"/>
                  <a:gd name="T32" fmla="*/ 1084 w 1104"/>
                  <a:gd name="T33" fmla="*/ 57 h 792"/>
                  <a:gd name="T34" fmla="*/ 984 w 1104"/>
                  <a:gd name="T35" fmla="*/ 1 h 792"/>
                  <a:gd name="T36" fmla="*/ 984 w 1104"/>
                  <a:gd name="T37" fmla="*/ 1 h 792"/>
                  <a:gd name="T38" fmla="*/ 984 w 1104"/>
                  <a:gd name="T39" fmla="*/ 1 h 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104" h="792">
                    <a:moveTo>
                      <a:pt x="961" y="565"/>
                    </a:moveTo>
                    <a:cubicBezTo>
                      <a:pt x="121" y="565"/>
                      <a:pt x="121" y="565"/>
                      <a:pt x="121" y="565"/>
                    </a:cubicBezTo>
                    <a:cubicBezTo>
                      <a:pt x="80" y="564"/>
                      <a:pt x="42" y="586"/>
                      <a:pt x="21" y="621"/>
                    </a:cubicBezTo>
                    <a:cubicBezTo>
                      <a:pt x="0" y="657"/>
                      <a:pt x="0" y="700"/>
                      <a:pt x="21" y="736"/>
                    </a:cubicBezTo>
                    <a:cubicBezTo>
                      <a:pt x="42" y="771"/>
                      <a:pt x="80" y="792"/>
                      <a:pt x="121" y="792"/>
                    </a:cubicBezTo>
                    <a:cubicBezTo>
                      <a:pt x="961" y="792"/>
                      <a:pt x="961" y="792"/>
                      <a:pt x="961" y="792"/>
                    </a:cubicBezTo>
                    <a:cubicBezTo>
                      <a:pt x="1002" y="792"/>
                      <a:pt x="1040" y="771"/>
                      <a:pt x="1061" y="736"/>
                    </a:cubicBezTo>
                    <a:cubicBezTo>
                      <a:pt x="1082" y="700"/>
                      <a:pt x="1082" y="657"/>
                      <a:pt x="1061" y="621"/>
                    </a:cubicBezTo>
                    <a:cubicBezTo>
                      <a:pt x="1040" y="586"/>
                      <a:pt x="1002" y="564"/>
                      <a:pt x="961" y="565"/>
                    </a:cubicBezTo>
                    <a:close/>
                    <a:moveTo>
                      <a:pt x="984" y="1"/>
                    </a:moveTo>
                    <a:cubicBezTo>
                      <a:pt x="314" y="1"/>
                      <a:pt x="314" y="1"/>
                      <a:pt x="314" y="1"/>
                    </a:cubicBezTo>
                    <a:cubicBezTo>
                      <a:pt x="273" y="0"/>
                      <a:pt x="235" y="21"/>
                      <a:pt x="214" y="57"/>
                    </a:cubicBezTo>
                    <a:cubicBezTo>
                      <a:pt x="194" y="92"/>
                      <a:pt x="194" y="136"/>
                      <a:pt x="214" y="171"/>
                    </a:cubicBezTo>
                    <a:cubicBezTo>
                      <a:pt x="235" y="207"/>
                      <a:pt x="273" y="228"/>
                      <a:pt x="314" y="227"/>
                    </a:cubicBezTo>
                    <a:cubicBezTo>
                      <a:pt x="984" y="227"/>
                      <a:pt x="984" y="227"/>
                      <a:pt x="984" y="227"/>
                    </a:cubicBezTo>
                    <a:cubicBezTo>
                      <a:pt x="1025" y="228"/>
                      <a:pt x="1063" y="207"/>
                      <a:pt x="1084" y="171"/>
                    </a:cubicBezTo>
                    <a:cubicBezTo>
                      <a:pt x="1104" y="136"/>
                      <a:pt x="1104" y="92"/>
                      <a:pt x="1084" y="57"/>
                    </a:cubicBezTo>
                    <a:cubicBezTo>
                      <a:pt x="1063" y="21"/>
                      <a:pt x="1025" y="0"/>
                      <a:pt x="984" y="1"/>
                    </a:cubicBezTo>
                    <a:close/>
                    <a:moveTo>
                      <a:pt x="984" y="1"/>
                    </a:moveTo>
                    <a:cubicBezTo>
                      <a:pt x="984" y="1"/>
                      <a:pt x="984" y="1"/>
                      <a:pt x="984" y="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" name="Freeform 6"/>
              <p:cNvSpPr>
                <a:spLocks noEditPoints="1"/>
              </p:cNvSpPr>
              <p:nvPr/>
            </p:nvSpPr>
            <p:spPr bwMode="auto">
              <a:xfrm>
                <a:off x="3871913" y="-804863"/>
                <a:ext cx="571500" cy="695325"/>
              </a:xfrm>
              <a:custGeom>
                <a:avLst/>
                <a:gdLst>
                  <a:gd name="T0" fmla="*/ 1812 w 2606"/>
                  <a:gd name="T1" fmla="*/ 0 h 3167"/>
                  <a:gd name="T2" fmla="*/ 451 w 2606"/>
                  <a:gd name="T3" fmla="*/ 0 h 3167"/>
                  <a:gd name="T4" fmla="*/ 0 w 2606"/>
                  <a:gd name="T5" fmla="*/ 409 h 3167"/>
                  <a:gd name="T6" fmla="*/ 0 w 2606"/>
                  <a:gd name="T7" fmla="*/ 664 h 3167"/>
                  <a:gd name="T8" fmla="*/ 0 w 2606"/>
                  <a:gd name="T9" fmla="*/ 664 h 3167"/>
                  <a:gd name="T10" fmla="*/ 0 w 2606"/>
                  <a:gd name="T11" fmla="*/ 818 h 3167"/>
                  <a:gd name="T12" fmla="*/ 243 w 2606"/>
                  <a:gd name="T13" fmla="*/ 692 h 3167"/>
                  <a:gd name="T14" fmla="*/ 243 w 2606"/>
                  <a:gd name="T15" fmla="*/ 449 h 3167"/>
                  <a:gd name="T16" fmla="*/ 452 w 2606"/>
                  <a:gd name="T17" fmla="*/ 226 h 3167"/>
                  <a:gd name="T18" fmla="*/ 1586 w 2606"/>
                  <a:gd name="T19" fmla="*/ 226 h 3167"/>
                  <a:gd name="T20" fmla="*/ 1586 w 2606"/>
                  <a:gd name="T21" fmla="*/ 681 h 3167"/>
                  <a:gd name="T22" fmla="*/ 2040 w 2606"/>
                  <a:gd name="T23" fmla="*/ 1131 h 3167"/>
                  <a:gd name="T24" fmla="*/ 2380 w 2606"/>
                  <a:gd name="T25" fmla="*/ 1131 h 3167"/>
                  <a:gd name="T26" fmla="*/ 2380 w 2606"/>
                  <a:gd name="T27" fmla="*/ 2714 h 3167"/>
                  <a:gd name="T28" fmla="*/ 2153 w 2606"/>
                  <a:gd name="T29" fmla="*/ 2940 h 3167"/>
                  <a:gd name="T30" fmla="*/ 1745 w 2606"/>
                  <a:gd name="T31" fmla="*/ 2940 h 3167"/>
                  <a:gd name="T32" fmla="*/ 1745 w 2606"/>
                  <a:gd name="T33" fmla="*/ 3012 h 3167"/>
                  <a:gd name="T34" fmla="*/ 1745 w 2606"/>
                  <a:gd name="T35" fmla="*/ 3167 h 3167"/>
                  <a:gd name="T36" fmla="*/ 2153 w 2606"/>
                  <a:gd name="T37" fmla="*/ 3167 h 3167"/>
                  <a:gd name="T38" fmla="*/ 2606 w 2606"/>
                  <a:gd name="T39" fmla="*/ 2714 h 3167"/>
                  <a:gd name="T40" fmla="*/ 2606 w 2606"/>
                  <a:gd name="T41" fmla="*/ 908 h 3167"/>
                  <a:gd name="T42" fmla="*/ 1812 w 2606"/>
                  <a:gd name="T43" fmla="*/ 0 h 3167"/>
                  <a:gd name="T44" fmla="*/ 2039 w 2606"/>
                  <a:gd name="T45" fmla="*/ 904 h 3167"/>
                  <a:gd name="T46" fmla="*/ 1813 w 2606"/>
                  <a:gd name="T47" fmla="*/ 567 h 3167"/>
                  <a:gd name="T48" fmla="*/ 1813 w 2606"/>
                  <a:gd name="T49" fmla="*/ 229 h 3167"/>
                  <a:gd name="T50" fmla="*/ 2379 w 2606"/>
                  <a:gd name="T51" fmla="*/ 904 h 3167"/>
                  <a:gd name="T52" fmla="*/ 2039 w 2606"/>
                  <a:gd name="T53" fmla="*/ 904 h 3167"/>
                  <a:gd name="T54" fmla="*/ 2039 w 2606"/>
                  <a:gd name="T55" fmla="*/ 904 h 3167"/>
                  <a:gd name="T56" fmla="*/ 2039 w 2606"/>
                  <a:gd name="T57" fmla="*/ 904 h 3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606" h="3167">
                    <a:moveTo>
                      <a:pt x="1812" y="0"/>
                    </a:moveTo>
                    <a:cubicBezTo>
                      <a:pt x="451" y="0"/>
                      <a:pt x="451" y="0"/>
                      <a:pt x="451" y="0"/>
                    </a:cubicBezTo>
                    <a:cubicBezTo>
                      <a:pt x="226" y="0"/>
                      <a:pt x="24" y="193"/>
                      <a:pt x="0" y="409"/>
                    </a:cubicBezTo>
                    <a:cubicBezTo>
                      <a:pt x="0" y="664"/>
                      <a:pt x="0" y="664"/>
                      <a:pt x="0" y="664"/>
                    </a:cubicBezTo>
                    <a:cubicBezTo>
                      <a:pt x="0" y="664"/>
                      <a:pt x="0" y="664"/>
                      <a:pt x="0" y="664"/>
                    </a:cubicBezTo>
                    <a:cubicBezTo>
                      <a:pt x="0" y="818"/>
                      <a:pt x="0" y="818"/>
                      <a:pt x="0" y="818"/>
                    </a:cubicBezTo>
                    <a:cubicBezTo>
                      <a:pt x="75" y="760"/>
                      <a:pt x="148" y="725"/>
                      <a:pt x="243" y="692"/>
                    </a:cubicBezTo>
                    <a:cubicBezTo>
                      <a:pt x="243" y="449"/>
                      <a:pt x="243" y="449"/>
                      <a:pt x="243" y="449"/>
                    </a:cubicBezTo>
                    <a:cubicBezTo>
                      <a:pt x="243" y="333"/>
                      <a:pt x="332" y="226"/>
                      <a:pt x="452" y="226"/>
                    </a:cubicBezTo>
                    <a:cubicBezTo>
                      <a:pt x="1586" y="226"/>
                      <a:pt x="1586" y="226"/>
                      <a:pt x="1586" y="226"/>
                    </a:cubicBezTo>
                    <a:cubicBezTo>
                      <a:pt x="1585" y="486"/>
                      <a:pt x="1586" y="681"/>
                      <a:pt x="1586" y="681"/>
                    </a:cubicBezTo>
                    <a:cubicBezTo>
                      <a:pt x="1586" y="916"/>
                      <a:pt x="1798" y="1131"/>
                      <a:pt x="2040" y="1131"/>
                    </a:cubicBezTo>
                    <a:cubicBezTo>
                      <a:pt x="2380" y="1131"/>
                      <a:pt x="2380" y="1131"/>
                      <a:pt x="2380" y="1131"/>
                    </a:cubicBezTo>
                    <a:cubicBezTo>
                      <a:pt x="2380" y="2714"/>
                      <a:pt x="2380" y="2714"/>
                      <a:pt x="2380" y="2714"/>
                    </a:cubicBezTo>
                    <a:cubicBezTo>
                      <a:pt x="2380" y="2829"/>
                      <a:pt x="2272" y="2940"/>
                      <a:pt x="2153" y="2940"/>
                    </a:cubicBezTo>
                    <a:cubicBezTo>
                      <a:pt x="1745" y="2940"/>
                      <a:pt x="1745" y="2940"/>
                      <a:pt x="1745" y="2940"/>
                    </a:cubicBezTo>
                    <a:cubicBezTo>
                      <a:pt x="1745" y="2986"/>
                      <a:pt x="1745" y="2985"/>
                      <a:pt x="1745" y="3012"/>
                    </a:cubicBezTo>
                    <a:cubicBezTo>
                      <a:pt x="1745" y="3167"/>
                      <a:pt x="1745" y="3167"/>
                      <a:pt x="1745" y="3167"/>
                    </a:cubicBezTo>
                    <a:cubicBezTo>
                      <a:pt x="2153" y="3167"/>
                      <a:pt x="2153" y="3167"/>
                      <a:pt x="2153" y="3167"/>
                    </a:cubicBezTo>
                    <a:cubicBezTo>
                      <a:pt x="2392" y="3167"/>
                      <a:pt x="2606" y="2947"/>
                      <a:pt x="2606" y="2714"/>
                    </a:cubicBezTo>
                    <a:cubicBezTo>
                      <a:pt x="2606" y="908"/>
                      <a:pt x="2606" y="908"/>
                      <a:pt x="2606" y="908"/>
                    </a:cubicBezTo>
                    <a:lnTo>
                      <a:pt x="1812" y="0"/>
                    </a:lnTo>
                    <a:close/>
                    <a:moveTo>
                      <a:pt x="2039" y="904"/>
                    </a:moveTo>
                    <a:cubicBezTo>
                      <a:pt x="1919" y="904"/>
                      <a:pt x="1813" y="685"/>
                      <a:pt x="1813" y="567"/>
                    </a:cubicBezTo>
                    <a:cubicBezTo>
                      <a:pt x="1813" y="229"/>
                      <a:pt x="1813" y="229"/>
                      <a:pt x="1813" y="229"/>
                    </a:cubicBezTo>
                    <a:cubicBezTo>
                      <a:pt x="2379" y="904"/>
                      <a:pt x="2379" y="904"/>
                      <a:pt x="2379" y="904"/>
                    </a:cubicBezTo>
                    <a:lnTo>
                      <a:pt x="2039" y="904"/>
                    </a:lnTo>
                    <a:close/>
                    <a:moveTo>
                      <a:pt x="2039" y="904"/>
                    </a:moveTo>
                    <a:cubicBezTo>
                      <a:pt x="2039" y="904"/>
                      <a:pt x="2039" y="904"/>
                      <a:pt x="2039" y="90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" name="Freeform 7"/>
              <p:cNvSpPr>
                <a:spLocks noEditPoints="1"/>
              </p:cNvSpPr>
              <p:nvPr/>
            </p:nvSpPr>
            <p:spPr bwMode="auto">
              <a:xfrm>
                <a:off x="3721100" y="-644526"/>
                <a:ext cx="517525" cy="560388"/>
              </a:xfrm>
              <a:custGeom>
                <a:avLst/>
                <a:gdLst>
                  <a:gd name="T0" fmla="*/ 2201 w 2361"/>
                  <a:gd name="T1" fmla="*/ 1991 h 2549"/>
                  <a:gd name="T2" fmla="*/ 1607 w 2361"/>
                  <a:gd name="T3" fmla="*/ 1662 h 2549"/>
                  <a:gd name="T4" fmla="*/ 1888 w 2361"/>
                  <a:gd name="T5" fmla="*/ 956 h 2549"/>
                  <a:gd name="T6" fmla="*/ 1888 w 2361"/>
                  <a:gd name="T7" fmla="*/ 558 h 2549"/>
                  <a:gd name="T8" fmla="*/ 1185 w 2361"/>
                  <a:gd name="T9" fmla="*/ 0 h 2549"/>
                  <a:gd name="T10" fmla="*/ 473 w 2361"/>
                  <a:gd name="T11" fmla="*/ 558 h 2549"/>
                  <a:gd name="T12" fmla="*/ 473 w 2361"/>
                  <a:gd name="T13" fmla="*/ 956 h 2549"/>
                  <a:gd name="T14" fmla="*/ 770 w 2361"/>
                  <a:gd name="T15" fmla="*/ 1661 h 2549"/>
                  <a:gd name="T16" fmla="*/ 160 w 2361"/>
                  <a:gd name="T17" fmla="*/ 1991 h 2549"/>
                  <a:gd name="T18" fmla="*/ 1 w 2361"/>
                  <a:gd name="T19" fmla="*/ 2150 h 2549"/>
                  <a:gd name="T20" fmla="*/ 1 w 2361"/>
                  <a:gd name="T21" fmla="*/ 2390 h 2549"/>
                  <a:gd name="T22" fmla="*/ 47 w 2361"/>
                  <a:gd name="T23" fmla="*/ 2502 h 2549"/>
                  <a:gd name="T24" fmla="*/ 160 w 2361"/>
                  <a:gd name="T25" fmla="*/ 2549 h 2549"/>
                  <a:gd name="T26" fmla="*/ 2201 w 2361"/>
                  <a:gd name="T27" fmla="*/ 2549 h 2549"/>
                  <a:gd name="T28" fmla="*/ 2314 w 2361"/>
                  <a:gd name="T29" fmla="*/ 2502 h 2549"/>
                  <a:gd name="T30" fmla="*/ 2361 w 2361"/>
                  <a:gd name="T31" fmla="*/ 2390 h 2549"/>
                  <a:gd name="T32" fmla="*/ 2361 w 2361"/>
                  <a:gd name="T33" fmla="*/ 2150 h 2549"/>
                  <a:gd name="T34" fmla="*/ 2201 w 2361"/>
                  <a:gd name="T35" fmla="*/ 1991 h 2549"/>
                  <a:gd name="T36" fmla="*/ 189 w 2361"/>
                  <a:gd name="T37" fmla="*/ 2360 h 2549"/>
                  <a:gd name="T38" fmla="*/ 189 w 2361"/>
                  <a:gd name="T39" fmla="*/ 2192 h 2549"/>
                  <a:gd name="T40" fmla="*/ 237 w 2361"/>
                  <a:gd name="T41" fmla="*/ 2163 h 2549"/>
                  <a:gd name="T42" fmla="*/ 250 w 2361"/>
                  <a:gd name="T43" fmla="*/ 2157 h 2549"/>
                  <a:gd name="T44" fmla="*/ 859 w 2361"/>
                  <a:gd name="T45" fmla="*/ 1826 h 2549"/>
                  <a:gd name="T46" fmla="*/ 958 w 2361"/>
                  <a:gd name="T47" fmla="*/ 1678 h 2549"/>
                  <a:gd name="T48" fmla="*/ 888 w 2361"/>
                  <a:gd name="T49" fmla="*/ 1514 h 2549"/>
                  <a:gd name="T50" fmla="*/ 661 w 2361"/>
                  <a:gd name="T51" fmla="*/ 956 h 2549"/>
                  <a:gd name="T52" fmla="*/ 661 w 2361"/>
                  <a:gd name="T53" fmla="*/ 558 h 2549"/>
                  <a:gd name="T54" fmla="*/ 1185 w 2361"/>
                  <a:gd name="T55" fmla="*/ 189 h 2549"/>
                  <a:gd name="T56" fmla="*/ 1699 w 2361"/>
                  <a:gd name="T57" fmla="*/ 558 h 2549"/>
                  <a:gd name="T58" fmla="*/ 1699 w 2361"/>
                  <a:gd name="T59" fmla="*/ 956 h 2549"/>
                  <a:gd name="T60" fmla="*/ 1490 w 2361"/>
                  <a:gd name="T61" fmla="*/ 1514 h 2549"/>
                  <a:gd name="T62" fmla="*/ 1419 w 2361"/>
                  <a:gd name="T63" fmla="*/ 1678 h 2549"/>
                  <a:gd name="T64" fmla="*/ 1517 w 2361"/>
                  <a:gd name="T65" fmla="*/ 1828 h 2549"/>
                  <a:gd name="T66" fmla="*/ 2111 w 2361"/>
                  <a:gd name="T67" fmla="*/ 2157 h 2549"/>
                  <a:gd name="T68" fmla="*/ 2128 w 2361"/>
                  <a:gd name="T69" fmla="*/ 2165 h 2549"/>
                  <a:gd name="T70" fmla="*/ 2172 w 2361"/>
                  <a:gd name="T71" fmla="*/ 2189 h 2549"/>
                  <a:gd name="T72" fmla="*/ 2172 w 2361"/>
                  <a:gd name="T73" fmla="*/ 2360 h 2549"/>
                  <a:gd name="T74" fmla="*/ 189 w 2361"/>
                  <a:gd name="T75" fmla="*/ 2360 h 2549"/>
                  <a:gd name="T76" fmla="*/ 189 w 2361"/>
                  <a:gd name="T77" fmla="*/ 2360 h 2549"/>
                  <a:gd name="T78" fmla="*/ 189 w 2361"/>
                  <a:gd name="T79" fmla="*/ 2360 h 25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361" h="2549">
                    <a:moveTo>
                      <a:pt x="2201" y="1991"/>
                    </a:moveTo>
                    <a:cubicBezTo>
                      <a:pt x="1607" y="1662"/>
                      <a:pt x="1607" y="1662"/>
                      <a:pt x="1607" y="1662"/>
                    </a:cubicBezTo>
                    <a:cubicBezTo>
                      <a:pt x="1828" y="1489"/>
                      <a:pt x="1888" y="1147"/>
                      <a:pt x="1888" y="956"/>
                    </a:cubicBezTo>
                    <a:cubicBezTo>
                      <a:pt x="1888" y="558"/>
                      <a:pt x="1888" y="558"/>
                      <a:pt x="1888" y="558"/>
                    </a:cubicBezTo>
                    <a:cubicBezTo>
                      <a:pt x="1888" y="294"/>
                      <a:pt x="1537" y="0"/>
                      <a:pt x="1185" y="0"/>
                    </a:cubicBezTo>
                    <a:cubicBezTo>
                      <a:pt x="832" y="0"/>
                      <a:pt x="473" y="294"/>
                      <a:pt x="473" y="558"/>
                    </a:cubicBezTo>
                    <a:cubicBezTo>
                      <a:pt x="473" y="956"/>
                      <a:pt x="473" y="956"/>
                      <a:pt x="473" y="956"/>
                    </a:cubicBezTo>
                    <a:cubicBezTo>
                      <a:pt x="473" y="1130"/>
                      <a:pt x="546" y="1482"/>
                      <a:pt x="770" y="1661"/>
                    </a:cubicBezTo>
                    <a:cubicBezTo>
                      <a:pt x="160" y="1991"/>
                      <a:pt x="160" y="1991"/>
                      <a:pt x="160" y="1991"/>
                    </a:cubicBezTo>
                    <a:cubicBezTo>
                      <a:pt x="160" y="1991"/>
                      <a:pt x="1" y="2062"/>
                      <a:pt x="1" y="2150"/>
                    </a:cubicBezTo>
                    <a:cubicBezTo>
                      <a:pt x="1" y="2390"/>
                      <a:pt x="1" y="2390"/>
                      <a:pt x="1" y="2390"/>
                    </a:cubicBezTo>
                    <a:cubicBezTo>
                      <a:pt x="0" y="2432"/>
                      <a:pt x="17" y="2472"/>
                      <a:pt x="47" y="2502"/>
                    </a:cubicBezTo>
                    <a:cubicBezTo>
                      <a:pt x="77" y="2532"/>
                      <a:pt x="117" y="2549"/>
                      <a:pt x="160" y="2549"/>
                    </a:cubicBezTo>
                    <a:cubicBezTo>
                      <a:pt x="2201" y="2549"/>
                      <a:pt x="2201" y="2549"/>
                      <a:pt x="2201" y="2549"/>
                    </a:cubicBezTo>
                    <a:cubicBezTo>
                      <a:pt x="2244" y="2549"/>
                      <a:pt x="2284" y="2532"/>
                      <a:pt x="2314" y="2502"/>
                    </a:cubicBezTo>
                    <a:cubicBezTo>
                      <a:pt x="2344" y="2472"/>
                      <a:pt x="2361" y="2432"/>
                      <a:pt x="2361" y="2390"/>
                    </a:cubicBezTo>
                    <a:cubicBezTo>
                      <a:pt x="2361" y="2150"/>
                      <a:pt x="2361" y="2150"/>
                      <a:pt x="2361" y="2150"/>
                    </a:cubicBezTo>
                    <a:cubicBezTo>
                      <a:pt x="2361" y="2057"/>
                      <a:pt x="2201" y="1991"/>
                      <a:pt x="2201" y="1991"/>
                    </a:cubicBezTo>
                    <a:close/>
                    <a:moveTo>
                      <a:pt x="189" y="2360"/>
                    </a:moveTo>
                    <a:cubicBezTo>
                      <a:pt x="189" y="2192"/>
                      <a:pt x="189" y="2192"/>
                      <a:pt x="189" y="2192"/>
                    </a:cubicBezTo>
                    <a:cubicBezTo>
                      <a:pt x="204" y="2181"/>
                      <a:pt x="220" y="2171"/>
                      <a:pt x="237" y="2163"/>
                    </a:cubicBezTo>
                    <a:cubicBezTo>
                      <a:pt x="241" y="2161"/>
                      <a:pt x="245" y="2159"/>
                      <a:pt x="250" y="2157"/>
                    </a:cubicBezTo>
                    <a:cubicBezTo>
                      <a:pt x="859" y="1826"/>
                      <a:pt x="859" y="1826"/>
                      <a:pt x="859" y="1826"/>
                    </a:cubicBezTo>
                    <a:cubicBezTo>
                      <a:pt x="915" y="1796"/>
                      <a:pt x="952" y="1741"/>
                      <a:pt x="958" y="1678"/>
                    </a:cubicBezTo>
                    <a:cubicBezTo>
                      <a:pt x="963" y="1615"/>
                      <a:pt x="937" y="1553"/>
                      <a:pt x="888" y="1514"/>
                    </a:cubicBezTo>
                    <a:cubicBezTo>
                      <a:pt x="729" y="1387"/>
                      <a:pt x="661" y="1106"/>
                      <a:pt x="661" y="956"/>
                    </a:cubicBezTo>
                    <a:cubicBezTo>
                      <a:pt x="661" y="558"/>
                      <a:pt x="661" y="558"/>
                      <a:pt x="661" y="558"/>
                    </a:cubicBezTo>
                    <a:cubicBezTo>
                      <a:pt x="661" y="422"/>
                      <a:pt x="917" y="189"/>
                      <a:pt x="1185" y="189"/>
                    </a:cubicBezTo>
                    <a:cubicBezTo>
                      <a:pt x="1457" y="189"/>
                      <a:pt x="1699" y="419"/>
                      <a:pt x="1699" y="558"/>
                    </a:cubicBezTo>
                    <a:cubicBezTo>
                      <a:pt x="1699" y="956"/>
                      <a:pt x="1699" y="956"/>
                      <a:pt x="1699" y="956"/>
                    </a:cubicBezTo>
                    <a:cubicBezTo>
                      <a:pt x="1699" y="1104"/>
                      <a:pt x="1653" y="1386"/>
                      <a:pt x="1490" y="1514"/>
                    </a:cubicBezTo>
                    <a:cubicBezTo>
                      <a:pt x="1440" y="1553"/>
                      <a:pt x="1414" y="1615"/>
                      <a:pt x="1419" y="1678"/>
                    </a:cubicBezTo>
                    <a:cubicBezTo>
                      <a:pt x="1424" y="1741"/>
                      <a:pt x="1461" y="1797"/>
                      <a:pt x="1517" y="1828"/>
                    </a:cubicBezTo>
                    <a:cubicBezTo>
                      <a:pt x="2111" y="2157"/>
                      <a:pt x="2111" y="2157"/>
                      <a:pt x="2111" y="2157"/>
                    </a:cubicBezTo>
                    <a:cubicBezTo>
                      <a:pt x="2116" y="2160"/>
                      <a:pt x="2123" y="2163"/>
                      <a:pt x="2128" y="2165"/>
                    </a:cubicBezTo>
                    <a:cubicBezTo>
                      <a:pt x="2144" y="2172"/>
                      <a:pt x="2158" y="2180"/>
                      <a:pt x="2172" y="2189"/>
                    </a:cubicBezTo>
                    <a:cubicBezTo>
                      <a:pt x="2172" y="2360"/>
                      <a:pt x="2172" y="2360"/>
                      <a:pt x="2172" y="2360"/>
                    </a:cubicBezTo>
                    <a:cubicBezTo>
                      <a:pt x="189" y="2360"/>
                      <a:pt x="189" y="2360"/>
                      <a:pt x="189" y="2360"/>
                    </a:cubicBezTo>
                    <a:close/>
                    <a:moveTo>
                      <a:pt x="189" y="2360"/>
                    </a:moveTo>
                    <a:cubicBezTo>
                      <a:pt x="189" y="2360"/>
                      <a:pt x="189" y="2360"/>
                      <a:pt x="189" y="236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18" name="文本框 17"/>
            <p:cNvSpPr txBox="1"/>
            <p:nvPr/>
          </p:nvSpPr>
          <p:spPr>
            <a:xfrm>
              <a:off x="7309827" y="3337182"/>
              <a:ext cx="256952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此处添加文字内容</a:t>
              </a: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7309827" y="3668102"/>
              <a:ext cx="2970807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000" spc="4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cs typeface="Arial" panose="020B0604020202020204" pitchFamily="34" charset="0"/>
                </a:rPr>
                <a:t>与消费者生活消费密切相关的行政执法部门和生产、经营、服务单位均应参加。</a:t>
              </a:r>
            </a:p>
            <a:p>
              <a:pPr>
                <a:lnSpc>
                  <a:spcPct val="150000"/>
                </a:lnSpc>
              </a:pPr>
              <a:r>
                <a:rPr lang="zh-CN" altLang="en-US" sz="1000" spc="4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cs typeface="Arial" panose="020B0604020202020204" pitchFamily="34" charset="0"/>
                </a:rPr>
                <a:t>共同营造放心的消费环境。</a:t>
              </a: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6683556" y="4864852"/>
            <a:ext cx="3597078" cy="1117846"/>
            <a:chOff x="6683556" y="4864852"/>
            <a:chExt cx="3597078" cy="1117846"/>
          </a:xfrm>
        </p:grpSpPr>
        <p:sp>
          <p:nvSpPr>
            <p:cNvPr id="20" name="Freeform 15"/>
            <p:cNvSpPr>
              <a:spLocks noEditPoints="1"/>
            </p:cNvSpPr>
            <p:nvPr/>
          </p:nvSpPr>
          <p:spPr bwMode="auto">
            <a:xfrm>
              <a:off x="6683556" y="4884689"/>
              <a:ext cx="480754" cy="480755"/>
            </a:xfrm>
            <a:custGeom>
              <a:avLst/>
              <a:gdLst>
                <a:gd name="T0" fmla="*/ 2204 w 2599"/>
                <a:gd name="T1" fmla="*/ 392 h 2595"/>
                <a:gd name="T2" fmla="*/ 1893 w 2599"/>
                <a:gd name="T3" fmla="*/ 233 h 2595"/>
                <a:gd name="T4" fmla="*/ 772 w 2599"/>
                <a:gd name="T5" fmla="*/ 165 h 2595"/>
                <a:gd name="T6" fmla="*/ 100 w 2599"/>
                <a:gd name="T7" fmla="*/ 838 h 2595"/>
                <a:gd name="T8" fmla="*/ 100 w 2599"/>
                <a:gd name="T9" fmla="*/ 1822 h 2595"/>
                <a:gd name="T10" fmla="*/ 772 w 2599"/>
                <a:gd name="T11" fmla="*/ 2495 h 2595"/>
                <a:gd name="T12" fmla="*/ 1757 w 2599"/>
                <a:gd name="T13" fmla="*/ 2495 h 2595"/>
                <a:gd name="T14" fmla="*/ 2430 w 2599"/>
                <a:gd name="T15" fmla="*/ 1822 h 2595"/>
                <a:gd name="T16" fmla="*/ 2364 w 2599"/>
                <a:gd name="T17" fmla="*/ 705 h 2595"/>
                <a:gd name="T18" fmla="*/ 1976 w 2599"/>
                <a:gd name="T19" fmla="*/ 1081 h 2595"/>
                <a:gd name="T20" fmla="*/ 2024 w 2599"/>
                <a:gd name="T21" fmla="*/ 1330 h 2595"/>
                <a:gd name="T22" fmla="*/ 1265 w 2599"/>
                <a:gd name="T23" fmla="*/ 2089 h 2595"/>
                <a:gd name="T24" fmla="*/ 506 w 2599"/>
                <a:gd name="T25" fmla="*/ 1330 h 2595"/>
                <a:gd name="T26" fmla="*/ 1265 w 2599"/>
                <a:gd name="T27" fmla="*/ 571 h 2595"/>
                <a:gd name="T28" fmla="*/ 1512 w 2599"/>
                <a:gd name="T29" fmla="*/ 613 h 2595"/>
                <a:gd name="T30" fmla="*/ 1523 w 2599"/>
                <a:gd name="T31" fmla="*/ 970 h 2595"/>
                <a:gd name="T32" fmla="*/ 822 w 2599"/>
                <a:gd name="T33" fmla="*/ 1329 h 2595"/>
                <a:gd name="T34" fmla="*/ 1707 w 2599"/>
                <a:gd name="T35" fmla="*/ 1329 h 2595"/>
                <a:gd name="T36" fmla="*/ 1669 w 2599"/>
                <a:gd name="T37" fmla="*/ 1014 h 2595"/>
                <a:gd name="T38" fmla="*/ 1580 w 2599"/>
                <a:gd name="T39" fmla="*/ 1330 h 2595"/>
                <a:gd name="T40" fmla="*/ 949 w 2599"/>
                <a:gd name="T41" fmla="*/ 1330 h 2595"/>
                <a:gd name="T42" fmla="*/ 1439 w 2599"/>
                <a:gd name="T43" fmla="*/ 1066 h 2595"/>
                <a:gd name="T44" fmla="*/ 1264 w 2599"/>
                <a:gd name="T45" fmla="*/ 1203 h 2595"/>
                <a:gd name="T46" fmla="*/ 1264 w 2599"/>
                <a:gd name="T47" fmla="*/ 1457 h 2595"/>
                <a:gd name="T48" fmla="*/ 1387 w 2599"/>
                <a:gd name="T49" fmla="*/ 1297 h 2595"/>
                <a:gd name="T50" fmla="*/ 1580 w 2599"/>
                <a:gd name="T51" fmla="*/ 1330 h 2595"/>
                <a:gd name="T52" fmla="*/ 1802 w 2599"/>
                <a:gd name="T53" fmla="*/ 502 h 2595"/>
                <a:gd name="T54" fmla="*/ 1916 w 2599"/>
                <a:gd name="T55" fmla="*/ 588 h 2595"/>
                <a:gd name="T56" fmla="*/ 1750 w 2599"/>
                <a:gd name="T57" fmla="*/ 555 h 2595"/>
                <a:gd name="T58" fmla="*/ 1682 w 2599"/>
                <a:gd name="T59" fmla="*/ 816 h 2595"/>
                <a:gd name="T60" fmla="*/ 1750 w 2599"/>
                <a:gd name="T61" fmla="*/ 555 h 2595"/>
                <a:gd name="T62" fmla="*/ 1936 w 2599"/>
                <a:gd name="T63" fmla="*/ 943 h 2595"/>
                <a:gd name="T64" fmla="*/ 1881 w 2599"/>
                <a:gd name="T65" fmla="*/ 802 h 2595"/>
                <a:gd name="T66" fmla="*/ 2021 w 2599"/>
                <a:gd name="T67" fmla="*/ 861 h 2595"/>
                <a:gd name="T68" fmla="*/ 1935 w 2599"/>
                <a:gd name="T69" fmla="*/ 749 h 2595"/>
                <a:gd name="T70" fmla="*/ 2177 w 2599"/>
                <a:gd name="T71" fmla="*/ 710 h 2595"/>
                <a:gd name="T72" fmla="*/ 2232 w 2599"/>
                <a:gd name="T73" fmla="*/ 656 h 2595"/>
                <a:gd name="T74" fmla="*/ 2159 w 2599"/>
                <a:gd name="T75" fmla="*/ 528 h 2595"/>
                <a:gd name="T76" fmla="*/ 2341 w 2599"/>
                <a:gd name="T77" fmla="*/ 551 h 2595"/>
                <a:gd name="T78" fmla="*/ 2081 w 2599"/>
                <a:gd name="T79" fmla="*/ 424 h 2595"/>
                <a:gd name="T80" fmla="*/ 1928 w 2599"/>
                <a:gd name="T81" fmla="*/ 376 h 2595"/>
                <a:gd name="T82" fmla="*/ 2081 w 2599"/>
                <a:gd name="T83" fmla="*/ 424 h 2595"/>
                <a:gd name="T84" fmla="*/ 2069 w 2599"/>
                <a:gd name="T85" fmla="*/ 2134 h 2595"/>
                <a:gd name="T86" fmla="*/ 460 w 2599"/>
                <a:gd name="T87" fmla="*/ 2134 h 2595"/>
                <a:gd name="T88" fmla="*/ 460 w 2599"/>
                <a:gd name="T89" fmla="*/ 525 h 2595"/>
                <a:gd name="T90" fmla="*/ 1800 w 2599"/>
                <a:gd name="T91" fmla="*/ 325 h 2595"/>
                <a:gd name="T92" fmla="*/ 1265 w 2599"/>
                <a:gd name="T93" fmla="*/ 444 h 2595"/>
                <a:gd name="T94" fmla="*/ 380 w 2599"/>
                <a:gd name="T95" fmla="*/ 1329 h 2595"/>
                <a:gd name="T96" fmla="*/ 1265 w 2599"/>
                <a:gd name="T97" fmla="*/ 2214 h 2595"/>
                <a:gd name="T98" fmla="*/ 2150 w 2599"/>
                <a:gd name="T99" fmla="*/ 1329 h 2595"/>
                <a:gd name="T100" fmla="*/ 2269 w 2599"/>
                <a:gd name="T101" fmla="*/ 796 h 2595"/>
                <a:gd name="T102" fmla="*/ 2403 w 2599"/>
                <a:gd name="T103" fmla="*/ 1330 h 2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99" h="2595">
                  <a:moveTo>
                    <a:pt x="2599" y="477"/>
                  </a:moveTo>
                  <a:cubicBezTo>
                    <a:pt x="2204" y="392"/>
                    <a:pt x="2204" y="392"/>
                    <a:pt x="2204" y="392"/>
                  </a:cubicBezTo>
                  <a:cubicBezTo>
                    <a:pt x="2126" y="0"/>
                    <a:pt x="2126" y="0"/>
                    <a:pt x="2126" y="0"/>
                  </a:cubicBezTo>
                  <a:cubicBezTo>
                    <a:pt x="1893" y="233"/>
                    <a:pt x="1893" y="233"/>
                    <a:pt x="1893" y="233"/>
                  </a:cubicBezTo>
                  <a:cubicBezTo>
                    <a:pt x="1703" y="123"/>
                    <a:pt x="1487" y="65"/>
                    <a:pt x="1265" y="65"/>
                  </a:cubicBezTo>
                  <a:cubicBezTo>
                    <a:pt x="1094" y="65"/>
                    <a:pt x="928" y="99"/>
                    <a:pt x="772" y="165"/>
                  </a:cubicBezTo>
                  <a:cubicBezTo>
                    <a:pt x="622" y="228"/>
                    <a:pt x="487" y="320"/>
                    <a:pt x="371" y="436"/>
                  </a:cubicBezTo>
                  <a:cubicBezTo>
                    <a:pt x="254" y="552"/>
                    <a:pt x="163" y="687"/>
                    <a:pt x="100" y="838"/>
                  </a:cubicBezTo>
                  <a:cubicBezTo>
                    <a:pt x="34" y="994"/>
                    <a:pt x="0" y="1159"/>
                    <a:pt x="0" y="1330"/>
                  </a:cubicBezTo>
                  <a:cubicBezTo>
                    <a:pt x="0" y="1500"/>
                    <a:pt x="34" y="1666"/>
                    <a:pt x="100" y="1822"/>
                  </a:cubicBezTo>
                  <a:cubicBezTo>
                    <a:pt x="163" y="1973"/>
                    <a:pt x="254" y="2108"/>
                    <a:pt x="371" y="2224"/>
                  </a:cubicBezTo>
                  <a:cubicBezTo>
                    <a:pt x="487" y="2340"/>
                    <a:pt x="622" y="2431"/>
                    <a:pt x="772" y="2495"/>
                  </a:cubicBezTo>
                  <a:cubicBezTo>
                    <a:pt x="928" y="2561"/>
                    <a:pt x="1094" y="2595"/>
                    <a:pt x="1265" y="2595"/>
                  </a:cubicBezTo>
                  <a:cubicBezTo>
                    <a:pt x="1435" y="2595"/>
                    <a:pt x="1601" y="2561"/>
                    <a:pt x="1757" y="2495"/>
                  </a:cubicBezTo>
                  <a:cubicBezTo>
                    <a:pt x="1908" y="2431"/>
                    <a:pt x="2043" y="2340"/>
                    <a:pt x="2159" y="2224"/>
                  </a:cubicBezTo>
                  <a:cubicBezTo>
                    <a:pt x="2275" y="2108"/>
                    <a:pt x="2366" y="1973"/>
                    <a:pt x="2430" y="1822"/>
                  </a:cubicBezTo>
                  <a:cubicBezTo>
                    <a:pt x="2496" y="1666"/>
                    <a:pt x="2529" y="1500"/>
                    <a:pt x="2529" y="1330"/>
                  </a:cubicBezTo>
                  <a:cubicBezTo>
                    <a:pt x="2529" y="1109"/>
                    <a:pt x="2472" y="894"/>
                    <a:pt x="2364" y="705"/>
                  </a:cubicBezTo>
                  <a:lnTo>
                    <a:pt x="2599" y="477"/>
                  </a:lnTo>
                  <a:close/>
                  <a:moveTo>
                    <a:pt x="1976" y="1081"/>
                  </a:moveTo>
                  <a:cubicBezTo>
                    <a:pt x="1980" y="1076"/>
                    <a:pt x="1980" y="1076"/>
                    <a:pt x="1980" y="1076"/>
                  </a:cubicBezTo>
                  <a:cubicBezTo>
                    <a:pt x="2009" y="1157"/>
                    <a:pt x="2024" y="1242"/>
                    <a:pt x="2024" y="1330"/>
                  </a:cubicBezTo>
                  <a:cubicBezTo>
                    <a:pt x="2024" y="1532"/>
                    <a:pt x="1945" y="1723"/>
                    <a:pt x="1801" y="1866"/>
                  </a:cubicBezTo>
                  <a:cubicBezTo>
                    <a:pt x="1658" y="2010"/>
                    <a:pt x="1468" y="2089"/>
                    <a:pt x="1265" y="2089"/>
                  </a:cubicBezTo>
                  <a:cubicBezTo>
                    <a:pt x="1062" y="2089"/>
                    <a:pt x="871" y="2010"/>
                    <a:pt x="728" y="1866"/>
                  </a:cubicBezTo>
                  <a:cubicBezTo>
                    <a:pt x="585" y="1723"/>
                    <a:pt x="506" y="1532"/>
                    <a:pt x="506" y="1330"/>
                  </a:cubicBezTo>
                  <a:cubicBezTo>
                    <a:pt x="506" y="1127"/>
                    <a:pt x="585" y="936"/>
                    <a:pt x="728" y="793"/>
                  </a:cubicBezTo>
                  <a:cubicBezTo>
                    <a:pt x="871" y="650"/>
                    <a:pt x="1062" y="571"/>
                    <a:pt x="1265" y="571"/>
                  </a:cubicBezTo>
                  <a:cubicBezTo>
                    <a:pt x="1351" y="571"/>
                    <a:pt x="1434" y="585"/>
                    <a:pt x="1513" y="612"/>
                  </a:cubicBezTo>
                  <a:cubicBezTo>
                    <a:pt x="1512" y="613"/>
                    <a:pt x="1512" y="613"/>
                    <a:pt x="1512" y="613"/>
                  </a:cubicBezTo>
                  <a:cubicBezTo>
                    <a:pt x="1574" y="920"/>
                    <a:pt x="1574" y="920"/>
                    <a:pt x="1574" y="920"/>
                  </a:cubicBezTo>
                  <a:cubicBezTo>
                    <a:pt x="1523" y="970"/>
                    <a:pt x="1523" y="970"/>
                    <a:pt x="1523" y="970"/>
                  </a:cubicBezTo>
                  <a:cubicBezTo>
                    <a:pt x="1450" y="918"/>
                    <a:pt x="1361" y="887"/>
                    <a:pt x="1265" y="887"/>
                  </a:cubicBezTo>
                  <a:cubicBezTo>
                    <a:pt x="1021" y="887"/>
                    <a:pt x="822" y="1085"/>
                    <a:pt x="822" y="1329"/>
                  </a:cubicBezTo>
                  <a:cubicBezTo>
                    <a:pt x="822" y="1573"/>
                    <a:pt x="1020" y="1772"/>
                    <a:pt x="1265" y="1772"/>
                  </a:cubicBezTo>
                  <a:cubicBezTo>
                    <a:pt x="1509" y="1772"/>
                    <a:pt x="1707" y="1573"/>
                    <a:pt x="1707" y="1329"/>
                  </a:cubicBezTo>
                  <a:cubicBezTo>
                    <a:pt x="1707" y="1230"/>
                    <a:pt x="1675" y="1139"/>
                    <a:pt x="1619" y="1065"/>
                  </a:cubicBezTo>
                  <a:cubicBezTo>
                    <a:pt x="1669" y="1014"/>
                    <a:pt x="1669" y="1014"/>
                    <a:pt x="1669" y="1014"/>
                  </a:cubicBezTo>
                  <a:lnTo>
                    <a:pt x="1976" y="1081"/>
                  </a:lnTo>
                  <a:close/>
                  <a:moveTo>
                    <a:pt x="1580" y="1330"/>
                  </a:moveTo>
                  <a:cubicBezTo>
                    <a:pt x="1580" y="1504"/>
                    <a:pt x="1439" y="1645"/>
                    <a:pt x="1265" y="1645"/>
                  </a:cubicBezTo>
                  <a:cubicBezTo>
                    <a:pt x="1091" y="1645"/>
                    <a:pt x="949" y="1504"/>
                    <a:pt x="949" y="1330"/>
                  </a:cubicBezTo>
                  <a:cubicBezTo>
                    <a:pt x="949" y="1156"/>
                    <a:pt x="1091" y="1014"/>
                    <a:pt x="1265" y="1014"/>
                  </a:cubicBezTo>
                  <a:cubicBezTo>
                    <a:pt x="1329" y="1014"/>
                    <a:pt x="1389" y="1033"/>
                    <a:pt x="1439" y="1066"/>
                  </a:cubicBezTo>
                  <a:cubicBezTo>
                    <a:pt x="1297" y="1208"/>
                    <a:pt x="1297" y="1208"/>
                    <a:pt x="1297" y="1208"/>
                  </a:cubicBezTo>
                  <a:cubicBezTo>
                    <a:pt x="1287" y="1205"/>
                    <a:pt x="1276" y="1203"/>
                    <a:pt x="1264" y="1203"/>
                  </a:cubicBezTo>
                  <a:cubicBezTo>
                    <a:pt x="1195" y="1203"/>
                    <a:pt x="1138" y="1260"/>
                    <a:pt x="1138" y="1330"/>
                  </a:cubicBezTo>
                  <a:cubicBezTo>
                    <a:pt x="1138" y="1400"/>
                    <a:pt x="1194" y="1457"/>
                    <a:pt x="1264" y="1457"/>
                  </a:cubicBezTo>
                  <a:cubicBezTo>
                    <a:pt x="1334" y="1457"/>
                    <a:pt x="1391" y="1399"/>
                    <a:pt x="1391" y="1330"/>
                  </a:cubicBezTo>
                  <a:cubicBezTo>
                    <a:pt x="1391" y="1318"/>
                    <a:pt x="1390" y="1307"/>
                    <a:pt x="1387" y="1297"/>
                  </a:cubicBezTo>
                  <a:cubicBezTo>
                    <a:pt x="1528" y="1155"/>
                    <a:pt x="1528" y="1155"/>
                    <a:pt x="1528" y="1155"/>
                  </a:cubicBezTo>
                  <a:cubicBezTo>
                    <a:pt x="1561" y="1205"/>
                    <a:pt x="1580" y="1265"/>
                    <a:pt x="1580" y="1330"/>
                  </a:cubicBezTo>
                  <a:close/>
                  <a:moveTo>
                    <a:pt x="1841" y="661"/>
                  </a:moveTo>
                  <a:cubicBezTo>
                    <a:pt x="1802" y="502"/>
                    <a:pt x="1802" y="502"/>
                    <a:pt x="1802" y="502"/>
                  </a:cubicBezTo>
                  <a:cubicBezTo>
                    <a:pt x="1876" y="428"/>
                    <a:pt x="1876" y="428"/>
                    <a:pt x="1876" y="428"/>
                  </a:cubicBezTo>
                  <a:cubicBezTo>
                    <a:pt x="1916" y="588"/>
                    <a:pt x="1916" y="588"/>
                    <a:pt x="1916" y="588"/>
                  </a:cubicBezTo>
                  <a:lnTo>
                    <a:pt x="1841" y="661"/>
                  </a:lnTo>
                  <a:close/>
                  <a:moveTo>
                    <a:pt x="1750" y="555"/>
                  </a:moveTo>
                  <a:cubicBezTo>
                    <a:pt x="1789" y="712"/>
                    <a:pt x="1789" y="712"/>
                    <a:pt x="1789" y="712"/>
                  </a:cubicBezTo>
                  <a:cubicBezTo>
                    <a:pt x="1682" y="816"/>
                    <a:pt x="1682" y="816"/>
                    <a:pt x="1682" y="816"/>
                  </a:cubicBezTo>
                  <a:cubicBezTo>
                    <a:pt x="1649" y="655"/>
                    <a:pt x="1649" y="655"/>
                    <a:pt x="1649" y="655"/>
                  </a:cubicBezTo>
                  <a:lnTo>
                    <a:pt x="1750" y="555"/>
                  </a:lnTo>
                  <a:close/>
                  <a:moveTo>
                    <a:pt x="2021" y="861"/>
                  </a:moveTo>
                  <a:cubicBezTo>
                    <a:pt x="1936" y="943"/>
                    <a:pt x="1936" y="943"/>
                    <a:pt x="1936" y="943"/>
                  </a:cubicBezTo>
                  <a:cubicBezTo>
                    <a:pt x="1775" y="908"/>
                    <a:pt x="1775" y="908"/>
                    <a:pt x="1775" y="908"/>
                  </a:cubicBezTo>
                  <a:cubicBezTo>
                    <a:pt x="1881" y="802"/>
                    <a:pt x="1881" y="802"/>
                    <a:pt x="1881" y="802"/>
                  </a:cubicBezTo>
                  <a:cubicBezTo>
                    <a:pt x="2047" y="835"/>
                    <a:pt x="2047" y="835"/>
                    <a:pt x="2047" y="835"/>
                  </a:cubicBezTo>
                  <a:lnTo>
                    <a:pt x="2021" y="861"/>
                  </a:lnTo>
                  <a:close/>
                  <a:moveTo>
                    <a:pt x="2102" y="782"/>
                  </a:moveTo>
                  <a:cubicBezTo>
                    <a:pt x="1935" y="749"/>
                    <a:pt x="1935" y="749"/>
                    <a:pt x="1935" y="749"/>
                  </a:cubicBezTo>
                  <a:cubicBezTo>
                    <a:pt x="2008" y="676"/>
                    <a:pt x="2008" y="676"/>
                    <a:pt x="2008" y="676"/>
                  </a:cubicBezTo>
                  <a:cubicBezTo>
                    <a:pt x="2177" y="710"/>
                    <a:pt x="2177" y="710"/>
                    <a:pt x="2177" y="710"/>
                  </a:cubicBezTo>
                  <a:lnTo>
                    <a:pt x="2102" y="782"/>
                  </a:lnTo>
                  <a:close/>
                  <a:moveTo>
                    <a:pt x="2232" y="656"/>
                  </a:moveTo>
                  <a:cubicBezTo>
                    <a:pt x="2062" y="622"/>
                    <a:pt x="2062" y="622"/>
                    <a:pt x="2062" y="622"/>
                  </a:cubicBezTo>
                  <a:cubicBezTo>
                    <a:pt x="2159" y="528"/>
                    <a:pt x="2159" y="528"/>
                    <a:pt x="2159" y="528"/>
                  </a:cubicBezTo>
                  <a:cubicBezTo>
                    <a:pt x="2174" y="515"/>
                    <a:pt x="2174" y="515"/>
                    <a:pt x="2174" y="515"/>
                  </a:cubicBezTo>
                  <a:cubicBezTo>
                    <a:pt x="2341" y="551"/>
                    <a:pt x="2341" y="551"/>
                    <a:pt x="2341" y="551"/>
                  </a:cubicBezTo>
                  <a:lnTo>
                    <a:pt x="2232" y="656"/>
                  </a:lnTo>
                  <a:close/>
                  <a:moveTo>
                    <a:pt x="2081" y="424"/>
                  </a:moveTo>
                  <a:cubicBezTo>
                    <a:pt x="1968" y="537"/>
                    <a:pt x="1968" y="537"/>
                    <a:pt x="1968" y="537"/>
                  </a:cubicBezTo>
                  <a:cubicBezTo>
                    <a:pt x="1928" y="376"/>
                    <a:pt x="1928" y="376"/>
                    <a:pt x="1928" y="376"/>
                  </a:cubicBezTo>
                  <a:cubicBezTo>
                    <a:pt x="2048" y="256"/>
                    <a:pt x="2048" y="256"/>
                    <a:pt x="2048" y="256"/>
                  </a:cubicBezTo>
                  <a:lnTo>
                    <a:pt x="2081" y="424"/>
                  </a:lnTo>
                  <a:close/>
                  <a:moveTo>
                    <a:pt x="2403" y="1330"/>
                  </a:moveTo>
                  <a:cubicBezTo>
                    <a:pt x="2403" y="1634"/>
                    <a:pt x="2284" y="1919"/>
                    <a:pt x="2069" y="2134"/>
                  </a:cubicBezTo>
                  <a:cubicBezTo>
                    <a:pt x="1854" y="2349"/>
                    <a:pt x="1569" y="2468"/>
                    <a:pt x="1265" y="2468"/>
                  </a:cubicBezTo>
                  <a:cubicBezTo>
                    <a:pt x="961" y="2468"/>
                    <a:pt x="675" y="2349"/>
                    <a:pt x="460" y="2134"/>
                  </a:cubicBezTo>
                  <a:cubicBezTo>
                    <a:pt x="245" y="1919"/>
                    <a:pt x="127" y="1634"/>
                    <a:pt x="127" y="1330"/>
                  </a:cubicBezTo>
                  <a:cubicBezTo>
                    <a:pt x="127" y="1026"/>
                    <a:pt x="245" y="740"/>
                    <a:pt x="460" y="525"/>
                  </a:cubicBezTo>
                  <a:cubicBezTo>
                    <a:pt x="675" y="310"/>
                    <a:pt x="961" y="191"/>
                    <a:pt x="1265" y="191"/>
                  </a:cubicBezTo>
                  <a:cubicBezTo>
                    <a:pt x="1454" y="191"/>
                    <a:pt x="1637" y="237"/>
                    <a:pt x="1800" y="325"/>
                  </a:cubicBezTo>
                  <a:cubicBezTo>
                    <a:pt x="1611" y="515"/>
                    <a:pt x="1611" y="515"/>
                    <a:pt x="1611" y="515"/>
                  </a:cubicBezTo>
                  <a:cubicBezTo>
                    <a:pt x="1502" y="468"/>
                    <a:pt x="1386" y="444"/>
                    <a:pt x="1265" y="444"/>
                  </a:cubicBezTo>
                  <a:cubicBezTo>
                    <a:pt x="1028" y="444"/>
                    <a:pt x="806" y="536"/>
                    <a:pt x="639" y="703"/>
                  </a:cubicBezTo>
                  <a:cubicBezTo>
                    <a:pt x="472" y="870"/>
                    <a:pt x="380" y="1093"/>
                    <a:pt x="380" y="1329"/>
                  </a:cubicBezTo>
                  <a:cubicBezTo>
                    <a:pt x="380" y="1566"/>
                    <a:pt x="472" y="1788"/>
                    <a:pt x="639" y="1955"/>
                  </a:cubicBezTo>
                  <a:cubicBezTo>
                    <a:pt x="806" y="2122"/>
                    <a:pt x="1028" y="2214"/>
                    <a:pt x="1265" y="2214"/>
                  </a:cubicBezTo>
                  <a:cubicBezTo>
                    <a:pt x="1501" y="2214"/>
                    <a:pt x="1724" y="2122"/>
                    <a:pt x="1891" y="1955"/>
                  </a:cubicBezTo>
                  <a:cubicBezTo>
                    <a:pt x="2058" y="1788"/>
                    <a:pt x="2150" y="1566"/>
                    <a:pt x="2150" y="1329"/>
                  </a:cubicBezTo>
                  <a:cubicBezTo>
                    <a:pt x="2150" y="1208"/>
                    <a:pt x="2126" y="1091"/>
                    <a:pt x="2078" y="981"/>
                  </a:cubicBezTo>
                  <a:cubicBezTo>
                    <a:pt x="2269" y="796"/>
                    <a:pt x="2269" y="796"/>
                    <a:pt x="2269" y="796"/>
                  </a:cubicBezTo>
                  <a:cubicBezTo>
                    <a:pt x="2357" y="959"/>
                    <a:pt x="2403" y="1142"/>
                    <a:pt x="2403" y="1330"/>
                  </a:cubicBezTo>
                  <a:close/>
                  <a:moveTo>
                    <a:pt x="2403" y="1330"/>
                  </a:moveTo>
                  <a:cubicBezTo>
                    <a:pt x="2403" y="1330"/>
                    <a:pt x="2403" y="1330"/>
                    <a:pt x="2403" y="133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7309827" y="4864852"/>
              <a:ext cx="256952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此处添加文字内容</a:t>
              </a: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7309827" y="5197868"/>
              <a:ext cx="2970807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000" spc="4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cs typeface="Arial" panose="020B0604020202020204" pitchFamily="34" charset="0"/>
                </a:rPr>
                <a:t>与消费者生活消费密切相关的行政执法部门和生产、经营、服务单位均应参加。</a:t>
              </a:r>
            </a:p>
            <a:p>
              <a:pPr>
                <a:lnSpc>
                  <a:spcPct val="150000"/>
                </a:lnSpc>
              </a:pPr>
              <a:r>
                <a:rPr lang="zh-CN" altLang="en-US" sz="1000" spc="4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cs typeface="Arial" panose="020B0604020202020204" pitchFamily="34" charset="0"/>
                </a:rPr>
                <a:t>共同营造放心的消费环境。</a:t>
              </a:r>
            </a:p>
          </p:txBody>
        </p:sp>
      </p:grpSp>
    </p:spTree>
  </p:cSld>
  <p:clrMapOvr>
    <a:masterClrMapping/>
  </p:clrMapOvr>
  <p:transition spd="slow" advClick="0" advTm="5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40"/>
            <a:ext cx="12192000" cy="6857919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001806" y="361790"/>
            <a:ext cx="42022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spc="600" dirty="0">
                <a:gradFill>
                  <a:gsLst>
                    <a:gs pos="5000">
                      <a:srgbClr val="FEF5D6"/>
                    </a:gs>
                    <a:gs pos="78000">
                      <a:srgbClr val="EFC879"/>
                    </a:gs>
                  </a:gsLst>
                  <a:lin ang="13500000" scaled="1"/>
                </a:gradFill>
                <a:effectLst>
                  <a:outerShdw dist="38100" dir="8100000" algn="tr" rotWithShape="0">
                    <a:srgbClr val="1E1952"/>
                  </a:outerShdw>
                </a:effectLst>
                <a:latin typeface="义启粗黑体" panose="02000800000000000000" pitchFamily="2" charset="-128"/>
                <a:ea typeface="义启粗黑体" panose="02000800000000000000" pitchFamily="2" charset="-128"/>
              </a:rPr>
              <a:t>参加单位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911047" y="1025721"/>
            <a:ext cx="23376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200" dirty="0">
                <a:gradFill>
                  <a:gsLst>
                    <a:gs pos="5000">
                      <a:srgbClr val="FEF5D6"/>
                    </a:gs>
                    <a:gs pos="78000">
                      <a:srgbClr val="EFC879"/>
                    </a:gs>
                  </a:gsLst>
                  <a:lin ang="13500000" scaled="1"/>
                </a:gradFill>
                <a:latin typeface="印品黑体" panose="00000500000000000000" pitchFamily="2" charset="-122"/>
                <a:ea typeface="印品黑体" panose="00000500000000000000" pitchFamily="2" charset="-122"/>
              </a:rPr>
              <a:t>PARTICIPATING UNITS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1857375" y="2911623"/>
            <a:ext cx="8512175" cy="1910080"/>
            <a:chOff x="1869" y="2353"/>
            <a:chExt cx="15467" cy="3472"/>
          </a:xfrm>
        </p:grpSpPr>
        <p:sp>
          <p:nvSpPr>
            <p:cNvPr id="6" name="Block Arc 4"/>
            <p:cNvSpPr>
              <a:spLocks noChangeAspect="1"/>
            </p:cNvSpPr>
            <p:nvPr/>
          </p:nvSpPr>
          <p:spPr>
            <a:xfrm rot="10800000">
              <a:off x="1869" y="2353"/>
              <a:ext cx="3348" cy="3473"/>
            </a:xfrm>
            <a:prstGeom prst="blockArc">
              <a:avLst>
                <a:gd name="adj1" fmla="val 10800000"/>
                <a:gd name="adj2" fmla="val 0"/>
                <a:gd name="adj3" fmla="val 9694"/>
              </a:avLst>
            </a:prstGeom>
            <a:solidFill>
              <a:schemeClr val="bg1"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7" name="Block Arc 5"/>
            <p:cNvSpPr>
              <a:spLocks noChangeAspect="1"/>
            </p:cNvSpPr>
            <p:nvPr/>
          </p:nvSpPr>
          <p:spPr>
            <a:xfrm>
              <a:off x="4899" y="2353"/>
              <a:ext cx="3348" cy="3473"/>
            </a:xfrm>
            <a:prstGeom prst="blockArc">
              <a:avLst>
                <a:gd name="adj1" fmla="val 10800000"/>
                <a:gd name="adj2" fmla="val 0"/>
                <a:gd name="adj3" fmla="val 9694"/>
              </a:avLst>
            </a:prstGeom>
            <a:solidFill>
              <a:schemeClr val="bg1"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8" name="Block Arc 6"/>
            <p:cNvSpPr>
              <a:spLocks noChangeAspect="1"/>
            </p:cNvSpPr>
            <p:nvPr/>
          </p:nvSpPr>
          <p:spPr>
            <a:xfrm rot="10800000">
              <a:off x="7928" y="2353"/>
              <a:ext cx="3348" cy="3473"/>
            </a:xfrm>
            <a:prstGeom prst="blockArc">
              <a:avLst>
                <a:gd name="adj1" fmla="val 10800000"/>
                <a:gd name="adj2" fmla="val 0"/>
                <a:gd name="adj3" fmla="val 9694"/>
              </a:avLst>
            </a:prstGeom>
            <a:solidFill>
              <a:schemeClr val="bg1"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9" name="Block Arc 7"/>
            <p:cNvSpPr>
              <a:spLocks noChangeAspect="1"/>
            </p:cNvSpPr>
            <p:nvPr/>
          </p:nvSpPr>
          <p:spPr>
            <a:xfrm>
              <a:off x="10958" y="2353"/>
              <a:ext cx="3348" cy="3473"/>
            </a:xfrm>
            <a:prstGeom prst="blockArc">
              <a:avLst>
                <a:gd name="adj1" fmla="val 10800000"/>
                <a:gd name="adj2" fmla="val 0"/>
                <a:gd name="adj3" fmla="val 9694"/>
              </a:avLst>
            </a:prstGeom>
            <a:solidFill>
              <a:schemeClr val="bg1"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10" name="Block Arc 8"/>
            <p:cNvSpPr>
              <a:spLocks noChangeAspect="1"/>
            </p:cNvSpPr>
            <p:nvPr/>
          </p:nvSpPr>
          <p:spPr>
            <a:xfrm>
              <a:off x="1869" y="2353"/>
              <a:ext cx="3348" cy="3473"/>
            </a:xfrm>
            <a:prstGeom prst="blockArc">
              <a:avLst>
                <a:gd name="adj1" fmla="val 10800000"/>
                <a:gd name="adj2" fmla="val 0"/>
                <a:gd name="adj3" fmla="val 9694"/>
              </a:avLst>
            </a:prstGeom>
            <a:solidFill>
              <a:schemeClr val="bg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11" name="Block Arc 9"/>
            <p:cNvSpPr>
              <a:spLocks noChangeAspect="1"/>
            </p:cNvSpPr>
            <p:nvPr/>
          </p:nvSpPr>
          <p:spPr>
            <a:xfrm rot="10800000">
              <a:off x="13988" y="2353"/>
              <a:ext cx="3348" cy="3473"/>
            </a:xfrm>
            <a:prstGeom prst="blockArc">
              <a:avLst>
                <a:gd name="adj1" fmla="val 10800000"/>
                <a:gd name="adj2" fmla="val 0"/>
                <a:gd name="adj3" fmla="val 9694"/>
              </a:avLst>
            </a:prstGeom>
            <a:solidFill>
              <a:schemeClr val="bg1"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12" name="Block Arc 10"/>
            <p:cNvSpPr>
              <a:spLocks noChangeAspect="1"/>
            </p:cNvSpPr>
            <p:nvPr/>
          </p:nvSpPr>
          <p:spPr>
            <a:xfrm rot="10800000">
              <a:off x="4899" y="2353"/>
              <a:ext cx="3348" cy="3473"/>
            </a:xfrm>
            <a:prstGeom prst="blockArc">
              <a:avLst>
                <a:gd name="adj1" fmla="val 10800000"/>
                <a:gd name="adj2" fmla="val 0"/>
                <a:gd name="adj3" fmla="val 9694"/>
              </a:avLst>
            </a:prstGeom>
            <a:solidFill>
              <a:schemeClr val="bg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13" name="Block Arc 11"/>
            <p:cNvSpPr>
              <a:spLocks noChangeAspect="1"/>
            </p:cNvSpPr>
            <p:nvPr/>
          </p:nvSpPr>
          <p:spPr>
            <a:xfrm rot="10800000">
              <a:off x="10958" y="2353"/>
              <a:ext cx="3348" cy="3473"/>
            </a:xfrm>
            <a:prstGeom prst="blockArc">
              <a:avLst>
                <a:gd name="adj1" fmla="val 10800000"/>
                <a:gd name="adj2" fmla="val 0"/>
                <a:gd name="adj3" fmla="val 9694"/>
              </a:avLst>
            </a:prstGeom>
            <a:solidFill>
              <a:schemeClr val="bg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14" name="Block Arc 12"/>
            <p:cNvSpPr>
              <a:spLocks noChangeAspect="1"/>
            </p:cNvSpPr>
            <p:nvPr/>
          </p:nvSpPr>
          <p:spPr>
            <a:xfrm>
              <a:off x="7928" y="2353"/>
              <a:ext cx="3348" cy="3473"/>
            </a:xfrm>
            <a:prstGeom prst="blockArc">
              <a:avLst>
                <a:gd name="adj1" fmla="val 10800000"/>
                <a:gd name="adj2" fmla="val 0"/>
                <a:gd name="adj3" fmla="val 9694"/>
              </a:avLst>
            </a:prstGeom>
            <a:solidFill>
              <a:schemeClr val="bg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15" name="Block Arc 13"/>
            <p:cNvSpPr>
              <a:spLocks noChangeAspect="1"/>
            </p:cNvSpPr>
            <p:nvPr/>
          </p:nvSpPr>
          <p:spPr>
            <a:xfrm>
              <a:off x="13988" y="2353"/>
              <a:ext cx="3348" cy="3473"/>
            </a:xfrm>
            <a:prstGeom prst="blockArc">
              <a:avLst>
                <a:gd name="adj1" fmla="val 10800000"/>
                <a:gd name="adj2" fmla="val 0"/>
                <a:gd name="adj3" fmla="val 9694"/>
              </a:avLst>
            </a:prstGeom>
            <a:solidFill>
              <a:schemeClr val="bg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16" name="Freeform: Shape 14"/>
            <p:cNvSpPr/>
            <p:nvPr/>
          </p:nvSpPr>
          <p:spPr bwMode="auto">
            <a:xfrm>
              <a:off x="3195" y="3713"/>
              <a:ext cx="671" cy="673"/>
            </a:xfrm>
            <a:custGeom>
              <a:avLst/>
              <a:gdLst>
                <a:gd name="T0" fmla="*/ 107 w 185"/>
                <a:gd name="T1" fmla="*/ 144 h 186"/>
                <a:gd name="T2" fmla="*/ 30 w 185"/>
                <a:gd name="T3" fmla="*/ 135 h 186"/>
                <a:gd name="T4" fmla="*/ 116 w 185"/>
                <a:gd name="T5" fmla="*/ 101 h 186"/>
                <a:gd name="T6" fmla="*/ 25 w 185"/>
                <a:gd name="T7" fmla="*/ 110 h 186"/>
                <a:gd name="T8" fmla="*/ 116 w 185"/>
                <a:gd name="T9" fmla="*/ 101 h 186"/>
                <a:gd name="T10" fmla="*/ 36 w 185"/>
                <a:gd name="T11" fmla="*/ 85 h 186"/>
                <a:gd name="T12" fmla="*/ 113 w 185"/>
                <a:gd name="T13" fmla="*/ 93 h 186"/>
                <a:gd name="T14" fmla="*/ 71 w 185"/>
                <a:gd name="T15" fmla="*/ 68 h 186"/>
                <a:gd name="T16" fmla="*/ 98 w 185"/>
                <a:gd name="T17" fmla="*/ 76 h 186"/>
                <a:gd name="T18" fmla="*/ 71 w 185"/>
                <a:gd name="T19" fmla="*/ 160 h 186"/>
                <a:gd name="T20" fmla="*/ 45 w 185"/>
                <a:gd name="T21" fmla="*/ 152 h 186"/>
                <a:gd name="T22" fmla="*/ 169 w 185"/>
                <a:gd name="T23" fmla="*/ 42 h 186"/>
                <a:gd name="T24" fmla="*/ 42 w 185"/>
                <a:gd name="T25" fmla="*/ 25 h 186"/>
                <a:gd name="T26" fmla="*/ 38 w 185"/>
                <a:gd name="T27" fmla="*/ 0 h 186"/>
                <a:gd name="T28" fmla="*/ 34 w 185"/>
                <a:gd name="T29" fmla="*/ 25 h 186"/>
                <a:gd name="T30" fmla="*/ 17 w 185"/>
                <a:gd name="T31" fmla="*/ 42 h 186"/>
                <a:gd name="T32" fmla="*/ 0 w 185"/>
                <a:gd name="T33" fmla="*/ 169 h 186"/>
                <a:gd name="T34" fmla="*/ 169 w 185"/>
                <a:gd name="T35" fmla="*/ 186 h 186"/>
                <a:gd name="T36" fmla="*/ 185 w 185"/>
                <a:gd name="T37" fmla="*/ 59 h 186"/>
                <a:gd name="T38" fmla="*/ 135 w 185"/>
                <a:gd name="T39" fmla="*/ 177 h 186"/>
                <a:gd name="T40" fmla="*/ 8 w 185"/>
                <a:gd name="T41" fmla="*/ 169 h 186"/>
                <a:gd name="T42" fmla="*/ 17 w 185"/>
                <a:gd name="T43" fmla="*/ 51 h 186"/>
                <a:gd name="T44" fmla="*/ 135 w 185"/>
                <a:gd name="T45" fmla="*/ 177 h 186"/>
                <a:gd name="T46" fmla="*/ 169 w 185"/>
                <a:gd name="T47" fmla="*/ 177 h 186"/>
                <a:gd name="T48" fmla="*/ 143 w 185"/>
                <a:gd name="T49" fmla="*/ 51 h 186"/>
                <a:gd name="T50" fmla="*/ 177 w 185"/>
                <a:gd name="T51" fmla="*/ 59 h 186"/>
                <a:gd name="T52" fmla="*/ 116 w 185"/>
                <a:gd name="T53" fmla="*/ 127 h 186"/>
                <a:gd name="T54" fmla="*/ 25 w 185"/>
                <a:gd name="T55" fmla="*/ 118 h 186"/>
                <a:gd name="T56" fmla="*/ 116 w 185"/>
                <a:gd name="T57" fmla="*/ 127 h 186"/>
                <a:gd name="T58" fmla="*/ 152 w 185"/>
                <a:gd name="T59" fmla="*/ 85 h 186"/>
                <a:gd name="T60" fmla="*/ 169 w 185"/>
                <a:gd name="T61" fmla="*/ 85 h 186"/>
                <a:gd name="T62" fmla="*/ 160 w 185"/>
                <a:gd name="T63" fmla="*/ 135 h 186"/>
                <a:gd name="T64" fmla="*/ 160 w 185"/>
                <a:gd name="T65" fmla="*/ 144 h 186"/>
                <a:gd name="T66" fmla="*/ 160 w 185"/>
                <a:gd name="T67" fmla="*/ 135 h 186"/>
                <a:gd name="T68" fmla="*/ 156 w 185"/>
                <a:gd name="T69" fmla="*/ 114 h 186"/>
                <a:gd name="T70" fmla="*/ 164 w 185"/>
                <a:gd name="T71" fmla="*/ 114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85" h="186">
                  <a:moveTo>
                    <a:pt x="36" y="144"/>
                  </a:moveTo>
                  <a:cubicBezTo>
                    <a:pt x="107" y="144"/>
                    <a:pt x="107" y="144"/>
                    <a:pt x="107" y="144"/>
                  </a:cubicBezTo>
                  <a:cubicBezTo>
                    <a:pt x="109" y="141"/>
                    <a:pt x="111" y="138"/>
                    <a:pt x="113" y="135"/>
                  </a:cubicBezTo>
                  <a:cubicBezTo>
                    <a:pt x="30" y="135"/>
                    <a:pt x="30" y="135"/>
                    <a:pt x="30" y="135"/>
                  </a:cubicBezTo>
                  <a:cubicBezTo>
                    <a:pt x="32" y="138"/>
                    <a:pt x="34" y="141"/>
                    <a:pt x="36" y="144"/>
                  </a:cubicBezTo>
                  <a:close/>
                  <a:moveTo>
                    <a:pt x="116" y="101"/>
                  </a:moveTo>
                  <a:cubicBezTo>
                    <a:pt x="27" y="101"/>
                    <a:pt x="27" y="101"/>
                    <a:pt x="27" y="101"/>
                  </a:cubicBezTo>
                  <a:cubicBezTo>
                    <a:pt x="26" y="104"/>
                    <a:pt x="26" y="107"/>
                    <a:pt x="25" y="110"/>
                  </a:cubicBezTo>
                  <a:cubicBezTo>
                    <a:pt x="118" y="110"/>
                    <a:pt x="118" y="110"/>
                    <a:pt x="118" y="110"/>
                  </a:cubicBezTo>
                  <a:cubicBezTo>
                    <a:pt x="117" y="107"/>
                    <a:pt x="117" y="104"/>
                    <a:pt x="116" y="101"/>
                  </a:cubicBezTo>
                  <a:close/>
                  <a:moveTo>
                    <a:pt x="107" y="85"/>
                  </a:moveTo>
                  <a:cubicBezTo>
                    <a:pt x="36" y="85"/>
                    <a:pt x="36" y="85"/>
                    <a:pt x="36" y="85"/>
                  </a:cubicBezTo>
                  <a:cubicBezTo>
                    <a:pt x="34" y="87"/>
                    <a:pt x="32" y="90"/>
                    <a:pt x="30" y="93"/>
                  </a:cubicBezTo>
                  <a:cubicBezTo>
                    <a:pt x="113" y="93"/>
                    <a:pt x="113" y="93"/>
                    <a:pt x="113" y="93"/>
                  </a:cubicBezTo>
                  <a:cubicBezTo>
                    <a:pt x="111" y="90"/>
                    <a:pt x="109" y="87"/>
                    <a:pt x="107" y="85"/>
                  </a:cubicBezTo>
                  <a:close/>
                  <a:moveTo>
                    <a:pt x="71" y="68"/>
                  </a:moveTo>
                  <a:cubicBezTo>
                    <a:pt x="62" y="68"/>
                    <a:pt x="53" y="71"/>
                    <a:pt x="45" y="76"/>
                  </a:cubicBezTo>
                  <a:cubicBezTo>
                    <a:pt x="98" y="76"/>
                    <a:pt x="98" y="76"/>
                    <a:pt x="98" y="76"/>
                  </a:cubicBezTo>
                  <a:cubicBezTo>
                    <a:pt x="90" y="71"/>
                    <a:pt x="81" y="68"/>
                    <a:pt x="71" y="68"/>
                  </a:cubicBezTo>
                  <a:close/>
                  <a:moveTo>
                    <a:pt x="71" y="160"/>
                  </a:moveTo>
                  <a:cubicBezTo>
                    <a:pt x="81" y="160"/>
                    <a:pt x="90" y="157"/>
                    <a:pt x="98" y="152"/>
                  </a:cubicBezTo>
                  <a:cubicBezTo>
                    <a:pt x="45" y="152"/>
                    <a:pt x="45" y="152"/>
                    <a:pt x="45" y="152"/>
                  </a:cubicBezTo>
                  <a:cubicBezTo>
                    <a:pt x="53" y="157"/>
                    <a:pt x="62" y="160"/>
                    <a:pt x="71" y="160"/>
                  </a:cubicBezTo>
                  <a:close/>
                  <a:moveTo>
                    <a:pt x="169" y="42"/>
                  </a:moveTo>
                  <a:cubicBezTo>
                    <a:pt x="42" y="42"/>
                    <a:pt x="42" y="42"/>
                    <a:pt x="42" y="42"/>
                  </a:cubicBezTo>
                  <a:cubicBezTo>
                    <a:pt x="42" y="25"/>
                    <a:pt x="42" y="25"/>
                    <a:pt x="42" y="25"/>
                  </a:cubicBezTo>
                  <a:cubicBezTo>
                    <a:pt x="47" y="23"/>
                    <a:pt x="50" y="18"/>
                    <a:pt x="50" y="13"/>
                  </a:cubicBezTo>
                  <a:cubicBezTo>
                    <a:pt x="50" y="6"/>
                    <a:pt x="45" y="0"/>
                    <a:pt x="38" y="0"/>
                  </a:cubicBezTo>
                  <a:cubicBezTo>
                    <a:pt x="31" y="0"/>
                    <a:pt x="25" y="6"/>
                    <a:pt x="25" y="13"/>
                  </a:cubicBezTo>
                  <a:cubicBezTo>
                    <a:pt x="25" y="18"/>
                    <a:pt x="29" y="23"/>
                    <a:pt x="34" y="25"/>
                  </a:cubicBezTo>
                  <a:cubicBezTo>
                    <a:pt x="34" y="42"/>
                    <a:pt x="34" y="42"/>
                    <a:pt x="34" y="42"/>
                  </a:cubicBezTo>
                  <a:cubicBezTo>
                    <a:pt x="17" y="42"/>
                    <a:pt x="17" y="42"/>
                    <a:pt x="17" y="42"/>
                  </a:cubicBezTo>
                  <a:cubicBezTo>
                    <a:pt x="7" y="42"/>
                    <a:pt x="0" y="50"/>
                    <a:pt x="0" y="59"/>
                  </a:cubicBezTo>
                  <a:cubicBezTo>
                    <a:pt x="0" y="169"/>
                    <a:pt x="0" y="169"/>
                    <a:pt x="0" y="169"/>
                  </a:cubicBezTo>
                  <a:cubicBezTo>
                    <a:pt x="0" y="178"/>
                    <a:pt x="7" y="186"/>
                    <a:pt x="17" y="186"/>
                  </a:cubicBezTo>
                  <a:cubicBezTo>
                    <a:pt x="169" y="186"/>
                    <a:pt x="169" y="186"/>
                    <a:pt x="169" y="186"/>
                  </a:cubicBezTo>
                  <a:cubicBezTo>
                    <a:pt x="178" y="186"/>
                    <a:pt x="185" y="178"/>
                    <a:pt x="185" y="169"/>
                  </a:cubicBezTo>
                  <a:cubicBezTo>
                    <a:pt x="185" y="59"/>
                    <a:pt x="185" y="59"/>
                    <a:pt x="185" y="59"/>
                  </a:cubicBezTo>
                  <a:cubicBezTo>
                    <a:pt x="185" y="50"/>
                    <a:pt x="178" y="42"/>
                    <a:pt x="169" y="42"/>
                  </a:cubicBezTo>
                  <a:close/>
                  <a:moveTo>
                    <a:pt x="135" y="177"/>
                  </a:moveTo>
                  <a:cubicBezTo>
                    <a:pt x="17" y="177"/>
                    <a:pt x="17" y="177"/>
                    <a:pt x="17" y="177"/>
                  </a:cubicBezTo>
                  <a:cubicBezTo>
                    <a:pt x="12" y="177"/>
                    <a:pt x="8" y="174"/>
                    <a:pt x="8" y="169"/>
                  </a:cubicBezTo>
                  <a:cubicBezTo>
                    <a:pt x="8" y="59"/>
                    <a:pt x="8" y="59"/>
                    <a:pt x="8" y="59"/>
                  </a:cubicBezTo>
                  <a:cubicBezTo>
                    <a:pt x="8" y="55"/>
                    <a:pt x="12" y="51"/>
                    <a:pt x="17" y="51"/>
                  </a:cubicBezTo>
                  <a:cubicBezTo>
                    <a:pt x="135" y="51"/>
                    <a:pt x="135" y="51"/>
                    <a:pt x="135" y="51"/>
                  </a:cubicBezTo>
                  <a:lnTo>
                    <a:pt x="135" y="177"/>
                  </a:lnTo>
                  <a:close/>
                  <a:moveTo>
                    <a:pt x="177" y="169"/>
                  </a:moveTo>
                  <a:cubicBezTo>
                    <a:pt x="177" y="174"/>
                    <a:pt x="173" y="177"/>
                    <a:pt x="169" y="177"/>
                  </a:cubicBezTo>
                  <a:cubicBezTo>
                    <a:pt x="143" y="177"/>
                    <a:pt x="143" y="177"/>
                    <a:pt x="143" y="177"/>
                  </a:cubicBezTo>
                  <a:cubicBezTo>
                    <a:pt x="143" y="51"/>
                    <a:pt x="143" y="51"/>
                    <a:pt x="143" y="51"/>
                  </a:cubicBezTo>
                  <a:cubicBezTo>
                    <a:pt x="169" y="51"/>
                    <a:pt x="169" y="51"/>
                    <a:pt x="169" y="51"/>
                  </a:cubicBezTo>
                  <a:cubicBezTo>
                    <a:pt x="173" y="51"/>
                    <a:pt x="177" y="55"/>
                    <a:pt x="177" y="59"/>
                  </a:cubicBezTo>
                  <a:lnTo>
                    <a:pt x="177" y="169"/>
                  </a:lnTo>
                  <a:close/>
                  <a:moveTo>
                    <a:pt x="116" y="127"/>
                  </a:moveTo>
                  <a:cubicBezTo>
                    <a:pt x="117" y="124"/>
                    <a:pt x="117" y="121"/>
                    <a:pt x="118" y="118"/>
                  </a:cubicBezTo>
                  <a:cubicBezTo>
                    <a:pt x="25" y="118"/>
                    <a:pt x="25" y="118"/>
                    <a:pt x="25" y="118"/>
                  </a:cubicBezTo>
                  <a:cubicBezTo>
                    <a:pt x="26" y="121"/>
                    <a:pt x="26" y="124"/>
                    <a:pt x="27" y="127"/>
                  </a:cubicBezTo>
                  <a:lnTo>
                    <a:pt x="116" y="127"/>
                  </a:lnTo>
                  <a:close/>
                  <a:moveTo>
                    <a:pt x="160" y="76"/>
                  </a:moveTo>
                  <a:cubicBezTo>
                    <a:pt x="155" y="76"/>
                    <a:pt x="152" y="80"/>
                    <a:pt x="152" y="85"/>
                  </a:cubicBezTo>
                  <a:cubicBezTo>
                    <a:pt x="152" y="89"/>
                    <a:pt x="155" y="93"/>
                    <a:pt x="160" y="93"/>
                  </a:cubicBezTo>
                  <a:cubicBezTo>
                    <a:pt x="165" y="93"/>
                    <a:pt x="169" y="89"/>
                    <a:pt x="169" y="85"/>
                  </a:cubicBezTo>
                  <a:cubicBezTo>
                    <a:pt x="169" y="80"/>
                    <a:pt x="165" y="76"/>
                    <a:pt x="160" y="76"/>
                  </a:cubicBezTo>
                  <a:close/>
                  <a:moveTo>
                    <a:pt x="160" y="135"/>
                  </a:moveTo>
                  <a:cubicBezTo>
                    <a:pt x="158" y="135"/>
                    <a:pt x="156" y="137"/>
                    <a:pt x="156" y="139"/>
                  </a:cubicBezTo>
                  <a:cubicBezTo>
                    <a:pt x="156" y="142"/>
                    <a:pt x="158" y="144"/>
                    <a:pt x="160" y="144"/>
                  </a:cubicBezTo>
                  <a:cubicBezTo>
                    <a:pt x="162" y="144"/>
                    <a:pt x="164" y="142"/>
                    <a:pt x="164" y="139"/>
                  </a:cubicBezTo>
                  <a:cubicBezTo>
                    <a:pt x="164" y="137"/>
                    <a:pt x="162" y="135"/>
                    <a:pt x="160" y="135"/>
                  </a:cubicBezTo>
                  <a:close/>
                  <a:moveTo>
                    <a:pt x="160" y="110"/>
                  </a:moveTo>
                  <a:cubicBezTo>
                    <a:pt x="158" y="110"/>
                    <a:pt x="156" y="112"/>
                    <a:pt x="156" y="114"/>
                  </a:cubicBezTo>
                  <a:cubicBezTo>
                    <a:pt x="156" y="116"/>
                    <a:pt x="158" y="118"/>
                    <a:pt x="160" y="118"/>
                  </a:cubicBezTo>
                  <a:cubicBezTo>
                    <a:pt x="162" y="118"/>
                    <a:pt x="164" y="116"/>
                    <a:pt x="164" y="114"/>
                  </a:cubicBezTo>
                  <a:cubicBezTo>
                    <a:pt x="164" y="112"/>
                    <a:pt x="162" y="110"/>
                    <a:pt x="160" y="1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17" name="Freeform: Shape 15"/>
            <p:cNvSpPr/>
            <p:nvPr/>
          </p:nvSpPr>
          <p:spPr bwMode="auto">
            <a:xfrm>
              <a:off x="6236" y="3713"/>
              <a:ext cx="673" cy="671"/>
            </a:xfrm>
            <a:custGeom>
              <a:avLst/>
              <a:gdLst>
                <a:gd name="T0" fmla="*/ 122 w 186"/>
                <a:gd name="T1" fmla="*/ 160 h 185"/>
                <a:gd name="T2" fmla="*/ 122 w 186"/>
                <a:gd name="T3" fmla="*/ 152 h 185"/>
                <a:gd name="T4" fmla="*/ 59 w 186"/>
                <a:gd name="T5" fmla="*/ 156 h 185"/>
                <a:gd name="T6" fmla="*/ 63 w 186"/>
                <a:gd name="T7" fmla="*/ 143 h 185"/>
                <a:gd name="T8" fmla="*/ 110 w 186"/>
                <a:gd name="T9" fmla="*/ 139 h 185"/>
                <a:gd name="T10" fmla="*/ 63 w 186"/>
                <a:gd name="T11" fmla="*/ 135 h 185"/>
                <a:gd name="T12" fmla="*/ 63 w 186"/>
                <a:gd name="T13" fmla="*/ 143 h 185"/>
                <a:gd name="T14" fmla="*/ 152 w 186"/>
                <a:gd name="T15" fmla="*/ 50 h 185"/>
                <a:gd name="T16" fmla="*/ 143 w 186"/>
                <a:gd name="T17" fmla="*/ 0 h 185"/>
                <a:gd name="T18" fmla="*/ 34 w 186"/>
                <a:gd name="T19" fmla="*/ 8 h 185"/>
                <a:gd name="T20" fmla="*/ 25 w 186"/>
                <a:gd name="T21" fmla="*/ 50 h 185"/>
                <a:gd name="T22" fmla="*/ 0 w 186"/>
                <a:gd name="T23" fmla="*/ 143 h 185"/>
                <a:gd name="T24" fmla="*/ 34 w 186"/>
                <a:gd name="T25" fmla="*/ 169 h 185"/>
                <a:gd name="T26" fmla="*/ 42 w 186"/>
                <a:gd name="T27" fmla="*/ 185 h 185"/>
                <a:gd name="T28" fmla="*/ 152 w 186"/>
                <a:gd name="T29" fmla="*/ 177 h 185"/>
                <a:gd name="T30" fmla="*/ 160 w 186"/>
                <a:gd name="T31" fmla="*/ 169 h 185"/>
                <a:gd name="T32" fmla="*/ 186 w 186"/>
                <a:gd name="T33" fmla="*/ 76 h 185"/>
                <a:gd name="T34" fmla="*/ 42 w 186"/>
                <a:gd name="T35" fmla="*/ 8 h 185"/>
                <a:gd name="T36" fmla="*/ 143 w 186"/>
                <a:gd name="T37" fmla="*/ 50 h 185"/>
                <a:gd name="T38" fmla="*/ 42 w 186"/>
                <a:gd name="T39" fmla="*/ 8 h 185"/>
                <a:gd name="T40" fmla="*/ 42 w 186"/>
                <a:gd name="T41" fmla="*/ 177 h 185"/>
                <a:gd name="T42" fmla="*/ 143 w 186"/>
                <a:gd name="T43" fmla="*/ 126 h 185"/>
                <a:gd name="T44" fmla="*/ 177 w 186"/>
                <a:gd name="T45" fmla="*/ 143 h 185"/>
                <a:gd name="T46" fmla="*/ 152 w 186"/>
                <a:gd name="T47" fmla="*/ 160 h 185"/>
                <a:gd name="T48" fmla="*/ 143 w 186"/>
                <a:gd name="T49" fmla="*/ 118 h 185"/>
                <a:gd name="T50" fmla="*/ 34 w 186"/>
                <a:gd name="T51" fmla="*/ 126 h 185"/>
                <a:gd name="T52" fmla="*/ 25 w 186"/>
                <a:gd name="T53" fmla="*/ 160 h 185"/>
                <a:gd name="T54" fmla="*/ 8 w 186"/>
                <a:gd name="T55" fmla="*/ 76 h 185"/>
                <a:gd name="T56" fmla="*/ 160 w 186"/>
                <a:gd name="T57" fmla="*/ 59 h 185"/>
                <a:gd name="T58" fmla="*/ 177 w 186"/>
                <a:gd name="T59" fmla="*/ 143 h 185"/>
                <a:gd name="T60" fmla="*/ 143 w 186"/>
                <a:gd name="T61" fmla="*/ 84 h 185"/>
                <a:gd name="T62" fmla="*/ 160 w 186"/>
                <a:gd name="T63" fmla="*/ 84 h 185"/>
                <a:gd name="T64" fmla="*/ 127 w 186"/>
                <a:gd name="T65" fmla="*/ 76 h 185"/>
                <a:gd name="T66" fmla="*/ 127 w 186"/>
                <a:gd name="T67" fmla="*/ 93 h 185"/>
                <a:gd name="T68" fmla="*/ 127 w 186"/>
                <a:gd name="T69" fmla="*/ 76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86" h="185">
                  <a:moveTo>
                    <a:pt x="63" y="160"/>
                  </a:moveTo>
                  <a:cubicBezTo>
                    <a:pt x="122" y="160"/>
                    <a:pt x="122" y="160"/>
                    <a:pt x="122" y="160"/>
                  </a:cubicBezTo>
                  <a:cubicBezTo>
                    <a:pt x="125" y="160"/>
                    <a:pt x="127" y="158"/>
                    <a:pt x="127" y="156"/>
                  </a:cubicBezTo>
                  <a:cubicBezTo>
                    <a:pt x="127" y="154"/>
                    <a:pt x="125" y="152"/>
                    <a:pt x="122" y="152"/>
                  </a:cubicBezTo>
                  <a:cubicBezTo>
                    <a:pt x="63" y="152"/>
                    <a:pt x="63" y="152"/>
                    <a:pt x="63" y="152"/>
                  </a:cubicBezTo>
                  <a:cubicBezTo>
                    <a:pt x="61" y="152"/>
                    <a:pt x="59" y="154"/>
                    <a:pt x="59" y="156"/>
                  </a:cubicBezTo>
                  <a:cubicBezTo>
                    <a:pt x="59" y="158"/>
                    <a:pt x="61" y="160"/>
                    <a:pt x="63" y="160"/>
                  </a:cubicBezTo>
                  <a:close/>
                  <a:moveTo>
                    <a:pt x="63" y="143"/>
                  </a:moveTo>
                  <a:cubicBezTo>
                    <a:pt x="106" y="143"/>
                    <a:pt x="106" y="143"/>
                    <a:pt x="106" y="143"/>
                  </a:cubicBezTo>
                  <a:cubicBezTo>
                    <a:pt x="108" y="143"/>
                    <a:pt x="110" y="141"/>
                    <a:pt x="110" y="139"/>
                  </a:cubicBezTo>
                  <a:cubicBezTo>
                    <a:pt x="110" y="137"/>
                    <a:pt x="108" y="135"/>
                    <a:pt x="106" y="135"/>
                  </a:cubicBezTo>
                  <a:cubicBezTo>
                    <a:pt x="63" y="135"/>
                    <a:pt x="63" y="135"/>
                    <a:pt x="63" y="135"/>
                  </a:cubicBezTo>
                  <a:cubicBezTo>
                    <a:pt x="61" y="135"/>
                    <a:pt x="59" y="137"/>
                    <a:pt x="59" y="139"/>
                  </a:cubicBezTo>
                  <a:cubicBezTo>
                    <a:pt x="59" y="141"/>
                    <a:pt x="61" y="143"/>
                    <a:pt x="63" y="143"/>
                  </a:cubicBezTo>
                  <a:close/>
                  <a:moveTo>
                    <a:pt x="160" y="50"/>
                  </a:moveTo>
                  <a:cubicBezTo>
                    <a:pt x="152" y="50"/>
                    <a:pt x="152" y="50"/>
                    <a:pt x="152" y="50"/>
                  </a:cubicBezTo>
                  <a:cubicBezTo>
                    <a:pt x="152" y="8"/>
                    <a:pt x="152" y="8"/>
                    <a:pt x="152" y="8"/>
                  </a:cubicBezTo>
                  <a:cubicBezTo>
                    <a:pt x="152" y="4"/>
                    <a:pt x="148" y="0"/>
                    <a:pt x="143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38" y="0"/>
                    <a:pt x="34" y="4"/>
                    <a:pt x="34" y="8"/>
                  </a:cubicBezTo>
                  <a:cubicBezTo>
                    <a:pt x="34" y="50"/>
                    <a:pt x="34" y="50"/>
                    <a:pt x="34" y="50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11" y="50"/>
                    <a:pt x="0" y="62"/>
                    <a:pt x="0" y="76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0" y="157"/>
                    <a:pt x="11" y="169"/>
                    <a:pt x="25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77"/>
                    <a:pt x="34" y="177"/>
                    <a:pt x="34" y="177"/>
                  </a:cubicBezTo>
                  <a:cubicBezTo>
                    <a:pt x="34" y="182"/>
                    <a:pt x="38" y="185"/>
                    <a:pt x="42" y="185"/>
                  </a:cubicBezTo>
                  <a:cubicBezTo>
                    <a:pt x="143" y="185"/>
                    <a:pt x="143" y="185"/>
                    <a:pt x="143" y="185"/>
                  </a:cubicBezTo>
                  <a:cubicBezTo>
                    <a:pt x="148" y="185"/>
                    <a:pt x="152" y="182"/>
                    <a:pt x="152" y="177"/>
                  </a:cubicBezTo>
                  <a:cubicBezTo>
                    <a:pt x="152" y="169"/>
                    <a:pt x="152" y="169"/>
                    <a:pt x="152" y="169"/>
                  </a:cubicBezTo>
                  <a:cubicBezTo>
                    <a:pt x="160" y="169"/>
                    <a:pt x="160" y="169"/>
                    <a:pt x="160" y="169"/>
                  </a:cubicBezTo>
                  <a:cubicBezTo>
                    <a:pt x="174" y="169"/>
                    <a:pt x="186" y="157"/>
                    <a:pt x="186" y="143"/>
                  </a:cubicBezTo>
                  <a:cubicBezTo>
                    <a:pt x="186" y="76"/>
                    <a:pt x="186" y="76"/>
                    <a:pt x="186" y="76"/>
                  </a:cubicBezTo>
                  <a:cubicBezTo>
                    <a:pt x="186" y="62"/>
                    <a:pt x="174" y="50"/>
                    <a:pt x="160" y="50"/>
                  </a:cubicBezTo>
                  <a:close/>
                  <a:moveTo>
                    <a:pt x="42" y="8"/>
                  </a:moveTo>
                  <a:cubicBezTo>
                    <a:pt x="143" y="8"/>
                    <a:pt x="143" y="8"/>
                    <a:pt x="143" y="8"/>
                  </a:cubicBezTo>
                  <a:cubicBezTo>
                    <a:pt x="143" y="50"/>
                    <a:pt x="143" y="50"/>
                    <a:pt x="143" y="50"/>
                  </a:cubicBezTo>
                  <a:cubicBezTo>
                    <a:pt x="42" y="50"/>
                    <a:pt x="42" y="50"/>
                    <a:pt x="42" y="50"/>
                  </a:cubicBezTo>
                  <a:lnTo>
                    <a:pt x="42" y="8"/>
                  </a:lnTo>
                  <a:close/>
                  <a:moveTo>
                    <a:pt x="143" y="177"/>
                  </a:moveTo>
                  <a:cubicBezTo>
                    <a:pt x="42" y="177"/>
                    <a:pt x="42" y="177"/>
                    <a:pt x="42" y="177"/>
                  </a:cubicBezTo>
                  <a:cubicBezTo>
                    <a:pt x="42" y="126"/>
                    <a:pt x="42" y="126"/>
                    <a:pt x="42" y="126"/>
                  </a:cubicBezTo>
                  <a:cubicBezTo>
                    <a:pt x="143" y="126"/>
                    <a:pt x="143" y="126"/>
                    <a:pt x="143" y="126"/>
                  </a:cubicBezTo>
                  <a:lnTo>
                    <a:pt x="143" y="177"/>
                  </a:lnTo>
                  <a:close/>
                  <a:moveTo>
                    <a:pt x="177" y="143"/>
                  </a:moveTo>
                  <a:cubicBezTo>
                    <a:pt x="177" y="153"/>
                    <a:pt x="170" y="160"/>
                    <a:pt x="160" y="160"/>
                  </a:cubicBezTo>
                  <a:cubicBezTo>
                    <a:pt x="152" y="160"/>
                    <a:pt x="152" y="160"/>
                    <a:pt x="152" y="160"/>
                  </a:cubicBezTo>
                  <a:cubicBezTo>
                    <a:pt x="152" y="126"/>
                    <a:pt x="152" y="126"/>
                    <a:pt x="152" y="126"/>
                  </a:cubicBezTo>
                  <a:cubicBezTo>
                    <a:pt x="152" y="122"/>
                    <a:pt x="148" y="118"/>
                    <a:pt x="143" y="118"/>
                  </a:cubicBezTo>
                  <a:cubicBezTo>
                    <a:pt x="42" y="118"/>
                    <a:pt x="42" y="118"/>
                    <a:pt x="42" y="118"/>
                  </a:cubicBezTo>
                  <a:cubicBezTo>
                    <a:pt x="38" y="118"/>
                    <a:pt x="34" y="122"/>
                    <a:pt x="34" y="126"/>
                  </a:cubicBezTo>
                  <a:cubicBezTo>
                    <a:pt x="34" y="160"/>
                    <a:pt x="34" y="160"/>
                    <a:pt x="34" y="160"/>
                  </a:cubicBezTo>
                  <a:cubicBezTo>
                    <a:pt x="25" y="160"/>
                    <a:pt x="25" y="160"/>
                    <a:pt x="25" y="160"/>
                  </a:cubicBezTo>
                  <a:cubicBezTo>
                    <a:pt x="16" y="160"/>
                    <a:pt x="8" y="153"/>
                    <a:pt x="8" y="143"/>
                  </a:cubicBezTo>
                  <a:cubicBezTo>
                    <a:pt x="8" y="76"/>
                    <a:pt x="8" y="76"/>
                    <a:pt x="8" y="76"/>
                  </a:cubicBezTo>
                  <a:cubicBezTo>
                    <a:pt x="8" y="66"/>
                    <a:pt x="16" y="59"/>
                    <a:pt x="25" y="59"/>
                  </a:cubicBezTo>
                  <a:cubicBezTo>
                    <a:pt x="160" y="59"/>
                    <a:pt x="160" y="59"/>
                    <a:pt x="160" y="59"/>
                  </a:cubicBezTo>
                  <a:cubicBezTo>
                    <a:pt x="170" y="59"/>
                    <a:pt x="177" y="66"/>
                    <a:pt x="177" y="76"/>
                  </a:cubicBezTo>
                  <a:lnTo>
                    <a:pt x="177" y="143"/>
                  </a:lnTo>
                  <a:close/>
                  <a:moveTo>
                    <a:pt x="152" y="76"/>
                  </a:moveTo>
                  <a:cubicBezTo>
                    <a:pt x="147" y="76"/>
                    <a:pt x="143" y="79"/>
                    <a:pt x="143" y="84"/>
                  </a:cubicBezTo>
                  <a:cubicBezTo>
                    <a:pt x="143" y="89"/>
                    <a:pt x="147" y="93"/>
                    <a:pt x="152" y="93"/>
                  </a:cubicBezTo>
                  <a:cubicBezTo>
                    <a:pt x="157" y="93"/>
                    <a:pt x="160" y="89"/>
                    <a:pt x="160" y="84"/>
                  </a:cubicBezTo>
                  <a:cubicBezTo>
                    <a:pt x="160" y="79"/>
                    <a:pt x="157" y="76"/>
                    <a:pt x="152" y="76"/>
                  </a:cubicBezTo>
                  <a:close/>
                  <a:moveTo>
                    <a:pt x="127" y="76"/>
                  </a:moveTo>
                  <a:cubicBezTo>
                    <a:pt x="122" y="76"/>
                    <a:pt x="118" y="79"/>
                    <a:pt x="118" y="84"/>
                  </a:cubicBezTo>
                  <a:cubicBezTo>
                    <a:pt x="118" y="89"/>
                    <a:pt x="122" y="93"/>
                    <a:pt x="127" y="93"/>
                  </a:cubicBezTo>
                  <a:cubicBezTo>
                    <a:pt x="131" y="93"/>
                    <a:pt x="135" y="89"/>
                    <a:pt x="135" y="84"/>
                  </a:cubicBezTo>
                  <a:cubicBezTo>
                    <a:pt x="135" y="79"/>
                    <a:pt x="131" y="76"/>
                    <a:pt x="127" y="7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18" name="Freeform: Shape 16"/>
            <p:cNvSpPr/>
            <p:nvPr/>
          </p:nvSpPr>
          <p:spPr bwMode="auto">
            <a:xfrm>
              <a:off x="9254" y="3713"/>
              <a:ext cx="671" cy="671"/>
            </a:xfrm>
            <a:custGeom>
              <a:avLst/>
              <a:gdLst>
                <a:gd name="T0" fmla="*/ 92 w 185"/>
                <a:gd name="T1" fmla="*/ 42 h 185"/>
                <a:gd name="T2" fmla="*/ 92 w 185"/>
                <a:gd name="T3" fmla="*/ 34 h 185"/>
                <a:gd name="T4" fmla="*/ 92 w 185"/>
                <a:gd name="T5" fmla="*/ 8 h 185"/>
                <a:gd name="T6" fmla="*/ 120 w 185"/>
                <a:gd name="T7" fmla="*/ 12 h 185"/>
                <a:gd name="T8" fmla="*/ 64 w 185"/>
                <a:gd name="T9" fmla="*/ 13 h 185"/>
                <a:gd name="T10" fmla="*/ 92 w 185"/>
                <a:gd name="T11" fmla="*/ 8 h 185"/>
                <a:gd name="T12" fmla="*/ 109 w 185"/>
                <a:gd name="T13" fmla="*/ 24 h 185"/>
                <a:gd name="T14" fmla="*/ 76 w 185"/>
                <a:gd name="T15" fmla="*/ 25 h 185"/>
                <a:gd name="T16" fmla="*/ 92 w 185"/>
                <a:gd name="T17" fmla="*/ 25 h 185"/>
                <a:gd name="T18" fmla="*/ 55 w 185"/>
                <a:gd name="T19" fmla="*/ 169 h 185"/>
                <a:gd name="T20" fmla="*/ 101 w 185"/>
                <a:gd name="T21" fmla="*/ 164 h 185"/>
                <a:gd name="T22" fmla="*/ 55 w 185"/>
                <a:gd name="T23" fmla="*/ 160 h 185"/>
                <a:gd name="T24" fmla="*/ 55 w 185"/>
                <a:gd name="T25" fmla="*/ 169 h 185"/>
                <a:gd name="T26" fmla="*/ 185 w 185"/>
                <a:gd name="T27" fmla="*/ 146 h 185"/>
                <a:gd name="T28" fmla="*/ 168 w 185"/>
                <a:gd name="T29" fmla="*/ 87 h 185"/>
                <a:gd name="T30" fmla="*/ 164 w 185"/>
                <a:gd name="T31" fmla="*/ 84 h 185"/>
                <a:gd name="T32" fmla="*/ 156 w 185"/>
                <a:gd name="T33" fmla="*/ 34 h 185"/>
                <a:gd name="T34" fmla="*/ 147 w 185"/>
                <a:gd name="T35" fmla="*/ 34 h 185"/>
                <a:gd name="T36" fmla="*/ 38 w 185"/>
                <a:gd name="T37" fmla="*/ 84 h 185"/>
                <a:gd name="T38" fmla="*/ 33 w 185"/>
                <a:gd name="T39" fmla="*/ 29 h 185"/>
                <a:gd name="T40" fmla="*/ 29 w 185"/>
                <a:gd name="T41" fmla="*/ 84 h 185"/>
                <a:gd name="T42" fmla="*/ 17 w 185"/>
                <a:gd name="T43" fmla="*/ 87 h 185"/>
                <a:gd name="T44" fmla="*/ 0 w 185"/>
                <a:gd name="T45" fmla="*/ 146 h 185"/>
                <a:gd name="T46" fmla="*/ 0 w 185"/>
                <a:gd name="T47" fmla="*/ 147 h 185"/>
                <a:gd name="T48" fmla="*/ 0 w 185"/>
                <a:gd name="T49" fmla="*/ 156 h 185"/>
                <a:gd name="T50" fmla="*/ 0 w 185"/>
                <a:gd name="T51" fmla="*/ 169 h 185"/>
                <a:gd name="T52" fmla="*/ 168 w 185"/>
                <a:gd name="T53" fmla="*/ 185 h 185"/>
                <a:gd name="T54" fmla="*/ 185 w 185"/>
                <a:gd name="T55" fmla="*/ 160 h 185"/>
                <a:gd name="T56" fmla="*/ 185 w 185"/>
                <a:gd name="T57" fmla="*/ 156 h 185"/>
                <a:gd name="T58" fmla="*/ 24 w 185"/>
                <a:gd name="T59" fmla="*/ 93 h 185"/>
                <a:gd name="T60" fmla="*/ 176 w 185"/>
                <a:gd name="T61" fmla="*/ 143 h 185"/>
                <a:gd name="T62" fmla="*/ 24 w 185"/>
                <a:gd name="T63" fmla="*/ 93 h 185"/>
                <a:gd name="T64" fmla="*/ 168 w 185"/>
                <a:gd name="T65" fmla="*/ 177 h 185"/>
                <a:gd name="T66" fmla="*/ 8 w 185"/>
                <a:gd name="T67" fmla="*/ 169 h 185"/>
                <a:gd name="T68" fmla="*/ 177 w 185"/>
                <a:gd name="T69" fmla="*/ 152 h 185"/>
                <a:gd name="T70" fmla="*/ 21 w 185"/>
                <a:gd name="T71" fmla="*/ 169 h 185"/>
                <a:gd name="T72" fmla="*/ 21 w 185"/>
                <a:gd name="T73" fmla="*/ 160 h 185"/>
                <a:gd name="T74" fmla="*/ 21 w 185"/>
                <a:gd name="T75" fmla="*/ 169 h 185"/>
                <a:gd name="T76" fmla="*/ 42 w 185"/>
                <a:gd name="T77" fmla="*/ 164 h 185"/>
                <a:gd name="T78" fmla="*/ 33 w 185"/>
                <a:gd name="T79" fmla="*/ 164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85" h="185">
                  <a:moveTo>
                    <a:pt x="88" y="38"/>
                  </a:moveTo>
                  <a:cubicBezTo>
                    <a:pt x="88" y="40"/>
                    <a:pt x="90" y="42"/>
                    <a:pt x="92" y="42"/>
                  </a:cubicBezTo>
                  <a:cubicBezTo>
                    <a:pt x="95" y="42"/>
                    <a:pt x="97" y="40"/>
                    <a:pt x="97" y="38"/>
                  </a:cubicBezTo>
                  <a:cubicBezTo>
                    <a:pt x="97" y="35"/>
                    <a:pt x="95" y="34"/>
                    <a:pt x="92" y="34"/>
                  </a:cubicBezTo>
                  <a:cubicBezTo>
                    <a:pt x="90" y="34"/>
                    <a:pt x="88" y="35"/>
                    <a:pt x="88" y="38"/>
                  </a:cubicBezTo>
                  <a:close/>
                  <a:moveTo>
                    <a:pt x="92" y="8"/>
                  </a:moveTo>
                  <a:cubicBezTo>
                    <a:pt x="101" y="8"/>
                    <a:pt x="109" y="12"/>
                    <a:pt x="114" y="18"/>
                  </a:cubicBezTo>
                  <a:cubicBezTo>
                    <a:pt x="120" y="12"/>
                    <a:pt x="120" y="12"/>
                    <a:pt x="120" y="12"/>
                  </a:cubicBezTo>
                  <a:cubicBezTo>
                    <a:pt x="113" y="4"/>
                    <a:pt x="103" y="0"/>
                    <a:pt x="92" y="0"/>
                  </a:cubicBezTo>
                  <a:cubicBezTo>
                    <a:pt x="81" y="0"/>
                    <a:pt x="71" y="5"/>
                    <a:pt x="64" y="13"/>
                  </a:cubicBezTo>
                  <a:cubicBezTo>
                    <a:pt x="70" y="19"/>
                    <a:pt x="70" y="19"/>
                    <a:pt x="70" y="19"/>
                  </a:cubicBezTo>
                  <a:cubicBezTo>
                    <a:pt x="75" y="12"/>
                    <a:pt x="83" y="8"/>
                    <a:pt x="92" y="8"/>
                  </a:cubicBezTo>
                  <a:close/>
                  <a:moveTo>
                    <a:pt x="103" y="30"/>
                  </a:moveTo>
                  <a:cubicBezTo>
                    <a:pt x="109" y="24"/>
                    <a:pt x="109" y="24"/>
                    <a:pt x="109" y="24"/>
                  </a:cubicBezTo>
                  <a:cubicBezTo>
                    <a:pt x="105" y="20"/>
                    <a:pt x="99" y="17"/>
                    <a:pt x="92" y="17"/>
                  </a:cubicBezTo>
                  <a:cubicBezTo>
                    <a:pt x="86" y="17"/>
                    <a:pt x="80" y="20"/>
                    <a:pt x="76" y="25"/>
                  </a:cubicBezTo>
                  <a:cubicBezTo>
                    <a:pt x="82" y="31"/>
                    <a:pt x="82" y="31"/>
                    <a:pt x="82" y="31"/>
                  </a:cubicBezTo>
                  <a:cubicBezTo>
                    <a:pt x="84" y="28"/>
                    <a:pt x="88" y="25"/>
                    <a:pt x="92" y="25"/>
                  </a:cubicBezTo>
                  <a:cubicBezTo>
                    <a:pt x="97" y="25"/>
                    <a:pt x="101" y="27"/>
                    <a:pt x="103" y="30"/>
                  </a:cubicBezTo>
                  <a:close/>
                  <a:moveTo>
                    <a:pt x="55" y="169"/>
                  </a:moveTo>
                  <a:cubicBezTo>
                    <a:pt x="97" y="169"/>
                    <a:pt x="97" y="169"/>
                    <a:pt x="97" y="169"/>
                  </a:cubicBezTo>
                  <a:cubicBezTo>
                    <a:pt x="99" y="169"/>
                    <a:pt x="101" y="167"/>
                    <a:pt x="101" y="164"/>
                  </a:cubicBezTo>
                  <a:cubicBezTo>
                    <a:pt x="101" y="162"/>
                    <a:pt x="99" y="160"/>
                    <a:pt x="97" y="160"/>
                  </a:cubicBezTo>
                  <a:cubicBezTo>
                    <a:pt x="55" y="160"/>
                    <a:pt x="55" y="160"/>
                    <a:pt x="55" y="160"/>
                  </a:cubicBezTo>
                  <a:cubicBezTo>
                    <a:pt x="52" y="160"/>
                    <a:pt x="50" y="162"/>
                    <a:pt x="50" y="164"/>
                  </a:cubicBezTo>
                  <a:cubicBezTo>
                    <a:pt x="50" y="167"/>
                    <a:pt x="52" y="169"/>
                    <a:pt x="55" y="169"/>
                  </a:cubicBezTo>
                  <a:close/>
                  <a:moveTo>
                    <a:pt x="185" y="147"/>
                  </a:moveTo>
                  <a:cubicBezTo>
                    <a:pt x="185" y="147"/>
                    <a:pt x="185" y="146"/>
                    <a:pt x="185" y="146"/>
                  </a:cubicBezTo>
                  <a:cubicBezTo>
                    <a:pt x="185" y="146"/>
                    <a:pt x="185" y="146"/>
                    <a:pt x="185" y="146"/>
                  </a:cubicBezTo>
                  <a:cubicBezTo>
                    <a:pt x="168" y="87"/>
                    <a:pt x="168" y="87"/>
                    <a:pt x="168" y="87"/>
                  </a:cubicBezTo>
                  <a:cubicBezTo>
                    <a:pt x="168" y="87"/>
                    <a:pt x="168" y="87"/>
                    <a:pt x="168" y="87"/>
                  </a:cubicBezTo>
                  <a:cubicBezTo>
                    <a:pt x="167" y="85"/>
                    <a:pt x="166" y="84"/>
                    <a:pt x="164" y="84"/>
                  </a:cubicBezTo>
                  <a:cubicBezTo>
                    <a:pt x="156" y="84"/>
                    <a:pt x="156" y="84"/>
                    <a:pt x="156" y="84"/>
                  </a:cubicBezTo>
                  <a:cubicBezTo>
                    <a:pt x="156" y="34"/>
                    <a:pt x="156" y="34"/>
                    <a:pt x="156" y="34"/>
                  </a:cubicBezTo>
                  <a:cubicBezTo>
                    <a:pt x="156" y="31"/>
                    <a:pt x="154" y="29"/>
                    <a:pt x="152" y="29"/>
                  </a:cubicBezTo>
                  <a:cubicBezTo>
                    <a:pt x="149" y="29"/>
                    <a:pt x="147" y="31"/>
                    <a:pt x="147" y="34"/>
                  </a:cubicBezTo>
                  <a:cubicBezTo>
                    <a:pt x="147" y="84"/>
                    <a:pt x="147" y="84"/>
                    <a:pt x="147" y="84"/>
                  </a:cubicBezTo>
                  <a:cubicBezTo>
                    <a:pt x="38" y="84"/>
                    <a:pt x="38" y="84"/>
                    <a:pt x="38" y="84"/>
                  </a:cubicBezTo>
                  <a:cubicBezTo>
                    <a:pt x="38" y="34"/>
                    <a:pt x="38" y="34"/>
                    <a:pt x="38" y="34"/>
                  </a:cubicBezTo>
                  <a:cubicBezTo>
                    <a:pt x="38" y="31"/>
                    <a:pt x="36" y="29"/>
                    <a:pt x="33" y="29"/>
                  </a:cubicBezTo>
                  <a:cubicBezTo>
                    <a:pt x="31" y="29"/>
                    <a:pt x="29" y="31"/>
                    <a:pt x="29" y="34"/>
                  </a:cubicBezTo>
                  <a:cubicBezTo>
                    <a:pt x="29" y="84"/>
                    <a:pt x="29" y="84"/>
                    <a:pt x="29" y="84"/>
                  </a:cubicBezTo>
                  <a:cubicBezTo>
                    <a:pt x="21" y="84"/>
                    <a:pt x="21" y="84"/>
                    <a:pt x="21" y="84"/>
                  </a:cubicBezTo>
                  <a:cubicBezTo>
                    <a:pt x="19" y="84"/>
                    <a:pt x="17" y="85"/>
                    <a:pt x="17" y="87"/>
                  </a:cubicBezTo>
                  <a:cubicBezTo>
                    <a:pt x="17" y="87"/>
                    <a:pt x="17" y="87"/>
                    <a:pt x="17" y="87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0" y="146"/>
                    <a:pt x="0" y="147"/>
                    <a:pt x="0" y="147"/>
                  </a:cubicBezTo>
                  <a:cubicBezTo>
                    <a:pt x="0" y="156"/>
                    <a:pt x="0" y="156"/>
                    <a:pt x="0" y="156"/>
                  </a:cubicBezTo>
                  <a:cubicBezTo>
                    <a:pt x="0" y="156"/>
                    <a:pt x="0" y="156"/>
                    <a:pt x="0" y="156"/>
                  </a:cubicBezTo>
                  <a:cubicBezTo>
                    <a:pt x="0" y="157"/>
                    <a:pt x="0" y="159"/>
                    <a:pt x="0" y="160"/>
                  </a:cubicBezTo>
                  <a:cubicBezTo>
                    <a:pt x="0" y="169"/>
                    <a:pt x="0" y="169"/>
                    <a:pt x="0" y="169"/>
                  </a:cubicBezTo>
                  <a:cubicBezTo>
                    <a:pt x="0" y="178"/>
                    <a:pt x="7" y="185"/>
                    <a:pt x="17" y="185"/>
                  </a:cubicBezTo>
                  <a:cubicBezTo>
                    <a:pt x="168" y="185"/>
                    <a:pt x="168" y="185"/>
                    <a:pt x="168" y="185"/>
                  </a:cubicBezTo>
                  <a:cubicBezTo>
                    <a:pt x="178" y="185"/>
                    <a:pt x="185" y="178"/>
                    <a:pt x="185" y="169"/>
                  </a:cubicBezTo>
                  <a:cubicBezTo>
                    <a:pt x="185" y="160"/>
                    <a:pt x="185" y="160"/>
                    <a:pt x="185" y="160"/>
                  </a:cubicBezTo>
                  <a:cubicBezTo>
                    <a:pt x="185" y="159"/>
                    <a:pt x="185" y="157"/>
                    <a:pt x="185" y="156"/>
                  </a:cubicBezTo>
                  <a:cubicBezTo>
                    <a:pt x="185" y="156"/>
                    <a:pt x="185" y="156"/>
                    <a:pt x="185" y="156"/>
                  </a:cubicBezTo>
                  <a:lnTo>
                    <a:pt x="185" y="147"/>
                  </a:lnTo>
                  <a:close/>
                  <a:moveTo>
                    <a:pt x="24" y="93"/>
                  </a:moveTo>
                  <a:cubicBezTo>
                    <a:pt x="161" y="93"/>
                    <a:pt x="161" y="93"/>
                    <a:pt x="161" y="93"/>
                  </a:cubicBezTo>
                  <a:cubicBezTo>
                    <a:pt x="176" y="143"/>
                    <a:pt x="176" y="143"/>
                    <a:pt x="176" y="143"/>
                  </a:cubicBezTo>
                  <a:cubicBezTo>
                    <a:pt x="9" y="143"/>
                    <a:pt x="9" y="143"/>
                    <a:pt x="9" y="143"/>
                  </a:cubicBezTo>
                  <a:lnTo>
                    <a:pt x="24" y="93"/>
                  </a:lnTo>
                  <a:close/>
                  <a:moveTo>
                    <a:pt x="177" y="169"/>
                  </a:moveTo>
                  <a:cubicBezTo>
                    <a:pt x="177" y="173"/>
                    <a:pt x="173" y="177"/>
                    <a:pt x="168" y="177"/>
                  </a:cubicBezTo>
                  <a:cubicBezTo>
                    <a:pt x="17" y="177"/>
                    <a:pt x="17" y="177"/>
                    <a:pt x="17" y="177"/>
                  </a:cubicBezTo>
                  <a:cubicBezTo>
                    <a:pt x="12" y="177"/>
                    <a:pt x="8" y="173"/>
                    <a:pt x="8" y="169"/>
                  </a:cubicBezTo>
                  <a:cubicBezTo>
                    <a:pt x="8" y="152"/>
                    <a:pt x="8" y="152"/>
                    <a:pt x="8" y="152"/>
                  </a:cubicBezTo>
                  <a:cubicBezTo>
                    <a:pt x="177" y="152"/>
                    <a:pt x="177" y="152"/>
                    <a:pt x="177" y="152"/>
                  </a:cubicBezTo>
                  <a:lnTo>
                    <a:pt x="177" y="169"/>
                  </a:lnTo>
                  <a:close/>
                  <a:moveTo>
                    <a:pt x="21" y="169"/>
                  </a:moveTo>
                  <a:cubicBezTo>
                    <a:pt x="23" y="169"/>
                    <a:pt x="25" y="167"/>
                    <a:pt x="25" y="164"/>
                  </a:cubicBezTo>
                  <a:cubicBezTo>
                    <a:pt x="25" y="162"/>
                    <a:pt x="23" y="160"/>
                    <a:pt x="21" y="160"/>
                  </a:cubicBezTo>
                  <a:cubicBezTo>
                    <a:pt x="18" y="160"/>
                    <a:pt x="17" y="162"/>
                    <a:pt x="17" y="164"/>
                  </a:cubicBezTo>
                  <a:cubicBezTo>
                    <a:pt x="17" y="167"/>
                    <a:pt x="18" y="169"/>
                    <a:pt x="21" y="169"/>
                  </a:cubicBezTo>
                  <a:close/>
                  <a:moveTo>
                    <a:pt x="38" y="169"/>
                  </a:moveTo>
                  <a:cubicBezTo>
                    <a:pt x="40" y="169"/>
                    <a:pt x="42" y="167"/>
                    <a:pt x="42" y="164"/>
                  </a:cubicBezTo>
                  <a:cubicBezTo>
                    <a:pt x="42" y="162"/>
                    <a:pt x="40" y="160"/>
                    <a:pt x="38" y="160"/>
                  </a:cubicBezTo>
                  <a:cubicBezTo>
                    <a:pt x="35" y="160"/>
                    <a:pt x="33" y="162"/>
                    <a:pt x="33" y="164"/>
                  </a:cubicBezTo>
                  <a:cubicBezTo>
                    <a:pt x="33" y="167"/>
                    <a:pt x="35" y="169"/>
                    <a:pt x="38" y="16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19" name="Freeform: Shape 17"/>
            <p:cNvSpPr/>
            <p:nvPr/>
          </p:nvSpPr>
          <p:spPr bwMode="auto">
            <a:xfrm>
              <a:off x="12295" y="3752"/>
              <a:ext cx="673" cy="673"/>
            </a:xfrm>
            <a:custGeom>
              <a:avLst/>
              <a:gdLst>
                <a:gd name="T0" fmla="*/ 160 w 186"/>
                <a:gd name="T1" fmla="*/ 13 h 186"/>
                <a:gd name="T2" fmla="*/ 135 w 186"/>
                <a:gd name="T3" fmla="*/ 13 h 186"/>
                <a:gd name="T4" fmla="*/ 70 w 186"/>
                <a:gd name="T5" fmla="*/ 35 h 186"/>
                <a:gd name="T6" fmla="*/ 0 w 186"/>
                <a:gd name="T7" fmla="*/ 51 h 186"/>
                <a:gd name="T8" fmla="*/ 8 w 186"/>
                <a:gd name="T9" fmla="*/ 118 h 186"/>
                <a:gd name="T10" fmla="*/ 51 w 186"/>
                <a:gd name="T11" fmla="*/ 182 h 186"/>
                <a:gd name="T12" fmla="*/ 55 w 186"/>
                <a:gd name="T13" fmla="*/ 186 h 186"/>
                <a:gd name="T14" fmla="*/ 93 w 186"/>
                <a:gd name="T15" fmla="*/ 182 h 186"/>
                <a:gd name="T16" fmla="*/ 93 w 186"/>
                <a:gd name="T17" fmla="*/ 181 h 186"/>
                <a:gd name="T18" fmla="*/ 135 w 186"/>
                <a:gd name="T19" fmla="*/ 145 h 186"/>
                <a:gd name="T20" fmla="*/ 148 w 186"/>
                <a:gd name="T21" fmla="*/ 160 h 186"/>
                <a:gd name="T22" fmla="*/ 160 w 186"/>
                <a:gd name="T23" fmla="*/ 106 h 186"/>
                <a:gd name="T24" fmla="*/ 160 w 186"/>
                <a:gd name="T25" fmla="*/ 55 h 186"/>
                <a:gd name="T26" fmla="*/ 8 w 186"/>
                <a:gd name="T27" fmla="*/ 93 h 186"/>
                <a:gd name="T28" fmla="*/ 34 w 186"/>
                <a:gd name="T29" fmla="*/ 89 h 186"/>
                <a:gd name="T30" fmla="*/ 8 w 186"/>
                <a:gd name="T31" fmla="*/ 85 h 186"/>
                <a:gd name="T32" fmla="*/ 21 w 186"/>
                <a:gd name="T33" fmla="*/ 76 h 186"/>
                <a:gd name="T34" fmla="*/ 21 w 186"/>
                <a:gd name="T35" fmla="*/ 68 h 186"/>
                <a:gd name="T36" fmla="*/ 8 w 186"/>
                <a:gd name="T37" fmla="*/ 51 h 186"/>
                <a:gd name="T38" fmla="*/ 67 w 186"/>
                <a:gd name="T39" fmla="*/ 116 h 186"/>
                <a:gd name="T40" fmla="*/ 54 w 186"/>
                <a:gd name="T41" fmla="*/ 160 h 186"/>
                <a:gd name="T42" fmla="*/ 70 w 186"/>
                <a:gd name="T43" fmla="*/ 125 h 186"/>
                <a:gd name="T44" fmla="*/ 80 w 186"/>
                <a:gd name="T45" fmla="*/ 160 h 186"/>
                <a:gd name="T46" fmla="*/ 81 w 186"/>
                <a:gd name="T47" fmla="*/ 169 h 186"/>
                <a:gd name="T48" fmla="*/ 58 w 186"/>
                <a:gd name="T49" fmla="*/ 177 h 186"/>
                <a:gd name="T50" fmla="*/ 81 w 186"/>
                <a:gd name="T51" fmla="*/ 169 h 186"/>
                <a:gd name="T52" fmla="*/ 76 w 186"/>
                <a:gd name="T53" fmla="*/ 118 h 186"/>
                <a:gd name="T54" fmla="*/ 135 w 186"/>
                <a:gd name="T55" fmla="*/ 25 h 186"/>
                <a:gd name="T56" fmla="*/ 152 w 186"/>
                <a:gd name="T57" fmla="*/ 148 h 186"/>
                <a:gd name="T58" fmla="*/ 143 w 186"/>
                <a:gd name="T59" fmla="*/ 148 h 186"/>
                <a:gd name="T60" fmla="*/ 148 w 186"/>
                <a:gd name="T61" fmla="*/ 9 h 186"/>
                <a:gd name="T62" fmla="*/ 152 w 186"/>
                <a:gd name="T63" fmla="*/ 148 h 186"/>
                <a:gd name="T64" fmla="*/ 160 w 186"/>
                <a:gd name="T65" fmla="*/ 63 h 186"/>
                <a:gd name="T66" fmla="*/ 160 w 186"/>
                <a:gd name="T67" fmla="*/ 97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86" h="186">
                  <a:moveTo>
                    <a:pt x="160" y="55"/>
                  </a:moveTo>
                  <a:cubicBezTo>
                    <a:pt x="160" y="13"/>
                    <a:pt x="160" y="13"/>
                    <a:pt x="160" y="13"/>
                  </a:cubicBezTo>
                  <a:cubicBezTo>
                    <a:pt x="160" y="6"/>
                    <a:pt x="155" y="0"/>
                    <a:pt x="148" y="0"/>
                  </a:cubicBezTo>
                  <a:cubicBezTo>
                    <a:pt x="141" y="0"/>
                    <a:pt x="135" y="6"/>
                    <a:pt x="135" y="13"/>
                  </a:cubicBezTo>
                  <a:cubicBezTo>
                    <a:pt x="135" y="16"/>
                    <a:pt x="135" y="16"/>
                    <a:pt x="135" y="16"/>
                  </a:cubicBezTo>
                  <a:cubicBezTo>
                    <a:pt x="70" y="35"/>
                    <a:pt x="70" y="35"/>
                    <a:pt x="70" y="35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4" y="42"/>
                    <a:pt x="0" y="46"/>
                    <a:pt x="0" y="51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0" y="114"/>
                    <a:pt x="4" y="118"/>
                    <a:pt x="8" y="118"/>
                  </a:cubicBezTo>
                  <a:cubicBezTo>
                    <a:pt x="37" y="121"/>
                    <a:pt x="37" y="121"/>
                    <a:pt x="37" y="121"/>
                  </a:cubicBezTo>
                  <a:cubicBezTo>
                    <a:pt x="51" y="182"/>
                    <a:pt x="51" y="182"/>
                    <a:pt x="51" y="182"/>
                  </a:cubicBezTo>
                  <a:cubicBezTo>
                    <a:pt x="51" y="182"/>
                    <a:pt x="51" y="182"/>
                    <a:pt x="51" y="182"/>
                  </a:cubicBezTo>
                  <a:cubicBezTo>
                    <a:pt x="51" y="184"/>
                    <a:pt x="53" y="186"/>
                    <a:pt x="55" y="186"/>
                  </a:cubicBezTo>
                  <a:cubicBezTo>
                    <a:pt x="89" y="186"/>
                    <a:pt x="89" y="186"/>
                    <a:pt x="89" y="186"/>
                  </a:cubicBezTo>
                  <a:cubicBezTo>
                    <a:pt x="91" y="186"/>
                    <a:pt x="93" y="184"/>
                    <a:pt x="93" y="182"/>
                  </a:cubicBezTo>
                  <a:cubicBezTo>
                    <a:pt x="93" y="181"/>
                    <a:pt x="93" y="181"/>
                    <a:pt x="93" y="181"/>
                  </a:cubicBezTo>
                  <a:cubicBezTo>
                    <a:pt x="93" y="181"/>
                    <a:pt x="93" y="181"/>
                    <a:pt x="93" y="181"/>
                  </a:cubicBezTo>
                  <a:cubicBezTo>
                    <a:pt x="81" y="128"/>
                    <a:pt x="81" y="128"/>
                    <a:pt x="81" y="128"/>
                  </a:cubicBezTo>
                  <a:cubicBezTo>
                    <a:pt x="135" y="145"/>
                    <a:pt x="135" y="145"/>
                    <a:pt x="135" y="145"/>
                  </a:cubicBezTo>
                  <a:cubicBezTo>
                    <a:pt x="135" y="148"/>
                    <a:pt x="135" y="148"/>
                    <a:pt x="135" y="148"/>
                  </a:cubicBezTo>
                  <a:cubicBezTo>
                    <a:pt x="135" y="155"/>
                    <a:pt x="141" y="160"/>
                    <a:pt x="148" y="160"/>
                  </a:cubicBezTo>
                  <a:cubicBezTo>
                    <a:pt x="155" y="160"/>
                    <a:pt x="160" y="155"/>
                    <a:pt x="160" y="148"/>
                  </a:cubicBezTo>
                  <a:cubicBezTo>
                    <a:pt x="160" y="106"/>
                    <a:pt x="160" y="106"/>
                    <a:pt x="160" y="106"/>
                  </a:cubicBezTo>
                  <a:cubicBezTo>
                    <a:pt x="174" y="106"/>
                    <a:pt x="186" y="94"/>
                    <a:pt x="186" y="80"/>
                  </a:cubicBezTo>
                  <a:cubicBezTo>
                    <a:pt x="186" y="66"/>
                    <a:pt x="174" y="55"/>
                    <a:pt x="160" y="55"/>
                  </a:cubicBezTo>
                  <a:close/>
                  <a:moveTo>
                    <a:pt x="8" y="110"/>
                  </a:moveTo>
                  <a:cubicBezTo>
                    <a:pt x="8" y="93"/>
                    <a:pt x="8" y="93"/>
                    <a:pt x="8" y="93"/>
                  </a:cubicBezTo>
                  <a:cubicBezTo>
                    <a:pt x="29" y="93"/>
                    <a:pt x="29" y="93"/>
                    <a:pt x="29" y="93"/>
                  </a:cubicBezTo>
                  <a:cubicBezTo>
                    <a:pt x="32" y="93"/>
                    <a:pt x="34" y="91"/>
                    <a:pt x="34" y="89"/>
                  </a:cubicBezTo>
                  <a:cubicBezTo>
                    <a:pt x="34" y="86"/>
                    <a:pt x="32" y="85"/>
                    <a:pt x="29" y="85"/>
                  </a:cubicBezTo>
                  <a:cubicBezTo>
                    <a:pt x="8" y="85"/>
                    <a:pt x="8" y="85"/>
                    <a:pt x="8" y="85"/>
                  </a:cubicBezTo>
                  <a:cubicBezTo>
                    <a:pt x="8" y="76"/>
                    <a:pt x="8" y="76"/>
                    <a:pt x="8" y="76"/>
                  </a:cubicBezTo>
                  <a:cubicBezTo>
                    <a:pt x="21" y="76"/>
                    <a:pt x="21" y="76"/>
                    <a:pt x="21" y="76"/>
                  </a:cubicBezTo>
                  <a:cubicBezTo>
                    <a:pt x="23" y="76"/>
                    <a:pt x="25" y="74"/>
                    <a:pt x="25" y="72"/>
                  </a:cubicBezTo>
                  <a:cubicBezTo>
                    <a:pt x="25" y="70"/>
                    <a:pt x="23" y="68"/>
                    <a:pt x="21" y="68"/>
                  </a:cubicBezTo>
                  <a:cubicBezTo>
                    <a:pt x="8" y="68"/>
                    <a:pt x="8" y="68"/>
                    <a:pt x="8" y="68"/>
                  </a:cubicBezTo>
                  <a:cubicBezTo>
                    <a:pt x="8" y="51"/>
                    <a:pt x="8" y="51"/>
                    <a:pt x="8" y="51"/>
                  </a:cubicBezTo>
                  <a:cubicBezTo>
                    <a:pt x="67" y="44"/>
                    <a:pt x="67" y="44"/>
                    <a:pt x="67" y="44"/>
                  </a:cubicBezTo>
                  <a:cubicBezTo>
                    <a:pt x="67" y="116"/>
                    <a:pt x="67" y="116"/>
                    <a:pt x="67" y="116"/>
                  </a:cubicBezTo>
                  <a:lnTo>
                    <a:pt x="8" y="110"/>
                  </a:lnTo>
                  <a:close/>
                  <a:moveTo>
                    <a:pt x="54" y="160"/>
                  </a:moveTo>
                  <a:cubicBezTo>
                    <a:pt x="46" y="122"/>
                    <a:pt x="46" y="122"/>
                    <a:pt x="46" y="122"/>
                  </a:cubicBezTo>
                  <a:cubicBezTo>
                    <a:pt x="70" y="125"/>
                    <a:pt x="70" y="125"/>
                    <a:pt x="70" y="125"/>
                  </a:cubicBezTo>
                  <a:cubicBezTo>
                    <a:pt x="72" y="126"/>
                    <a:pt x="72" y="126"/>
                    <a:pt x="72" y="126"/>
                  </a:cubicBezTo>
                  <a:cubicBezTo>
                    <a:pt x="80" y="160"/>
                    <a:pt x="80" y="160"/>
                    <a:pt x="80" y="160"/>
                  </a:cubicBezTo>
                  <a:lnTo>
                    <a:pt x="54" y="160"/>
                  </a:lnTo>
                  <a:close/>
                  <a:moveTo>
                    <a:pt x="81" y="169"/>
                  </a:moveTo>
                  <a:cubicBezTo>
                    <a:pt x="83" y="177"/>
                    <a:pt x="83" y="177"/>
                    <a:pt x="83" y="177"/>
                  </a:cubicBezTo>
                  <a:cubicBezTo>
                    <a:pt x="58" y="177"/>
                    <a:pt x="58" y="177"/>
                    <a:pt x="58" y="177"/>
                  </a:cubicBezTo>
                  <a:cubicBezTo>
                    <a:pt x="56" y="169"/>
                    <a:pt x="56" y="169"/>
                    <a:pt x="56" y="169"/>
                  </a:cubicBezTo>
                  <a:lnTo>
                    <a:pt x="81" y="169"/>
                  </a:lnTo>
                  <a:close/>
                  <a:moveTo>
                    <a:pt x="135" y="136"/>
                  </a:moveTo>
                  <a:cubicBezTo>
                    <a:pt x="76" y="118"/>
                    <a:pt x="76" y="118"/>
                    <a:pt x="76" y="118"/>
                  </a:cubicBezTo>
                  <a:cubicBezTo>
                    <a:pt x="76" y="43"/>
                    <a:pt x="76" y="43"/>
                    <a:pt x="76" y="43"/>
                  </a:cubicBezTo>
                  <a:cubicBezTo>
                    <a:pt x="135" y="25"/>
                    <a:pt x="135" y="25"/>
                    <a:pt x="135" y="25"/>
                  </a:cubicBezTo>
                  <a:lnTo>
                    <a:pt x="135" y="136"/>
                  </a:lnTo>
                  <a:close/>
                  <a:moveTo>
                    <a:pt x="152" y="148"/>
                  </a:moveTo>
                  <a:cubicBezTo>
                    <a:pt x="152" y="150"/>
                    <a:pt x="150" y="152"/>
                    <a:pt x="148" y="152"/>
                  </a:cubicBezTo>
                  <a:cubicBezTo>
                    <a:pt x="145" y="152"/>
                    <a:pt x="143" y="150"/>
                    <a:pt x="143" y="148"/>
                  </a:cubicBezTo>
                  <a:cubicBezTo>
                    <a:pt x="143" y="13"/>
                    <a:pt x="143" y="13"/>
                    <a:pt x="143" y="13"/>
                  </a:cubicBezTo>
                  <a:cubicBezTo>
                    <a:pt x="143" y="10"/>
                    <a:pt x="145" y="9"/>
                    <a:pt x="148" y="9"/>
                  </a:cubicBezTo>
                  <a:cubicBezTo>
                    <a:pt x="150" y="9"/>
                    <a:pt x="152" y="10"/>
                    <a:pt x="152" y="13"/>
                  </a:cubicBezTo>
                  <a:lnTo>
                    <a:pt x="152" y="148"/>
                  </a:lnTo>
                  <a:close/>
                  <a:moveTo>
                    <a:pt x="160" y="97"/>
                  </a:moveTo>
                  <a:cubicBezTo>
                    <a:pt x="160" y="63"/>
                    <a:pt x="160" y="63"/>
                    <a:pt x="160" y="63"/>
                  </a:cubicBezTo>
                  <a:cubicBezTo>
                    <a:pt x="170" y="63"/>
                    <a:pt x="177" y="71"/>
                    <a:pt x="177" y="80"/>
                  </a:cubicBezTo>
                  <a:cubicBezTo>
                    <a:pt x="177" y="90"/>
                    <a:pt x="170" y="97"/>
                    <a:pt x="160" y="9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20" name="Freeform: Shape 18"/>
            <p:cNvSpPr/>
            <p:nvPr/>
          </p:nvSpPr>
          <p:spPr bwMode="auto">
            <a:xfrm>
              <a:off x="15356" y="3752"/>
              <a:ext cx="612" cy="673"/>
            </a:xfrm>
            <a:custGeom>
              <a:avLst/>
              <a:gdLst>
                <a:gd name="T0" fmla="*/ 46 w 169"/>
                <a:gd name="T1" fmla="*/ 76 h 186"/>
                <a:gd name="T2" fmla="*/ 50 w 169"/>
                <a:gd name="T3" fmla="*/ 72 h 186"/>
                <a:gd name="T4" fmla="*/ 50 w 169"/>
                <a:gd name="T5" fmla="*/ 55 h 186"/>
                <a:gd name="T6" fmla="*/ 46 w 169"/>
                <a:gd name="T7" fmla="*/ 51 h 186"/>
                <a:gd name="T8" fmla="*/ 42 w 169"/>
                <a:gd name="T9" fmla="*/ 55 h 186"/>
                <a:gd name="T10" fmla="*/ 42 w 169"/>
                <a:gd name="T11" fmla="*/ 72 h 186"/>
                <a:gd name="T12" fmla="*/ 46 w 169"/>
                <a:gd name="T13" fmla="*/ 76 h 186"/>
                <a:gd name="T14" fmla="*/ 122 w 169"/>
                <a:gd name="T15" fmla="*/ 76 h 186"/>
                <a:gd name="T16" fmla="*/ 126 w 169"/>
                <a:gd name="T17" fmla="*/ 72 h 186"/>
                <a:gd name="T18" fmla="*/ 126 w 169"/>
                <a:gd name="T19" fmla="*/ 55 h 186"/>
                <a:gd name="T20" fmla="*/ 122 w 169"/>
                <a:gd name="T21" fmla="*/ 51 h 186"/>
                <a:gd name="T22" fmla="*/ 118 w 169"/>
                <a:gd name="T23" fmla="*/ 55 h 186"/>
                <a:gd name="T24" fmla="*/ 118 w 169"/>
                <a:gd name="T25" fmla="*/ 72 h 186"/>
                <a:gd name="T26" fmla="*/ 122 w 169"/>
                <a:gd name="T27" fmla="*/ 76 h 186"/>
                <a:gd name="T28" fmla="*/ 160 w 169"/>
                <a:gd name="T29" fmla="*/ 26 h 186"/>
                <a:gd name="T30" fmla="*/ 98 w 169"/>
                <a:gd name="T31" fmla="*/ 26 h 186"/>
                <a:gd name="T32" fmla="*/ 111 w 169"/>
                <a:gd name="T33" fmla="*/ 6 h 186"/>
                <a:gd name="T34" fmla="*/ 105 w 169"/>
                <a:gd name="T35" fmla="*/ 0 h 186"/>
                <a:gd name="T36" fmla="*/ 88 w 169"/>
                <a:gd name="T37" fmla="*/ 26 h 186"/>
                <a:gd name="T38" fmla="*/ 8 w 169"/>
                <a:gd name="T39" fmla="*/ 26 h 186"/>
                <a:gd name="T40" fmla="*/ 0 w 169"/>
                <a:gd name="T41" fmla="*/ 34 h 186"/>
                <a:gd name="T42" fmla="*/ 0 w 169"/>
                <a:gd name="T43" fmla="*/ 152 h 186"/>
                <a:gd name="T44" fmla="*/ 8 w 169"/>
                <a:gd name="T45" fmla="*/ 161 h 186"/>
                <a:gd name="T46" fmla="*/ 95 w 169"/>
                <a:gd name="T47" fmla="*/ 161 h 186"/>
                <a:gd name="T48" fmla="*/ 105 w 169"/>
                <a:gd name="T49" fmla="*/ 186 h 186"/>
                <a:gd name="T50" fmla="*/ 112 w 169"/>
                <a:gd name="T51" fmla="*/ 182 h 186"/>
                <a:gd name="T52" fmla="*/ 104 w 169"/>
                <a:gd name="T53" fmla="*/ 161 h 186"/>
                <a:gd name="T54" fmla="*/ 160 w 169"/>
                <a:gd name="T55" fmla="*/ 161 h 186"/>
                <a:gd name="T56" fmla="*/ 169 w 169"/>
                <a:gd name="T57" fmla="*/ 152 h 186"/>
                <a:gd name="T58" fmla="*/ 169 w 169"/>
                <a:gd name="T59" fmla="*/ 34 h 186"/>
                <a:gd name="T60" fmla="*/ 160 w 169"/>
                <a:gd name="T61" fmla="*/ 26 h 186"/>
                <a:gd name="T62" fmla="*/ 84 w 169"/>
                <a:gd name="T63" fmla="*/ 135 h 186"/>
                <a:gd name="T64" fmla="*/ 92 w 169"/>
                <a:gd name="T65" fmla="*/ 135 h 186"/>
                <a:gd name="T66" fmla="*/ 93 w 169"/>
                <a:gd name="T67" fmla="*/ 152 h 186"/>
                <a:gd name="T68" fmla="*/ 8 w 169"/>
                <a:gd name="T69" fmla="*/ 152 h 186"/>
                <a:gd name="T70" fmla="*/ 8 w 169"/>
                <a:gd name="T71" fmla="*/ 34 h 186"/>
                <a:gd name="T72" fmla="*/ 83 w 169"/>
                <a:gd name="T73" fmla="*/ 34 h 186"/>
                <a:gd name="T74" fmla="*/ 64 w 169"/>
                <a:gd name="T75" fmla="*/ 101 h 186"/>
                <a:gd name="T76" fmla="*/ 63 w 169"/>
                <a:gd name="T77" fmla="*/ 106 h 186"/>
                <a:gd name="T78" fmla="*/ 94 w 169"/>
                <a:gd name="T79" fmla="*/ 106 h 186"/>
                <a:gd name="T80" fmla="*/ 92 w 169"/>
                <a:gd name="T81" fmla="*/ 127 h 186"/>
                <a:gd name="T82" fmla="*/ 84 w 169"/>
                <a:gd name="T83" fmla="*/ 127 h 186"/>
                <a:gd name="T84" fmla="*/ 27 w 169"/>
                <a:gd name="T85" fmla="*/ 115 h 186"/>
                <a:gd name="T86" fmla="*/ 23 w 169"/>
                <a:gd name="T87" fmla="*/ 122 h 186"/>
                <a:gd name="T88" fmla="*/ 84 w 169"/>
                <a:gd name="T89" fmla="*/ 135 h 186"/>
                <a:gd name="T90" fmla="*/ 160 w 169"/>
                <a:gd name="T91" fmla="*/ 152 h 186"/>
                <a:gd name="T92" fmla="*/ 102 w 169"/>
                <a:gd name="T93" fmla="*/ 152 h 186"/>
                <a:gd name="T94" fmla="*/ 100 w 169"/>
                <a:gd name="T95" fmla="*/ 134 h 186"/>
                <a:gd name="T96" fmla="*/ 145 w 169"/>
                <a:gd name="T97" fmla="*/ 122 h 186"/>
                <a:gd name="T98" fmla="*/ 141 w 169"/>
                <a:gd name="T99" fmla="*/ 115 h 186"/>
                <a:gd name="T100" fmla="*/ 100 w 169"/>
                <a:gd name="T101" fmla="*/ 126 h 186"/>
                <a:gd name="T102" fmla="*/ 103 w 169"/>
                <a:gd name="T103" fmla="*/ 103 h 186"/>
                <a:gd name="T104" fmla="*/ 104 w 169"/>
                <a:gd name="T105" fmla="*/ 98 h 186"/>
                <a:gd name="T106" fmla="*/ 73 w 169"/>
                <a:gd name="T107" fmla="*/ 98 h 186"/>
                <a:gd name="T108" fmla="*/ 93 w 169"/>
                <a:gd name="T109" fmla="*/ 34 h 186"/>
                <a:gd name="T110" fmla="*/ 160 w 169"/>
                <a:gd name="T111" fmla="*/ 34 h 186"/>
                <a:gd name="T112" fmla="*/ 160 w 169"/>
                <a:gd name="T113" fmla="*/ 152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69" h="186">
                  <a:moveTo>
                    <a:pt x="46" y="76"/>
                  </a:moveTo>
                  <a:cubicBezTo>
                    <a:pt x="49" y="76"/>
                    <a:pt x="50" y="75"/>
                    <a:pt x="50" y="72"/>
                  </a:cubicBezTo>
                  <a:cubicBezTo>
                    <a:pt x="50" y="55"/>
                    <a:pt x="50" y="55"/>
                    <a:pt x="50" y="55"/>
                  </a:cubicBezTo>
                  <a:cubicBezTo>
                    <a:pt x="50" y="53"/>
                    <a:pt x="49" y="51"/>
                    <a:pt x="46" y="51"/>
                  </a:cubicBezTo>
                  <a:cubicBezTo>
                    <a:pt x="44" y="51"/>
                    <a:pt x="42" y="53"/>
                    <a:pt x="42" y="55"/>
                  </a:cubicBezTo>
                  <a:cubicBezTo>
                    <a:pt x="42" y="72"/>
                    <a:pt x="42" y="72"/>
                    <a:pt x="42" y="72"/>
                  </a:cubicBezTo>
                  <a:cubicBezTo>
                    <a:pt x="42" y="75"/>
                    <a:pt x="44" y="76"/>
                    <a:pt x="46" y="76"/>
                  </a:cubicBezTo>
                  <a:close/>
                  <a:moveTo>
                    <a:pt x="122" y="76"/>
                  </a:moveTo>
                  <a:cubicBezTo>
                    <a:pt x="125" y="76"/>
                    <a:pt x="126" y="75"/>
                    <a:pt x="126" y="72"/>
                  </a:cubicBezTo>
                  <a:cubicBezTo>
                    <a:pt x="126" y="55"/>
                    <a:pt x="126" y="55"/>
                    <a:pt x="126" y="55"/>
                  </a:cubicBezTo>
                  <a:cubicBezTo>
                    <a:pt x="126" y="53"/>
                    <a:pt x="125" y="51"/>
                    <a:pt x="122" y="51"/>
                  </a:cubicBezTo>
                  <a:cubicBezTo>
                    <a:pt x="120" y="51"/>
                    <a:pt x="118" y="53"/>
                    <a:pt x="118" y="55"/>
                  </a:cubicBezTo>
                  <a:cubicBezTo>
                    <a:pt x="118" y="72"/>
                    <a:pt x="118" y="72"/>
                    <a:pt x="118" y="72"/>
                  </a:cubicBezTo>
                  <a:cubicBezTo>
                    <a:pt x="118" y="75"/>
                    <a:pt x="120" y="76"/>
                    <a:pt x="122" y="76"/>
                  </a:cubicBezTo>
                  <a:close/>
                  <a:moveTo>
                    <a:pt x="160" y="26"/>
                  </a:moveTo>
                  <a:cubicBezTo>
                    <a:pt x="98" y="26"/>
                    <a:pt x="98" y="26"/>
                    <a:pt x="98" y="26"/>
                  </a:cubicBezTo>
                  <a:cubicBezTo>
                    <a:pt x="105" y="13"/>
                    <a:pt x="111" y="6"/>
                    <a:pt x="111" y="6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104" y="1"/>
                    <a:pt x="96" y="10"/>
                    <a:pt x="88" y="26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4" y="26"/>
                    <a:pt x="0" y="30"/>
                    <a:pt x="0" y="34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0" y="157"/>
                    <a:pt x="4" y="161"/>
                    <a:pt x="8" y="161"/>
                  </a:cubicBezTo>
                  <a:cubicBezTo>
                    <a:pt x="95" y="161"/>
                    <a:pt x="95" y="161"/>
                    <a:pt x="95" y="161"/>
                  </a:cubicBezTo>
                  <a:cubicBezTo>
                    <a:pt x="97" y="169"/>
                    <a:pt x="100" y="178"/>
                    <a:pt x="105" y="186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08" y="175"/>
                    <a:pt x="105" y="168"/>
                    <a:pt x="104" y="161"/>
                  </a:cubicBezTo>
                  <a:cubicBezTo>
                    <a:pt x="160" y="161"/>
                    <a:pt x="160" y="161"/>
                    <a:pt x="160" y="161"/>
                  </a:cubicBezTo>
                  <a:cubicBezTo>
                    <a:pt x="165" y="161"/>
                    <a:pt x="169" y="157"/>
                    <a:pt x="169" y="152"/>
                  </a:cubicBezTo>
                  <a:cubicBezTo>
                    <a:pt x="169" y="34"/>
                    <a:pt x="169" y="34"/>
                    <a:pt x="169" y="34"/>
                  </a:cubicBezTo>
                  <a:cubicBezTo>
                    <a:pt x="169" y="30"/>
                    <a:pt x="165" y="26"/>
                    <a:pt x="160" y="26"/>
                  </a:cubicBezTo>
                  <a:close/>
                  <a:moveTo>
                    <a:pt x="84" y="135"/>
                  </a:moveTo>
                  <a:cubicBezTo>
                    <a:pt x="87" y="135"/>
                    <a:pt x="89" y="135"/>
                    <a:pt x="92" y="135"/>
                  </a:cubicBezTo>
                  <a:cubicBezTo>
                    <a:pt x="92" y="141"/>
                    <a:pt x="92" y="146"/>
                    <a:pt x="93" y="152"/>
                  </a:cubicBezTo>
                  <a:cubicBezTo>
                    <a:pt x="8" y="152"/>
                    <a:pt x="8" y="152"/>
                    <a:pt x="8" y="152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83" y="34"/>
                    <a:pt x="83" y="34"/>
                    <a:pt x="83" y="34"/>
                  </a:cubicBezTo>
                  <a:cubicBezTo>
                    <a:pt x="75" y="51"/>
                    <a:pt x="66" y="74"/>
                    <a:pt x="64" y="101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94" y="106"/>
                    <a:pt x="94" y="106"/>
                    <a:pt x="94" y="106"/>
                  </a:cubicBezTo>
                  <a:cubicBezTo>
                    <a:pt x="93" y="111"/>
                    <a:pt x="92" y="118"/>
                    <a:pt x="92" y="127"/>
                  </a:cubicBezTo>
                  <a:cubicBezTo>
                    <a:pt x="89" y="127"/>
                    <a:pt x="87" y="127"/>
                    <a:pt x="84" y="127"/>
                  </a:cubicBezTo>
                  <a:cubicBezTo>
                    <a:pt x="52" y="127"/>
                    <a:pt x="27" y="115"/>
                    <a:pt x="27" y="115"/>
                  </a:cubicBezTo>
                  <a:cubicBezTo>
                    <a:pt x="23" y="122"/>
                    <a:pt x="23" y="122"/>
                    <a:pt x="23" y="122"/>
                  </a:cubicBezTo>
                  <a:cubicBezTo>
                    <a:pt x="24" y="123"/>
                    <a:pt x="50" y="135"/>
                    <a:pt x="84" y="135"/>
                  </a:cubicBezTo>
                  <a:close/>
                  <a:moveTo>
                    <a:pt x="160" y="152"/>
                  </a:moveTo>
                  <a:cubicBezTo>
                    <a:pt x="102" y="152"/>
                    <a:pt x="102" y="152"/>
                    <a:pt x="102" y="152"/>
                  </a:cubicBezTo>
                  <a:cubicBezTo>
                    <a:pt x="101" y="146"/>
                    <a:pt x="100" y="140"/>
                    <a:pt x="100" y="134"/>
                  </a:cubicBezTo>
                  <a:cubicBezTo>
                    <a:pt x="126" y="131"/>
                    <a:pt x="144" y="123"/>
                    <a:pt x="145" y="122"/>
                  </a:cubicBezTo>
                  <a:cubicBezTo>
                    <a:pt x="141" y="115"/>
                    <a:pt x="141" y="115"/>
                    <a:pt x="141" y="115"/>
                  </a:cubicBezTo>
                  <a:cubicBezTo>
                    <a:pt x="141" y="115"/>
                    <a:pt x="124" y="123"/>
                    <a:pt x="100" y="126"/>
                  </a:cubicBezTo>
                  <a:cubicBezTo>
                    <a:pt x="101" y="112"/>
                    <a:pt x="103" y="103"/>
                    <a:pt x="103" y="103"/>
                  </a:cubicBezTo>
                  <a:cubicBezTo>
                    <a:pt x="104" y="98"/>
                    <a:pt x="104" y="98"/>
                    <a:pt x="104" y="98"/>
                  </a:cubicBezTo>
                  <a:cubicBezTo>
                    <a:pt x="73" y="98"/>
                    <a:pt x="73" y="98"/>
                    <a:pt x="73" y="98"/>
                  </a:cubicBezTo>
                  <a:cubicBezTo>
                    <a:pt x="76" y="72"/>
                    <a:pt x="85" y="50"/>
                    <a:pt x="93" y="34"/>
                  </a:cubicBezTo>
                  <a:cubicBezTo>
                    <a:pt x="160" y="34"/>
                    <a:pt x="160" y="34"/>
                    <a:pt x="160" y="34"/>
                  </a:cubicBezTo>
                  <a:lnTo>
                    <a:pt x="160" y="15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</a:endParaRPr>
            </a:p>
          </p:txBody>
        </p:sp>
      </p:grpSp>
      <p:sp>
        <p:nvSpPr>
          <p:cNvPr id="21" name="文本框 20"/>
          <p:cNvSpPr txBox="1"/>
          <p:nvPr/>
        </p:nvSpPr>
        <p:spPr>
          <a:xfrm>
            <a:off x="1793282" y="1656228"/>
            <a:ext cx="1956979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+mn-ea"/>
              </a:rPr>
              <a:t>与消费者生活消费密切相关的行政执法部门和生产、经营、服务单位均应参加。共同营造放心的消费环境。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3457995" y="5023633"/>
            <a:ext cx="1975848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+mn-ea"/>
              </a:rPr>
              <a:t>与消费者生活消费密切相关的行政执法部门和生产、经营、服务单位均应参加。共同营造放心的消费环境。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5136058" y="1656228"/>
            <a:ext cx="1954258" cy="98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+mn-ea"/>
              </a:rPr>
              <a:t>与消费者生活消费密切相关的行政执法部门和生产、经营、服务单位均应参加。共同营造放心的消费环境。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6784340" y="5023633"/>
            <a:ext cx="199326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+mn-ea"/>
              </a:rPr>
              <a:t>与消费者生活消费密切相关的行政执法部门和生产、经营、服务单位均应参加。共同营造放心的消费环境。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8462645" y="1656228"/>
            <a:ext cx="197040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+mn-ea"/>
              </a:rPr>
              <a:t>与消费者生活消费密切相关的行政执法部门和生产、经营、服务单位均应参加。共同营造放心的消费环境。</a:t>
            </a:r>
          </a:p>
        </p:txBody>
      </p:sp>
    </p:spTree>
  </p:cSld>
  <p:clrMapOvr>
    <a:masterClrMapping/>
  </p:clrMapOvr>
  <p:transition spd="slow" advClick="0" advTm="5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40"/>
            <a:ext cx="12192000" cy="6857919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4001806" y="361790"/>
            <a:ext cx="42022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spc="600" dirty="0">
                <a:gradFill>
                  <a:gsLst>
                    <a:gs pos="5000">
                      <a:srgbClr val="FEF5D6"/>
                    </a:gs>
                    <a:gs pos="78000">
                      <a:srgbClr val="EFC879"/>
                    </a:gs>
                  </a:gsLst>
                  <a:lin ang="13500000" scaled="1"/>
                </a:gradFill>
                <a:effectLst>
                  <a:outerShdw dist="38100" dir="8100000" algn="tr" rotWithShape="0">
                    <a:srgbClr val="1E1952"/>
                  </a:outerShdw>
                </a:effectLst>
                <a:latin typeface="义启粗黑体" panose="02000800000000000000" pitchFamily="2" charset="-128"/>
                <a:ea typeface="义启粗黑体" panose="02000800000000000000" pitchFamily="2" charset="-128"/>
              </a:rPr>
              <a:t>结语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5484108" y="1025721"/>
            <a:ext cx="11914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200" dirty="0">
                <a:gradFill>
                  <a:gsLst>
                    <a:gs pos="5000">
                      <a:srgbClr val="FEF5D6"/>
                    </a:gs>
                    <a:gs pos="78000">
                      <a:srgbClr val="EFC879"/>
                    </a:gs>
                  </a:gsLst>
                  <a:lin ang="13500000" scaled="1"/>
                </a:gradFill>
                <a:latin typeface="印品黑体" panose="00000500000000000000" pitchFamily="2" charset="-122"/>
                <a:ea typeface="印品黑体" panose="00000500000000000000" pitchFamily="2" charset="-122"/>
              </a:rPr>
              <a:t>epilogue</a:t>
            </a:r>
            <a:endParaRPr lang="zh-CN" altLang="en-US" sz="1200" dirty="0">
              <a:gradFill>
                <a:gsLst>
                  <a:gs pos="5000">
                    <a:srgbClr val="FEF5D6"/>
                  </a:gs>
                  <a:gs pos="78000">
                    <a:srgbClr val="EFC879"/>
                  </a:gs>
                </a:gsLst>
                <a:lin ang="13500000" scaled="1"/>
              </a:gra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628753" y="1526811"/>
            <a:ext cx="10934494" cy="3190524"/>
          </a:xfrm>
          <a:prstGeom prst="rect">
            <a:avLst/>
          </a:prstGeom>
        </p:spPr>
      </p:pic>
      <p:sp>
        <p:nvSpPr>
          <p:cNvPr id="21" name="矩形 20"/>
          <p:cNvSpPr/>
          <p:nvPr/>
        </p:nvSpPr>
        <p:spPr>
          <a:xfrm>
            <a:off x="1295400" y="1832769"/>
            <a:ext cx="9601200" cy="2578608"/>
          </a:xfrm>
          <a:prstGeom prst="rect">
            <a:avLst/>
          </a:prstGeom>
          <a:solidFill>
            <a:srgbClr val="1C1C1C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2" name="组合 21"/>
          <p:cNvGrpSpPr/>
          <p:nvPr/>
        </p:nvGrpSpPr>
        <p:grpSpPr>
          <a:xfrm>
            <a:off x="3032386" y="2313482"/>
            <a:ext cx="6147643" cy="710214"/>
            <a:chOff x="3032386" y="2046191"/>
            <a:chExt cx="6147643" cy="710214"/>
          </a:xfrm>
        </p:grpSpPr>
        <p:sp>
          <p:nvSpPr>
            <p:cNvPr id="23" name="文本框 22"/>
            <p:cNvSpPr txBox="1"/>
            <p:nvPr/>
          </p:nvSpPr>
          <p:spPr>
            <a:xfrm>
              <a:off x="3032386" y="2046191"/>
              <a:ext cx="614764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2900">
                  <a:gradFill flip="none" rotWithShape="1">
                    <a:gsLst>
                      <a:gs pos="21000">
                        <a:srgbClr val="F8E4BC"/>
                      </a:gs>
                      <a:gs pos="77000">
                        <a:srgbClr val="A38154"/>
                      </a:gs>
                      <a:gs pos="47000">
                        <a:srgbClr val="CCB184"/>
                      </a:gs>
                      <a:gs pos="100000">
                        <a:srgbClr val="79583B"/>
                      </a:gs>
                    </a:gsLst>
                    <a:lin ang="16200000" scaled="1"/>
                    <a:tileRect/>
                  </a:gradFill>
                </a:defRPr>
              </a:lvl1pPr>
            </a:lstStyle>
            <a:p>
              <a:pPr algn="ctr"/>
              <a:r>
                <a:rPr lang="zh-CN" altLang="en-US" sz="3200" spc="300" dirty="0">
                  <a:gradFill flip="none" rotWithShape="1">
                    <a:gsLst>
                      <a:gs pos="0">
                        <a:srgbClr val="FDE097"/>
                      </a:gs>
                      <a:gs pos="74000">
                        <a:srgbClr val="EFC879"/>
                      </a:gs>
                    </a:gsLst>
                    <a:lin ang="16200000" scaled="1"/>
                    <a:tileRect/>
                  </a:gradFill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</a:rPr>
                <a:t>此处添加文字内容</a:t>
              </a:r>
            </a:p>
          </p:txBody>
        </p:sp>
        <p:sp>
          <p:nvSpPr>
            <p:cNvPr id="24" name="矩形 23"/>
            <p:cNvSpPr/>
            <p:nvPr/>
          </p:nvSpPr>
          <p:spPr>
            <a:xfrm>
              <a:off x="5914409" y="2709605"/>
              <a:ext cx="360000" cy="46800"/>
            </a:xfrm>
            <a:prstGeom prst="rect">
              <a:avLst/>
            </a:prstGeom>
            <a:gradFill flip="none" rotWithShape="1">
              <a:gsLst>
                <a:gs pos="0">
                  <a:srgbClr val="FDE097"/>
                </a:gs>
                <a:gs pos="66000">
                  <a:srgbClr val="EFC879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5" name="文本框 24"/>
          <p:cNvSpPr txBox="1"/>
          <p:nvPr/>
        </p:nvSpPr>
        <p:spPr>
          <a:xfrm>
            <a:off x="3032386" y="3083280"/>
            <a:ext cx="61286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spc="4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Arial" panose="020B0604020202020204" pitchFamily="34" charset="0"/>
              </a:rPr>
              <a:t>This power point is made by </a:t>
            </a:r>
            <a:r>
              <a:rPr lang="en-US" altLang="zh-CN" sz="1200" spc="40" dirty="0" err="1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Arial" panose="020B0604020202020204" pitchFamily="34" charset="0"/>
              </a:rPr>
              <a:t>jiaoyang.everything</a:t>
            </a:r>
            <a:r>
              <a:rPr lang="en-US" altLang="zh-CN" sz="1200" spc="4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Arial" panose="020B0604020202020204" pitchFamily="34" charset="0"/>
              </a:rPr>
              <a:t> in this template is all </a:t>
            </a:r>
            <a:r>
              <a:rPr lang="en-US" altLang="zh-CN" sz="1200" spc="40" dirty="0" err="1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Arial" panose="020B0604020202020204" pitchFamily="34" charset="0"/>
              </a:rPr>
              <a:t>orginal</a:t>
            </a:r>
            <a:r>
              <a:rPr lang="en-US" altLang="zh-CN" sz="1200" spc="4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Arial" panose="020B0604020202020204" pitchFamily="34" charset="0"/>
              </a:rPr>
              <a:t>. This power point is made by </a:t>
            </a:r>
            <a:r>
              <a:rPr lang="en-US" altLang="zh-CN" sz="1200" spc="40" dirty="0" err="1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Arial" panose="020B0604020202020204" pitchFamily="34" charset="0"/>
              </a:rPr>
              <a:t>jiaoyang</a:t>
            </a:r>
            <a:r>
              <a:rPr lang="en-US" altLang="zh-CN" sz="1200" spc="4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Arial" panose="020B0604020202020204" pitchFamily="34" charset="0"/>
              </a:rPr>
              <a:t>.</a:t>
            </a:r>
            <a:endParaRPr lang="zh-CN" altLang="en-US" sz="1200" spc="40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1166198" y="4926747"/>
            <a:ext cx="244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chemeClr val="bg1"/>
                </a:solidFill>
                <a:latin typeface="Arial" panose="020B0604020202020204" pitchFamily="34" charset="0"/>
                <a:ea typeface="Adobe Gothic Std B" panose="020B0800000000000000" pitchFamily="34" charset="-128"/>
                <a:cs typeface="Arial" panose="020B0604020202020204" pitchFamily="34" charset="0"/>
              </a:rPr>
              <a:t>8,100</a:t>
            </a:r>
            <a:endParaRPr lang="zh-CN" altLang="en-US" sz="40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4879805" y="4926747"/>
            <a:ext cx="244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5,100</a:t>
            </a:r>
            <a:endParaRPr lang="zh-CN" altLang="en-US" sz="40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8593411" y="4926747"/>
            <a:ext cx="244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2,100</a:t>
            </a:r>
            <a:endParaRPr lang="zh-CN" altLang="en-US" sz="40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950198" y="5659268"/>
            <a:ext cx="2880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900">
                <a:gradFill flip="none" rotWithShape="1">
                  <a:gsLst>
                    <a:gs pos="21000">
                      <a:srgbClr val="F8E4BC"/>
                    </a:gs>
                    <a:gs pos="77000">
                      <a:srgbClr val="A38154"/>
                    </a:gs>
                    <a:gs pos="47000">
                      <a:srgbClr val="CCB184"/>
                    </a:gs>
                    <a:gs pos="100000">
                      <a:srgbClr val="79583B"/>
                    </a:gs>
                  </a:gsLst>
                  <a:lin ang="16200000" scaled="1"/>
                  <a:tileRect/>
                </a:gradFill>
              </a:defRPr>
            </a:lvl1pPr>
          </a:lstStyle>
          <a:p>
            <a:pPr algn="ctr"/>
            <a:r>
              <a:rPr lang="zh-CN" altLang="en-US" sz="16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Arial" panose="020B0604020202020204" pitchFamily="34" charset="0"/>
              </a:rPr>
              <a:t>覆盖人数</a:t>
            </a:r>
            <a:endParaRPr lang="en-US" altLang="zh-CN" sz="1600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4663804" y="5659268"/>
            <a:ext cx="2880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900">
                <a:gradFill flip="none" rotWithShape="1">
                  <a:gsLst>
                    <a:gs pos="21000">
                      <a:srgbClr val="F8E4BC"/>
                    </a:gs>
                    <a:gs pos="77000">
                      <a:srgbClr val="A38154"/>
                    </a:gs>
                    <a:gs pos="47000">
                      <a:srgbClr val="CCB184"/>
                    </a:gs>
                    <a:gs pos="100000">
                      <a:srgbClr val="79583B"/>
                    </a:gs>
                  </a:gsLst>
                  <a:lin ang="16200000" scaled="1"/>
                  <a:tileRect/>
                </a:gradFill>
              </a:defRPr>
            </a:lvl1pPr>
          </a:lstStyle>
          <a:p>
            <a:pPr algn="ctr"/>
            <a:r>
              <a:rPr lang="zh-CN" altLang="en-US" sz="16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Arial" panose="020B0604020202020204" pitchFamily="34" charset="0"/>
              </a:rPr>
              <a:t>宣传面积</a:t>
            </a:r>
            <a:endParaRPr lang="en-US" altLang="zh-CN" sz="1600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8377410" y="5659268"/>
            <a:ext cx="288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900">
                <a:gradFill flip="none" rotWithShape="1">
                  <a:gsLst>
                    <a:gs pos="21000">
                      <a:srgbClr val="F8E4BC"/>
                    </a:gs>
                    <a:gs pos="77000">
                      <a:srgbClr val="A38154"/>
                    </a:gs>
                    <a:gs pos="47000">
                      <a:srgbClr val="CCB184"/>
                    </a:gs>
                    <a:gs pos="100000">
                      <a:srgbClr val="79583B"/>
                    </a:gs>
                  </a:gsLst>
                  <a:lin ang="16200000" scaled="1"/>
                  <a:tileRect/>
                </a:gradFill>
              </a:defRPr>
            </a:lvl1pPr>
          </a:lstStyle>
          <a:p>
            <a:pPr algn="ctr"/>
            <a:r>
              <a:rPr lang="zh-CN" altLang="en-US" sz="18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Arial" panose="020B0604020202020204" pitchFamily="34" charset="0"/>
              </a:rPr>
              <a:t>工作人数</a:t>
            </a:r>
            <a:endParaRPr lang="en-US" altLang="zh-CN" sz="1800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 advClick="0" advTm="9000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6" presetClass="entr" presetSubtype="37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5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25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25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75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500"/>
                            </p:stCondLst>
                            <p:childTnLst>
                              <p:par>
                                <p:cTn id="4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17" name="图片 3616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81"/>
            <a:ext cx="12192000" cy="6857919"/>
          </a:xfrm>
          <a:prstGeom prst="rect">
            <a:avLst/>
          </a:prstGeom>
        </p:spPr>
      </p:pic>
      <p:sp>
        <p:nvSpPr>
          <p:cNvPr id="1030" name="文本框 1029"/>
          <p:cNvSpPr txBox="1"/>
          <p:nvPr/>
        </p:nvSpPr>
        <p:spPr>
          <a:xfrm>
            <a:off x="4002236" y="2962934"/>
            <a:ext cx="420225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800" spc="-300" dirty="0">
                <a:gradFill>
                  <a:gsLst>
                    <a:gs pos="5000">
                      <a:srgbClr val="FEF5D6"/>
                    </a:gs>
                    <a:gs pos="78000">
                      <a:srgbClr val="EFC879"/>
                    </a:gs>
                  </a:gsLst>
                  <a:lin ang="13500000" scaled="1"/>
                </a:gradFill>
                <a:latin typeface="义启粗黑体" panose="02000800000000000000" pitchFamily="2" charset="-128"/>
                <a:ea typeface="义启粗黑体" panose="02000800000000000000" pitchFamily="2" charset="-128"/>
              </a:rPr>
              <a:t>国际消费者权益日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4130298" y="5079771"/>
            <a:ext cx="3931404" cy="504000"/>
            <a:chOff x="4130298" y="5079771"/>
            <a:chExt cx="3931404" cy="504000"/>
          </a:xfrm>
        </p:grpSpPr>
        <p:sp>
          <p:nvSpPr>
            <p:cNvPr id="1031" name="圆角矩形 1030"/>
            <p:cNvSpPr/>
            <p:nvPr/>
          </p:nvSpPr>
          <p:spPr>
            <a:xfrm>
              <a:off x="4130298" y="5079771"/>
              <a:ext cx="3931404" cy="504000"/>
            </a:xfrm>
            <a:prstGeom prst="roundRect">
              <a:avLst>
                <a:gd name="adj" fmla="val 50000"/>
              </a:avLst>
            </a:prstGeom>
            <a:gradFill>
              <a:gsLst>
                <a:gs pos="5000">
                  <a:srgbClr val="FEF5D6"/>
                </a:gs>
                <a:gs pos="78000">
                  <a:srgbClr val="EFC879"/>
                </a:gs>
              </a:gsLst>
              <a:lin ang="2700000" scaled="1"/>
            </a:gra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endParaRPr lang="zh-CN" altLang="en-US" sz="8600">
                <a:solidFill>
                  <a:schemeClr val="tx1"/>
                </a:solidFill>
                <a:effectLst>
                  <a:outerShdw blurRad="50800" dist="38100" dir="8100000" algn="tr" rotWithShape="0">
                    <a:srgbClr val="760905">
                      <a:alpha val="40000"/>
                    </a:srgbClr>
                  </a:outerShdw>
                </a:effectLst>
                <a:latin typeface="汉仪秦川飞影W" panose="00020600040101010101" pitchFamily="18" charset="-122"/>
                <a:ea typeface="汉仪秦川飞影W" panose="00020600040101010101" pitchFamily="18" charset="-122"/>
              </a:endParaRPr>
            </a:p>
          </p:txBody>
        </p:sp>
        <p:sp>
          <p:nvSpPr>
            <p:cNvPr id="1032" name="文本框 1031"/>
            <p:cNvSpPr txBox="1"/>
            <p:nvPr/>
          </p:nvSpPr>
          <p:spPr>
            <a:xfrm>
              <a:off x="4284820" y="5091200"/>
              <a:ext cx="36248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spc="100" dirty="0">
                  <a:solidFill>
                    <a:srgbClr val="1E1952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感谢您的关注</a:t>
              </a:r>
            </a:p>
          </p:txBody>
        </p:sp>
        <p:cxnSp>
          <p:nvCxnSpPr>
            <p:cNvPr id="1034" name="直接连接符 1033"/>
            <p:cNvCxnSpPr/>
            <p:nvPr/>
          </p:nvCxnSpPr>
          <p:spPr>
            <a:xfrm>
              <a:off x="7601846" y="5331771"/>
              <a:ext cx="217685" cy="0"/>
            </a:xfrm>
            <a:prstGeom prst="line">
              <a:avLst/>
            </a:prstGeom>
            <a:ln w="19050">
              <a:solidFill>
                <a:srgbClr val="1E195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48" name="直接连接符 3647"/>
            <p:cNvCxnSpPr/>
            <p:nvPr/>
          </p:nvCxnSpPr>
          <p:spPr>
            <a:xfrm>
              <a:off x="4372469" y="5331771"/>
              <a:ext cx="217685" cy="0"/>
            </a:xfrm>
            <a:prstGeom prst="line">
              <a:avLst/>
            </a:prstGeom>
            <a:ln w="19050">
              <a:solidFill>
                <a:srgbClr val="1E195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649" name="图片 3648"/>
          <p:cNvPicPr>
            <a:picLocks noChangeAspect="1"/>
          </p:cNvPicPr>
          <p:nvPr/>
        </p:nvPicPr>
        <p:blipFill>
          <a:blip r:embed="rId4" cstate="screen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071866" flipV="1">
            <a:off x="5017170" y="4422847"/>
            <a:ext cx="2341944" cy="922396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487313" y="600112"/>
            <a:ext cx="5308813" cy="4323874"/>
            <a:chOff x="3487313" y="600112"/>
            <a:chExt cx="5308813" cy="4323874"/>
          </a:xfrm>
        </p:grpSpPr>
        <p:sp>
          <p:nvSpPr>
            <p:cNvPr id="3647" name="任意多边形 3646"/>
            <p:cNvSpPr>
              <a:spLocks noChangeAspect="1"/>
            </p:cNvSpPr>
            <p:nvPr/>
          </p:nvSpPr>
          <p:spPr bwMode="auto">
            <a:xfrm>
              <a:off x="4372469" y="600112"/>
              <a:ext cx="3447062" cy="4323874"/>
            </a:xfrm>
            <a:custGeom>
              <a:avLst/>
              <a:gdLst>
                <a:gd name="connsiteX0" fmla="*/ 264404 w 3447062"/>
                <a:gd name="connsiteY0" fmla="*/ 3051360 h 4323874"/>
                <a:gd name="connsiteX1" fmla="*/ 400749 w 3447062"/>
                <a:gd name="connsiteY1" fmla="*/ 3051360 h 4323874"/>
                <a:gd name="connsiteX2" fmla="*/ 409155 w 3447062"/>
                <a:gd name="connsiteY2" fmla="*/ 3064694 h 4323874"/>
                <a:gd name="connsiteX3" fmla="*/ 468092 w 3447062"/>
                <a:gd name="connsiteY3" fmla="*/ 3148888 h 4323874"/>
                <a:gd name="connsiteX4" fmla="*/ 531706 w 3447062"/>
                <a:gd name="connsiteY4" fmla="*/ 3229341 h 4323874"/>
                <a:gd name="connsiteX5" fmla="*/ 599997 w 3447062"/>
                <a:gd name="connsiteY5" fmla="*/ 3305117 h 4323874"/>
                <a:gd name="connsiteX6" fmla="*/ 673902 w 3447062"/>
                <a:gd name="connsiteY6" fmla="*/ 3379021 h 4323874"/>
                <a:gd name="connsiteX7" fmla="*/ 752484 w 3447062"/>
                <a:gd name="connsiteY7" fmla="*/ 3447313 h 4323874"/>
                <a:gd name="connsiteX8" fmla="*/ 833872 w 3447062"/>
                <a:gd name="connsiteY8" fmla="*/ 3511862 h 4323874"/>
                <a:gd name="connsiteX9" fmla="*/ 1722596 w 3447062"/>
                <a:gd name="connsiteY9" fmla="*/ 4177937 h 4323874"/>
                <a:gd name="connsiteX10" fmla="*/ 2612256 w 3447062"/>
                <a:gd name="connsiteY10" fmla="*/ 3529636 h 4323874"/>
                <a:gd name="connsiteX11" fmla="*/ 2695515 w 3447062"/>
                <a:gd name="connsiteY11" fmla="*/ 3463216 h 4323874"/>
                <a:gd name="connsiteX12" fmla="*/ 2774097 w 3447062"/>
                <a:gd name="connsiteY12" fmla="*/ 3393054 h 4323874"/>
                <a:gd name="connsiteX13" fmla="*/ 2848002 w 3447062"/>
                <a:gd name="connsiteY13" fmla="*/ 3320085 h 4323874"/>
                <a:gd name="connsiteX14" fmla="*/ 2917229 w 3447062"/>
                <a:gd name="connsiteY14" fmla="*/ 3241503 h 4323874"/>
                <a:gd name="connsiteX15" fmla="*/ 2980842 w 3447062"/>
                <a:gd name="connsiteY15" fmla="*/ 3161050 h 4323874"/>
                <a:gd name="connsiteX16" fmla="*/ 3039779 w 3447062"/>
                <a:gd name="connsiteY16" fmla="*/ 3075919 h 4323874"/>
                <a:gd name="connsiteX17" fmla="*/ 3054933 w 3447062"/>
                <a:gd name="connsiteY17" fmla="*/ 3051360 h 4323874"/>
                <a:gd name="connsiteX18" fmla="*/ 3191039 w 3447062"/>
                <a:gd name="connsiteY18" fmla="*/ 3051360 h 4323874"/>
                <a:gd name="connsiteX19" fmla="*/ 3135061 w 3447062"/>
                <a:gd name="connsiteY19" fmla="*/ 3142082 h 4323874"/>
                <a:gd name="connsiteX20" fmla="*/ 3071858 w 3447062"/>
                <a:gd name="connsiteY20" fmla="*/ 3233375 h 4323874"/>
                <a:gd name="connsiteX21" fmla="*/ 3003639 w 3447062"/>
                <a:gd name="connsiteY21" fmla="*/ 3319652 h 4323874"/>
                <a:gd name="connsiteX22" fmla="*/ 2929401 w 3447062"/>
                <a:gd name="connsiteY22" fmla="*/ 3403922 h 4323874"/>
                <a:gd name="connsiteX23" fmla="*/ 2850147 w 3447062"/>
                <a:gd name="connsiteY23" fmla="*/ 3482173 h 4323874"/>
                <a:gd name="connsiteX24" fmla="*/ 2765876 w 3447062"/>
                <a:gd name="connsiteY24" fmla="*/ 3557415 h 4323874"/>
                <a:gd name="connsiteX25" fmla="*/ 2676590 w 3447062"/>
                <a:gd name="connsiteY25" fmla="*/ 3628643 h 4323874"/>
                <a:gd name="connsiteX26" fmla="*/ 1722528 w 3447062"/>
                <a:gd name="connsiteY26" fmla="*/ 4323874 h 4323874"/>
                <a:gd name="connsiteX27" fmla="*/ 769470 w 3447062"/>
                <a:gd name="connsiteY27" fmla="*/ 3609582 h 4323874"/>
                <a:gd name="connsiteX28" fmla="*/ 682189 w 3447062"/>
                <a:gd name="connsiteY28" fmla="*/ 3540360 h 4323874"/>
                <a:gd name="connsiteX29" fmla="*/ 597919 w 3447062"/>
                <a:gd name="connsiteY29" fmla="*/ 3467125 h 4323874"/>
                <a:gd name="connsiteX30" fmla="*/ 518665 w 3447062"/>
                <a:gd name="connsiteY30" fmla="*/ 3387871 h 4323874"/>
                <a:gd name="connsiteX31" fmla="*/ 445430 w 3447062"/>
                <a:gd name="connsiteY31" fmla="*/ 3306610 h 4323874"/>
                <a:gd name="connsiteX32" fmla="*/ 377211 w 3447062"/>
                <a:gd name="connsiteY32" fmla="*/ 3220333 h 4323874"/>
                <a:gd name="connsiteX33" fmla="*/ 314008 w 3447062"/>
                <a:gd name="connsiteY33" fmla="*/ 3130043 h 4323874"/>
                <a:gd name="connsiteX34" fmla="*/ 1722528 w 3447062"/>
                <a:gd name="connsiteY34" fmla="*/ 0 h 4323874"/>
                <a:gd name="connsiteX35" fmla="*/ 1725538 w 3447062"/>
                <a:gd name="connsiteY35" fmla="*/ 2007 h 4323874"/>
                <a:gd name="connsiteX36" fmla="*/ 1733563 w 3447062"/>
                <a:gd name="connsiteY36" fmla="*/ 10032 h 4323874"/>
                <a:gd name="connsiteX37" fmla="*/ 1744599 w 3447062"/>
                <a:gd name="connsiteY37" fmla="*/ 22071 h 4323874"/>
                <a:gd name="connsiteX38" fmla="*/ 1760650 w 3447062"/>
                <a:gd name="connsiteY38" fmla="*/ 38123 h 4323874"/>
                <a:gd name="connsiteX39" fmla="*/ 1781718 w 3447062"/>
                <a:gd name="connsiteY39" fmla="*/ 57184 h 4323874"/>
                <a:gd name="connsiteX40" fmla="*/ 1807802 w 3447062"/>
                <a:gd name="connsiteY40" fmla="*/ 81261 h 4323874"/>
                <a:gd name="connsiteX41" fmla="*/ 1837898 w 3447062"/>
                <a:gd name="connsiteY41" fmla="*/ 107345 h 4323874"/>
                <a:gd name="connsiteX42" fmla="*/ 1874014 w 3447062"/>
                <a:gd name="connsiteY42" fmla="*/ 134431 h 4323874"/>
                <a:gd name="connsiteX43" fmla="*/ 1913140 w 3447062"/>
                <a:gd name="connsiteY43" fmla="*/ 166534 h 4323874"/>
                <a:gd name="connsiteX44" fmla="*/ 1958285 w 3447062"/>
                <a:gd name="connsiteY44" fmla="*/ 199641 h 4323874"/>
                <a:gd name="connsiteX45" fmla="*/ 2007442 w 3447062"/>
                <a:gd name="connsiteY45" fmla="*/ 231744 h 4323874"/>
                <a:gd name="connsiteX46" fmla="*/ 2061616 w 3447062"/>
                <a:gd name="connsiteY46" fmla="*/ 267860 h 4323874"/>
                <a:gd name="connsiteX47" fmla="*/ 2120806 w 3447062"/>
                <a:gd name="connsiteY47" fmla="*/ 302972 h 4323874"/>
                <a:gd name="connsiteX48" fmla="*/ 2184009 w 3447062"/>
                <a:gd name="connsiteY48" fmla="*/ 338085 h 4323874"/>
                <a:gd name="connsiteX49" fmla="*/ 2252228 w 3447062"/>
                <a:gd name="connsiteY49" fmla="*/ 374201 h 4323874"/>
                <a:gd name="connsiteX50" fmla="*/ 2325463 w 3447062"/>
                <a:gd name="connsiteY50" fmla="*/ 408310 h 4323874"/>
                <a:gd name="connsiteX51" fmla="*/ 2403714 w 3447062"/>
                <a:gd name="connsiteY51" fmla="*/ 442420 h 4323874"/>
                <a:gd name="connsiteX52" fmla="*/ 2485978 w 3447062"/>
                <a:gd name="connsiteY52" fmla="*/ 475526 h 4323874"/>
                <a:gd name="connsiteX53" fmla="*/ 2574261 w 3447062"/>
                <a:gd name="connsiteY53" fmla="*/ 505623 h 4323874"/>
                <a:gd name="connsiteX54" fmla="*/ 2666557 w 3447062"/>
                <a:gd name="connsiteY54" fmla="*/ 533713 h 4323874"/>
                <a:gd name="connsiteX55" fmla="*/ 2763870 w 3447062"/>
                <a:gd name="connsiteY55" fmla="*/ 560800 h 4323874"/>
                <a:gd name="connsiteX56" fmla="*/ 2866198 w 3447062"/>
                <a:gd name="connsiteY56" fmla="*/ 582870 h 4323874"/>
                <a:gd name="connsiteX57" fmla="*/ 2972539 w 3447062"/>
                <a:gd name="connsiteY57" fmla="*/ 601932 h 4323874"/>
                <a:gd name="connsiteX58" fmla="*/ 3083897 w 3447062"/>
                <a:gd name="connsiteY58" fmla="*/ 619989 h 4323874"/>
                <a:gd name="connsiteX59" fmla="*/ 3199267 w 3447062"/>
                <a:gd name="connsiteY59" fmla="*/ 631025 h 4323874"/>
                <a:gd name="connsiteX60" fmla="*/ 3320656 w 3447062"/>
                <a:gd name="connsiteY60" fmla="*/ 639051 h 4323874"/>
                <a:gd name="connsiteX61" fmla="*/ 3447062 w 3447062"/>
                <a:gd name="connsiteY61" fmla="*/ 640054 h 4323874"/>
                <a:gd name="connsiteX62" fmla="*/ 3447062 w 3447062"/>
                <a:gd name="connsiteY62" fmla="*/ 943432 h 4323874"/>
                <a:gd name="connsiteX63" fmla="*/ 3330719 w 3447062"/>
                <a:gd name="connsiteY63" fmla="*/ 943432 h 4323874"/>
                <a:gd name="connsiteX64" fmla="*/ 3330719 w 3447062"/>
                <a:gd name="connsiteY64" fmla="*/ 742785 h 4323874"/>
                <a:gd name="connsiteX65" fmla="*/ 3212846 w 3447062"/>
                <a:gd name="connsiteY65" fmla="*/ 741850 h 4323874"/>
                <a:gd name="connsiteX66" fmla="*/ 3099651 w 3447062"/>
                <a:gd name="connsiteY66" fmla="*/ 734366 h 4323874"/>
                <a:gd name="connsiteX67" fmla="*/ 2992068 w 3447062"/>
                <a:gd name="connsiteY67" fmla="*/ 724075 h 4323874"/>
                <a:gd name="connsiteX68" fmla="*/ 2888228 w 3447062"/>
                <a:gd name="connsiteY68" fmla="*/ 707236 h 4323874"/>
                <a:gd name="connsiteX69" fmla="*/ 2789065 w 3447062"/>
                <a:gd name="connsiteY69" fmla="*/ 689462 h 4323874"/>
                <a:gd name="connsiteX70" fmla="*/ 2693644 w 3447062"/>
                <a:gd name="connsiteY70" fmla="*/ 668881 h 4323874"/>
                <a:gd name="connsiteX71" fmla="*/ 2602901 w 3447062"/>
                <a:gd name="connsiteY71" fmla="*/ 643622 h 4323874"/>
                <a:gd name="connsiteX72" fmla="*/ 2516835 w 3447062"/>
                <a:gd name="connsiteY72" fmla="*/ 617428 h 4323874"/>
                <a:gd name="connsiteX73" fmla="*/ 2434511 w 3447062"/>
                <a:gd name="connsiteY73" fmla="*/ 589364 h 4323874"/>
                <a:gd name="connsiteX74" fmla="*/ 2357800 w 3447062"/>
                <a:gd name="connsiteY74" fmla="*/ 558492 h 4323874"/>
                <a:gd name="connsiteX75" fmla="*/ 2284831 w 3447062"/>
                <a:gd name="connsiteY75" fmla="*/ 526685 h 4323874"/>
                <a:gd name="connsiteX76" fmla="*/ 2216540 w 3447062"/>
                <a:gd name="connsiteY76" fmla="*/ 494878 h 4323874"/>
                <a:gd name="connsiteX77" fmla="*/ 2152926 w 3447062"/>
                <a:gd name="connsiteY77" fmla="*/ 461200 h 4323874"/>
                <a:gd name="connsiteX78" fmla="*/ 2093989 w 3447062"/>
                <a:gd name="connsiteY78" fmla="*/ 428458 h 4323874"/>
                <a:gd name="connsiteX79" fmla="*/ 2038795 w 3447062"/>
                <a:gd name="connsiteY79" fmla="*/ 395715 h 4323874"/>
                <a:gd name="connsiteX80" fmla="*/ 1988278 w 3447062"/>
                <a:gd name="connsiteY80" fmla="*/ 362037 h 4323874"/>
                <a:gd name="connsiteX81" fmla="*/ 1942438 w 3447062"/>
                <a:gd name="connsiteY81" fmla="*/ 332101 h 4323874"/>
                <a:gd name="connsiteX82" fmla="*/ 1900341 w 3447062"/>
                <a:gd name="connsiteY82" fmla="*/ 301230 h 4323874"/>
                <a:gd name="connsiteX83" fmla="*/ 1863857 w 3447062"/>
                <a:gd name="connsiteY83" fmla="*/ 271294 h 4323874"/>
                <a:gd name="connsiteX84" fmla="*/ 1830179 w 3447062"/>
                <a:gd name="connsiteY84" fmla="*/ 246036 h 4323874"/>
                <a:gd name="connsiteX85" fmla="*/ 1802114 w 3447062"/>
                <a:gd name="connsiteY85" fmla="*/ 221713 h 4323874"/>
                <a:gd name="connsiteX86" fmla="*/ 1777791 w 3447062"/>
                <a:gd name="connsiteY86" fmla="*/ 199261 h 4323874"/>
                <a:gd name="connsiteX87" fmla="*/ 1758145 w 3447062"/>
                <a:gd name="connsiteY87" fmla="*/ 181486 h 4323874"/>
                <a:gd name="connsiteX88" fmla="*/ 1743177 w 3447062"/>
                <a:gd name="connsiteY88" fmla="*/ 166518 h 4323874"/>
                <a:gd name="connsiteX89" fmla="*/ 1732887 w 3447062"/>
                <a:gd name="connsiteY89" fmla="*/ 155292 h 4323874"/>
                <a:gd name="connsiteX90" fmla="*/ 1725403 w 3447062"/>
                <a:gd name="connsiteY90" fmla="*/ 147808 h 4323874"/>
                <a:gd name="connsiteX91" fmla="*/ 1722596 w 3447062"/>
                <a:gd name="connsiteY91" fmla="*/ 145937 h 4323874"/>
                <a:gd name="connsiteX92" fmla="*/ 1634659 w 3447062"/>
                <a:gd name="connsiteY92" fmla="*/ 223584 h 4323874"/>
                <a:gd name="connsiteX93" fmla="*/ 1541109 w 3447062"/>
                <a:gd name="connsiteY93" fmla="*/ 297488 h 4323874"/>
                <a:gd name="connsiteX94" fmla="*/ 1445688 w 3447062"/>
                <a:gd name="connsiteY94" fmla="*/ 364844 h 4323874"/>
                <a:gd name="connsiteX95" fmla="*/ 1346526 w 3447062"/>
                <a:gd name="connsiteY95" fmla="*/ 427522 h 4323874"/>
                <a:gd name="connsiteX96" fmla="*/ 1244556 w 3447062"/>
                <a:gd name="connsiteY96" fmla="*/ 484588 h 4323874"/>
                <a:gd name="connsiteX97" fmla="*/ 1140716 w 3447062"/>
                <a:gd name="connsiteY97" fmla="*/ 536040 h 4323874"/>
                <a:gd name="connsiteX98" fmla="*/ 1033133 w 3447062"/>
                <a:gd name="connsiteY98" fmla="*/ 582815 h 4323874"/>
                <a:gd name="connsiteX99" fmla="*/ 923680 w 3447062"/>
                <a:gd name="connsiteY99" fmla="*/ 623041 h 4323874"/>
                <a:gd name="connsiteX100" fmla="*/ 813291 w 3447062"/>
                <a:gd name="connsiteY100" fmla="*/ 658591 h 4323874"/>
                <a:gd name="connsiteX101" fmla="*/ 699160 w 3447062"/>
                <a:gd name="connsiteY101" fmla="*/ 688526 h 4323874"/>
                <a:gd name="connsiteX102" fmla="*/ 585029 w 3447062"/>
                <a:gd name="connsiteY102" fmla="*/ 710978 h 4323874"/>
                <a:gd name="connsiteX103" fmla="*/ 469027 w 3447062"/>
                <a:gd name="connsiteY103" fmla="*/ 728753 h 4323874"/>
                <a:gd name="connsiteX104" fmla="*/ 353026 w 3447062"/>
                <a:gd name="connsiteY104" fmla="*/ 739979 h 4323874"/>
                <a:gd name="connsiteX105" fmla="*/ 235153 w 3447062"/>
                <a:gd name="connsiteY105" fmla="*/ 744656 h 4323874"/>
                <a:gd name="connsiteX106" fmla="*/ 116344 w 3447062"/>
                <a:gd name="connsiteY106" fmla="*/ 742785 h 4323874"/>
                <a:gd name="connsiteX107" fmla="*/ 116344 w 3447062"/>
                <a:gd name="connsiteY107" fmla="*/ 943432 h 4323874"/>
                <a:gd name="connsiteX108" fmla="*/ 0 w 3447062"/>
                <a:gd name="connsiteY108" fmla="*/ 943432 h 4323874"/>
                <a:gd name="connsiteX109" fmla="*/ 0 w 3447062"/>
                <a:gd name="connsiteY109" fmla="*/ 640054 h 4323874"/>
                <a:gd name="connsiteX110" fmla="*/ 127409 w 3447062"/>
                <a:gd name="connsiteY110" fmla="*/ 642060 h 4323874"/>
                <a:gd name="connsiteX111" fmla="*/ 253815 w 3447062"/>
                <a:gd name="connsiteY111" fmla="*/ 637044 h 4323874"/>
                <a:gd name="connsiteX112" fmla="*/ 378214 w 3447062"/>
                <a:gd name="connsiteY112" fmla="*/ 625006 h 4323874"/>
                <a:gd name="connsiteX113" fmla="*/ 502613 w 3447062"/>
                <a:gd name="connsiteY113" fmla="*/ 605944 h 4323874"/>
                <a:gd name="connsiteX114" fmla="*/ 625006 w 3447062"/>
                <a:gd name="connsiteY114" fmla="*/ 581867 h 4323874"/>
                <a:gd name="connsiteX115" fmla="*/ 747399 w 3447062"/>
                <a:gd name="connsiteY115" fmla="*/ 549764 h 4323874"/>
                <a:gd name="connsiteX116" fmla="*/ 865779 w 3447062"/>
                <a:gd name="connsiteY116" fmla="*/ 511642 h 4323874"/>
                <a:gd name="connsiteX117" fmla="*/ 983155 w 3447062"/>
                <a:gd name="connsiteY117" fmla="*/ 468503 h 4323874"/>
                <a:gd name="connsiteX118" fmla="*/ 1098525 w 3447062"/>
                <a:gd name="connsiteY118" fmla="*/ 418343 h 4323874"/>
                <a:gd name="connsiteX119" fmla="*/ 1209883 w 3447062"/>
                <a:gd name="connsiteY119" fmla="*/ 363165 h 4323874"/>
                <a:gd name="connsiteX120" fmla="*/ 1319234 w 3447062"/>
                <a:gd name="connsiteY120" fmla="*/ 301969 h 4323874"/>
                <a:gd name="connsiteX121" fmla="*/ 1425575 w 3447062"/>
                <a:gd name="connsiteY121" fmla="*/ 234753 h 4323874"/>
                <a:gd name="connsiteX122" fmla="*/ 1527903 w 3447062"/>
                <a:gd name="connsiteY122" fmla="*/ 162522 h 4323874"/>
                <a:gd name="connsiteX123" fmla="*/ 1628225 w 3447062"/>
                <a:gd name="connsiteY123" fmla="*/ 83267 h 4323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</a:cxnLst>
              <a:rect l="l" t="t" r="r" b="b"/>
              <a:pathLst>
                <a:path w="3447062" h="4323874">
                  <a:moveTo>
                    <a:pt x="264404" y="3051360"/>
                  </a:moveTo>
                  <a:lnTo>
                    <a:pt x="400749" y="3051360"/>
                  </a:lnTo>
                  <a:lnTo>
                    <a:pt x="409155" y="3064694"/>
                  </a:lnTo>
                  <a:lnTo>
                    <a:pt x="468092" y="3148888"/>
                  </a:lnTo>
                  <a:lnTo>
                    <a:pt x="531706" y="3229341"/>
                  </a:lnTo>
                  <a:lnTo>
                    <a:pt x="599997" y="3305117"/>
                  </a:lnTo>
                  <a:lnTo>
                    <a:pt x="673902" y="3379021"/>
                  </a:lnTo>
                  <a:lnTo>
                    <a:pt x="752484" y="3447313"/>
                  </a:lnTo>
                  <a:lnTo>
                    <a:pt x="833872" y="3511862"/>
                  </a:lnTo>
                  <a:lnTo>
                    <a:pt x="1722596" y="4177937"/>
                  </a:lnTo>
                  <a:lnTo>
                    <a:pt x="2612256" y="3529636"/>
                  </a:lnTo>
                  <a:lnTo>
                    <a:pt x="2695515" y="3463216"/>
                  </a:lnTo>
                  <a:lnTo>
                    <a:pt x="2774097" y="3393054"/>
                  </a:lnTo>
                  <a:lnTo>
                    <a:pt x="2848002" y="3320085"/>
                  </a:lnTo>
                  <a:lnTo>
                    <a:pt x="2917229" y="3241503"/>
                  </a:lnTo>
                  <a:lnTo>
                    <a:pt x="2980842" y="3161050"/>
                  </a:lnTo>
                  <a:lnTo>
                    <a:pt x="3039779" y="3075919"/>
                  </a:lnTo>
                  <a:lnTo>
                    <a:pt x="3054933" y="3051360"/>
                  </a:lnTo>
                  <a:lnTo>
                    <a:pt x="3191039" y="3051360"/>
                  </a:lnTo>
                  <a:lnTo>
                    <a:pt x="3135061" y="3142082"/>
                  </a:lnTo>
                  <a:lnTo>
                    <a:pt x="3071858" y="3233375"/>
                  </a:lnTo>
                  <a:lnTo>
                    <a:pt x="3003639" y="3319652"/>
                  </a:lnTo>
                  <a:lnTo>
                    <a:pt x="2929401" y="3403922"/>
                  </a:lnTo>
                  <a:lnTo>
                    <a:pt x="2850147" y="3482173"/>
                  </a:lnTo>
                  <a:lnTo>
                    <a:pt x="2765876" y="3557415"/>
                  </a:lnTo>
                  <a:lnTo>
                    <a:pt x="2676590" y="3628643"/>
                  </a:lnTo>
                  <a:lnTo>
                    <a:pt x="1722528" y="4323874"/>
                  </a:lnTo>
                  <a:lnTo>
                    <a:pt x="769470" y="3609582"/>
                  </a:lnTo>
                  <a:lnTo>
                    <a:pt x="682189" y="3540360"/>
                  </a:lnTo>
                  <a:lnTo>
                    <a:pt x="597919" y="3467125"/>
                  </a:lnTo>
                  <a:lnTo>
                    <a:pt x="518665" y="3387871"/>
                  </a:lnTo>
                  <a:lnTo>
                    <a:pt x="445430" y="3306610"/>
                  </a:lnTo>
                  <a:lnTo>
                    <a:pt x="377211" y="3220333"/>
                  </a:lnTo>
                  <a:lnTo>
                    <a:pt x="314008" y="3130043"/>
                  </a:lnTo>
                  <a:close/>
                  <a:moveTo>
                    <a:pt x="1722528" y="0"/>
                  </a:moveTo>
                  <a:lnTo>
                    <a:pt x="1725538" y="2007"/>
                  </a:lnTo>
                  <a:lnTo>
                    <a:pt x="1733563" y="10032"/>
                  </a:lnTo>
                  <a:lnTo>
                    <a:pt x="1744599" y="22071"/>
                  </a:lnTo>
                  <a:lnTo>
                    <a:pt x="1760650" y="38123"/>
                  </a:lnTo>
                  <a:lnTo>
                    <a:pt x="1781718" y="57184"/>
                  </a:lnTo>
                  <a:lnTo>
                    <a:pt x="1807802" y="81261"/>
                  </a:lnTo>
                  <a:lnTo>
                    <a:pt x="1837898" y="107345"/>
                  </a:lnTo>
                  <a:lnTo>
                    <a:pt x="1874014" y="134431"/>
                  </a:lnTo>
                  <a:lnTo>
                    <a:pt x="1913140" y="166534"/>
                  </a:lnTo>
                  <a:lnTo>
                    <a:pt x="1958285" y="199641"/>
                  </a:lnTo>
                  <a:lnTo>
                    <a:pt x="2007442" y="231744"/>
                  </a:lnTo>
                  <a:lnTo>
                    <a:pt x="2061616" y="267860"/>
                  </a:lnTo>
                  <a:lnTo>
                    <a:pt x="2120806" y="302972"/>
                  </a:lnTo>
                  <a:lnTo>
                    <a:pt x="2184009" y="338085"/>
                  </a:lnTo>
                  <a:lnTo>
                    <a:pt x="2252228" y="374201"/>
                  </a:lnTo>
                  <a:lnTo>
                    <a:pt x="2325463" y="408310"/>
                  </a:lnTo>
                  <a:lnTo>
                    <a:pt x="2403714" y="442420"/>
                  </a:lnTo>
                  <a:lnTo>
                    <a:pt x="2485978" y="475526"/>
                  </a:lnTo>
                  <a:lnTo>
                    <a:pt x="2574261" y="505623"/>
                  </a:lnTo>
                  <a:lnTo>
                    <a:pt x="2666557" y="533713"/>
                  </a:lnTo>
                  <a:lnTo>
                    <a:pt x="2763870" y="560800"/>
                  </a:lnTo>
                  <a:lnTo>
                    <a:pt x="2866198" y="582870"/>
                  </a:lnTo>
                  <a:lnTo>
                    <a:pt x="2972539" y="601932"/>
                  </a:lnTo>
                  <a:lnTo>
                    <a:pt x="3083897" y="619989"/>
                  </a:lnTo>
                  <a:lnTo>
                    <a:pt x="3199267" y="631025"/>
                  </a:lnTo>
                  <a:lnTo>
                    <a:pt x="3320656" y="639051"/>
                  </a:lnTo>
                  <a:lnTo>
                    <a:pt x="3447062" y="640054"/>
                  </a:lnTo>
                  <a:lnTo>
                    <a:pt x="3447062" y="943432"/>
                  </a:lnTo>
                  <a:lnTo>
                    <a:pt x="3330719" y="943432"/>
                  </a:lnTo>
                  <a:lnTo>
                    <a:pt x="3330719" y="742785"/>
                  </a:lnTo>
                  <a:lnTo>
                    <a:pt x="3212846" y="741850"/>
                  </a:lnTo>
                  <a:lnTo>
                    <a:pt x="3099651" y="734366"/>
                  </a:lnTo>
                  <a:lnTo>
                    <a:pt x="2992068" y="724075"/>
                  </a:lnTo>
                  <a:lnTo>
                    <a:pt x="2888228" y="707236"/>
                  </a:lnTo>
                  <a:lnTo>
                    <a:pt x="2789065" y="689462"/>
                  </a:lnTo>
                  <a:lnTo>
                    <a:pt x="2693644" y="668881"/>
                  </a:lnTo>
                  <a:lnTo>
                    <a:pt x="2602901" y="643622"/>
                  </a:lnTo>
                  <a:lnTo>
                    <a:pt x="2516835" y="617428"/>
                  </a:lnTo>
                  <a:lnTo>
                    <a:pt x="2434511" y="589364"/>
                  </a:lnTo>
                  <a:lnTo>
                    <a:pt x="2357800" y="558492"/>
                  </a:lnTo>
                  <a:lnTo>
                    <a:pt x="2284831" y="526685"/>
                  </a:lnTo>
                  <a:lnTo>
                    <a:pt x="2216540" y="494878"/>
                  </a:lnTo>
                  <a:lnTo>
                    <a:pt x="2152926" y="461200"/>
                  </a:lnTo>
                  <a:lnTo>
                    <a:pt x="2093989" y="428458"/>
                  </a:lnTo>
                  <a:lnTo>
                    <a:pt x="2038795" y="395715"/>
                  </a:lnTo>
                  <a:lnTo>
                    <a:pt x="1988278" y="362037"/>
                  </a:lnTo>
                  <a:lnTo>
                    <a:pt x="1942438" y="332101"/>
                  </a:lnTo>
                  <a:lnTo>
                    <a:pt x="1900341" y="301230"/>
                  </a:lnTo>
                  <a:lnTo>
                    <a:pt x="1863857" y="271294"/>
                  </a:lnTo>
                  <a:lnTo>
                    <a:pt x="1830179" y="246036"/>
                  </a:lnTo>
                  <a:lnTo>
                    <a:pt x="1802114" y="221713"/>
                  </a:lnTo>
                  <a:lnTo>
                    <a:pt x="1777791" y="199261"/>
                  </a:lnTo>
                  <a:lnTo>
                    <a:pt x="1758145" y="181486"/>
                  </a:lnTo>
                  <a:lnTo>
                    <a:pt x="1743177" y="166518"/>
                  </a:lnTo>
                  <a:lnTo>
                    <a:pt x="1732887" y="155292"/>
                  </a:lnTo>
                  <a:lnTo>
                    <a:pt x="1725403" y="147808"/>
                  </a:lnTo>
                  <a:lnTo>
                    <a:pt x="1722596" y="145937"/>
                  </a:lnTo>
                  <a:lnTo>
                    <a:pt x="1634659" y="223584"/>
                  </a:lnTo>
                  <a:lnTo>
                    <a:pt x="1541109" y="297488"/>
                  </a:lnTo>
                  <a:lnTo>
                    <a:pt x="1445688" y="364844"/>
                  </a:lnTo>
                  <a:lnTo>
                    <a:pt x="1346526" y="427522"/>
                  </a:lnTo>
                  <a:lnTo>
                    <a:pt x="1244556" y="484588"/>
                  </a:lnTo>
                  <a:lnTo>
                    <a:pt x="1140716" y="536040"/>
                  </a:lnTo>
                  <a:lnTo>
                    <a:pt x="1033133" y="582815"/>
                  </a:lnTo>
                  <a:lnTo>
                    <a:pt x="923680" y="623041"/>
                  </a:lnTo>
                  <a:lnTo>
                    <a:pt x="813291" y="658591"/>
                  </a:lnTo>
                  <a:lnTo>
                    <a:pt x="699160" y="688526"/>
                  </a:lnTo>
                  <a:lnTo>
                    <a:pt x="585029" y="710978"/>
                  </a:lnTo>
                  <a:lnTo>
                    <a:pt x="469027" y="728753"/>
                  </a:lnTo>
                  <a:lnTo>
                    <a:pt x="353026" y="739979"/>
                  </a:lnTo>
                  <a:lnTo>
                    <a:pt x="235153" y="744656"/>
                  </a:lnTo>
                  <a:lnTo>
                    <a:pt x="116344" y="742785"/>
                  </a:lnTo>
                  <a:lnTo>
                    <a:pt x="116344" y="943432"/>
                  </a:lnTo>
                  <a:lnTo>
                    <a:pt x="0" y="943432"/>
                  </a:lnTo>
                  <a:lnTo>
                    <a:pt x="0" y="640054"/>
                  </a:lnTo>
                  <a:lnTo>
                    <a:pt x="127409" y="642060"/>
                  </a:lnTo>
                  <a:lnTo>
                    <a:pt x="253815" y="637044"/>
                  </a:lnTo>
                  <a:lnTo>
                    <a:pt x="378214" y="625006"/>
                  </a:lnTo>
                  <a:lnTo>
                    <a:pt x="502613" y="605944"/>
                  </a:lnTo>
                  <a:lnTo>
                    <a:pt x="625006" y="581867"/>
                  </a:lnTo>
                  <a:lnTo>
                    <a:pt x="747399" y="549764"/>
                  </a:lnTo>
                  <a:lnTo>
                    <a:pt x="865779" y="511642"/>
                  </a:lnTo>
                  <a:lnTo>
                    <a:pt x="983155" y="468503"/>
                  </a:lnTo>
                  <a:lnTo>
                    <a:pt x="1098525" y="418343"/>
                  </a:lnTo>
                  <a:lnTo>
                    <a:pt x="1209883" y="363165"/>
                  </a:lnTo>
                  <a:lnTo>
                    <a:pt x="1319234" y="301969"/>
                  </a:lnTo>
                  <a:lnTo>
                    <a:pt x="1425575" y="234753"/>
                  </a:lnTo>
                  <a:lnTo>
                    <a:pt x="1527903" y="162522"/>
                  </a:lnTo>
                  <a:lnTo>
                    <a:pt x="1628225" y="83267"/>
                  </a:lnTo>
                  <a:close/>
                </a:path>
              </a:pathLst>
            </a:custGeom>
            <a:gradFill flip="none" rotWithShape="1">
              <a:gsLst>
                <a:gs pos="5000">
                  <a:srgbClr val="FEF5D6"/>
                </a:gs>
                <a:gs pos="78000">
                  <a:srgbClr val="EFC879"/>
                </a:gs>
              </a:gsLst>
              <a:lin ang="13500000" scaled="1"/>
              <a:tileRect/>
            </a:gra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endParaRPr lang="zh-CN" altLang="en-US" sz="8600">
                <a:effectLst>
                  <a:outerShdw blurRad="50800" dist="38100" dir="8100000" algn="tr" rotWithShape="0">
                    <a:srgbClr val="760905">
                      <a:alpha val="40000"/>
                    </a:srgbClr>
                  </a:outerShdw>
                </a:effectLst>
                <a:latin typeface="汉仪秦川飞影W" panose="00020600040101010101" pitchFamily="18" charset="-122"/>
                <a:ea typeface="汉仪秦川飞影W" panose="00020600040101010101" pitchFamily="18" charset="-122"/>
              </a:endParaRPr>
            </a:p>
          </p:txBody>
        </p:sp>
        <p:grpSp>
          <p:nvGrpSpPr>
            <p:cNvPr id="19" name="组合 18"/>
            <p:cNvGrpSpPr>
              <a:grpSpLocks noChangeAspect="1"/>
            </p:cNvGrpSpPr>
            <p:nvPr/>
          </p:nvGrpSpPr>
          <p:grpSpPr>
            <a:xfrm>
              <a:off x="3487313" y="1711184"/>
              <a:ext cx="5308813" cy="1296000"/>
              <a:chOff x="-1137400" y="2117982"/>
              <a:chExt cx="5528346" cy="1349593"/>
            </a:xfrm>
          </p:grpSpPr>
          <p:sp>
            <p:nvSpPr>
              <p:cNvPr id="3642" name="文本框 3641"/>
              <p:cNvSpPr txBox="1"/>
              <p:nvPr/>
            </p:nvSpPr>
            <p:spPr>
              <a:xfrm>
                <a:off x="-1098097" y="2133600"/>
                <a:ext cx="1363228" cy="1333975"/>
              </a:xfrm>
              <a:custGeom>
                <a:avLst/>
                <a:gdLst>
                  <a:gd name="connsiteX0" fmla="*/ 1140899 w 1363228"/>
                  <a:gd name="connsiteY0" fmla="*/ 0 h 1333975"/>
                  <a:gd name="connsiteX1" fmla="*/ 1269616 w 1363228"/>
                  <a:gd name="connsiteY1" fmla="*/ 210627 h 1333975"/>
                  <a:gd name="connsiteX2" fmla="*/ 1176003 w 1363228"/>
                  <a:gd name="connsiteY2" fmla="*/ 257434 h 1333975"/>
                  <a:gd name="connsiteX3" fmla="*/ 1293019 w 1363228"/>
                  <a:gd name="connsiteY3" fmla="*/ 257434 h 1333975"/>
                  <a:gd name="connsiteX4" fmla="*/ 1293019 w 1363228"/>
                  <a:gd name="connsiteY4" fmla="*/ 427105 h 1333975"/>
                  <a:gd name="connsiteX5" fmla="*/ 1006332 w 1363228"/>
                  <a:gd name="connsiteY5" fmla="*/ 427105 h 1333975"/>
                  <a:gd name="connsiteX6" fmla="*/ 1018034 w 1363228"/>
                  <a:gd name="connsiteY6" fmla="*/ 725494 h 1333975"/>
                  <a:gd name="connsiteX7" fmla="*/ 1076541 w 1363228"/>
                  <a:gd name="connsiteY7" fmla="*/ 590927 h 1333975"/>
                  <a:gd name="connsiteX8" fmla="*/ 1123346 w 1363228"/>
                  <a:gd name="connsiteY8" fmla="*/ 450509 h 1333975"/>
                  <a:gd name="connsiteX9" fmla="*/ 1275467 w 1363228"/>
                  <a:gd name="connsiteY9" fmla="*/ 485614 h 1333975"/>
                  <a:gd name="connsiteX10" fmla="*/ 1252064 w 1363228"/>
                  <a:gd name="connsiteY10" fmla="*/ 573375 h 1333975"/>
                  <a:gd name="connsiteX11" fmla="*/ 1170153 w 1363228"/>
                  <a:gd name="connsiteY11" fmla="*/ 772301 h 1333975"/>
                  <a:gd name="connsiteX12" fmla="*/ 1082392 w 1363228"/>
                  <a:gd name="connsiteY12" fmla="*/ 947824 h 1333975"/>
                  <a:gd name="connsiteX13" fmla="*/ 1140899 w 1363228"/>
                  <a:gd name="connsiteY13" fmla="*/ 1064840 h 1333975"/>
                  <a:gd name="connsiteX14" fmla="*/ 1184781 w 1363228"/>
                  <a:gd name="connsiteY14" fmla="*/ 1076542 h 1333975"/>
                  <a:gd name="connsiteX15" fmla="*/ 1240362 w 1363228"/>
                  <a:gd name="connsiteY15" fmla="*/ 1000481 h 1333975"/>
                  <a:gd name="connsiteX16" fmla="*/ 1363228 w 1363228"/>
                  <a:gd name="connsiteY16" fmla="*/ 1088242 h 1333975"/>
                  <a:gd name="connsiteX17" fmla="*/ 1272541 w 1363228"/>
                  <a:gd name="connsiteY17" fmla="*/ 1228661 h 1333975"/>
                  <a:gd name="connsiteX18" fmla="*/ 1135048 w 1363228"/>
                  <a:gd name="connsiteY18" fmla="*/ 1269617 h 1333975"/>
                  <a:gd name="connsiteX19" fmla="*/ 971227 w 1363228"/>
                  <a:gd name="connsiteY19" fmla="*/ 1111645 h 1333975"/>
                  <a:gd name="connsiteX20" fmla="*/ 737197 w 1363228"/>
                  <a:gd name="connsiteY20" fmla="*/ 1333975 h 1333975"/>
                  <a:gd name="connsiteX21" fmla="*/ 631883 w 1363228"/>
                  <a:gd name="connsiteY21" fmla="*/ 1199408 h 1333975"/>
                  <a:gd name="connsiteX22" fmla="*/ 889316 w 1363228"/>
                  <a:gd name="connsiteY22" fmla="*/ 924421 h 1333975"/>
                  <a:gd name="connsiteX23" fmla="*/ 848361 w 1363228"/>
                  <a:gd name="connsiteY23" fmla="*/ 427105 h 1333975"/>
                  <a:gd name="connsiteX24" fmla="*/ 620181 w 1363228"/>
                  <a:gd name="connsiteY24" fmla="*/ 427105 h 1333975"/>
                  <a:gd name="connsiteX25" fmla="*/ 620181 w 1363228"/>
                  <a:gd name="connsiteY25" fmla="*/ 491464 h 1333975"/>
                  <a:gd name="connsiteX26" fmla="*/ 842511 w 1363228"/>
                  <a:gd name="connsiteY26" fmla="*/ 491464 h 1333975"/>
                  <a:gd name="connsiteX27" fmla="*/ 819107 w 1363228"/>
                  <a:gd name="connsiteY27" fmla="*/ 930272 h 1333975"/>
                  <a:gd name="connsiteX28" fmla="*/ 789854 w 1363228"/>
                  <a:gd name="connsiteY28" fmla="*/ 1026809 h 1333975"/>
                  <a:gd name="connsiteX29" fmla="*/ 725495 w 1363228"/>
                  <a:gd name="connsiteY29" fmla="*/ 1085318 h 1333975"/>
                  <a:gd name="connsiteX30" fmla="*/ 631883 w 1363228"/>
                  <a:gd name="connsiteY30" fmla="*/ 1105795 h 1333975"/>
                  <a:gd name="connsiteX31" fmla="*/ 614331 w 1363228"/>
                  <a:gd name="connsiteY31" fmla="*/ 965376 h 1333975"/>
                  <a:gd name="connsiteX32" fmla="*/ 643584 w 1363228"/>
                  <a:gd name="connsiteY32" fmla="*/ 953674 h 1333975"/>
                  <a:gd name="connsiteX33" fmla="*/ 655286 w 1363228"/>
                  <a:gd name="connsiteY33" fmla="*/ 930272 h 1333975"/>
                  <a:gd name="connsiteX34" fmla="*/ 666988 w 1363228"/>
                  <a:gd name="connsiteY34" fmla="*/ 860062 h 1333975"/>
                  <a:gd name="connsiteX35" fmla="*/ 672838 w 1363228"/>
                  <a:gd name="connsiteY35" fmla="*/ 672838 h 1333975"/>
                  <a:gd name="connsiteX36" fmla="*/ 626032 w 1363228"/>
                  <a:gd name="connsiteY36" fmla="*/ 672838 h 1333975"/>
                  <a:gd name="connsiteX37" fmla="*/ 602629 w 1363228"/>
                  <a:gd name="connsiteY37" fmla="*/ 1035585 h 1333975"/>
                  <a:gd name="connsiteX38" fmla="*/ 514868 w 1363228"/>
                  <a:gd name="connsiteY38" fmla="*/ 1287168 h 1333975"/>
                  <a:gd name="connsiteX39" fmla="*/ 368599 w 1363228"/>
                  <a:gd name="connsiteY39" fmla="*/ 1211108 h 1333975"/>
                  <a:gd name="connsiteX40" fmla="*/ 421256 w 1363228"/>
                  <a:gd name="connsiteY40" fmla="*/ 1058988 h 1333975"/>
                  <a:gd name="connsiteX41" fmla="*/ 181374 w 1363228"/>
                  <a:gd name="connsiteY41" fmla="*/ 1216959 h 1333975"/>
                  <a:gd name="connsiteX42" fmla="*/ 93612 w 1363228"/>
                  <a:gd name="connsiteY42" fmla="*/ 1064840 h 1333975"/>
                  <a:gd name="connsiteX43" fmla="*/ 152121 w 1363228"/>
                  <a:gd name="connsiteY43" fmla="*/ 1023884 h 1333975"/>
                  <a:gd name="connsiteX44" fmla="*/ 152121 w 1363228"/>
                  <a:gd name="connsiteY44" fmla="*/ 596778 h 1333975"/>
                  <a:gd name="connsiteX45" fmla="*/ 0 w 1363228"/>
                  <a:gd name="connsiteY45" fmla="*/ 596778 h 1333975"/>
                  <a:gd name="connsiteX46" fmla="*/ 0 w 1363228"/>
                  <a:gd name="connsiteY46" fmla="*/ 415404 h 1333975"/>
                  <a:gd name="connsiteX47" fmla="*/ 339344 w 1363228"/>
                  <a:gd name="connsiteY47" fmla="*/ 415404 h 1333975"/>
                  <a:gd name="connsiteX48" fmla="*/ 339344 w 1363228"/>
                  <a:gd name="connsiteY48" fmla="*/ 924421 h 1333975"/>
                  <a:gd name="connsiteX49" fmla="*/ 392001 w 1363228"/>
                  <a:gd name="connsiteY49" fmla="*/ 889317 h 1333975"/>
                  <a:gd name="connsiteX50" fmla="*/ 444658 w 1363228"/>
                  <a:gd name="connsiteY50" fmla="*/ 971227 h 1333975"/>
                  <a:gd name="connsiteX51" fmla="*/ 462211 w 1363228"/>
                  <a:gd name="connsiteY51" fmla="*/ 743047 h 1333975"/>
                  <a:gd name="connsiteX52" fmla="*/ 444658 w 1363228"/>
                  <a:gd name="connsiteY52" fmla="*/ 257434 h 1333975"/>
                  <a:gd name="connsiteX53" fmla="*/ 842511 w 1363228"/>
                  <a:gd name="connsiteY53" fmla="*/ 257434 h 1333975"/>
                  <a:gd name="connsiteX54" fmla="*/ 836659 w 1363228"/>
                  <a:gd name="connsiteY54" fmla="*/ 40955 h 1333975"/>
                  <a:gd name="connsiteX55" fmla="*/ 1000481 w 1363228"/>
                  <a:gd name="connsiteY55" fmla="*/ 40955 h 1333975"/>
                  <a:gd name="connsiteX56" fmla="*/ 1000481 w 1363228"/>
                  <a:gd name="connsiteY56" fmla="*/ 257434 h 1333975"/>
                  <a:gd name="connsiteX57" fmla="*/ 1117496 w 1363228"/>
                  <a:gd name="connsiteY57" fmla="*/ 257434 h 1333975"/>
                  <a:gd name="connsiteX58" fmla="*/ 1006332 w 1363228"/>
                  <a:gd name="connsiteY58" fmla="*/ 76059 h 1333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1363228" h="1333975">
                    <a:moveTo>
                      <a:pt x="1140899" y="0"/>
                    </a:moveTo>
                    <a:lnTo>
                      <a:pt x="1269616" y="210627"/>
                    </a:lnTo>
                    <a:lnTo>
                      <a:pt x="1176003" y="257434"/>
                    </a:lnTo>
                    <a:lnTo>
                      <a:pt x="1293019" y="257434"/>
                    </a:lnTo>
                    <a:lnTo>
                      <a:pt x="1293019" y="427105"/>
                    </a:lnTo>
                    <a:lnTo>
                      <a:pt x="1006332" y="427105"/>
                    </a:lnTo>
                    <a:cubicBezTo>
                      <a:pt x="1006332" y="563623"/>
                      <a:pt x="1010232" y="663087"/>
                      <a:pt x="1018034" y="725494"/>
                    </a:cubicBezTo>
                    <a:cubicBezTo>
                      <a:pt x="1041436" y="674789"/>
                      <a:pt x="1060939" y="629932"/>
                      <a:pt x="1076541" y="590927"/>
                    </a:cubicBezTo>
                    <a:cubicBezTo>
                      <a:pt x="1092143" y="551923"/>
                      <a:pt x="1107745" y="505116"/>
                      <a:pt x="1123346" y="450509"/>
                    </a:cubicBezTo>
                    <a:lnTo>
                      <a:pt x="1275467" y="485614"/>
                    </a:lnTo>
                    <a:lnTo>
                      <a:pt x="1252064" y="573375"/>
                    </a:lnTo>
                    <a:cubicBezTo>
                      <a:pt x="1228660" y="635783"/>
                      <a:pt x="1201357" y="702092"/>
                      <a:pt x="1170153" y="772301"/>
                    </a:cubicBezTo>
                    <a:cubicBezTo>
                      <a:pt x="1138949" y="842510"/>
                      <a:pt x="1109695" y="901018"/>
                      <a:pt x="1082392" y="947824"/>
                    </a:cubicBezTo>
                    <a:cubicBezTo>
                      <a:pt x="1101894" y="994630"/>
                      <a:pt x="1121396" y="1033635"/>
                      <a:pt x="1140899" y="1064840"/>
                    </a:cubicBezTo>
                    <a:cubicBezTo>
                      <a:pt x="1160401" y="1080442"/>
                      <a:pt x="1175029" y="1084342"/>
                      <a:pt x="1184781" y="1076542"/>
                    </a:cubicBezTo>
                    <a:cubicBezTo>
                      <a:pt x="1194531" y="1068740"/>
                      <a:pt x="1213059" y="1043387"/>
                      <a:pt x="1240362" y="1000481"/>
                    </a:cubicBezTo>
                    <a:lnTo>
                      <a:pt x="1363228" y="1088242"/>
                    </a:lnTo>
                    <a:cubicBezTo>
                      <a:pt x="1335925" y="1154551"/>
                      <a:pt x="1305696" y="1201358"/>
                      <a:pt x="1272541" y="1228661"/>
                    </a:cubicBezTo>
                    <a:cubicBezTo>
                      <a:pt x="1239388" y="1255965"/>
                      <a:pt x="1193557" y="1269617"/>
                      <a:pt x="1135048" y="1269617"/>
                    </a:cubicBezTo>
                    <a:cubicBezTo>
                      <a:pt x="1060939" y="1250113"/>
                      <a:pt x="1006332" y="1197456"/>
                      <a:pt x="971227" y="1111645"/>
                    </a:cubicBezTo>
                    <a:cubicBezTo>
                      <a:pt x="951725" y="1142849"/>
                      <a:pt x="873714" y="1216959"/>
                      <a:pt x="737197" y="1333975"/>
                    </a:cubicBezTo>
                    <a:lnTo>
                      <a:pt x="631883" y="1199408"/>
                    </a:lnTo>
                    <a:cubicBezTo>
                      <a:pt x="756699" y="1105795"/>
                      <a:pt x="842511" y="1014133"/>
                      <a:pt x="889316" y="924421"/>
                    </a:cubicBezTo>
                    <a:cubicBezTo>
                      <a:pt x="862013" y="791803"/>
                      <a:pt x="848361" y="626032"/>
                      <a:pt x="848361" y="427105"/>
                    </a:cubicBezTo>
                    <a:lnTo>
                      <a:pt x="620181" y="427105"/>
                    </a:lnTo>
                    <a:lnTo>
                      <a:pt x="620181" y="491464"/>
                    </a:lnTo>
                    <a:lnTo>
                      <a:pt x="842511" y="491464"/>
                    </a:lnTo>
                    <a:lnTo>
                      <a:pt x="819107" y="930272"/>
                    </a:lnTo>
                    <a:cubicBezTo>
                      <a:pt x="815207" y="969277"/>
                      <a:pt x="805456" y="1001456"/>
                      <a:pt x="789854" y="1026809"/>
                    </a:cubicBezTo>
                    <a:cubicBezTo>
                      <a:pt x="774252" y="1052163"/>
                      <a:pt x="752799" y="1071666"/>
                      <a:pt x="725495" y="1085318"/>
                    </a:cubicBezTo>
                    <a:cubicBezTo>
                      <a:pt x="698191" y="1098969"/>
                      <a:pt x="666988" y="1105795"/>
                      <a:pt x="631883" y="1105795"/>
                    </a:cubicBezTo>
                    <a:lnTo>
                      <a:pt x="614331" y="965376"/>
                    </a:lnTo>
                    <a:cubicBezTo>
                      <a:pt x="626032" y="961476"/>
                      <a:pt x="635783" y="957576"/>
                      <a:pt x="643584" y="953674"/>
                    </a:cubicBezTo>
                    <a:cubicBezTo>
                      <a:pt x="647485" y="949774"/>
                      <a:pt x="651386" y="941974"/>
                      <a:pt x="655286" y="930272"/>
                    </a:cubicBezTo>
                    <a:cubicBezTo>
                      <a:pt x="659186" y="918570"/>
                      <a:pt x="663086" y="895167"/>
                      <a:pt x="666988" y="860062"/>
                    </a:cubicBezTo>
                    <a:lnTo>
                      <a:pt x="672838" y="672838"/>
                    </a:lnTo>
                    <a:lnTo>
                      <a:pt x="626032" y="672838"/>
                    </a:lnTo>
                    <a:cubicBezTo>
                      <a:pt x="626032" y="836660"/>
                      <a:pt x="618231" y="957576"/>
                      <a:pt x="602629" y="1035585"/>
                    </a:cubicBezTo>
                    <a:cubicBezTo>
                      <a:pt x="587027" y="1113596"/>
                      <a:pt x="557774" y="1197456"/>
                      <a:pt x="514868" y="1287168"/>
                    </a:cubicBezTo>
                    <a:lnTo>
                      <a:pt x="368599" y="1211108"/>
                    </a:lnTo>
                    <a:cubicBezTo>
                      <a:pt x="392001" y="1156501"/>
                      <a:pt x="409554" y="1105795"/>
                      <a:pt x="421256" y="1058988"/>
                    </a:cubicBezTo>
                    <a:lnTo>
                      <a:pt x="181374" y="1216959"/>
                    </a:lnTo>
                    <a:lnTo>
                      <a:pt x="93612" y="1064840"/>
                    </a:lnTo>
                    <a:lnTo>
                      <a:pt x="152121" y="1023884"/>
                    </a:lnTo>
                    <a:lnTo>
                      <a:pt x="152121" y="596778"/>
                    </a:lnTo>
                    <a:lnTo>
                      <a:pt x="0" y="596778"/>
                    </a:lnTo>
                    <a:lnTo>
                      <a:pt x="0" y="415404"/>
                    </a:lnTo>
                    <a:lnTo>
                      <a:pt x="339344" y="415404"/>
                    </a:lnTo>
                    <a:lnTo>
                      <a:pt x="339344" y="924421"/>
                    </a:lnTo>
                    <a:lnTo>
                      <a:pt x="392001" y="889317"/>
                    </a:lnTo>
                    <a:lnTo>
                      <a:pt x="444658" y="971227"/>
                    </a:lnTo>
                    <a:cubicBezTo>
                      <a:pt x="456360" y="912719"/>
                      <a:pt x="462211" y="836660"/>
                      <a:pt x="462211" y="743047"/>
                    </a:cubicBezTo>
                    <a:cubicBezTo>
                      <a:pt x="462211" y="637733"/>
                      <a:pt x="456360" y="475862"/>
                      <a:pt x="444658" y="257434"/>
                    </a:cubicBezTo>
                    <a:lnTo>
                      <a:pt x="842511" y="257434"/>
                    </a:lnTo>
                    <a:cubicBezTo>
                      <a:pt x="842511" y="241832"/>
                      <a:pt x="840561" y="169672"/>
                      <a:pt x="836659" y="40955"/>
                    </a:cubicBezTo>
                    <a:lnTo>
                      <a:pt x="1000481" y="40955"/>
                    </a:lnTo>
                    <a:lnTo>
                      <a:pt x="1000481" y="257434"/>
                    </a:lnTo>
                    <a:lnTo>
                      <a:pt x="1117496" y="257434"/>
                    </a:lnTo>
                    <a:lnTo>
                      <a:pt x="1006332" y="76059"/>
                    </a:lnTo>
                    <a:close/>
                  </a:path>
                </a:pathLst>
              </a:custGeom>
              <a:gradFill flip="none" rotWithShape="1">
                <a:gsLst>
                  <a:gs pos="5000">
                    <a:srgbClr val="FEF5D6"/>
                  </a:gs>
                  <a:gs pos="68000">
                    <a:srgbClr val="EFC879"/>
                  </a:gs>
                </a:gsLst>
                <a:lin ang="13500000" scaled="1"/>
                <a:tileRect/>
              </a:gra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noAutofit/>
              </a:bodyPr>
              <a:lstStyle>
                <a:defPPr>
                  <a:defRPr lang="zh-CN"/>
                </a:defPPr>
                <a:lvl1pPr algn="ctr">
                  <a:defRPr sz="3600">
                    <a:gradFill>
                      <a:gsLst>
                        <a:gs pos="5000">
                          <a:srgbClr val="FEF5D6"/>
                        </a:gs>
                        <a:gs pos="68000">
                          <a:srgbClr val="EFC879"/>
                        </a:gs>
                      </a:gsLst>
                      <a:lin ang="2700000" scaled="1"/>
                    </a:gradFill>
                    <a:latin typeface="义启粗黑体" panose="02000800000000000000" pitchFamily="2" charset="-128"/>
                    <a:ea typeface="义启粗黑体" panose="02000800000000000000" pitchFamily="2" charset="-128"/>
                  </a:defRPr>
                </a:lvl1pPr>
              </a:lstStyle>
              <a:p>
                <a:endParaRPr lang="zh-CN" altLang="en-US" sz="11000" dirty="0">
                  <a:gradFill flip="none" rotWithShape="1">
                    <a:gsLst>
                      <a:gs pos="5000">
                        <a:srgbClr val="FEF5D6"/>
                      </a:gs>
                      <a:gs pos="68000">
                        <a:srgbClr val="EFC879"/>
                      </a:gs>
                    </a:gsLst>
                    <a:lin ang="13500000" scaled="1"/>
                    <a:tileRect/>
                  </a:gradFill>
                </a:endParaRPr>
              </a:p>
            </p:txBody>
          </p:sp>
          <p:sp>
            <p:nvSpPr>
              <p:cNvPr id="3640" name="文本框 3639"/>
              <p:cNvSpPr txBox="1"/>
              <p:nvPr/>
            </p:nvSpPr>
            <p:spPr>
              <a:xfrm>
                <a:off x="299930" y="2117982"/>
                <a:ext cx="1380780" cy="1310573"/>
              </a:xfrm>
              <a:custGeom>
                <a:avLst/>
                <a:gdLst/>
                <a:ahLst/>
                <a:cxnLst/>
                <a:rect l="l" t="t" r="r" b="b"/>
                <a:pathLst>
                  <a:path w="1290786" h="1225154">
                    <a:moveTo>
                      <a:pt x="667271" y="935274"/>
                    </a:moveTo>
                    <a:lnTo>
                      <a:pt x="667271" y="1011846"/>
                    </a:lnTo>
                    <a:lnTo>
                      <a:pt x="1011845" y="1011846"/>
                    </a:lnTo>
                    <a:lnTo>
                      <a:pt x="1011845" y="935274"/>
                    </a:lnTo>
                    <a:close/>
                    <a:moveTo>
                      <a:pt x="486780" y="804007"/>
                    </a:moveTo>
                    <a:lnTo>
                      <a:pt x="1197806" y="804007"/>
                    </a:lnTo>
                    <a:lnTo>
                      <a:pt x="1197806" y="1203276"/>
                    </a:lnTo>
                    <a:lnTo>
                      <a:pt x="1011845" y="1203276"/>
                    </a:lnTo>
                    <a:lnTo>
                      <a:pt x="1011845" y="1159520"/>
                    </a:lnTo>
                    <a:lnTo>
                      <a:pt x="667271" y="1159520"/>
                    </a:lnTo>
                    <a:lnTo>
                      <a:pt x="667271" y="1214215"/>
                    </a:lnTo>
                    <a:lnTo>
                      <a:pt x="486780" y="1214215"/>
                    </a:lnTo>
                    <a:close/>
                    <a:moveTo>
                      <a:pt x="508657" y="623516"/>
                    </a:moveTo>
                    <a:lnTo>
                      <a:pt x="1181398" y="623516"/>
                    </a:lnTo>
                    <a:lnTo>
                      <a:pt x="1181398" y="760252"/>
                    </a:lnTo>
                    <a:lnTo>
                      <a:pt x="508657" y="760252"/>
                    </a:lnTo>
                    <a:close/>
                    <a:moveTo>
                      <a:pt x="508657" y="459433"/>
                    </a:moveTo>
                    <a:lnTo>
                      <a:pt x="1181398" y="459433"/>
                    </a:lnTo>
                    <a:lnTo>
                      <a:pt x="1181398" y="590699"/>
                    </a:lnTo>
                    <a:lnTo>
                      <a:pt x="508657" y="590699"/>
                    </a:lnTo>
                    <a:close/>
                    <a:moveTo>
                      <a:pt x="366452" y="49225"/>
                    </a:moveTo>
                    <a:lnTo>
                      <a:pt x="519596" y="125797"/>
                    </a:lnTo>
                    <a:cubicBezTo>
                      <a:pt x="475841" y="213308"/>
                      <a:pt x="430262" y="304465"/>
                      <a:pt x="382860" y="399269"/>
                    </a:cubicBezTo>
                    <a:lnTo>
                      <a:pt x="382860" y="1225154"/>
                    </a:lnTo>
                    <a:lnTo>
                      <a:pt x="202369" y="1225154"/>
                    </a:lnTo>
                    <a:lnTo>
                      <a:pt x="202369" y="645394"/>
                    </a:lnTo>
                    <a:lnTo>
                      <a:pt x="125797" y="721966"/>
                    </a:lnTo>
                    <a:lnTo>
                      <a:pt x="0" y="623516"/>
                    </a:lnTo>
                    <a:cubicBezTo>
                      <a:pt x="69279" y="557883"/>
                      <a:pt x="140382" y="466725"/>
                      <a:pt x="213308" y="350044"/>
                    </a:cubicBezTo>
                    <a:cubicBezTo>
                      <a:pt x="260710" y="273472"/>
                      <a:pt x="311758" y="173199"/>
                      <a:pt x="366452" y="49225"/>
                    </a:cubicBezTo>
                    <a:close/>
                    <a:moveTo>
                      <a:pt x="721965" y="0"/>
                    </a:moveTo>
                    <a:lnTo>
                      <a:pt x="1000906" y="218778"/>
                    </a:lnTo>
                    <a:lnTo>
                      <a:pt x="951681" y="268003"/>
                    </a:lnTo>
                    <a:lnTo>
                      <a:pt x="1290786" y="268003"/>
                    </a:lnTo>
                    <a:lnTo>
                      <a:pt x="1290786" y="415677"/>
                    </a:lnTo>
                    <a:lnTo>
                      <a:pt x="453963" y="415677"/>
                    </a:lnTo>
                    <a:lnTo>
                      <a:pt x="453963" y="268003"/>
                    </a:lnTo>
                    <a:lnTo>
                      <a:pt x="771190" y="268003"/>
                    </a:lnTo>
                    <a:lnTo>
                      <a:pt x="607107" y="136736"/>
                    </a:lnTo>
                    <a:close/>
                  </a:path>
                </a:pathLst>
              </a:custGeom>
              <a:gradFill flip="none" rotWithShape="1">
                <a:gsLst>
                  <a:gs pos="5000">
                    <a:srgbClr val="FEF5D6"/>
                  </a:gs>
                  <a:gs pos="68000">
                    <a:srgbClr val="EFC879"/>
                  </a:gs>
                </a:gsLst>
                <a:lin ang="13500000" scaled="1"/>
                <a:tileRect/>
              </a:gra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noAutofit/>
              </a:bodyPr>
              <a:lstStyle>
                <a:defPPr>
                  <a:defRPr lang="zh-CN"/>
                </a:defPPr>
                <a:lvl1pPr algn="ctr">
                  <a:defRPr sz="3600">
                    <a:gradFill>
                      <a:gsLst>
                        <a:gs pos="5000">
                          <a:srgbClr val="FEF5D6"/>
                        </a:gs>
                        <a:gs pos="68000">
                          <a:srgbClr val="EFC879"/>
                        </a:gs>
                      </a:gsLst>
                      <a:lin ang="2700000" scaled="1"/>
                    </a:gradFill>
                    <a:latin typeface="义启粗黑体" panose="02000800000000000000" pitchFamily="2" charset="-128"/>
                    <a:ea typeface="义启粗黑体" panose="02000800000000000000" pitchFamily="2" charset="-128"/>
                  </a:defRPr>
                </a:lvl1pPr>
              </a:lstStyle>
              <a:p>
                <a:endParaRPr lang="zh-CN" altLang="en-US" sz="11000" dirty="0">
                  <a:gradFill flip="none" rotWithShape="1">
                    <a:gsLst>
                      <a:gs pos="5000">
                        <a:srgbClr val="FEF5D6"/>
                      </a:gs>
                      <a:gs pos="68000">
                        <a:srgbClr val="EFC879"/>
                      </a:gs>
                    </a:gsLst>
                    <a:lin ang="13500000" scaled="1"/>
                    <a:tileRect/>
                  </a:gradFill>
                </a:endParaRPr>
              </a:p>
            </p:txBody>
          </p:sp>
          <p:sp>
            <p:nvSpPr>
              <p:cNvPr id="3637" name="文本框 3636"/>
              <p:cNvSpPr txBox="1"/>
              <p:nvPr/>
            </p:nvSpPr>
            <p:spPr>
              <a:xfrm>
                <a:off x="1767899" y="2226792"/>
                <a:ext cx="923816" cy="1146288"/>
              </a:xfrm>
              <a:custGeom>
                <a:avLst/>
                <a:gdLst/>
                <a:ahLst/>
                <a:cxnLst/>
                <a:rect l="l" t="t" r="r" b="b"/>
                <a:pathLst>
                  <a:path w="1029128" h="1276960">
                    <a:moveTo>
                      <a:pt x="0" y="0"/>
                    </a:moveTo>
                    <a:lnTo>
                      <a:pt x="1029128" y="0"/>
                    </a:lnTo>
                    <a:lnTo>
                      <a:pt x="1029128" y="358445"/>
                    </a:lnTo>
                    <a:cubicBezTo>
                      <a:pt x="1028778" y="400479"/>
                      <a:pt x="1021427" y="438576"/>
                      <a:pt x="1007076" y="472734"/>
                    </a:cubicBezTo>
                    <a:cubicBezTo>
                      <a:pt x="992724" y="506893"/>
                      <a:pt x="973471" y="536938"/>
                      <a:pt x="949318" y="562870"/>
                    </a:cubicBezTo>
                    <a:lnTo>
                      <a:pt x="1029128" y="562870"/>
                    </a:lnTo>
                    <a:lnTo>
                      <a:pt x="1029128" y="1020728"/>
                    </a:lnTo>
                    <a:cubicBezTo>
                      <a:pt x="1027291" y="1092662"/>
                      <a:pt x="1002262" y="1152869"/>
                      <a:pt x="954044" y="1201350"/>
                    </a:cubicBezTo>
                    <a:cubicBezTo>
                      <a:pt x="905825" y="1249831"/>
                      <a:pt x="845443" y="1275034"/>
                      <a:pt x="772896" y="1276960"/>
                    </a:cubicBezTo>
                    <a:lnTo>
                      <a:pt x="1400" y="1276960"/>
                    </a:lnTo>
                    <a:lnTo>
                      <a:pt x="1400" y="1174747"/>
                    </a:lnTo>
                    <a:lnTo>
                      <a:pt x="583873" y="1174747"/>
                    </a:lnTo>
                    <a:cubicBezTo>
                      <a:pt x="619810" y="1173813"/>
                      <a:pt x="649798" y="1161329"/>
                      <a:pt x="673834" y="1137292"/>
                    </a:cubicBezTo>
                    <a:cubicBezTo>
                      <a:pt x="697870" y="1113256"/>
                      <a:pt x="710355" y="1083269"/>
                      <a:pt x="711289" y="1047331"/>
                    </a:cubicBezTo>
                    <a:lnTo>
                      <a:pt x="711289" y="666483"/>
                    </a:lnTo>
                    <a:lnTo>
                      <a:pt x="0" y="666483"/>
                    </a:lnTo>
                    <a:lnTo>
                      <a:pt x="0" y="562870"/>
                    </a:lnTo>
                    <a:lnTo>
                      <a:pt x="533466" y="562870"/>
                    </a:lnTo>
                    <a:cubicBezTo>
                      <a:pt x="572248" y="562075"/>
                      <a:pt x="604832" y="552309"/>
                      <a:pt x="631219" y="533570"/>
                    </a:cubicBezTo>
                    <a:cubicBezTo>
                      <a:pt x="657607" y="514832"/>
                      <a:pt x="677537" y="491894"/>
                      <a:pt x="691012" y="464754"/>
                    </a:cubicBezTo>
                    <a:cubicBezTo>
                      <a:pt x="704486" y="437615"/>
                      <a:pt x="711245" y="411046"/>
                      <a:pt x="711289" y="385048"/>
                    </a:cubicBezTo>
                    <a:lnTo>
                      <a:pt x="711289" y="102213"/>
                    </a:lnTo>
                    <a:lnTo>
                      <a:pt x="0" y="102213"/>
                    </a:lnTo>
                    <a:close/>
                  </a:path>
                </a:pathLst>
              </a:custGeom>
              <a:gradFill flip="none" rotWithShape="1">
                <a:gsLst>
                  <a:gs pos="5000">
                    <a:srgbClr val="FEF5D6"/>
                  </a:gs>
                  <a:gs pos="68000">
                    <a:srgbClr val="EFC879"/>
                  </a:gs>
                </a:gsLst>
                <a:lin ang="13500000" scaled="1"/>
                <a:tileRect/>
              </a:gra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noAutofit/>
              </a:bodyPr>
              <a:lstStyle>
                <a:defPPr>
                  <a:defRPr lang="zh-CN"/>
                </a:defPPr>
                <a:lvl1pPr algn="ctr">
                  <a:defRPr sz="3600">
                    <a:gradFill>
                      <a:gsLst>
                        <a:gs pos="5000">
                          <a:srgbClr val="FEF5D6"/>
                        </a:gs>
                        <a:gs pos="68000">
                          <a:srgbClr val="EFC879"/>
                        </a:gs>
                      </a:gsLst>
                      <a:lin ang="2700000" scaled="1"/>
                    </a:gradFill>
                    <a:latin typeface="义启粗黑体" panose="02000800000000000000" pitchFamily="2" charset="-128"/>
                    <a:ea typeface="义启粗黑体" panose="02000800000000000000" pitchFamily="2" charset="-128"/>
                  </a:defRPr>
                </a:lvl1pPr>
              </a:lstStyle>
              <a:p>
                <a:endParaRPr lang="zh-CN" altLang="en-US" sz="11000" dirty="0">
                  <a:gradFill flip="none" rotWithShape="1">
                    <a:gsLst>
                      <a:gs pos="5000">
                        <a:srgbClr val="FEF5D6"/>
                      </a:gs>
                      <a:gs pos="68000">
                        <a:srgbClr val="EFC879"/>
                      </a:gs>
                    </a:gsLst>
                    <a:lin ang="13500000" scaled="1"/>
                    <a:tileRect/>
                  </a:gradFill>
                  <a:latin typeface="造字工房力黑（非商用）常规体" pitchFamily="50" charset="-122"/>
                  <a:ea typeface="造字工房力黑（非商用）常规体" pitchFamily="50" charset="-122"/>
                </a:endParaRPr>
              </a:p>
            </p:txBody>
          </p:sp>
          <p:sp>
            <p:nvSpPr>
              <p:cNvPr id="3635" name="文本框 3634"/>
              <p:cNvSpPr txBox="1"/>
              <p:nvPr/>
            </p:nvSpPr>
            <p:spPr>
              <a:xfrm>
                <a:off x="2838739" y="2226650"/>
                <a:ext cx="574402" cy="1143774"/>
              </a:xfrm>
              <a:custGeom>
                <a:avLst/>
                <a:gdLst/>
                <a:ahLst/>
                <a:cxnLst/>
                <a:rect l="l" t="t" r="r" b="b"/>
                <a:pathLst>
                  <a:path w="639880" h="1274159">
                    <a:moveTo>
                      <a:pt x="25203" y="0"/>
                    </a:moveTo>
                    <a:lnTo>
                      <a:pt x="477460" y="0"/>
                    </a:lnTo>
                    <a:lnTo>
                      <a:pt x="477460" y="1171947"/>
                    </a:lnTo>
                    <a:lnTo>
                      <a:pt x="639880" y="1171947"/>
                    </a:lnTo>
                    <a:lnTo>
                      <a:pt x="639880" y="1274159"/>
                    </a:lnTo>
                    <a:lnTo>
                      <a:pt x="0" y="1274159"/>
                    </a:lnTo>
                    <a:lnTo>
                      <a:pt x="0" y="1171947"/>
                    </a:lnTo>
                    <a:lnTo>
                      <a:pt x="159620" y="1171947"/>
                    </a:lnTo>
                    <a:lnTo>
                      <a:pt x="159620" y="102213"/>
                    </a:lnTo>
                    <a:lnTo>
                      <a:pt x="25203" y="102213"/>
                    </a:lnTo>
                    <a:close/>
                  </a:path>
                </a:pathLst>
              </a:custGeom>
              <a:gradFill flip="none" rotWithShape="1">
                <a:gsLst>
                  <a:gs pos="5000">
                    <a:srgbClr val="FEF5D6"/>
                  </a:gs>
                  <a:gs pos="68000">
                    <a:srgbClr val="EFC879"/>
                  </a:gs>
                </a:gsLst>
                <a:lin ang="13500000" scaled="1"/>
                <a:tileRect/>
              </a:gra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noAutofit/>
              </a:bodyPr>
              <a:lstStyle>
                <a:defPPr>
                  <a:defRPr lang="zh-CN"/>
                </a:defPPr>
                <a:lvl1pPr algn="ctr">
                  <a:defRPr sz="3600">
                    <a:gradFill>
                      <a:gsLst>
                        <a:gs pos="5000">
                          <a:srgbClr val="FEF5D6"/>
                        </a:gs>
                        <a:gs pos="68000">
                          <a:srgbClr val="EFC879"/>
                        </a:gs>
                      </a:gsLst>
                      <a:lin ang="2700000" scaled="1"/>
                    </a:gradFill>
                    <a:latin typeface="义启粗黑体" panose="02000800000000000000" pitchFamily="2" charset="-128"/>
                    <a:ea typeface="义启粗黑体" panose="02000800000000000000" pitchFamily="2" charset="-128"/>
                  </a:defRPr>
                </a:lvl1pPr>
              </a:lstStyle>
              <a:p>
                <a:endParaRPr lang="zh-CN" altLang="en-US" sz="11000" dirty="0">
                  <a:gradFill flip="none" rotWithShape="1">
                    <a:gsLst>
                      <a:gs pos="5000">
                        <a:srgbClr val="FEF5D6"/>
                      </a:gs>
                      <a:gs pos="68000">
                        <a:srgbClr val="EFC879"/>
                      </a:gs>
                    </a:gsLst>
                    <a:lin ang="13500000" scaled="1"/>
                    <a:tileRect/>
                  </a:gradFill>
                  <a:latin typeface="造字工房力黑（非商用）常规体" pitchFamily="50" charset="-122"/>
                  <a:ea typeface="造字工房力黑（非商用）常规体" pitchFamily="50" charset="-122"/>
                </a:endParaRPr>
              </a:p>
            </p:txBody>
          </p:sp>
          <p:sp>
            <p:nvSpPr>
              <p:cNvPr id="3634" name="文本框 3633"/>
              <p:cNvSpPr txBox="1"/>
              <p:nvPr/>
            </p:nvSpPr>
            <p:spPr>
              <a:xfrm>
                <a:off x="3447018" y="2225322"/>
                <a:ext cx="943928" cy="1145030"/>
              </a:xfrm>
              <a:custGeom>
                <a:avLst/>
                <a:gdLst/>
                <a:ahLst/>
                <a:cxnLst/>
                <a:rect l="l" t="t" r="r" b="b"/>
                <a:pathLst>
                  <a:path w="1051532" h="1275559">
                    <a:moveTo>
                      <a:pt x="0" y="0"/>
                    </a:moveTo>
                    <a:lnTo>
                      <a:pt x="1051532" y="0"/>
                    </a:lnTo>
                    <a:lnTo>
                      <a:pt x="1051532" y="103613"/>
                    </a:lnTo>
                    <a:lnTo>
                      <a:pt x="320640" y="103613"/>
                    </a:lnTo>
                    <a:lnTo>
                      <a:pt x="320640" y="581073"/>
                    </a:lnTo>
                    <a:lnTo>
                      <a:pt x="1051532" y="581073"/>
                    </a:lnTo>
                    <a:lnTo>
                      <a:pt x="1051532" y="1019327"/>
                    </a:lnTo>
                    <a:cubicBezTo>
                      <a:pt x="1049665" y="1091261"/>
                      <a:pt x="1024695" y="1151469"/>
                      <a:pt x="976622" y="1199950"/>
                    </a:cubicBezTo>
                    <a:cubicBezTo>
                      <a:pt x="928550" y="1248431"/>
                      <a:pt x="868575" y="1273634"/>
                      <a:pt x="796700" y="1275559"/>
                    </a:cubicBezTo>
                    <a:lnTo>
                      <a:pt x="0" y="1275559"/>
                    </a:lnTo>
                    <a:lnTo>
                      <a:pt x="0" y="1173347"/>
                    </a:lnTo>
                    <a:lnTo>
                      <a:pt x="603476" y="1173347"/>
                    </a:lnTo>
                    <a:cubicBezTo>
                      <a:pt x="639472" y="1172413"/>
                      <a:pt x="669692" y="1159928"/>
                      <a:pt x="694137" y="1135892"/>
                    </a:cubicBezTo>
                    <a:cubicBezTo>
                      <a:pt x="718582" y="1111856"/>
                      <a:pt x="731300" y="1081868"/>
                      <a:pt x="732292" y="1045931"/>
                    </a:cubicBezTo>
                    <a:lnTo>
                      <a:pt x="732292" y="683285"/>
                    </a:lnTo>
                    <a:lnTo>
                      <a:pt x="0" y="683285"/>
                    </a:lnTo>
                    <a:close/>
                  </a:path>
                </a:pathLst>
              </a:custGeom>
              <a:gradFill flip="none" rotWithShape="1">
                <a:gsLst>
                  <a:gs pos="5000">
                    <a:srgbClr val="FEF5D6"/>
                  </a:gs>
                  <a:gs pos="68000">
                    <a:srgbClr val="EFC879"/>
                  </a:gs>
                </a:gsLst>
                <a:lin ang="13500000" scaled="1"/>
                <a:tileRect/>
              </a:gra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noAutofit/>
              </a:bodyPr>
              <a:lstStyle>
                <a:defPPr>
                  <a:defRPr lang="zh-CN"/>
                </a:defPPr>
                <a:lvl1pPr algn="ctr">
                  <a:defRPr sz="3600">
                    <a:gradFill>
                      <a:gsLst>
                        <a:gs pos="5000">
                          <a:srgbClr val="FEF5D6"/>
                        </a:gs>
                        <a:gs pos="68000">
                          <a:srgbClr val="EFC879"/>
                        </a:gs>
                      </a:gsLst>
                      <a:lin ang="2700000" scaled="1"/>
                    </a:gradFill>
                    <a:latin typeface="义启粗黑体" panose="02000800000000000000" pitchFamily="2" charset="-128"/>
                    <a:ea typeface="义启粗黑体" panose="02000800000000000000" pitchFamily="2" charset="-128"/>
                  </a:defRPr>
                </a:lvl1pPr>
              </a:lstStyle>
              <a:p>
                <a:endParaRPr lang="zh-CN" altLang="en-US" sz="11000" dirty="0">
                  <a:gradFill flip="none" rotWithShape="1">
                    <a:gsLst>
                      <a:gs pos="5000">
                        <a:srgbClr val="FEF5D6"/>
                      </a:gs>
                      <a:gs pos="68000">
                        <a:srgbClr val="EFC879"/>
                      </a:gs>
                    </a:gsLst>
                    <a:lin ang="13500000" scaled="1"/>
                    <a:tileRect/>
                  </a:gradFill>
                  <a:latin typeface="造字工房力黑（非商用）常规体" pitchFamily="50" charset="-122"/>
                  <a:ea typeface="造字工房力黑（非商用）常规体" pitchFamily="50" charset="-122"/>
                </a:endParaRPr>
              </a:p>
            </p:txBody>
          </p:sp>
          <p:sp>
            <p:nvSpPr>
              <p:cNvPr id="15" name="Freeform 11"/>
              <p:cNvSpPr>
                <a:spLocks noChangeAspect="1"/>
              </p:cNvSpPr>
              <p:nvPr/>
            </p:nvSpPr>
            <p:spPr bwMode="auto">
              <a:xfrm rot="18733846">
                <a:off x="-1142162" y="2141953"/>
                <a:ext cx="441523" cy="432000"/>
              </a:xfrm>
              <a:custGeom>
                <a:avLst/>
                <a:gdLst>
                  <a:gd name="T0" fmla="*/ 2471 w 4938"/>
                  <a:gd name="T1" fmla="*/ 0 h 4310"/>
                  <a:gd name="T2" fmla="*/ 4108 w 4938"/>
                  <a:gd name="T3" fmla="*/ 3 h 4310"/>
                  <a:gd name="T4" fmla="*/ 4132 w 4938"/>
                  <a:gd name="T5" fmla="*/ 6 h 4310"/>
                  <a:gd name="T6" fmla="*/ 4159 w 4938"/>
                  <a:gd name="T7" fmla="*/ 15 h 4310"/>
                  <a:gd name="T8" fmla="*/ 4185 w 4938"/>
                  <a:gd name="T9" fmla="*/ 27 h 4310"/>
                  <a:gd name="T10" fmla="*/ 4209 w 4938"/>
                  <a:gd name="T11" fmla="*/ 44 h 4310"/>
                  <a:gd name="T12" fmla="*/ 4230 w 4938"/>
                  <a:gd name="T13" fmla="*/ 62 h 4310"/>
                  <a:gd name="T14" fmla="*/ 4244 w 4938"/>
                  <a:gd name="T15" fmla="*/ 83 h 4310"/>
                  <a:gd name="T16" fmla="*/ 4418 w 4938"/>
                  <a:gd name="T17" fmla="*/ 384 h 4310"/>
                  <a:gd name="T18" fmla="*/ 4590 w 4938"/>
                  <a:gd name="T19" fmla="*/ 686 h 4310"/>
                  <a:gd name="T20" fmla="*/ 4762 w 4938"/>
                  <a:gd name="T21" fmla="*/ 991 h 4310"/>
                  <a:gd name="T22" fmla="*/ 4938 w 4938"/>
                  <a:gd name="T23" fmla="*/ 1301 h 4310"/>
                  <a:gd name="T24" fmla="*/ 4322 w 4938"/>
                  <a:gd name="T25" fmla="*/ 2051 h 4310"/>
                  <a:gd name="T26" fmla="*/ 3707 w 4938"/>
                  <a:gd name="T27" fmla="*/ 2800 h 4310"/>
                  <a:gd name="T28" fmla="*/ 3089 w 4938"/>
                  <a:gd name="T29" fmla="*/ 3553 h 4310"/>
                  <a:gd name="T30" fmla="*/ 2468 w 4938"/>
                  <a:gd name="T31" fmla="*/ 4310 h 4310"/>
                  <a:gd name="T32" fmla="*/ 1847 w 4938"/>
                  <a:gd name="T33" fmla="*/ 3553 h 4310"/>
                  <a:gd name="T34" fmla="*/ 1230 w 4938"/>
                  <a:gd name="T35" fmla="*/ 2800 h 4310"/>
                  <a:gd name="T36" fmla="*/ 615 w 4938"/>
                  <a:gd name="T37" fmla="*/ 2051 h 4310"/>
                  <a:gd name="T38" fmla="*/ 0 w 4938"/>
                  <a:gd name="T39" fmla="*/ 1302 h 4310"/>
                  <a:gd name="T40" fmla="*/ 232 w 4938"/>
                  <a:gd name="T41" fmla="*/ 891 h 4310"/>
                  <a:gd name="T42" fmla="*/ 462 w 4938"/>
                  <a:gd name="T43" fmla="*/ 482 h 4310"/>
                  <a:gd name="T44" fmla="*/ 696 w 4938"/>
                  <a:gd name="T45" fmla="*/ 77 h 4310"/>
                  <a:gd name="T46" fmla="*/ 709 w 4938"/>
                  <a:gd name="T47" fmla="*/ 57 h 4310"/>
                  <a:gd name="T48" fmla="*/ 730 w 4938"/>
                  <a:gd name="T49" fmla="*/ 39 h 4310"/>
                  <a:gd name="T50" fmla="*/ 755 w 4938"/>
                  <a:gd name="T51" fmla="*/ 24 h 4310"/>
                  <a:gd name="T52" fmla="*/ 782 w 4938"/>
                  <a:gd name="T53" fmla="*/ 14 h 4310"/>
                  <a:gd name="T54" fmla="*/ 809 w 4938"/>
                  <a:gd name="T55" fmla="*/ 6 h 4310"/>
                  <a:gd name="T56" fmla="*/ 835 w 4938"/>
                  <a:gd name="T57" fmla="*/ 3 h 4310"/>
                  <a:gd name="T58" fmla="*/ 2471 w 4938"/>
                  <a:gd name="T59" fmla="*/ 0 h 4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938" h="4310">
                    <a:moveTo>
                      <a:pt x="2471" y="0"/>
                    </a:moveTo>
                    <a:lnTo>
                      <a:pt x="4108" y="3"/>
                    </a:lnTo>
                    <a:lnTo>
                      <a:pt x="4132" y="6"/>
                    </a:lnTo>
                    <a:lnTo>
                      <a:pt x="4159" y="15"/>
                    </a:lnTo>
                    <a:lnTo>
                      <a:pt x="4185" y="27"/>
                    </a:lnTo>
                    <a:lnTo>
                      <a:pt x="4209" y="44"/>
                    </a:lnTo>
                    <a:lnTo>
                      <a:pt x="4230" y="62"/>
                    </a:lnTo>
                    <a:lnTo>
                      <a:pt x="4244" y="83"/>
                    </a:lnTo>
                    <a:lnTo>
                      <a:pt x="4418" y="384"/>
                    </a:lnTo>
                    <a:lnTo>
                      <a:pt x="4590" y="686"/>
                    </a:lnTo>
                    <a:lnTo>
                      <a:pt x="4762" y="991"/>
                    </a:lnTo>
                    <a:lnTo>
                      <a:pt x="4938" y="1301"/>
                    </a:lnTo>
                    <a:lnTo>
                      <a:pt x="4322" y="2051"/>
                    </a:lnTo>
                    <a:lnTo>
                      <a:pt x="3707" y="2800"/>
                    </a:lnTo>
                    <a:lnTo>
                      <a:pt x="3089" y="3553"/>
                    </a:lnTo>
                    <a:lnTo>
                      <a:pt x="2468" y="4310"/>
                    </a:lnTo>
                    <a:lnTo>
                      <a:pt x="1847" y="3553"/>
                    </a:lnTo>
                    <a:lnTo>
                      <a:pt x="1230" y="2800"/>
                    </a:lnTo>
                    <a:lnTo>
                      <a:pt x="615" y="2051"/>
                    </a:lnTo>
                    <a:lnTo>
                      <a:pt x="0" y="1302"/>
                    </a:lnTo>
                    <a:lnTo>
                      <a:pt x="232" y="891"/>
                    </a:lnTo>
                    <a:lnTo>
                      <a:pt x="462" y="482"/>
                    </a:lnTo>
                    <a:lnTo>
                      <a:pt x="696" y="77"/>
                    </a:lnTo>
                    <a:lnTo>
                      <a:pt x="709" y="57"/>
                    </a:lnTo>
                    <a:lnTo>
                      <a:pt x="730" y="39"/>
                    </a:lnTo>
                    <a:lnTo>
                      <a:pt x="755" y="24"/>
                    </a:lnTo>
                    <a:lnTo>
                      <a:pt x="782" y="14"/>
                    </a:lnTo>
                    <a:lnTo>
                      <a:pt x="809" y="6"/>
                    </a:lnTo>
                    <a:lnTo>
                      <a:pt x="835" y="3"/>
                    </a:lnTo>
                    <a:lnTo>
                      <a:pt x="2471" y="0"/>
                    </a:lnTo>
                    <a:close/>
                  </a:path>
                </a:pathLst>
              </a:custGeom>
              <a:solidFill>
                <a:srgbClr val="EFC879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44" name="Freeform 11"/>
              <p:cNvSpPr>
                <a:spLocks noChangeAspect="1"/>
              </p:cNvSpPr>
              <p:nvPr/>
            </p:nvSpPr>
            <p:spPr bwMode="auto">
              <a:xfrm rot="2866154" flipH="1">
                <a:off x="2590956" y="3011515"/>
                <a:ext cx="441523" cy="432000"/>
              </a:xfrm>
              <a:custGeom>
                <a:avLst/>
                <a:gdLst>
                  <a:gd name="T0" fmla="*/ 2471 w 4938"/>
                  <a:gd name="T1" fmla="*/ 0 h 4310"/>
                  <a:gd name="T2" fmla="*/ 4108 w 4938"/>
                  <a:gd name="T3" fmla="*/ 3 h 4310"/>
                  <a:gd name="T4" fmla="*/ 4132 w 4938"/>
                  <a:gd name="T5" fmla="*/ 6 h 4310"/>
                  <a:gd name="T6" fmla="*/ 4159 w 4938"/>
                  <a:gd name="T7" fmla="*/ 15 h 4310"/>
                  <a:gd name="T8" fmla="*/ 4185 w 4938"/>
                  <a:gd name="T9" fmla="*/ 27 h 4310"/>
                  <a:gd name="T10" fmla="*/ 4209 w 4938"/>
                  <a:gd name="T11" fmla="*/ 44 h 4310"/>
                  <a:gd name="T12" fmla="*/ 4230 w 4938"/>
                  <a:gd name="T13" fmla="*/ 62 h 4310"/>
                  <a:gd name="T14" fmla="*/ 4244 w 4938"/>
                  <a:gd name="T15" fmla="*/ 83 h 4310"/>
                  <a:gd name="T16" fmla="*/ 4418 w 4938"/>
                  <a:gd name="T17" fmla="*/ 384 h 4310"/>
                  <a:gd name="T18" fmla="*/ 4590 w 4938"/>
                  <a:gd name="T19" fmla="*/ 686 h 4310"/>
                  <a:gd name="T20" fmla="*/ 4762 w 4938"/>
                  <a:gd name="T21" fmla="*/ 991 h 4310"/>
                  <a:gd name="T22" fmla="*/ 4938 w 4938"/>
                  <a:gd name="T23" fmla="*/ 1301 h 4310"/>
                  <a:gd name="T24" fmla="*/ 4322 w 4938"/>
                  <a:gd name="T25" fmla="*/ 2051 h 4310"/>
                  <a:gd name="T26" fmla="*/ 3707 w 4938"/>
                  <a:gd name="T27" fmla="*/ 2800 h 4310"/>
                  <a:gd name="T28" fmla="*/ 3089 w 4938"/>
                  <a:gd name="T29" fmla="*/ 3553 h 4310"/>
                  <a:gd name="T30" fmla="*/ 2468 w 4938"/>
                  <a:gd name="T31" fmla="*/ 4310 h 4310"/>
                  <a:gd name="T32" fmla="*/ 1847 w 4938"/>
                  <a:gd name="T33" fmla="*/ 3553 h 4310"/>
                  <a:gd name="T34" fmla="*/ 1230 w 4938"/>
                  <a:gd name="T35" fmla="*/ 2800 h 4310"/>
                  <a:gd name="T36" fmla="*/ 615 w 4938"/>
                  <a:gd name="T37" fmla="*/ 2051 h 4310"/>
                  <a:gd name="T38" fmla="*/ 0 w 4938"/>
                  <a:gd name="T39" fmla="*/ 1302 h 4310"/>
                  <a:gd name="T40" fmla="*/ 232 w 4938"/>
                  <a:gd name="T41" fmla="*/ 891 h 4310"/>
                  <a:gd name="T42" fmla="*/ 462 w 4938"/>
                  <a:gd name="T43" fmla="*/ 482 h 4310"/>
                  <a:gd name="T44" fmla="*/ 696 w 4938"/>
                  <a:gd name="T45" fmla="*/ 77 h 4310"/>
                  <a:gd name="T46" fmla="*/ 709 w 4938"/>
                  <a:gd name="T47" fmla="*/ 57 h 4310"/>
                  <a:gd name="T48" fmla="*/ 730 w 4938"/>
                  <a:gd name="T49" fmla="*/ 39 h 4310"/>
                  <a:gd name="T50" fmla="*/ 755 w 4938"/>
                  <a:gd name="T51" fmla="*/ 24 h 4310"/>
                  <a:gd name="T52" fmla="*/ 782 w 4938"/>
                  <a:gd name="T53" fmla="*/ 14 h 4310"/>
                  <a:gd name="T54" fmla="*/ 809 w 4938"/>
                  <a:gd name="T55" fmla="*/ 6 h 4310"/>
                  <a:gd name="T56" fmla="*/ 835 w 4938"/>
                  <a:gd name="T57" fmla="*/ 3 h 4310"/>
                  <a:gd name="T58" fmla="*/ 2471 w 4938"/>
                  <a:gd name="T59" fmla="*/ 0 h 4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938" h="4310">
                    <a:moveTo>
                      <a:pt x="2471" y="0"/>
                    </a:moveTo>
                    <a:lnTo>
                      <a:pt x="4108" y="3"/>
                    </a:lnTo>
                    <a:lnTo>
                      <a:pt x="4132" y="6"/>
                    </a:lnTo>
                    <a:lnTo>
                      <a:pt x="4159" y="15"/>
                    </a:lnTo>
                    <a:lnTo>
                      <a:pt x="4185" y="27"/>
                    </a:lnTo>
                    <a:lnTo>
                      <a:pt x="4209" y="44"/>
                    </a:lnTo>
                    <a:lnTo>
                      <a:pt x="4230" y="62"/>
                    </a:lnTo>
                    <a:lnTo>
                      <a:pt x="4244" y="83"/>
                    </a:lnTo>
                    <a:lnTo>
                      <a:pt x="4418" y="384"/>
                    </a:lnTo>
                    <a:lnTo>
                      <a:pt x="4590" y="686"/>
                    </a:lnTo>
                    <a:lnTo>
                      <a:pt x="4762" y="991"/>
                    </a:lnTo>
                    <a:lnTo>
                      <a:pt x="4938" y="1301"/>
                    </a:lnTo>
                    <a:lnTo>
                      <a:pt x="4322" y="2051"/>
                    </a:lnTo>
                    <a:lnTo>
                      <a:pt x="3707" y="2800"/>
                    </a:lnTo>
                    <a:lnTo>
                      <a:pt x="3089" y="3553"/>
                    </a:lnTo>
                    <a:lnTo>
                      <a:pt x="2468" y="4310"/>
                    </a:lnTo>
                    <a:lnTo>
                      <a:pt x="1847" y="3553"/>
                    </a:lnTo>
                    <a:lnTo>
                      <a:pt x="1230" y="2800"/>
                    </a:lnTo>
                    <a:lnTo>
                      <a:pt x="615" y="2051"/>
                    </a:lnTo>
                    <a:lnTo>
                      <a:pt x="0" y="1302"/>
                    </a:lnTo>
                    <a:lnTo>
                      <a:pt x="232" y="891"/>
                    </a:lnTo>
                    <a:lnTo>
                      <a:pt x="462" y="482"/>
                    </a:lnTo>
                    <a:lnTo>
                      <a:pt x="696" y="77"/>
                    </a:lnTo>
                    <a:lnTo>
                      <a:pt x="709" y="57"/>
                    </a:lnTo>
                    <a:lnTo>
                      <a:pt x="730" y="39"/>
                    </a:lnTo>
                    <a:lnTo>
                      <a:pt x="755" y="24"/>
                    </a:lnTo>
                    <a:lnTo>
                      <a:pt x="782" y="14"/>
                    </a:lnTo>
                    <a:lnTo>
                      <a:pt x="809" y="6"/>
                    </a:lnTo>
                    <a:lnTo>
                      <a:pt x="835" y="3"/>
                    </a:lnTo>
                    <a:lnTo>
                      <a:pt x="2471" y="0"/>
                    </a:lnTo>
                    <a:close/>
                  </a:path>
                </a:pathLst>
              </a:custGeom>
              <a:solidFill>
                <a:srgbClr val="F8E3B0"/>
              </a:solidFill>
              <a:ln w="25400">
                <a:solidFill>
                  <a:srgbClr val="1E1952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pic>
          <p:nvPicPr>
            <p:cNvPr id="3650" name="图片 3649"/>
            <p:cNvPicPr>
              <a:picLocks noChangeAspect="1"/>
            </p:cNvPicPr>
            <p:nvPr/>
          </p:nvPicPr>
          <p:blipFill>
            <a:blip r:embed="rId6" cstate="screen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-2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20512300" flipV="1">
              <a:off x="4255573" y="863507"/>
              <a:ext cx="2341944" cy="571039"/>
            </a:xfrm>
            <a:prstGeom prst="rect">
              <a:avLst/>
            </a:prstGeom>
          </p:spPr>
        </p:pic>
        <p:pic>
          <p:nvPicPr>
            <p:cNvPr id="3651" name="图片 3650"/>
            <p:cNvPicPr>
              <a:picLocks noChangeAspect="1"/>
            </p:cNvPicPr>
            <p:nvPr/>
          </p:nvPicPr>
          <p:blipFill>
            <a:blip r:embed="rId6" cstate="screen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-2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767991" flipH="1" flipV="1">
              <a:off x="5843007" y="936292"/>
              <a:ext cx="2341944" cy="571039"/>
            </a:xfrm>
            <a:prstGeom prst="rect">
              <a:avLst/>
            </a:prstGeom>
          </p:spPr>
        </p:pic>
      </p:grpSp>
      <p:sp>
        <p:nvSpPr>
          <p:cNvPr id="8" name="Freeform 6"/>
          <p:cNvSpPr>
            <a:spLocks noEditPoints="1"/>
          </p:cNvSpPr>
          <p:nvPr/>
        </p:nvSpPr>
        <p:spPr bwMode="auto">
          <a:xfrm>
            <a:off x="5848264" y="3827312"/>
            <a:ext cx="495472" cy="453616"/>
          </a:xfrm>
          <a:custGeom>
            <a:avLst/>
            <a:gdLst>
              <a:gd name="T0" fmla="*/ 3048 w 4154"/>
              <a:gd name="T1" fmla="*/ 1296 h 3806"/>
              <a:gd name="T2" fmla="*/ 4154 w 4154"/>
              <a:gd name="T3" fmla="*/ 1296 h 3806"/>
              <a:gd name="T4" fmla="*/ 4140 w 4154"/>
              <a:gd name="T5" fmla="*/ 1326 h 3806"/>
              <a:gd name="T6" fmla="*/ 4121 w 4154"/>
              <a:gd name="T7" fmla="*/ 1351 h 3806"/>
              <a:gd name="T8" fmla="*/ 4121 w 4154"/>
              <a:gd name="T9" fmla="*/ 1351 h 3806"/>
              <a:gd name="T10" fmla="*/ 2295 w 4154"/>
              <a:gd name="T11" fmla="*/ 3630 h 3806"/>
              <a:gd name="T12" fmla="*/ 3048 w 4154"/>
              <a:gd name="T13" fmla="*/ 1296 h 3806"/>
              <a:gd name="T14" fmla="*/ 1259 w 4154"/>
              <a:gd name="T15" fmla="*/ 1296 h 3806"/>
              <a:gd name="T16" fmla="*/ 2885 w 4154"/>
              <a:gd name="T17" fmla="*/ 1296 h 3806"/>
              <a:gd name="T18" fmla="*/ 2076 w 4154"/>
              <a:gd name="T19" fmla="*/ 3806 h 3806"/>
              <a:gd name="T20" fmla="*/ 2070 w 4154"/>
              <a:gd name="T21" fmla="*/ 3806 h 3806"/>
              <a:gd name="T22" fmla="*/ 1259 w 4154"/>
              <a:gd name="T23" fmla="*/ 1296 h 3806"/>
              <a:gd name="T24" fmla="*/ 0 w 4154"/>
              <a:gd name="T25" fmla="*/ 1296 h 3806"/>
              <a:gd name="T26" fmla="*/ 1095 w 4154"/>
              <a:gd name="T27" fmla="*/ 1296 h 3806"/>
              <a:gd name="T28" fmla="*/ 1832 w 4154"/>
              <a:gd name="T29" fmla="*/ 3568 h 3806"/>
              <a:gd name="T30" fmla="*/ 53 w 4154"/>
              <a:gd name="T31" fmla="*/ 1348 h 3806"/>
              <a:gd name="T32" fmla="*/ 37 w 4154"/>
              <a:gd name="T33" fmla="*/ 1331 h 3806"/>
              <a:gd name="T34" fmla="*/ 24 w 4154"/>
              <a:gd name="T35" fmla="*/ 1316 h 3806"/>
              <a:gd name="T36" fmla="*/ 13 w 4154"/>
              <a:gd name="T37" fmla="*/ 1302 h 3806"/>
              <a:gd name="T38" fmla="*/ 4 w 4154"/>
              <a:gd name="T39" fmla="*/ 1302 h 3806"/>
              <a:gd name="T40" fmla="*/ 0 w 4154"/>
              <a:gd name="T41" fmla="*/ 1296 h 3806"/>
              <a:gd name="T42" fmla="*/ 592 w 4154"/>
              <a:gd name="T43" fmla="*/ 176 h 3806"/>
              <a:gd name="T44" fmla="*/ 1030 w 4154"/>
              <a:gd name="T45" fmla="*/ 1136 h 3806"/>
              <a:gd name="T46" fmla="*/ 20 w 4154"/>
              <a:gd name="T47" fmla="*/ 1136 h 3806"/>
              <a:gd name="T48" fmla="*/ 24 w 4154"/>
              <a:gd name="T49" fmla="*/ 1129 h 3806"/>
              <a:gd name="T50" fmla="*/ 29 w 4154"/>
              <a:gd name="T51" fmla="*/ 1123 h 3806"/>
              <a:gd name="T52" fmla="*/ 33 w 4154"/>
              <a:gd name="T53" fmla="*/ 1115 h 3806"/>
              <a:gd name="T54" fmla="*/ 33 w 4154"/>
              <a:gd name="T55" fmla="*/ 1115 h 3806"/>
              <a:gd name="T56" fmla="*/ 592 w 4154"/>
              <a:gd name="T57" fmla="*/ 176 h 3806"/>
              <a:gd name="T58" fmla="*/ 3564 w 4154"/>
              <a:gd name="T59" fmla="*/ 154 h 3806"/>
              <a:gd name="T60" fmla="*/ 4140 w 4154"/>
              <a:gd name="T61" fmla="*/ 1119 h 3806"/>
              <a:gd name="T62" fmla="*/ 4150 w 4154"/>
              <a:gd name="T63" fmla="*/ 1139 h 3806"/>
              <a:gd name="T64" fmla="*/ 3114 w 4154"/>
              <a:gd name="T65" fmla="*/ 1139 h 3806"/>
              <a:gd name="T66" fmla="*/ 3564 w 4154"/>
              <a:gd name="T67" fmla="*/ 154 h 3806"/>
              <a:gd name="T68" fmla="*/ 2070 w 4154"/>
              <a:gd name="T69" fmla="*/ 49 h 3806"/>
              <a:gd name="T70" fmla="*/ 2839 w 4154"/>
              <a:gd name="T71" fmla="*/ 1138 h 3806"/>
              <a:gd name="T72" fmla="*/ 1302 w 4154"/>
              <a:gd name="T73" fmla="*/ 1138 h 3806"/>
              <a:gd name="T74" fmla="*/ 2070 w 4154"/>
              <a:gd name="T75" fmla="*/ 49 h 3806"/>
              <a:gd name="T76" fmla="*/ 2230 w 4154"/>
              <a:gd name="T77" fmla="*/ 3 h 3806"/>
              <a:gd name="T78" fmla="*/ 3343 w 4154"/>
              <a:gd name="T79" fmla="*/ 3 h 3806"/>
              <a:gd name="T80" fmla="*/ 3368 w 4154"/>
              <a:gd name="T81" fmla="*/ 5 h 3806"/>
              <a:gd name="T82" fmla="*/ 3395 w 4154"/>
              <a:gd name="T83" fmla="*/ 10 h 3806"/>
              <a:gd name="T84" fmla="*/ 3421 w 4154"/>
              <a:gd name="T85" fmla="*/ 18 h 3806"/>
              <a:gd name="T86" fmla="*/ 3447 w 4154"/>
              <a:gd name="T87" fmla="*/ 29 h 3806"/>
              <a:gd name="T88" fmla="*/ 2979 w 4154"/>
              <a:gd name="T89" fmla="*/ 1060 h 3806"/>
              <a:gd name="T90" fmla="*/ 2230 w 4154"/>
              <a:gd name="T91" fmla="*/ 3 h 3806"/>
              <a:gd name="T92" fmla="*/ 827 w 4154"/>
              <a:gd name="T93" fmla="*/ 0 h 3806"/>
              <a:gd name="T94" fmla="*/ 1913 w 4154"/>
              <a:gd name="T95" fmla="*/ 0 h 3806"/>
              <a:gd name="T96" fmla="*/ 1165 w 4154"/>
              <a:gd name="T97" fmla="*/ 1057 h 3806"/>
              <a:gd name="T98" fmla="*/ 700 w 4154"/>
              <a:gd name="T99" fmla="*/ 39 h 3806"/>
              <a:gd name="T100" fmla="*/ 730 w 4154"/>
              <a:gd name="T101" fmla="*/ 23 h 3806"/>
              <a:gd name="T102" fmla="*/ 763 w 4154"/>
              <a:gd name="T103" fmla="*/ 10 h 3806"/>
              <a:gd name="T104" fmla="*/ 794 w 4154"/>
              <a:gd name="T105" fmla="*/ 3 h 3806"/>
              <a:gd name="T106" fmla="*/ 827 w 4154"/>
              <a:gd name="T107" fmla="*/ 0 h 3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4154" h="3806">
                <a:moveTo>
                  <a:pt x="3048" y="1296"/>
                </a:moveTo>
                <a:lnTo>
                  <a:pt x="4154" y="1296"/>
                </a:lnTo>
                <a:lnTo>
                  <a:pt x="4140" y="1326"/>
                </a:lnTo>
                <a:lnTo>
                  <a:pt x="4121" y="1351"/>
                </a:lnTo>
                <a:lnTo>
                  <a:pt x="4121" y="1351"/>
                </a:lnTo>
                <a:lnTo>
                  <a:pt x="2295" y="3630"/>
                </a:lnTo>
                <a:lnTo>
                  <a:pt x="3048" y="1296"/>
                </a:lnTo>
                <a:close/>
                <a:moveTo>
                  <a:pt x="1259" y="1296"/>
                </a:moveTo>
                <a:lnTo>
                  <a:pt x="2885" y="1296"/>
                </a:lnTo>
                <a:lnTo>
                  <a:pt x="2076" y="3806"/>
                </a:lnTo>
                <a:lnTo>
                  <a:pt x="2070" y="3806"/>
                </a:lnTo>
                <a:lnTo>
                  <a:pt x="1259" y="1296"/>
                </a:lnTo>
                <a:close/>
                <a:moveTo>
                  <a:pt x="0" y="1296"/>
                </a:moveTo>
                <a:lnTo>
                  <a:pt x="1095" y="1296"/>
                </a:lnTo>
                <a:lnTo>
                  <a:pt x="1832" y="3568"/>
                </a:lnTo>
                <a:lnTo>
                  <a:pt x="53" y="1348"/>
                </a:lnTo>
                <a:lnTo>
                  <a:pt x="37" y="1331"/>
                </a:lnTo>
                <a:lnTo>
                  <a:pt x="24" y="1316"/>
                </a:lnTo>
                <a:lnTo>
                  <a:pt x="13" y="1302"/>
                </a:lnTo>
                <a:lnTo>
                  <a:pt x="4" y="1302"/>
                </a:lnTo>
                <a:lnTo>
                  <a:pt x="0" y="1296"/>
                </a:lnTo>
                <a:close/>
                <a:moveTo>
                  <a:pt x="592" y="176"/>
                </a:moveTo>
                <a:lnTo>
                  <a:pt x="1030" y="1136"/>
                </a:lnTo>
                <a:lnTo>
                  <a:pt x="20" y="1136"/>
                </a:lnTo>
                <a:lnTo>
                  <a:pt x="24" y="1129"/>
                </a:lnTo>
                <a:lnTo>
                  <a:pt x="29" y="1123"/>
                </a:lnTo>
                <a:lnTo>
                  <a:pt x="33" y="1115"/>
                </a:lnTo>
                <a:lnTo>
                  <a:pt x="33" y="1115"/>
                </a:lnTo>
                <a:lnTo>
                  <a:pt x="592" y="176"/>
                </a:lnTo>
                <a:close/>
                <a:moveTo>
                  <a:pt x="3564" y="154"/>
                </a:moveTo>
                <a:lnTo>
                  <a:pt x="4140" y="1119"/>
                </a:lnTo>
                <a:lnTo>
                  <a:pt x="4150" y="1139"/>
                </a:lnTo>
                <a:lnTo>
                  <a:pt x="3114" y="1139"/>
                </a:lnTo>
                <a:lnTo>
                  <a:pt x="3564" y="154"/>
                </a:lnTo>
                <a:close/>
                <a:moveTo>
                  <a:pt x="2070" y="49"/>
                </a:moveTo>
                <a:lnTo>
                  <a:pt x="2839" y="1138"/>
                </a:lnTo>
                <a:lnTo>
                  <a:pt x="1302" y="1138"/>
                </a:lnTo>
                <a:lnTo>
                  <a:pt x="2070" y="49"/>
                </a:lnTo>
                <a:close/>
                <a:moveTo>
                  <a:pt x="2230" y="3"/>
                </a:moveTo>
                <a:lnTo>
                  <a:pt x="3343" y="3"/>
                </a:lnTo>
                <a:lnTo>
                  <a:pt x="3368" y="5"/>
                </a:lnTo>
                <a:lnTo>
                  <a:pt x="3395" y="10"/>
                </a:lnTo>
                <a:lnTo>
                  <a:pt x="3421" y="18"/>
                </a:lnTo>
                <a:lnTo>
                  <a:pt x="3447" y="29"/>
                </a:lnTo>
                <a:lnTo>
                  <a:pt x="2979" y="1060"/>
                </a:lnTo>
                <a:lnTo>
                  <a:pt x="2230" y="3"/>
                </a:lnTo>
                <a:close/>
                <a:moveTo>
                  <a:pt x="827" y="0"/>
                </a:moveTo>
                <a:lnTo>
                  <a:pt x="1913" y="0"/>
                </a:lnTo>
                <a:lnTo>
                  <a:pt x="1165" y="1057"/>
                </a:lnTo>
                <a:lnTo>
                  <a:pt x="700" y="39"/>
                </a:lnTo>
                <a:lnTo>
                  <a:pt x="730" y="23"/>
                </a:lnTo>
                <a:lnTo>
                  <a:pt x="763" y="10"/>
                </a:lnTo>
                <a:lnTo>
                  <a:pt x="794" y="3"/>
                </a:lnTo>
                <a:lnTo>
                  <a:pt x="827" y="0"/>
                </a:lnTo>
                <a:close/>
              </a:path>
            </a:pathLst>
          </a:custGeom>
          <a:gradFill flip="none" rotWithShape="1">
            <a:gsLst>
              <a:gs pos="5000">
                <a:srgbClr val="FEF5D6"/>
              </a:gs>
              <a:gs pos="68000">
                <a:srgbClr val="EFC879"/>
              </a:gs>
            </a:gsLst>
            <a:lin ang="13500000" scaled="1"/>
            <a:tileRect/>
          </a:gra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ctr"/>
            <a:endParaRPr lang="zh-CN" altLang="en-US" sz="11000">
              <a:gradFill flip="none" rotWithShape="1">
                <a:gsLst>
                  <a:gs pos="5000">
                    <a:srgbClr val="FEF5D6"/>
                  </a:gs>
                  <a:gs pos="68000">
                    <a:srgbClr val="EFC879"/>
                  </a:gs>
                </a:gsLst>
                <a:lin ang="13500000" scaled="1"/>
                <a:tileRect/>
              </a:gradFill>
              <a:latin typeface="义启粗黑体" panose="02000800000000000000" pitchFamily="2" charset="-128"/>
              <a:ea typeface="义启粗黑体" panose="02000800000000000000" pitchFamily="2" charset="-128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-319356" y="3366283"/>
            <a:ext cx="12844354" cy="4351846"/>
            <a:chOff x="-319356" y="3366283"/>
            <a:chExt cx="12844354" cy="4351846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8" cstate="screen"/>
            <a:stretch>
              <a:fillRect/>
            </a:stretch>
          </p:blipFill>
          <p:spPr>
            <a:xfrm rot="1340129">
              <a:off x="8703704" y="3366283"/>
              <a:ext cx="3821294" cy="4351846"/>
            </a:xfrm>
            <a:prstGeom prst="rect">
              <a:avLst/>
            </a:prstGeom>
          </p:spPr>
        </p:pic>
        <p:pic>
          <p:nvPicPr>
            <p:cNvPr id="30" name="图片 29"/>
            <p:cNvPicPr>
              <a:picLocks noChangeAspect="1"/>
            </p:cNvPicPr>
            <p:nvPr/>
          </p:nvPicPr>
          <p:blipFill>
            <a:blip r:embed="rId8" cstate="screen"/>
            <a:stretch>
              <a:fillRect/>
            </a:stretch>
          </p:blipFill>
          <p:spPr>
            <a:xfrm rot="20293338" flipH="1">
              <a:off x="-319356" y="3366283"/>
              <a:ext cx="3821294" cy="4351846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 advClick="0" advTm="700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3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5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0" grpId="0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81"/>
            <a:ext cx="12192000" cy="6857919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4311499" y="1929765"/>
            <a:ext cx="3523131" cy="923290"/>
            <a:chOff x="4311499" y="1929765"/>
            <a:chExt cx="3523131" cy="923290"/>
          </a:xfrm>
        </p:grpSpPr>
        <p:sp>
          <p:nvSpPr>
            <p:cNvPr id="4" name="圆角矩形 3"/>
            <p:cNvSpPr/>
            <p:nvPr/>
          </p:nvSpPr>
          <p:spPr>
            <a:xfrm>
              <a:off x="5689600" y="1929765"/>
              <a:ext cx="2145030" cy="923290"/>
            </a:xfrm>
            <a:prstGeom prst="roundRect">
              <a:avLst>
                <a:gd name="adj" fmla="val 50000"/>
              </a:avLst>
            </a:prstGeom>
            <a:gradFill>
              <a:gsLst>
                <a:gs pos="5000">
                  <a:srgbClr val="FEF5D6"/>
                </a:gs>
                <a:gs pos="78000">
                  <a:srgbClr val="EFC879"/>
                </a:gs>
              </a:gsLst>
              <a:lin ang="2700000" scaled="1"/>
            </a:gra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endParaRPr lang="en-US" altLang="zh-CN" sz="8600" dirty="0">
                <a:solidFill>
                  <a:schemeClr val="tx1"/>
                </a:solidFill>
                <a:effectLst>
                  <a:outerShdw blurRad="50800" dist="38100" dir="8100000" algn="tr" rotWithShape="0">
                    <a:srgbClr val="760905">
                      <a:alpha val="40000"/>
                    </a:srgbClr>
                  </a:outerShdw>
                </a:effectLst>
                <a:latin typeface="汉仪秦川飞影W" panose="00020600040101010101" pitchFamily="18" charset="-122"/>
                <a:ea typeface="汉仪秦川飞影W" panose="00020600040101010101" pitchFamily="18" charset="-122"/>
              </a:endParaRPr>
            </a:p>
          </p:txBody>
        </p:sp>
        <p:sp>
          <p:nvSpPr>
            <p:cNvPr id="5" name="圆角矩形 4"/>
            <p:cNvSpPr/>
            <p:nvPr/>
          </p:nvSpPr>
          <p:spPr>
            <a:xfrm>
              <a:off x="4357370" y="2078990"/>
              <a:ext cx="2015490" cy="62484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1750">
              <a:gradFill>
                <a:gsLst>
                  <a:gs pos="100000">
                    <a:srgbClr val="EFC879"/>
                  </a:gs>
                  <a:gs pos="0">
                    <a:srgbClr val="FDE9BE"/>
                  </a:gs>
                </a:gsLst>
                <a:lin ang="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sz="2000" b="1" dirty="0">
                <a:solidFill>
                  <a:srgbClr val="1E1952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6369303" y="1975911"/>
              <a:ext cx="128635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800" spc="3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义启粗黑体" panose="02000800000000000000" pitchFamily="2" charset="-128"/>
                  <a:ea typeface="义启粗黑体" panose="02000800000000000000" pitchFamily="2" charset="-128"/>
                </a:rPr>
                <a:t>01</a:t>
              </a:r>
              <a:endParaRPr lang="zh-CN" altLang="en-US" sz="4800" spc="3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义启粗黑体" panose="02000800000000000000" pitchFamily="2" charset="-128"/>
                <a:ea typeface="义启粗黑体" panose="02000800000000000000" pitchFamily="2" charset="-128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4311499" y="2158754"/>
              <a:ext cx="1990632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600" dirty="0">
                  <a:solidFill>
                    <a:srgbClr val="1E1952"/>
                  </a:solidFill>
                  <a:latin typeface="义启粗黑体" panose="02000800000000000000" pitchFamily="2" charset="-128"/>
                  <a:ea typeface="义启粗黑体" panose="02000800000000000000" pitchFamily="2" charset="-128"/>
                </a:rPr>
                <a:t>指导思想</a:t>
              </a:r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2409568" y="4193540"/>
            <a:ext cx="7372230" cy="72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lnSpc>
                <a:spcPct val="170000"/>
              </a:lnSpc>
              <a:buFont typeface="Arial" panose="020B0604020202020204" pitchFamily="34" charset="0"/>
            </a:pPr>
            <a:r>
              <a:rPr lang="en-US" sz="12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Arial" panose="020B0604020202020204" pitchFamily="34" charset="0"/>
                <a:sym typeface="+mn-ea"/>
              </a:rPr>
              <a:t>This power point is made by </a:t>
            </a:r>
            <a:r>
              <a:rPr lang="en-US" sz="1200" dirty="0" err="1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Arial" panose="020B0604020202020204" pitchFamily="34" charset="0"/>
                <a:sym typeface="+mn-ea"/>
              </a:rPr>
              <a:t>jiaoyang.everything</a:t>
            </a:r>
            <a:r>
              <a:rPr lang="en-US" sz="12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Arial" panose="020B0604020202020204" pitchFamily="34" charset="0"/>
                <a:sym typeface="+mn-ea"/>
              </a:rPr>
              <a:t> in this template is all </a:t>
            </a:r>
            <a:r>
              <a:rPr lang="en-US" sz="1200" dirty="0" err="1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Arial" panose="020B0604020202020204" pitchFamily="34" charset="0"/>
                <a:sym typeface="+mn-ea"/>
              </a:rPr>
              <a:t>orginal</a:t>
            </a:r>
            <a:r>
              <a:rPr lang="en-US" sz="12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Arial" panose="020B0604020202020204" pitchFamily="34" charset="0"/>
                <a:sym typeface="+mn-ea"/>
              </a:rPr>
              <a:t>. This power point is made by </a:t>
            </a:r>
            <a:r>
              <a:rPr lang="en-US" sz="1200" dirty="0" err="1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Arial" panose="020B0604020202020204" pitchFamily="34" charset="0"/>
                <a:sym typeface="+mn-ea"/>
              </a:rPr>
              <a:t>jiaoyang.everything</a:t>
            </a:r>
            <a:r>
              <a:rPr lang="en-US" sz="12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Arial" panose="020B0604020202020204" pitchFamily="34" charset="0"/>
                <a:sym typeface="+mn-ea"/>
              </a:rPr>
              <a:t> in this template is all </a:t>
            </a:r>
            <a:r>
              <a:rPr lang="en-US" sz="1200" dirty="0" err="1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Arial" panose="020B0604020202020204" pitchFamily="34" charset="0"/>
                <a:sym typeface="+mn-ea"/>
              </a:rPr>
              <a:t>orginal</a:t>
            </a:r>
            <a:r>
              <a:rPr lang="en-US" sz="12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Arial" panose="020B0604020202020204" pitchFamily="34" charset="0"/>
                <a:sym typeface="+mn-ea"/>
              </a:rPr>
              <a:t>.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3361036" y="3323400"/>
            <a:ext cx="548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单击此处输入标题文本</a:t>
            </a:r>
          </a:p>
        </p:txBody>
      </p:sp>
    </p:spTree>
  </p:cSld>
  <p:clrMapOvr>
    <a:masterClrMapping/>
  </p:clrMapOvr>
  <p:transition spd="slow" advClick="0" advTm="35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40"/>
            <a:ext cx="12192000" cy="6857919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001806" y="361790"/>
            <a:ext cx="42022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spc="600" dirty="0">
                <a:gradFill>
                  <a:gsLst>
                    <a:gs pos="5000">
                      <a:srgbClr val="FEF5D6"/>
                    </a:gs>
                    <a:gs pos="78000">
                      <a:srgbClr val="EFC879"/>
                    </a:gs>
                  </a:gsLst>
                  <a:lin ang="13500000" scaled="1"/>
                </a:gradFill>
                <a:effectLst>
                  <a:outerShdw dist="38100" dir="8100000" algn="tr" rotWithShape="0">
                    <a:srgbClr val="1E1952"/>
                  </a:outerShdw>
                </a:effectLst>
                <a:latin typeface="义启粗黑体" panose="02000800000000000000" pitchFamily="2" charset="-128"/>
                <a:ea typeface="义启粗黑体" panose="02000800000000000000" pitchFamily="2" charset="-128"/>
              </a:rPr>
              <a:t>指导思想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911047" y="1025721"/>
            <a:ext cx="23376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200" dirty="0">
                <a:gradFill>
                  <a:gsLst>
                    <a:gs pos="5000">
                      <a:srgbClr val="FEF5D6"/>
                    </a:gs>
                    <a:gs pos="78000">
                      <a:srgbClr val="EFC879"/>
                    </a:gs>
                  </a:gsLst>
                  <a:lin ang="13500000" scaled="1"/>
                </a:gradFill>
                <a:latin typeface="印品黑体" panose="00000500000000000000" pitchFamily="2" charset="-122"/>
                <a:ea typeface="印品黑体" panose="00000500000000000000" pitchFamily="2" charset="-122"/>
              </a:rPr>
              <a:t>GUIDING IDEOLOGY</a:t>
            </a:r>
          </a:p>
        </p:txBody>
      </p:sp>
      <p:grpSp>
        <p:nvGrpSpPr>
          <p:cNvPr id="5" name="Group 10"/>
          <p:cNvGrpSpPr/>
          <p:nvPr/>
        </p:nvGrpSpPr>
        <p:grpSpPr>
          <a:xfrm>
            <a:off x="5236530" y="3293498"/>
            <a:ext cx="582003" cy="582003"/>
            <a:chOff x="6253939" y="2516220"/>
            <a:chExt cx="831273" cy="831273"/>
          </a:xfrm>
          <a:solidFill>
            <a:srgbClr val="6605A8"/>
          </a:solidFill>
        </p:grpSpPr>
        <p:sp>
          <p:nvSpPr>
            <p:cNvPr id="6" name="Oval 11"/>
            <p:cNvSpPr/>
            <p:nvPr/>
          </p:nvSpPr>
          <p:spPr>
            <a:xfrm>
              <a:off x="6253939" y="2516220"/>
              <a:ext cx="831273" cy="831273"/>
            </a:xfrm>
            <a:prstGeom prst="ellipse">
              <a:avLst/>
            </a:prstGeom>
            <a:gradFill>
              <a:gsLst>
                <a:gs pos="5000">
                  <a:srgbClr val="FEF5D6"/>
                </a:gs>
                <a:gs pos="78000">
                  <a:srgbClr val="EFC879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7" name="AutoShape 117"/>
            <p:cNvSpPr/>
            <p:nvPr/>
          </p:nvSpPr>
          <p:spPr bwMode="auto">
            <a:xfrm>
              <a:off x="6437403" y="2772142"/>
              <a:ext cx="464344" cy="348456"/>
            </a:xfrm>
            <a:custGeom>
              <a:avLst/>
              <a:gdLst>
                <a:gd name="T0" fmla="+- 0 10799 1"/>
                <a:gd name="T1" fmla="*/ T0 w 21596"/>
                <a:gd name="T2" fmla="*/ 10800 h 21600"/>
                <a:gd name="T3" fmla="+- 0 10799 1"/>
                <a:gd name="T4" fmla="*/ T3 w 21596"/>
                <a:gd name="T5" fmla="*/ 10800 h 21600"/>
                <a:gd name="T6" fmla="+- 0 10799 1"/>
                <a:gd name="T7" fmla="*/ T6 w 21596"/>
                <a:gd name="T8" fmla="*/ 10800 h 21600"/>
                <a:gd name="T9" fmla="+- 0 10799 1"/>
                <a:gd name="T10" fmla="*/ T9 w 21596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596" h="21600">
                  <a:moveTo>
                    <a:pt x="4511" y="2151"/>
                  </a:moveTo>
                  <a:lnTo>
                    <a:pt x="6064" y="3877"/>
                  </a:lnTo>
                  <a:lnTo>
                    <a:pt x="4246" y="6302"/>
                  </a:lnTo>
                  <a:lnTo>
                    <a:pt x="1353" y="6302"/>
                  </a:lnTo>
                  <a:cubicBezTo>
                    <a:pt x="1353" y="6302"/>
                    <a:pt x="4511" y="2151"/>
                    <a:pt x="4511" y="2151"/>
                  </a:cubicBezTo>
                  <a:close/>
                  <a:moveTo>
                    <a:pt x="17348" y="6302"/>
                  </a:moveTo>
                  <a:lnTo>
                    <a:pt x="15531" y="3877"/>
                  </a:lnTo>
                  <a:lnTo>
                    <a:pt x="17082" y="2153"/>
                  </a:lnTo>
                  <a:lnTo>
                    <a:pt x="20191" y="6302"/>
                  </a:lnTo>
                  <a:cubicBezTo>
                    <a:pt x="20191" y="6302"/>
                    <a:pt x="17348" y="6302"/>
                    <a:pt x="17348" y="6302"/>
                  </a:cubicBezTo>
                  <a:close/>
                  <a:moveTo>
                    <a:pt x="17264" y="7202"/>
                  </a:moveTo>
                  <a:lnTo>
                    <a:pt x="19663" y="7202"/>
                  </a:lnTo>
                  <a:lnTo>
                    <a:pt x="13021" y="16638"/>
                  </a:lnTo>
                  <a:cubicBezTo>
                    <a:pt x="13021" y="16638"/>
                    <a:pt x="17264" y="7202"/>
                    <a:pt x="17264" y="7202"/>
                  </a:cubicBezTo>
                  <a:close/>
                  <a:moveTo>
                    <a:pt x="8574" y="16637"/>
                  </a:moveTo>
                  <a:lnTo>
                    <a:pt x="1933" y="7202"/>
                  </a:lnTo>
                  <a:lnTo>
                    <a:pt x="4330" y="7202"/>
                  </a:lnTo>
                  <a:cubicBezTo>
                    <a:pt x="4330" y="7202"/>
                    <a:pt x="8574" y="16637"/>
                    <a:pt x="8574" y="16637"/>
                  </a:cubicBezTo>
                  <a:close/>
                  <a:moveTo>
                    <a:pt x="8429" y="7202"/>
                  </a:moveTo>
                  <a:lnTo>
                    <a:pt x="10084" y="18249"/>
                  </a:lnTo>
                  <a:lnTo>
                    <a:pt x="5117" y="7202"/>
                  </a:lnTo>
                  <a:cubicBezTo>
                    <a:pt x="5117" y="7202"/>
                    <a:pt x="8429" y="7202"/>
                    <a:pt x="8429" y="7202"/>
                  </a:cubicBezTo>
                  <a:close/>
                  <a:moveTo>
                    <a:pt x="6584" y="4456"/>
                  </a:moveTo>
                  <a:lnTo>
                    <a:pt x="8246" y="6302"/>
                  </a:lnTo>
                  <a:lnTo>
                    <a:pt x="5200" y="6302"/>
                  </a:lnTo>
                  <a:cubicBezTo>
                    <a:pt x="5200" y="6302"/>
                    <a:pt x="6584" y="4456"/>
                    <a:pt x="6584" y="4456"/>
                  </a:cubicBezTo>
                  <a:close/>
                  <a:moveTo>
                    <a:pt x="6543" y="3238"/>
                  </a:moveTo>
                  <a:lnTo>
                    <a:pt x="5250" y="1800"/>
                  </a:lnTo>
                  <a:lnTo>
                    <a:pt x="7621" y="1800"/>
                  </a:lnTo>
                  <a:cubicBezTo>
                    <a:pt x="7621" y="1800"/>
                    <a:pt x="6543" y="3238"/>
                    <a:pt x="6543" y="3238"/>
                  </a:cubicBezTo>
                  <a:close/>
                  <a:moveTo>
                    <a:pt x="10797" y="3466"/>
                  </a:moveTo>
                  <a:lnTo>
                    <a:pt x="9299" y="1800"/>
                  </a:lnTo>
                  <a:lnTo>
                    <a:pt x="12296" y="1800"/>
                  </a:lnTo>
                  <a:cubicBezTo>
                    <a:pt x="12296" y="1800"/>
                    <a:pt x="10797" y="3466"/>
                    <a:pt x="10797" y="3466"/>
                  </a:cubicBezTo>
                  <a:close/>
                  <a:moveTo>
                    <a:pt x="13974" y="1800"/>
                  </a:moveTo>
                  <a:lnTo>
                    <a:pt x="16345" y="1800"/>
                  </a:lnTo>
                  <a:lnTo>
                    <a:pt x="15052" y="3238"/>
                  </a:lnTo>
                  <a:cubicBezTo>
                    <a:pt x="15052" y="3238"/>
                    <a:pt x="13974" y="1800"/>
                    <a:pt x="13974" y="1800"/>
                  </a:cubicBezTo>
                  <a:close/>
                  <a:moveTo>
                    <a:pt x="13349" y="6302"/>
                  </a:moveTo>
                  <a:lnTo>
                    <a:pt x="15011" y="4456"/>
                  </a:lnTo>
                  <a:lnTo>
                    <a:pt x="16394" y="6302"/>
                  </a:lnTo>
                  <a:cubicBezTo>
                    <a:pt x="16394" y="6302"/>
                    <a:pt x="13349" y="6302"/>
                    <a:pt x="13349" y="6302"/>
                  </a:cubicBezTo>
                  <a:close/>
                  <a:moveTo>
                    <a:pt x="13166" y="7202"/>
                  </a:moveTo>
                  <a:lnTo>
                    <a:pt x="16478" y="7202"/>
                  </a:lnTo>
                  <a:lnTo>
                    <a:pt x="11511" y="18249"/>
                  </a:lnTo>
                  <a:cubicBezTo>
                    <a:pt x="11511" y="18249"/>
                    <a:pt x="13166" y="7202"/>
                    <a:pt x="13166" y="7202"/>
                  </a:cubicBezTo>
                  <a:close/>
                  <a:moveTo>
                    <a:pt x="12478" y="7202"/>
                  </a:moveTo>
                  <a:lnTo>
                    <a:pt x="10797" y="18414"/>
                  </a:lnTo>
                  <a:lnTo>
                    <a:pt x="9117" y="7202"/>
                  </a:lnTo>
                  <a:cubicBezTo>
                    <a:pt x="9117" y="7202"/>
                    <a:pt x="12478" y="7202"/>
                    <a:pt x="12478" y="7202"/>
                  </a:cubicBezTo>
                  <a:close/>
                  <a:moveTo>
                    <a:pt x="8773" y="5716"/>
                  </a:moveTo>
                  <a:lnTo>
                    <a:pt x="7064" y="3817"/>
                  </a:lnTo>
                  <a:lnTo>
                    <a:pt x="8426" y="2000"/>
                  </a:lnTo>
                  <a:lnTo>
                    <a:pt x="10270" y="4051"/>
                  </a:lnTo>
                  <a:cubicBezTo>
                    <a:pt x="10270" y="4051"/>
                    <a:pt x="8773" y="5716"/>
                    <a:pt x="8773" y="5716"/>
                  </a:cubicBezTo>
                  <a:close/>
                  <a:moveTo>
                    <a:pt x="11325" y="4051"/>
                  </a:moveTo>
                  <a:lnTo>
                    <a:pt x="13169" y="2000"/>
                  </a:lnTo>
                  <a:lnTo>
                    <a:pt x="14531" y="3817"/>
                  </a:lnTo>
                  <a:lnTo>
                    <a:pt x="12822" y="5716"/>
                  </a:lnTo>
                  <a:cubicBezTo>
                    <a:pt x="12822" y="5716"/>
                    <a:pt x="11325" y="4051"/>
                    <a:pt x="11325" y="4051"/>
                  </a:cubicBezTo>
                  <a:close/>
                  <a:moveTo>
                    <a:pt x="12296" y="6302"/>
                  </a:moveTo>
                  <a:lnTo>
                    <a:pt x="9299" y="6302"/>
                  </a:lnTo>
                  <a:lnTo>
                    <a:pt x="10797" y="4638"/>
                  </a:lnTo>
                  <a:cubicBezTo>
                    <a:pt x="10797" y="4638"/>
                    <a:pt x="12296" y="6302"/>
                    <a:pt x="12296" y="6302"/>
                  </a:cubicBezTo>
                  <a:close/>
                  <a:moveTo>
                    <a:pt x="21200" y="5102"/>
                  </a:moveTo>
                  <a:lnTo>
                    <a:pt x="17771" y="527"/>
                  </a:lnTo>
                  <a:cubicBezTo>
                    <a:pt x="17518" y="189"/>
                    <a:pt x="17176" y="0"/>
                    <a:pt x="16817" y="0"/>
                  </a:cubicBezTo>
                  <a:lnTo>
                    <a:pt x="4779" y="0"/>
                  </a:lnTo>
                  <a:cubicBezTo>
                    <a:pt x="4420" y="0"/>
                    <a:pt x="4077" y="189"/>
                    <a:pt x="3824" y="527"/>
                  </a:cubicBezTo>
                  <a:lnTo>
                    <a:pt x="395" y="5102"/>
                  </a:lnTo>
                  <a:cubicBezTo>
                    <a:pt x="131" y="5455"/>
                    <a:pt x="-1" y="5921"/>
                    <a:pt x="-1" y="6387"/>
                  </a:cubicBezTo>
                  <a:cubicBezTo>
                    <a:pt x="1" y="6810"/>
                    <a:pt x="114" y="7233"/>
                    <a:pt x="341" y="7573"/>
                  </a:cubicBezTo>
                  <a:lnTo>
                    <a:pt x="9788" y="20995"/>
                  </a:lnTo>
                  <a:cubicBezTo>
                    <a:pt x="10045" y="21379"/>
                    <a:pt x="10412" y="21599"/>
                    <a:pt x="10797" y="21599"/>
                  </a:cubicBezTo>
                  <a:cubicBezTo>
                    <a:pt x="11183" y="21599"/>
                    <a:pt x="11550" y="21379"/>
                    <a:pt x="11807" y="20995"/>
                  </a:cubicBezTo>
                  <a:lnTo>
                    <a:pt x="21255" y="7573"/>
                  </a:lnTo>
                  <a:cubicBezTo>
                    <a:pt x="21485" y="7226"/>
                    <a:pt x="21598" y="6791"/>
                    <a:pt x="21595" y="6359"/>
                  </a:cubicBezTo>
                  <a:cubicBezTo>
                    <a:pt x="21593" y="5902"/>
                    <a:pt x="21459" y="5449"/>
                    <a:pt x="21200" y="5102"/>
                  </a:cubicBezTo>
                </a:path>
              </a:pathLst>
            </a:custGeom>
            <a:solidFill>
              <a:srgbClr val="1E195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128270" hangingPunct="0"/>
              <a:endParaRPr lang="en-US" sz="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</p:grpSp>
      <p:grpSp>
        <p:nvGrpSpPr>
          <p:cNvPr id="8" name="Group 13"/>
          <p:cNvGrpSpPr/>
          <p:nvPr/>
        </p:nvGrpSpPr>
        <p:grpSpPr>
          <a:xfrm>
            <a:off x="5231450" y="4576411"/>
            <a:ext cx="582003" cy="582003"/>
            <a:chOff x="5716910" y="3464598"/>
            <a:chExt cx="831273" cy="831273"/>
          </a:xfrm>
          <a:solidFill>
            <a:srgbClr val="6605A8"/>
          </a:solidFill>
        </p:grpSpPr>
        <p:sp>
          <p:nvSpPr>
            <p:cNvPr id="9" name="Oval 14"/>
            <p:cNvSpPr/>
            <p:nvPr/>
          </p:nvSpPr>
          <p:spPr>
            <a:xfrm>
              <a:off x="5716910" y="3464598"/>
              <a:ext cx="831273" cy="831273"/>
            </a:xfrm>
            <a:prstGeom prst="ellipse">
              <a:avLst/>
            </a:prstGeom>
            <a:gradFill>
              <a:gsLst>
                <a:gs pos="5000">
                  <a:srgbClr val="FEF5D6"/>
                </a:gs>
                <a:gs pos="78000">
                  <a:srgbClr val="EFC879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bg1"/>
                </a:solidFill>
              </a:endParaRPr>
            </a:p>
          </p:txBody>
        </p:sp>
        <p:grpSp>
          <p:nvGrpSpPr>
            <p:cNvPr id="10" name="Group 15"/>
            <p:cNvGrpSpPr/>
            <p:nvPr/>
          </p:nvGrpSpPr>
          <p:grpSpPr>
            <a:xfrm>
              <a:off x="5900374" y="3655628"/>
              <a:ext cx="464344" cy="464344"/>
              <a:chOff x="4439444" y="2582069"/>
              <a:chExt cx="464344" cy="464344"/>
            </a:xfrm>
            <a:grpFill/>
          </p:grpSpPr>
          <p:sp>
            <p:nvSpPr>
              <p:cNvPr id="11" name="AutoShape 123"/>
              <p:cNvSpPr/>
              <p:nvPr/>
            </p:nvSpPr>
            <p:spPr bwMode="auto">
              <a:xfrm>
                <a:off x="4439444" y="2582069"/>
                <a:ext cx="464344" cy="4643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8180" y="12132"/>
                    </a:moveTo>
                    <a:cubicBezTo>
                      <a:pt x="17710" y="12226"/>
                      <a:pt x="17327" y="12561"/>
                      <a:pt x="17170" y="13012"/>
                    </a:cubicBezTo>
                    <a:cubicBezTo>
                      <a:pt x="17083" y="13261"/>
                      <a:pt x="16981" y="13503"/>
                      <a:pt x="16868" y="13738"/>
                    </a:cubicBezTo>
                    <a:cubicBezTo>
                      <a:pt x="16658" y="14169"/>
                      <a:pt x="16694" y="14677"/>
                      <a:pt x="16959" y="15075"/>
                    </a:cubicBezTo>
                    <a:lnTo>
                      <a:pt x="18131" y="16833"/>
                    </a:lnTo>
                    <a:lnTo>
                      <a:pt x="16832" y="18132"/>
                    </a:lnTo>
                    <a:lnTo>
                      <a:pt x="15075" y="16960"/>
                    </a:lnTo>
                    <a:cubicBezTo>
                      <a:pt x="14850" y="16810"/>
                      <a:pt x="14589" y="16733"/>
                      <a:pt x="14326" y="16733"/>
                    </a:cubicBezTo>
                    <a:cubicBezTo>
                      <a:pt x="14126" y="16733"/>
                      <a:pt x="13924" y="16778"/>
                      <a:pt x="13738" y="16868"/>
                    </a:cubicBezTo>
                    <a:cubicBezTo>
                      <a:pt x="13504" y="16981"/>
                      <a:pt x="13262" y="17083"/>
                      <a:pt x="13012" y="17170"/>
                    </a:cubicBezTo>
                    <a:cubicBezTo>
                      <a:pt x="12561" y="17327"/>
                      <a:pt x="12226" y="17712"/>
                      <a:pt x="12133" y="18180"/>
                    </a:cubicBezTo>
                    <a:lnTo>
                      <a:pt x="11717" y="20249"/>
                    </a:lnTo>
                    <a:lnTo>
                      <a:pt x="9881" y="20249"/>
                    </a:lnTo>
                    <a:lnTo>
                      <a:pt x="9467" y="18180"/>
                    </a:lnTo>
                    <a:cubicBezTo>
                      <a:pt x="9373" y="17712"/>
                      <a:pt x="9039" y="17327"/>
                      <a:pt x="8588" y="17170"/>
                    </a:cubicBezTo>
                    <a:cubicBezTo>
                      <a:pt x="8339" y="17083"/>
                      <a:pt x="8096" y="16983"/>
                      <a:pt x="7861" y="16869"/>
                    </a:cubicBezTo>
                    <a:cubicBezTo>
                      <a:pt x="7675" y="16778"/>
                      <a:pt x="7474" y="16733"/>
                      <a:pt x="7273" y="16733"/>
                    </a:cubicBezTo>
                    <a:cubicBezTo>
                      <a:pt x="7011" y="16733"/>
                      <a:pt x="6750" y="16810"/>
                      <a:pt x="6525" y="16960"/>
                    </a:cubicBezTo>
                    <a:lnTo>
                      <a:pt x="4767" y="18132"/>
                    </a:lnTo>
                    <a:lnTo>
                      <a:pt x="3468" y="16833"/>
                    </a:lnTo>
                    <a:lnTo>
                      <a:pt x="4639" y="15075"/>
                    </a:lnTo>
                    <a:cubicBezTo>
                      <a:pt x="4904" y="14677"/>
                      <a:pt x="4939" y="14169"/>
                      <a:pt x="4732" y="13738"/>
                    </a:cubicBezTo>
                    <a:cubicBezTo>
                      <a:pt x="4618" y="13504"/>
                      <a:pt x="4516" y="13263"/>
                      <a:pt x="4429" y="13013"/>
                    </a:cubicBezTo>
                    <a:cubicBezTo>
                      <a:pt x="4273" y="12561"/>
                      <a:pt x="3888" y="12227"/>
                      <a:pt x="3419" y="12133"/>
                    </a:cubicBezTo>
                    <a:lnTo>
                      <a:pt x="1350" y="11718"/>
                    </a:lnTo>
                    <a:lnTo>
                      <a:pt x="1349" y="9882"/>
                    </a:lnTo>
                    <a:lnTo>
                      <a:pt x="3419" y="9468"/>
                    </a:lnTo>
                    <a:cubicBezTo>
                      <a:pt x="3888" y="9374"/>
                      <a:pt x="4273" y="9039"/>
                      <a:pt x="4429" y="8588"/>
                    </a:cubicBezTo>
                    <a:cubicBezTo>
                      <a:pt x="4516" y="8338"/>
                      <a:pt x="4617" y="8096"/>
                      <a:pt x="4731" y="7862"/>
                    </a:cubicBezTo>
                    <a:cubicBezTo>
                      <a:pt x="4940" y="7431"/>
                      <a:pt x="4905" y="6923"/>
                      <a:pt x="4639" y="6524"/>
                    </a:cubicBezTo>
                    <a:lnTo>
                      <a:pt x="3468" y="4767"/>
                    </a:lnTo>
                    <a:lnTo>
                      <a:pt x="4767" y="3468"/>
                    </a:lnTo>
                    <a:lnTo>
                      <a:pt x="6525" y="4639"/>
                    </a:lnTo>
                    <a:cubicBezTo>
                      <a:pt x="6750" y="4790"/>
                      <a:pt x="7011" y="4866"/>
                      <a:pt x="7273" y="4866"/>
                    </a:cubicBezTo>
                    <a:cubicBezTo>
                      <a:pt x="7474" y="4866"/>
                      <a:pt x="7674" y="4822"/>
                      <a:pt x="7861" y="4732"/>
                    </a:cubicBezTo>
                    <a:cubicBezTo>
                      <a:pt x="8095" y="4619"/>
                      <a:pt x="8337" y="4517"/>
                      <a:pt x="8586" y="4430"/>
                    </a:cubicBezTo>
                    <a:cubicBezTo>
                      <a:pt x="9039" y="4272"/>
                      <a:pt x="9373" y="3888"/>
                      <a:pt x="9467" y="3420"/>
                    </a:cubicBezTo>
                    <a:lnTo>
                      <a:pt x="9881" y="1350"/>
                    </a:lnTo>
                    <a:lnTo>
                      <a:pt x="11717" y="1350"/>
                    </a:lnTo>
                    <a:lnTo>
                      <a:pt x="12131" y="3420"/>
                    </a:lnTo>
                    <a:cubicBezTo>
                      <a:pt x="12225" y="3888"/>
                      <a:pt x="12560" y="4272"/>
                      <a:pt x="13012" y="4430"/>
                    </a:cubicBezTo>
                    <a:cubicBezTo>
                      <a:pt x="13261" y="4517"/>
                      <a:pt x="13502" y="4617"/>
                      <a:pt x="13737" y="4731"/>
                    </a:cubicBezTo>
                    <a:cubicBezTo>
                      <a:pt x="13924" y="4822"/>
                      <a:pt x="14125" y="4866"/>
                      <a:pt x="14326" y="4866"/>
                    </a:cubicBezTo>
                    <a:cubicBezTo>
                      <a:pt x="14589" y="4866"/>
                      <a:pt x="14850" y="4790"/>
                      <a:pt x="15075" y="4639"/>
                    </a:cubicBezTo>
                    <a:lnTo>
                      <a:pt x="16832" y="3468"/>
                    </a:lnTo>
                    <a:lnTo>
                      <a:pt x="18131" y="4767"/>
                    </a:lnTo>
                    <a:lnTo>
                      <a:pt x="16959" y="6524"/>
                    </a:lnTo>
                    <a:cubicBezTo>
                      <a:pt x="16694" y="6923"/>
                      <a:pt x="16660" y="7431"/>
                      <a:pt x="16867" y="7861"/>
                    </a:cubicBezTo>
                    <a:cubicBezTo>
                      <a:pt x="16980" y="8096"/>
                      <a:pt x="17083" y="8337"/>
                      <a:pt x="17170" y="8587"/>
                    </a:cubicBezTo>
                    <a:cubicBezTo>
                      <a:pt x="17327" y="9039"/>
                      <a:pt x="17710" y="9373"/>
                      <a:pt x="18180" y="9467"/>
                    </a:cubicBezTo>
                    <a:lnTo>
                      <a:pt x="20248" y="9882"/>
                    </a:lnTo>
                    <a:lnTo>
                      <a:pt x="20250" y="11718"/>
                    </a:lnTo>
                    <a:cubicBezTo>
                      <a:pt x="20250" y="11718"/>
                      <a:pt x="18180" y="12132"/>
                      <a:pt x="18180" y="12132"/>
                    </a:cubicBezTo>
                    <a:close/>
                    <a:moveTo>
                      <a:pt x="20513" y="8558"/>
                    </a:moveTo>
                    <a:lnTo>
                      <a:pt x="18445" y="8143"/>
                    </a:lnTo>
                    <a:cubicBezTo>
                      <a:pt x="18341" y="7844"/>
                      <a:pt x="18218" y="7554"/>
                      <a:pt x="18082" y="7273"/>
                    </a:cubicBezTo>
                    <a:lnTo>
                      <a:pt x="19254" y="5516"/>
                    </a:lnTo>
                    <a:cubicBezTo>
                      <a:pt x="19611" y="4980"/>
                      <a:pt x="19540" y="4268"/>
                      <a:pt x="19085" y="3813"/>
                    </a:cubicBezTo>
                    <a:lnTo>
                      <a:pt x="17787" y="2514"/>
                    </a:lnTo>
                    <a:cubicBezTo>
                      <a:pt x="17526" y="2253"/>
                      <a:pt x="17181" y="2118"/>
                      <a:pt x="16831" y="2118"/>
                    </a:cubicBezTo>
                    <a:cubicBezTo>
                      <a:pt x="16573" y="2118"/>
                      <a:pt x="16312" y="2193"/>
                      <a:pt x="16084" y="2345"/>
                    </a:cubicBezTo>
                    <a:lnTo>
                      <a:pt x="14326" y="3516"/>
                    </a:lnTo>
                    <a:cubicBezTo>
                      <a:pt x="14044" y="3380"/>
                      <a:pt x="13754" y="3258"/>
                      <a:pt x="13455" y="3155"/>
                    </a:cubicBezTo>
                    <a:lnTo>
                      <a:pt x="13041" y="1085"/>
                    </a:lnTo>
                    <a:cubicBezTo>
                      <a:pt x="12916" y="454"/>
                      <a:pt x="12361" y="0"/>
                      <a:pt x="11717" y="0"/>
                    </a:cubicBezTo>
                    <a:lnTo>
                      <a:pt x="9881" y="0"/>
                    </a:lnTo>
                    <a:cubicBezTo>
                      <a:pt x="9238" y="0"/>
                      <a:pt x="8684" y="454"/>
                      <a:pt x="8557" y="1085"/>
                    </a:cubicBezTo>
                    <a:lnTo>
                      <a:pt x="8143" y="3155"/>
                    </a:lnTo>
                    <a:cubicBezTo>
                      <a:pt x="7843" y="3258"/>
                      <a:pt x="7554" y="3381"/>
                      <a:pt x="7273" y="3516"/>
                    </a:cubicBezTo>
                    <a:lnTo>
                      <a:pt x="5516" y="2345"/>
                    </a:lnTo>
                    <a:cubicBezTo>
                      <a:pt x="5287" y="2193"/>
                      <a:pt x="5026" y="2118"/>
                      <a:pt x="4767" y="2118"/>
                    </a:cubicBezTo>
                    <a:cubicBezTo>
                      <a:pt x="4419" y="2118"/>
                      <a:pt x="4073" y="2253"/>
                      <a:pt x="3812" y="2514"/>
                    </a:cubicBezTo>
                    <a:lnTo>
                      <a:pt x="2514" y="3813"/>
                    </a:lnTo>
                    <a:cubicBezTo>
                      <a:pt x="2059" y="4268"/>
                      <a:pt x="1988" y="4980"/>
                      <a:pt x="2345" y="5516"/>
                    </a:cubicBezTo>
                    <a:lnTo>
                      <a:pt x="3516" y="7273"/>
                    </a:lnTo>
                    <a:cubicBezTo>
                      <a:pt x="3380" y="7555"/>
                      <a:pt x="3258" y="7844"/>
                      <a:pt x="3154" y="8144"/>
                    </a:cubicBezTo>
                    <a:lnTo>
                      <a:pt x="1085" y="8558"/>
                    </a:lnTo>
                    <a:cubicBezTo>
                      <a:pt x="454" y="8684"/>
                      <a:pt x="0" y="9238"/>
                      <a:pt x="0" y="9882"/>
                    </a:cubicBezTo>
                    <a:lnTo>
                      <a:pt x="0" y="11718"/>
                    </a:lnTo>
                    <a:cubicBezTo>
                      <a:pt x="0" y="12361"/>
                      <a:pt x="454" y="12916"/>
                      <a:pt x="1085" y="13042"/>
                    </a:cubicBezTo>
                    <a:lnTo>
                      <a:pt x="3154" y="13456"/>
                    </a:lnTo>
                    <a:cubicBezTo>
                      <a:pt x="3258" y="13755"/>
                      <a:pt x="3380" y="14046"/>
                      <a:pt x="3516" y="14326"/>
                    </a:cubicBezTo>
                    <a:lnTo>
                      <a:pt x="2345" y="16083"/>
                    </a:lnTo>
                    <a:cubicBezTo>
                      <a:pt x="1988" y="16619"/>
                      <a:pt x="2059" y="17332"/>
                      <a:pt x="2514" y="17787"/>
                    </a:cubicBezTo>
                    <a:lnTo>
                      <a:pt x="3812" y="19086"/>
                    </a:lnTo>
                    <a:cubicBezTo>
                      <a:pt x="4073" y="19346"/>
                      <a:pt x="4419" y="19482"/>
                      <a:pt x="4767" y="19482"/>
                    </a:cubicBezTo>
                    <a:cubicBezTo>
                      <a:pt x="5026" y="19482"/>
                      <a:pt x="5287" y="19406"/>
                      <a:pt x="5516" y="19254"/>
                    </a:cubicBezTo>
                    <a:lnTo>
                      <a:pt x="7273" y="18083"/>
                    </a:lnTo>
                    <a:cubicBezTo>
                      <a:pt x="7554" y="18220"/>
                      <a:pt x="7843" y="18341"/>
                      <a:pt x="8143" y="18445"/>
                    </a:cubicBezTo>
                    <a:lnTo>
                      <a:pt x="8557" y="20514"/>
                    </a:lnTo>
                    <a:cubicBezTo>
                      <a:pt x="8684" y="21146"/>
                      <a:pt x="9238" y="21599"/>
                      <a:pt x="9881" y="21599"/>
                    </a:cubicBezTo>
                    <a:lnTo>
                      <a:pt x="11717" y="21599"/>
                    </a:lnTo>
                    <a:cubicBezTo>
                      <a:pt x="12361" y="21599"/>
                      <a:pt x="12916" y="21146"/>
                      <a:pt x="13041" y="20514"/>
                    </a:cubicBezTo>
                    <a:lnTo>
                      <a:pt x="13456" y="18445"/>
                    </a:lnTo>
                    <a:cubicBezTo>
                      <a:pt x="13755" y="18341"/>
                      <a:pt x="14046" y="18219"/>
                      <a:pt x="14326" y="18083"/>
                    </a:cubicBezTo>
                    <a:lnTo>
                      <a:pt x="16084" y="19254"/>
                    </a:lnTo>
                    <a:cubicBezTo>
                      <a:pt x="16312" y="19406"/>
                      <a:pt x="16573" y="19482"/>
                      <a:pt x="16831" y="19482"/>
                    </a:cubicBezTo>
                    <a:cubicBezTo>
                      <a:pt x="17181" y="19482"/>
                      <a:pt x="17526" y="19346"/>
                      <a:pt x="17787" y="19086"/>
                    </a:cubicBezTo>
                    <a:lnTo>
                      <a:pt x="19085" y="17787"/>
                    </a:lnTo>
                    <a:cubicBezTo>
                      <a:pt x="19540" y="17332"/>
                      <a:pt x="19611" y="16619"/>
                      <a:pt x="19254" y="16083"/>
                    </a:cubicBezTo>
                    <a:lnTo>
                      <a:pt x="18082" y="14326"/>
                    </a:lnTo>
                    <a:cubicBezTo>
                      <a:pt x="18219" y="14045"/>
                      <a:pt x="18341" y="13755"/>
                      <a:pt x="18445" y="13456"/>
                    </a:cubicBezTo>
                    <a:lnTo>
                      <a:pt x="20513" y="13042"/>
                    </a:lnTo>
                    <a:cubicBezTo>
                      <a:pt x="21145" y="12916"/>
                      <a:pt x="21599" y="12361"/>
                      <a:pt x="21599" y="11718"/>
                    </a:cubicBezTo>
                    <a:lnTo>
                      <a:pt x="21599" y="9882"/>
                    </a:lnTo>
                    <a:cubicBezTo>
                      <a:pt x="21599" y="9238"/>
                      <a:pt x="21145" y="8684"/>
                      <a:pt x="20513" y="8558"/>
                    </a:cubicBezTo>
                  </a:path>
                </a:pathLst>
              </a:custGeom>
              <a:solidFill>
                <a:srgbClr val="1E195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28270" hangingPunct="0"/>
                <a:endParaRPr lang="en-US" sz="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12" name="AutoShape 124"/>
              <p:cNvSpPr/>
              <p:nvPr/>
            </p:nvSpPr>
            <p:spPr bwMode="auto">
              <a:xfrm>
                <a:off x="4570413" y="2712244"/>
                <a:ext cx="203200" cy="2032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20250"/>
                    </a:moveTo>
                    <a:cubicBezTo>
                      <a:pt x="5580" y="20250"/>
                      <a:pt x="1350" y="16017"/>
                      <a:pt x="1350" y="10800"/>
                    </a:cubicBezTo>
                    <a:cubicBezTo>
                      <a:pt x="1350" y="5582"/>
                      <a:pt x="5580" y="1349"/>
                      <a:pt x="10800" y="1349"/>
                    </a:cubicBezTo>
                    <a:cubicBezTo>
                      <a:pt x="16016" y="1349"/>
                      <a:pt x="20250" y="5582"/>
                      <a:pt x="20250" y="10800"/>
                    </a:cubicBezTo>
                    <a:cubicBezTo>
                      <a:pt x="20250" y="16017"/>
                      <a:pt x="16016" y="20250"/>
                      <a:pt x="10800" y="20250"/>
                    </a:cubicBezTo>
                    <a:moveTo>
                      <a:pt x="10800" y="0"/>
                    </a:moveTo>
                    <a:cubicBezTo>
                      <a:pt x="4836" y="0"/>
                      <a:pt x="0" y="4836"/>
                      <a:pt x="0" y="10800"/>
                    </a:cubicBezTo>
                    <a:cubicBezTo>
                      <a:pt x="0" y="16763"/>
                      <a:pt x="4836" y="21600"/>
                      <a:pt x="10800" y="21600"/>
                    </a:cubicBezTo>
                    <a:cubicBezTo>
                      <a:pt x="16763" y="21600"/>
                      <a:pt x="21599" y="16763"/>
                      <a:pt x="21599" y="10800"/>
                    </a:cubicBezTo>
                    <a:cubicBezTo>
                      <a:pt x="21599" y="4836"/>
                      <a:pt x="16763" y="0"/>
                      <a:pt x="10800" y="0"/>
                    </a:cubicBezTo>
                  </a:path>
                </a:pathLst>
              </a:custGeom>
              <a:solidFill>
                <a:srgbClr val="1E195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28270" hangingPunct="0"/>
                <a:endParaRPr lang="en-US" sz="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13" name="AutoShape 125"/>
              <p:cNvSpPr/>
              <p:nvPr/>
            </p:nvSpPr>
            <p:spPr bwMode="auto">
              <a:xfrm>
                <a:off x="4613275" y="2755900"/>
                <a:ext cx="116682" cy="11668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18900"/>
                    </a:moveTo>
                    <a:cubicBezTo>
                      <a:pt x="6328" y="18900"/>
                      <a:pt x="2699" y="15271"/>
                      <a:pt x="2699" y="10800"/>
                    </a:cubicBezTo>
                    <a:cubicBezTo>
                      <a:pt x="2699" y="6329"/>
                      <a:pt x="6328" y="2700"/>
                      <a:pt x="10800" y="2700"/>
                    </a:cubicBezTo>
                    <a:cubicBezTo>
                      <a:pt x="15271" y="2700"/>
                      <a:pt x="18899" y="6329"/>
                      <a:pt x="18899" y="10800"/>
                    </a:cubicBezTo>
                    <a:cubicBezTo>
                      <a:pt x="18899" y="15271"/>
                      <a:pt x="15271" y="18900"/>
                      <a:pt x="10800" y="18900"/>
                    </a:cubicBezTo>
                    <a:moveTo>
                      <a:pt x="10800" y="0"/>
                    </a:moveTo>
                    <a:cubicBezTo>
                      <a:pt x="4830" y="0"/>
                      <a:pt x="0" y="4833"/>
                      <a:pt x="0" y="10800"/>
                    </a:cubicBezTo>
                    <a:cubicBezTo>
                      <a:pt x="0" y="16766"/>
                      <a:pt x="4830" y="21599"/>
                      <a:pt x="10800" y="21599"/>
                    </a:cubicBezTo>
                    <a:cubicBezTo>
                      <a:pt x="16764" y="21599"/>
                      <a:pt x="21600" y="16766"/>
                      <a:pt x="21600" y="10800"/>
                    </a:cubicBezTo>
                    <a:cubicBezTo>
                      <a:pt x="21600" y="4833"/>
                      <a:pt x="16764" y="0"/>
                      <a:pt x="10800" y="0"/>
                    </a:cubicBezTo>
                  </a:path>
                </a:pathLst>
              </a:custGeom>
              <a:solidFill>
                <a:srgbClr val="1E195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28270" hangingPunct="0"/>
                <a:endParaRPr lang="en-US" sz="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</p:grpSp>
      </p:grpSp>
      <p:grpSp>
        <p:nvGrpSpPr>
          <p:cNvPr id="14" name="Group 19"/>
          <p:cNvGrpSpPr/>
          <p:nvPr/>
        </p:nvGrpSpPr>
        <p:grpSpPr>
          <a:xfrm>
            <a:off x="5237165" y="1983718"/>
            <a:ext cx="582003" cy="582003"/>
            <a:chOff x="6678551" y="1578185"/>
            <a:chExt cx="831273" cy="831273"/>
          </a:xfrm>
          <a:solidFill>
            <a:srgbClr val="6605A8"/>
          </a:solidFill>
        </p:grpSpPr>
        <p:sp>
          <p:nvSpPr>
            <p:cNvPr id="15" name="Oval 20"/>
            <p:cNvSpPr/>
            <p:nvPr/>
          </p:nvSpPr>
          <p:spPr>
            <a:xfrm>
              <a:off x="6678551" y="1578185"/>
              <a:ext cx="831273" cy="831273"/>
            </a:xfrm>
            <a:prstGeom prst="ellipse">
              <a:avLst/>
            </a:prstGeom>
            <a:gradFill>
              <a:gsLst>
                <a:gs pos="5000">
                  <a:srgbClr val="FEF5D6"/>
                </a:gs>
                <a:gs pos="78000">
                  <a:srgbClr val="EFC879"/>
                </a:gs>
              </a:gsLst>
              <a:lin ang="2700000" scaled="1"/>
            </a:gra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endParaRPr lang="en-GB" sz="8600" dirty="0">
                <a:solidFill>
                  <a:schemeClr val="tx1"/>
                </a:solidFill>
                <a:effectLst>
                  <a:outerShdw blurRad="50800" dist="38100" dir="8100000" algn="tr" rotWithShape="0">
                    <a:srgbClr val="760905">
                      <a:alpha val="40000"/>
                    </a:srgbClr>
                  </a:outerShdw>
                </a:effectLst>
                <a:latin typeface="汉仪秦川飞影W" panose="00020600040101010101" pitchFamily="18" charset="-122"/>
                <a:ea typeface="汉仪秦川飞影W" panose="00020600040101010101" pitchFamily="18" charset="-122"/>
              </a:endParaRPr>
            </a:p>
          </p:txBody>
        </p:sp>
        <p:sp>
          <p:nvSpPr>
            <p:cNvPr id="16" name="AutoShape 139"/>
            <p:cNvSpPr/>
            <p:nvPr/>
          </p:nvSpPr>
          <p:spPr bwMode="auto">
            <a:xfrm>
              <a:off x="6862015" y="1768792"/>
              <a:ext cx="464344" cy="450057"/>
            </a:xfrm>
            <a:custGeom>
              <a:avLst/>
              <a:gdLst>
                <a:gd name="T0" fmla="+- 0 10800 104"/>
                <a:gd name="T1" fmla="*/ T0 w 21392"/>
                <a:gd name="T2" fmla="*/ 10800 h 21600"/>
                <a:gd name="T3" fmla="+- 0 10800 104"/>
                <a:gd name="T4" fmla="*/ T3 w 21392"/>
                <a:gd name="T5" fmla="*/ 10800 h 21600"/>
                <a:gd name="T6" fmla="+- 0 10800 104"/>
                <a:gd name="T7" fmla="*/ T6 w 21392"/>
                <a:gd name="T8" fmla="*/ 10800 h 21600"/>
                <a:gd name="T9" fmla="+- 0 10800 104"/>
                <a:gd name="T10" fmla="*/ T9 w 21392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392" h="21600">
                  <a:moveTo>
                    <a:pt x="15768" y="12794"/>
                  </a:moveTo>
                  <a:cubicBezTo>
                    <a:pt x="15426" y="13150"/>
                    <a:pt x="15271" y="13651"/>
                    <a:pt x="15350" y="14142"/>
                  </a:cubicBezTo>
                  <a:lnTo>
                    <a:pt x="16296" y="20031"/>
                  </a:lnTo>
                  <a:lnTo>
                    <a:pt x="11443" y="17309"/>
                  </a:lnTo>
                  <a:cubicBezTo>
                    <a:pt x="11210" y="17178"/>
                    <a:pt x="10953" y="17112"/>
                    <a:pt x="10696" y="17112"/>
                  </a:cubicBezTo>
                  <a:cubicBezTo>
                    <a:pt x="10439" y="17112"/>
                    <a:pt x="10182" y="17178"/>
                    <a:pt x="9949" y="17309"/>
                  </a:cubicBezTo>
                  <a:lnTo>
                    <a:pt x="5095" y="20031"/>
                  </a:lnTo>
                  <a:lnTo>
                    <a:pt x="6042" y="14142"/>
                  </a:lnTo>
                  <a:cubicBezTo>
                    <a:pt x="6121" y="13651"/>
                    <a:pt x="5966" y="13150"/>
                    <a:pt x="5624" y="12794"/>
                  </a:cubicBezTo>
                  <a:lnTo>
                    <a:pt x="1545" y="8550"/>
                  </a:lnTo>
                  <a:lnTo>
                    <a:pt x="7111" y="7685"/>
                  </a:lnTo>
                  <a:cubicBezTo>
                    <a:pt x="7619" y="7607"/>
                    <a:pt x="8057" y="7275"/>
                    <a:pt x="8276" y="6802"/>
                  </a:cubicBezTo>
                  <a:lnTo>
                    <a:pt x="10696" y="1568"/>
                  </a:lnTo>
                  <a:lnTo>
                    <a:pt x="13116" y="6802"/>
                  </a:lnTo>
                  <a:cubicBezTo>
                    <a:pt x="13334" y="7275"/>
                    <a:pt x="13772" y="7607"/>
                    <a:pt x="14280" y="7685"/>
                  </a:cubicBezTo>
                  <a:lnTo>
                    <a:pt x="19847" y="8550"/>
                  </a:lnTo>
                  <a:cubicBezTo>
                    <a:pt x="19847" y="8550"/>
                    <a:pt x="15768" y="12794"/>
                    <a:pt x="15768" y="12794"/>
                  </a:cubicBezTo>
                  <a:close/>
                  <a:moveTo>
                    <a:pt x="21312" y="8051"/>
                  </a:moveTo>
                  <a:cubicBezTo>
                    <a:pt x="21127" y="7495"/>
                    <a:pt x="20652" y="7088"/>
                    <a:pt x="20080" y="6999"/>
                  </a:cubicBezTo>
                  <a:lnTo>
                    <a:pt x="14514" y="6136"/>
                  </a:lnTo>
                  <a:lnTo>
                    <a:pt x="12094" y="901"/>
                  </a:lnTo>
                  <a:cubicBezTo>
                    <a:pt x="11840" y="351"/>
                    <a:pt x="11295" y="0"/>
                    <a:pt x="10696" y="0"/>
                  </a:cubicBezTo>
                  <a:cubicBezTo>
                    <a:pt x="10097" y="0"/>
                    <a:pt x="9552" y="351"/>
                    <a:pt x="9297" y="901"/>
                  </a:cubicBezTo>
                  <a:lnTo>
                    <a:pt x="6878" y="6136"/>
                  </a:lnTo>
                  <a:lnTo>
                    <a:pt x="1311" y="6999"/>
                  </a:lnTo>
                  <a:cubicBezTo>
                    <a:pt x="739" y="7088"/>
                    <a:pt x="264" y="7495"/>
                    <a:pt x="80" y="8051"/>
                  </a:cubicBezTo>
                  <a:cubicBezTo>
                    <a:pt x="-104" y="8609"/>
                    <a:pt x="35" y="9224"/>
                    <a:pt x="439" y="9644"/>
                  </a:cubicBezTo>
                  <a:lnTo>
                    <a:pt x="4518" y="13889"/>
                  </a:lnTo>
                  <a:lnTo>
                    <a:pt x="3572" y="19777"/>
                  </a:lnTo>
                  <a:cubicBezTo>
                    <a:pt x="3476" y="20370"/>
                    <a:pt x="3722" y="20966"/>
                    <a:pt x="4206" y="21313"/>
                  </a:cubicBezTo>
                  <a:cubicBezTo>
                    <a:pt x="4471" y="21503"/>
                    <a:pt x="4783" y="21600"/>
                    <a:pt x="5095" y="21600"/>
                  </a:cubicBezTo>
                  <a:cubicBezTo>
                    <a:pt x="5352" y="21600"/>
                    <a:pt x="5609" y="21534"/>
                    <a:pt x="5843" y="21404"/>
                  </a:cubicBezTo>
                  <a:lnTo>
                    <a:pt x="10696" y="18681"/>
                  </a:lnTo>
                  <a:lnTo>
                    <a:pt x="15549" y="21404"/>
                  </a:lnTo>
                  <a:cubicBezTo>
                    <a:pt x="15782" y="21534"/>
                    <a:pt x="16040" y="21600"/>
                    <a:pt x="16296" y="21600"/>
                  </a:cubicBezTo>
                  <a:cubicBezTo>
                    <a:pt x="16608" y="21600"/>
                    <a:pt x="16920" y="21503"/>
                    <a:pt x="17186" y="21313"/>
                  </a:cubicBezTo>
                  <a:cubicBezTo>
                    <a:pt x="17669" y="20966"/>
                    <a:pt x="17915" y="20370"/>
                    <a:pt x="17820" y="19777"/>
                  </a:cubicBezTo>
                  <a:lnTo>
                    <a:pt x="16873" y="13889"/>
                  </a:lnTo>
                  <a:lnTo>
                    <a:pt x="20953" y="9644"/>
                  </a:lnTo>
                  <a:cubicBezTo>
                    <a:pt x="21357" y="9224"/>
                    <a:pt x="21496" y="8609"/>
                    <a:pt x="21312" y="8051"/>
                  </a:cubicBezTo>
                </a:path>
              </a:pathLst>
            </a:custGeom>
            <a:solidFill>
              <a:srgbClr val="1E1952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endParaRPr lang="en-US" sz="8600" dirty="0">
                <a:effectLst>
                  <a:outerShdw blurRad="50800" dist="38100" dir="8100000" algn="tr" rotWithShape="0">
                    <a:srgbClr val="760905">
                      <a:alpha val="40000"/>
                    </a:srgbClr>
                  </a:outerShdw>
                </a:effectLst>
                <a:latin typeface="汉仪秦川飞影W" panose="00020600040101010101" pitchFamily="18" charset="-122"/>
                <a:ea typeface="汉仪秦川飞影W" panose="00020600040101010101" pitchFamily="18" charset="-122"/>
                <a:sym typeface="Gill Sans" charset="0"/>
              </a:endParaRPr>
            </a:p>
          </p:txBody>
        </p:sp>
      </p:grpSp>
      <p:sp>
        <p:nvSpPr>
          <p:cNvPr id="17" name="TextBox 37"/>
          <p:cNvSpPr txBox="1"/>
          <p:nvPr/>
        </p:nvSpPr>
        <p:spPr>
          <a:xfrm>
            <a:off x="6034135" y="1909247"/>
            <a:ext cx="1824355" cy="282575"/>
          </a:xfrm>
          <a:prstGeom prst="rect">
            <a:avLst/>
          </a:prstGeom>
          <a:noFill/>
        </p:spPr>
        <p:txBody>
          <a:bodyPr wrap="square" lIns="68565" tIns="34283" rIns="68565" bIns="34283" rtlCol="0">
            <a:spAutoFit/>
          </a:bodyPr>
          <a:lstStyle/>
          <a:p>
            <a:pPr>
              <a:spcBef>
                <a:spcPct val="20000"/>
              </a:spcBef>
              <a:buFont typeface="Arial" panose="020B0604020202020204" pitchFamily="34" charset="0"/>
            </a:pPr>
            <a:r>
              <a:rPr lang="zh-CN" altLang="en-US" sz="14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+mn-ea"/>
              </a:rPr>
              <a:t>此处添加文字内容</a:t>
            </a:r>
          </a:p>
        </p:txBody>
      </p:sp>
      <p:sp>
        <p:nvSpPr>
          <p:cNvPr id="18" name="Rectangle 24"/>
          <p:cNvSpPr/>
          <p:nvPr/>
        </p:nvSpPr>
        <p:spPr>
          <a:xfrm>
            <a:off x="6034135" y="2222302"/>
            <a:ext cx="4481830" cy="504419"/>
          </a:xfrm>
          <a:prstGeom prst="rect">
            <a:avLst/>
          </a:prstGeom>
        </p:spPr>
        <p:txBody>
          <a:bodyPr wrap="square" lIns="68565" tIns="34283" rIns="68565" bIns="34283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+mn-ea"/>
              </a:rPr>
              <a:t>共同关注扩大消费与服务广大消费者、服务经济发展和服务社会和谐的关系努力营造良好消费环境。</a:t>
            </a:r>
          </a:p>
        </p:txBody>
      </p:sp>
      <p:sp>
        <p:nvSpPr>
          <p:cNvPr id="19" name="TextBox 39"/>
          <p:cNvSpPr txBox="1"/>
          <p:nvPr/>
        </p:nvSpPr>
        <p:spPr>
          <a:xfrm>
            <a:off x="6034135" y="3219252"/>
            <a:ext cx="1903095" cy="282575"/>
          </a:xfrm>
          <a:prstGeom prst="rect">
            <a:avLst/>
          </a:prstGeom>
          <a:noFill/>
        </p:spPr>
        <p:txBody>
          <a:bodyPr wrap="square" lIns="68565" tIns="34283" rIns="68565" bIns="34283" rtlCol="0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+mn-ea"/>
              </a:rPr>
              <a:t>此处添加文字内容</a:t>
            </a:r>
          </a:p>
        </p:txBody>
      </p:sp>
      <p:sp>
        <p:nvSpPr>
          <p:cNvPr id="20" name="Rectangle 24"/>
          <p:cNvSpPr/>
          <p:nvPr/>
        </p:nvSpPr>
        <p:spPr>
          <a:xfrm>
            <a:off x="5992225" y="3532307"/>
            <a:ext cx="4523740" cy="504419"/>
          </a:xfrm>
          <a:prstGeom prst="rect">
            <a:avLst/>
          </a:prstGeom>
        </p:spPr>
        <p:txBody>
          <a:bodyPr wrap="square" lIns="68565" tIns="34283" rIns="68565" bIns="34283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+mn-ea"/>
              </a:rPr>
              <a:t>共同关注扩大消费与服务广大消费者、服务经济发展和服务社会和谐的关系努力营造良好消费环境。</a:t>
            </a:r>
          </a:p>
        </p:txBody>
      </p:sp>
      <p:sp>
        <p:nvSpPr>
          <p:cNvPr id="21" name="TextBox 41"/>
          <p:cNvSpPr txBox="1"/>
          <p:nvPr/>
        </p:nvSpPr>
        <p:spPr>
          <a:xfrm>
            <a:off x="6034135" y="4501952"/>
            <a:ext cx="1917700" cy="282575"/>
          </a:xfrm>
          <a:prstGeom prst="rect">
            <a:avLst/>
          </a:prstGeom>
          <a:noFill/>
        </p:spPr>
        <p:txBody>
          <a:bodyPr wrap="square" lIns="68565" tIns="34283" rIns="68565" bIns="34283" rtlCol="0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+mn-ea"/>
              </a:rPr>
              <a:t>此处添加文字内容</a:t>
            </a:r>
          </a:p>
        </p:txBody>
      </p:sp>
      <p:sp>
        <p:nvSpPr>
          <p:cNvPr id="22" name="Rectangle 24"/>
          <p:cNvSpPr/>
          <p:nvPr/>
        </p:nvSpPr>
        <p:spPr>
          <a:xfrm>
            <a:off x="6034135" y="4801672"/>
            <a:ext cx="4481830" cy="504419"/>
          </a:xfrm>
          <a:prstGeom prst="rect">
            <a:avLst/>
          </a:prstGeom>
        </p:spPr>
        <p:txBody>
          <a:bodyPr wrap="square" lIns="68565" tIns="34283" rIns="68565" bIns="34283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+mn-ea"/>
              </a:rPr>
              <a:t>共同关注扩大消费与服务广大消费者、服务经济发展和服务社会和谐的关系努力营造良好消费环境。</a:t>
            </a: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770380" y="3815715"/>
            <a:ext cx="2867390" cy="1908000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770380" y="1800860"/>
            <a:ext cx="2871835" cy="1908000"/>
          </a:xfrm>
          <a:prstGeom prst="rect">
            <a:avLst/>
          </a:prstGeom>
        </p:spPr>
      </p:pic>
    </p:spTree>
  </p:cSld>
  <p:clrMapOvr>
    <a:masterClrMapping/>
  </p:clrMapOvr>
  <p:transition spd="slow" advClick="0" advTm="5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40"/>
            <a:ext cx="12192000" cy="6857919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001806" y="361790"/>
            <a:ext cx="42022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spc="600" dirty="0">
                <a:gradFill>
                  <a:gsLst>
                    <a:gs pos="5000">
                      <a:srgbClr val="FEF5D6"/>
                    </a:gs>
                    <a:gs pos="78000">
                      <a:srgbClr val="EFC879"/>
                    </a:gs>
                  </a:gsLst>
                  <a:lin ang="13500000" scaled="1"/>
                </a:gradFill>
                <a:effectLst>
                  <a:outerShdw dist="38100" dir="8100000" algn="tr" rotWithShape="0">
                    <a:srgbClr val="1E1952"/>
                  </a:outerShdw>
                </a:effectLst>
                <a:latin typeface="义启粗黑体" panose="02000800000000000000" pitchFamily="2" charset="-128"/>
                <a:ea typeface="义启粗黑体" panose="02000800000000000000" pitchFamily="2" charset="-128"/>
              </a:rPr>
              <a:t>指导思想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911047" y="1025721"/>
            <a:ext cx="23376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200" dirty="0">
                <a:gradFill>
                  <a:gsLst>
                    <a:gs pos="5000">
                      <a:srgbClr val="FEF5D6"/>
                    </a:gs>
                    <a:gs pos="78000">
                      <a:srgbClr val="EFC879"/>
                    </a:gs>
                  </a:gsLst>
                  <a:lin ang="13500000" scaled="1"/>
                </a:gradFill>
                <a:latin typeface="印品黑体" panose="00000500000000000000" pitchFamily="2" charset="-122"/>
                <a:ea typeface="印品黑体" panose="00000500000000000000" pitchFamily="2" charset="-122"/>
              </a:rPr>
              <a:t>GUIDING IDEOLOGY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2265478" y="1733607"/>
            <a:ext cx="1671320" cy="1671320"/>
            <a:chOff x="3814" y="2624"/>
            <a:chExt cx="2632" cy="2632"/>
          </a:xfrm>
          <a:solidFill>
            <a:schemeClr val="bg1"/>
          </a:solidFill>
        </p:grpSpPr>
        <p:sp>
          <p:nvSpPr>
            <p:cNvPr id="6" name="Freeform 11"/>
            <p:cNvSpPr>
              <a:spLocks noEditPoints="1"/>
            </p:cNvSpPr>
            <p:nvPr/>
          </p:nvSpPr>
          <p:spPr>
            <a:xfrm>
              <a:off x="4524" y="3307"/>
              <a:ext cx="1210" cy="1267"/>
            </a:xfrm>
            <a:custGeom>
              <a:avLst/>
              <a:gdLst>
                <a:gd name="txL" fmla="*/ 0 w 186"/>
                <a:gd name="txT" fmla="*/ 0 h 195"/>
                <a:gd name="txR" fmla="*/ 186 w 186"/>
                <a:gd name="txB" fmla="*/ 195 h 195"/>
              </a:gdLst>
              <a:ahLst/>
              <a:cxnLst>
                <a:cxn ang="0">
                  <a:pos x="136340" y="194058"/>
                </a:cxn>
                <a:cxn ang="0">
                  <a:pos x="61973" y="123867"/>
                </a:cxn>
                <a:cxn ang="0">
                  <a:pos x="181786" y="132125"/>
                </a:cxn>
                <a:cxn ang="0">
                  <a:pos x="202444" y="119738"/>
                </a:cxn>
                <a:cxn ang="0">
                  <a:pos x="136340" y="53676"/>
                </a:cxn>
                <a:cxn ang="0">
                  <a:pos x="400757" y="194058"/>
                </a:cxn>
                <a:cxn ang="0">
                  <a:pos x="491650" y="132125"/>
                </a:cxn>
                <a:cxn ang="0">
                  <a:pos x="392494" y="189930"/>
                </a:cxn>
                <a:cxn ang="0">
                  <a:pos x="115682" y="276637"/>
                </a:cxn>
                <a:cxn ang="0">
                  <a:pos x="24789" y="251863"/>
                </a:cxn>
                <a:cxn ang="0">
                  <a:pos x="338784" y="136254"/>
                </a:cxn>
                <a:cxn ang="0">
                  <a:pos x="404888" y="53676"/>
                </a:cxn>
                <a:cxn ang="0">
                  <a:pos x="334652" y="119738"/>
                </a:cxn>
                <a:cxn ang="0">
                  <a:pos x="165260" y="260121"/>
                </a:cxn>
                <a:cxn ang="0">
                  <a:pos x="190049" y="260121"/>
                </a:cxn>
                <a:cxn ang="0">
                  <a:pos x="355310" y="227090"/>
                </a:cxn>
                <a:cxn ang="0">
                  <a:pos x="264417" y="119738"/>
                </a:cxn>
                <a:cxn ang="0">
                  <a:pos x="276811" y="12387"/>
                </a:cxn>
                <a:cxn ang="0">
                  <a:pos x="252022" y="107351"/>
                </a:cxn>
                <a:cxn ang="0">
                  <a:pos x="537096" y="400504"/>
                </a:cxn>
                <a:cxn ang="0">
                  <a:pos x="190049" y="293152"/>
                </a:cxn>
                <a:cxn ang="0">
                  <a:pos x="119814" y="648238"/>
                </a:cxn>
                <a:cxn ang="0">
                  <a:pos x="128077" y="623464"/>
                </a:cxn>
                <a:cxn ang="0">
                  <a:pos x="86762" y="425277"/>
                </a:cxn>
                <a:cxn ang="0">
                  <a:pos x="247891" y="338570"/>
                </a:cxn>
                <a:cxn ang="0">
                  <a:pos x="380099" y="272508"/>
                </a:cxn>
                <a:cxn ang="0">
                  <a:pos x="520570" y="425277"/>
                </a:cxn>
                <a:cxn ang="0">
                  <a:pos x="479255" y="623464"/>
                </a:cxn>
                <a:cxn ang="0">
                  <a:pos x="487518" y="648238"/>
                </a:cxn>
                <a:cxn ang="0">
                  <a:pos x="417283" y="557402"/>
                </a:cxn>
                <a:cxn ang="0">
                  <a:pos x="392494" y="557402"/>
                </a:cxn>
                <a:cxn ang="0">
                  <a:pos x="359441" y="627593"/>
                </a:cxn>
                <a:cxn ang="0">
                  <a:pos x="450335" y="627593"/>
                </a:cxn>
                <a:cxn ang="0">
                  <a:pos x="417283" y="639980"/>
                </a:cxn>
                <a:cxn ang="0">
                  <a:pos x="404888" y="586304"/>
                </a:cxn>
                <a:cxn ang="0">
                  <a:pos x="706488" y="379859"/>
                </a:cxn>
                <a:cxn ang="0">
                  <a:pos x="524702" y="317926"/>
                </a:cxn>
                <a:cxn ang="0">
                  <a:pos x="681699" y="388117"/>
                </a:cxn>
                <a:cxn ang="0">
                  <a:pos x="661042" y="573918"/>
                </a:cxn>
                <a:cxn ang="0">
                  <a:pos x="623858" y="598691"/>
                </a:cxn>
                <a:cxn ang="0">
                  <a:pos x="706488" y="379859"/>
                </a:cxn>
                <a:cxn ang="0">
                  <a:pos x="305732" y="627593"/>
                </a:cxn>
                <a:cxn ang="0">
                  <a:pos x="276811" y="656496"/>
                </a:cxn>
                <a:cxn ang="0">
                  <a:pos x="351178" y="784491"/>
                </a:cxn>
                <a:cxn ang="0">
                  <a:pos x="330521" y="767976"/>
                </a:cxn>
                <a:cxn ang="0">
                  <a:pos x="301600" y="668882"/>
                </a:cxn>
                <a:cxn ang="0">
                  <a:pos x="309863" y="668882"/>
                </a:cxn>
                <a:cxn ang="0">
                  <a:pos x="305732" y="594562"/>
                </a:cxn>
                <a:cxn ang="0">
                  <a:pos x="322258" y="483082"/>
                </a:cxn>
                <a:cxn ang="0">
                  <a:pos x="293337" y="474824"/>
                </a:cxn>
                <a:cxn ang="0">
                  <a:pos x="305732" y="594562"/>
                </a:cxn>
                <a:cxn ang="0">
                  <a:pos x="305732" y="503726"/>
                </a:cxn>
                <a:cxn ang="0">
                  <a:pos x="305732" y="569789"/>
                </a:cxn>
                <a:cxn ang="0">
                  <a:pos x="218970" y="553273"/>
                </a:cxn>
                <a:cxn ang="0">
                  <a:pos x="190049" y="565660"/>
                </a:cxn>
                <a:cxn ang="0">
                  <a:pos x="239628" y="660624"/>
                </a:cxn>
                <a:cxn ang="0">
                  <a:pos x="223102" y="644109"/>
                </a:cxn>
                <a:cxn ang="0">
                  <a:pos x="206576" y="582175"/>
                </a:cxn>
              </a:cxnLst>
              <a:rect l="txL" t="txT" r="txR" b="txB"/>
              <a:pathLst>
                <a:path w="186" h="195">
                  <a:moveTo>
                    <a:pt x="12" y="35"/>
                  </a:moveTo>
                  <a:cubicBezTo>
                    <a:pt x="32" y="47"/>
                    <a:pt x="32" y="47"/>
                    <a:pt x="32" y="47"/>
                  </a:cubicBezTo>
                  <a:cubicBezTo>
                    <a:pt x="32" y="47"/>
                    <a:pt x="33" y="47"/>
                    <a:pt x="33" y="47"/>
                  </a:cubicBezTo>
                  <a:cubicBezTo>
                    <a:pt x="34" y="47"/>
                    <a:pt x="35" y="46"/>
                    <a:pt x="36" y="45"/>
                  </a:cubicBezTo>
                  <a:cubicBezTo>
                    <a:pt x="37" y="44"/>
                    <a:pt x="36" y="42"/>
                    <a:pt x="35" y="4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4" y="29"/>
                    <a:pt x="12" y="30"/>
                    <a:pt x="11" y="31"/>
                  </a:cubicBezTo>
                  <a:cubicBezTo>
                    <a:pt x="10" y="33"/>
                    <a:pt x="11" y="34"/>
                    <a:pt x="12" y="35"/>
                  </a:cubicBezTo>
                  <a:close/>
                  <a:moveTo>
                    <a:pt x="44" y="32"/>
                  </a:moveTo>
                  <a:cubicBezTo>
                    <a:pt x="45" y="33"/>
                    <a:pt x="46" y="33"/>
                    <a:pt x="47" y="33"/>
                  </a:cubicBezTo>
                  <a:cubicBezTo>
                    <a:pt x="47" y="33"/>
                    <a:pt x="48" y="33"/>
                    <a:pt x="48" y="33"/>
                  </a:cubicBezTo>
                  <a:cubicBezTo>
                    <a:pt x="50" y="32"/>
                    <a:pt x="50" y="30"/>
                    <a:pt x="49" y="29"/>
                  </a:cubicBezTo>
                  <a:cubicBezTo>
                    <a:pt x="38" y="10"/>
                    <a:pt x="38" y="10"/>
                    <a:pt x="38" y="10"/>
                  </a:cubicBezTo>
                  <a:cubicBezTo>
                    <a:pt x="37" y="8"/>
                    <a:pt x="35" y="8"/>
                    <a:pt x="34" y="9"/>
                  </a:cubicBezTo>
                  <a:cubicBezTo>
                    <a:pt x="33" y="9"/>
                    <a:pt x="32" y="11"/>
                    <a:pt x="33" y="13"/>
                  </a:cubicBezTo>
                  <a:lnTo>
                    <a:pt x="44" y="32"/>
                  </a:lnTo>
                  <a:close/>
                  <a:moveTo>
                    <a:pt x="95" y="46"/>
                  </a:moveTo>
                  <a:cubicBezTo>
                    <a:pt x="95" y="47"/>
                    <a:pt x="96" y="47"/>
                    <a:pt x="97" y="47"/>
                  </a:cubicBezTo>
                  <a:cubicBezTo>
                    <a:pt x="98" y="47"/>
                    <a:pt x="98" y="47"/>
                    <a:pt x="99" y="47"/>
                  </a:cubicBezTo>
                  <a:cubicBezTo>
                    <a:pt x="118" y="36"/>
                    <a:pt x="118" y="36"/>
                    <a:pt x="118" y="36"/>
                  </a:cubicBezTo>
                  <a:cubicBezTo>
                    <a:pt x="119" y="35"/>
                    <a:pt x="120" y="33"/>
                    <a:pt x="119" y="32"/>
                  </a:cubicBezTo>
                  <a:cubicBezTo>
                    <a:pt x="118" y="30"/>
                    <a:pt x="116" y="30"/>
                    <a:pt x="115" y="30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4" y="42"/>
                    <a:pt x="94" y="44"/>
                    <a:pt x="95" y="46"/>
                  </a:cubicBezTo>
                  <a:close/>
                  <a:moveTo>
                    <a:pt x="6" y="67"/>
                  </a:moveTo>
                  <a:cubicBezTo>
                    <a:pt x="6" y="67"/>
                    <a:pt x="6" y="67"/>
                    <a:pt x="6" y="67"/>
                  </a:cubicBezTo>
                  <a:cubicBezTo>
                    <a:pt x="28" y="67"/>
                    <a:pt x="28" y="67"/>
                    <a:pt x="28" y="67"/>
                  </a:cubicBezTo>
                  <a:cubicBezTo>
                    <a:pt x="30" y="66"/>
                    <a:pt x="31" y="65"/>
                    <a:pt x="31" y="63"/>
                  </a:cubicBezTo>
                  <a:cubicBezTo>
                    <a:pt x="31" y="62"/>
                    <a:pt x="30" y="61"/>
                    <a:pt x="28" y="61"/>
                  </a:cubicBezTo>
                  <a:cubicBezTo>
                    <a:pt x="6" y="61"/>
                    <a:pt x="6" y="61"/>
                    <a:pt x="6" y="61"/>
                  </a:cubicBezTo>
                  <a:cubicBezTo>
                    <a:pt x="4" y="61"/>
                    <a:pt x="3" y="62"/>
                    <a:pt x="3" y="64"/>
                  </a:cubicBezTo>
                  <a:cubicBezTo>
                    <a:pt x="3" y="66"/>
                    <a:pt x="4" y="67"/>
                    <a:pt x="6" y="67"/>
                  </a:cubicBezTo>
                  <a:close/>
                  <a:moveTo>
                    <a:pt x="82" y="33"/>
                  </a:moveTo>
                  <a:cubicBezTo>
                    <a:pt x="83" y="33"/>
                    <a:pt x="83" y="34"/>
                    <a:pt x="84" y="34"/>
                  </a:cubicBezTo>
                  <a:cubicBezTo>
                    <a:pt x="85" y="34"/>
                    <a:pt x="86" y="33"/>
                    <a:pt x="86" y="32"/>
                  </a:cubicBezTo>
                  <a:cubicBezTo>
                    <a:pt x="98" y="13"/>
                    <a:pt x="98" y="13"/>
                    <a:pt x="98" y="13"/>
                  </a:cubicBezTo>
                  <a:cubicBezTo>
                    <a:pt x="98" y="11"/>
                    <a:pt x="98" y="10"/>
                    <a:pt x="97" y="9"/>
                  </a:cubicBezTo>
                  <a:cubicBezTo>
                    <a:pt x="95" y="8"/>
                    <a:pt x="93" y="8"/>
                    <a:pt x="92" y="10"/>
                  </a:cubicBezTo>
                  <a:cubicBezTo>
                    <a:pt x="81" y="29"/>
                    <a:pt x="81" y="29"/>
                    <a:pt x="81" y="29"/>
                  </a:cubicBezTo>
                  <a:cubicBezTo>
                    <a:pt x="80" y="31"/>
                    <a:pt x="81" y="32"/>
                    <a:pt x="82" y="33"/>
                  </a:cubicBezTo>
                  <a:close/>
                  <a:moveTo>
                    <a:pt x="64" y="37"/>
                  </a:moveTo>
                  <a:cubicBezTo>
                    <a:pt x="51" y="38"/>
                    <a:pt x="40" y="49"/>
                    <a:pt x="40" y="63"/>
                  </a:cubicBezTo>
                  <a:cubicBezTo>
                    <a:pt x="40" y="65"/>
                    <a:pt x="41" y="66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5" y="66"/>
                    <a:pt x="46" y="65"/>
                    <a:pt x="46" y="63"/>
                  </a:cubicBezTo>
                  <a:cubicBezTo>
                    <a:pt x="46" y="52"/>
                    <a:pt x="54" y="44"/>
                    <a:pt x="65" y="43"/>
                  </a:cubicBezTo>
                  <a:cubicBezTo>
                    <a:pt x="72" y="43"/>
                    <a:pt x="79" y="47"/>
                    <a:pt x="82" y="54"/>
                  </a:cubicBezTo>
                  <a:cubicBezTo>
                    <a:pt x="83" y="55"/>
                    <a:pt x="85" y="56"/>
                    <a:pt x="86" y="55"/>
                  </a:cubicBezTo>
                  <a:cubicBezTo>
                    <a:pt x="87" y="54"/>
                    <a:pt x="88" y="52"/>
                    <a:pt x="87" y="51"/>
                  </a:cubicBezTo>
                  <a:cubicBezTo>
                    <a:pt x="83" y="42"/>
                    <a:pt x="74" y="37"/>
                    <a:pt x="64" y="37"/>
                  </a:cubicBezTo>
                  <a:close/>
                  <a:moveTo>
                    <a:pt x="64" y="29"/>
                  </a:moveTo>
                  <a:cubicBezTo>
                    <a:pt x="64" y="29"/>
                    <a:pt x="64" y="29"/>
                    <a:pt x="64" y="29"/>
                  </a:cubicBezTo>
                  <a:cubicBezTo>
                    <a:pt x="66" y="29"/>
                    <a:pt x="67" y="27"/>
                    <a:pt x="67" y="25"/>
                  </a:cubicBezTo>
                  <a:cubicBezTo>
                    <a:pt x="67" y="3"/>
                    <a:pt x="67" y="3"/>
                    <a:pt x="67" y="3"/>
                  </a:cubicBezTo>
                  <a:cubicBezTo>
                    <a:pt x="67" y="2"/>
                    <a:pt x="65" y="0"/>
                    <a:pt x="64" y="0"/>
                  </a:cubicBezTo>
                  <a:cubicBezTo>
                    <a:pt x="62" y="0"/>
                    <a:pt x="61" y="2"/>
                    <a:pt x="61" y="3"/>
                  </a:cubicBezTo>
                  <a:cubicBezTo>
                    <a:pt x="61" y="26"/>
                    <a:pt x="61" y="26"/>
                    <a:pt x="61" y="26"/>
                  </a:cubicBezTo>
                  <a:cubicBezTo>
                    <a:pt x="61" y="27"/>
                    <a:pt x="63" y="29"/>
                    <a:pt x="64" y="29"/>
                  </a:cubicBezTo>
                  <a:close/>
                  <a:moveTo>
                    <a:pt x="130" y="98"/>
                  </a:moveTo>
                  <a:cubicBezTo>
                    <a:pt x="130" y="98"/>
                    <a:pt x="130" y="97"/>
                    <a:pt x="130" y="97"/>
                  </a:cubicBezTo>
                  <a:cubicBezTo>
                    <a:pt x="130" y="76"/>
                    <a:pt x="113" y="60"/>
                    <a:pt x="92" y="60"/>
                  </a:cubicBezTo>
                  <a:cubicBezTo>
                    <a:pt x="80" y="60"/>
                    <a:pt x="68" y="66"/>
                    <a:pt x="61" y="76"/>
                  </a:cubicBezTo>
                  <a:cubicBezTo>
                    <a:pt x="57" y="73"/>
                    <a:pt x="51" y="71"/>
                    <a:pt x="46" y="71"/>
                  </a:cubicBezTo>
                  <a:cubicBezTo>
                    <a:pt x="31" y="71"/>
                    <a:pt x="18" y="83"/>
                    <a:pt x="17" y="98"/>
                  </a:cubicBezTo>
                  <a:cubicBezTo>
                    <a:pt x="7" y="103"/>
                    <a:pt x="0" y="114"/>
                    <a:pt x="0" y="126"/>
                  </a:cubicBezTo>
                  <a:cubicBezTo>
                    <a:pt x="0" y="143"/>
                    <a:pt x="13" y="157"/>
                    <a:pt x="29" y="157"/>
                  </a:cubicBezTo>
                  <a:cubicBezTo>
                    <a:pt x="31" y="157"/>
                    <a:pt x="31" y="157"/>
                    <a:pt x="31" y="157"/>
                  </a:cubicBezTo>
                  <a:cubicBezTo>
                    <a:pt x="33" y="157"/>
                    <a:pt x="34" y="155"/>
                    <a:pt x="34" y="154"/>
                  </a:cubicBezTo>
                  <a:cubicBezTo>
                    <a:pt x="34" y="152"/>
                    <a:pt x="33" y="151"/>
                    <a:pt x="31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17" y="151"/>
                    <a:pt x="6" y="140"/>
                    <a:pt x="6" y="126"/>
                  </a:cubicBezTo>
                  <a:cubicBezTo>
                    <a:pt x="6" y="116"/>
                    <a:pt x="12" y="107"/>
                    <a:pt x="21" y="103"/>
                  </a:cubicBezTo>
                  <a:cubicBezTo>
                    <a:pt x="22" y="103"/>
                    <a:pt x="23" y="101"/>
                    <a:pt x="23" y="100"/>
                  </a:cubicBezTo>
                  <a:cubicBezTo>
                    <a:pt x="23" y="87"/>
                    <a:pt x="33" y="77"/>
                    <a:pt x="46" y="77"/>
                  </a:cubicBezTo>
                  <a:cubicBezTo>
                    <a:pt x="51" y="77"/>
                    <a:pt x="56" y="79"/>
                    <a:pt x="60" y="82"/>
                  </a:cubicBezTo>
                  <a:cubicBezTo>
                    <a:pt x="61" y="83"/>
                    <a:pt x="62" y="83"/>
                    <a:pt x="63" y="83"/>
                  </a:cubicBezTo>
                  <a:cubicBezTo>
                    <a:pt x="64" y="83"/>
                    <a:pt x="64" y="82"/>
                    <a:pt x="65" y="82"/>
                  </a:cubicBezTo>
                  <a:cubicBezTo>
                    <a:pt x="70" y="72"/>
                    <a:pt x="81" y="66"/>
                    <a:pt x="92" y="66"/>
                  </a:cubicBezTo>
                  <a:cubicBezTo>
                    <a:pt x="110" y="66"/>
                    <a:pt x="124" y="80"/>
                    <a:pt x="124" y="97"/>
                  </a:cubicBezTo>
                  <a:cubicBezTo>
                    <a:pt x="124" y="98"/>
                    <a:pt x="124" y="99"/>
                    <a:pt x="124" y="100"/>
                  </a:cubicBezTo>
                  <a:cubicBezTo>
                    <a:pt x="123" y="101"/>
                    <a:pt x="124" y="102"/>
                    <a:pt x="126" y="103"/>
                  </a:cubicBezTo>
                  <a:cubicBezTo>
                    <a:pt x="135" y="106"/>
                    <a:pt x="141" y="116"/>
                    <a:pt x="141" y="126"/>
                  </a:cubicBezTo>
                  <a:cubicBezTo>
                    <a:pt x="141" y="140"/>
                    <a:pt x="131" y="151"/>
                    <a:pt x="118" y="151"/>
                  </a:cubicBezTo>
                  <a:cubicBezTo>
                    <a:pt x="116" y="151"/>
                    <a:pt x="116" y="151"/>
                    <a:pt x="116" y="151"/>
                  </a:cubicBezTo>
                  <a:cubicBezTo>
                    <a:pt x="115" y="151"/>
                    <a:pt x="113" y="152"/>
                    <a:pt x="113" y="154"/>
                  </a:cubicBezTo>
                  <a:cubicBezTo>
                    <a:pt x="113" y="155"/>
                    <a:pt x="115" y="157"/>
                    <a:pt x="116" y="157"/>
                  </a:cubicBezTo>
                  <a:cubicBezTo>
                    <a:pt x="118" y="157"/>
                    <a:pt x="118" y="157"/>
                    <a:pt x="118" y="157"/>
                  </a:cubicBezTo>
                  <a:cubicBezTo>
                    <a:pt x="134" y="157"/>
                    <a:pt x="147" y="143"/>
                    <a:pt x="147" y="126"/>
                  </a:cubicBezTo>
                  <a:cubicBezTo>
                    <a:pt x="147" y="114"/>
                    <a:pt x="140" y="103"/>
                    <a:pt x="130" y="98"/>
                  </a:cubicBezTo>
                  <a:close/>
                  <a:moveTo>
                    <a:pt x="101" y="135"/>
                  </a:moveTo>
                  <a:cubicBezTo>
                    <a:pt x="100" y="134"/>
                    <a:pt x="99" y="133"/>
                    <a:pt x="98" y="133"/>
                  </a:cubicBezTo>
                  <a:cubicBezTo>
                    <a:pt x="98" y="133"/>
                    <a:pt x="98" y="133"/>
                    <a:pt x="98" y="133"/>
                  </a:cubicBezTo>
                  <a:cubicBezTo>
                    <a:pt x="97" y="133"/>
                    <a:pt x="96" y="134"/>
                    <a:pt x="95" y="135"/>
                  </a:cubicBezTo>
                  <a:cubicBezTo>
                    <a:pt x="95" y="135"/>
                    <a:pt x="95" y="136"/>
                    <a:pt x="94" y="137"/>
                  </a:cubicBezTo>
                  <a:cubicBezTo>
                    <a:pt x="94" y="137"/>
                    <a:pt x="94" y="137"/>
                    <a:pt x="94" y="137"/>
                  </a:cubicBezTo>
                  <a:cubicBezTo>
                    <a:pt x="90" y="143"/>
                    <a:pt x="87" y="148"/>
                    <a:pt x="87" y="152"/>
                  </a:cubicBezTo>
                  <a:cubicBezTo>
                    <a:pt x="87" y="158"/>
                    <a:pt x="92" y="162"/>
                    <a:pt x="98" y="162"/>
                  </a:cubicBezTo>
                  <a:cubicBezTo>
                    <a:pt x="101" y="162"/>
                    <a:pt x="104" y="161"/>
                    <a:pt x="106" y="159"/>
                  </a:cubicBezTo>
                  <a:cubicBezTo>
                    <a:pt x="108" y="157"/>
                    <a:pt x="109" y="154"/>
                    <a:pt x="109" y="152"/>
                  </a:cubicBezTo>
                  <a:cubicBezTo>
                    <a:pt x="109" y="148"/>
                    <a:pt x="106" y="143"/>
                    <a:pt x="102" y="137"/>
                  </a:cubicBezTo>
                  <a:lnTo>
                    <a:pt x="101" y="135"/>
                  </a:lnTo>
                  <a:close/>
                  <a:moveTo>
                    <a:pt x="101" y="155"/>
                  </a:moveTo>
                  <a:cubicBezTo>
                    <a:pt x="100" y="156"/>
                    <a:pt x="99" y="156"/>
                    <a:pt x="98" y="156"/>
                  </a:cubicBezTo>
                  <a:cubicBezTo>
                    <a:pt x="95" y="156"/>
                    <a:pt x="93" y="154"/>
                    <a:pt x="93" y="152"/>
                  </a:cubicBezTo>
                  <a:cubicBezTo>
                    <a:pt x="93" y="150"/>
                    <a:pt x="96" y="145"/>
                    <a:pt x="98" y="142"/>
                  </a:cubicBezTo>
                  <a:cubicBezTo>
                    <a:pt x="100" y="145"/>
                    <a:pt x="103" y="150"/>
                    <a:pt x="103" y="152"/>
                  </a:cubicBezTo>
                  <a:cubicBezTo>
                    <a:pt x="103" y="153"/>
                    <a:pt x="102" y="154"/>
                    <a:pt x="101" y="155"/>
                  </a:cubicBezTo>
                  <a:close/>
                  <a:moveTo>
                    <a:pt x="171" y="92"/>
                  </a:moveTo>
                  <a:cubicBezTo>
                    <a:pt x="170" y="78"/>
                    <a:pt x="159" y="67"/>
                    <a:pt x="145" y="67"/>
                  </a:cubicBezTo>
                  <a:cubicBezTo>
                    <a:pt x="139" y="67"/>
                    <a:pt x="133" y="69"/>
                    <a:pt x="128" y="73"/>
                  </a:cubicBezTo>
                  <a:cubicBezTo>
                    <a:pt x="127" y="74"/>
                    <a:pt x="126" y="76"/>
                    <a:pt x="127" y="77"/>
                  </a:cubicBezTo>
                  <a:cubicBezTo>
                    <a:pt x="129" y="78"/>
                    <a:pt x="130" y="79"/>
                    <a:pt x="132" y="78"/>
                  </a:cubicBezTo>
                  <a:cubicBezTo>
                    <a:pt x="135" y="75"/>
                    <a:pt x="140" y="73"/>
                    <a:pt x="145" y="73"/>
                  </a:cubicBezTo>
                  <a:cubicBezTo>
                    <a:pt x="156" y="73"/>
                    <a:pt x="165" y="82"/>
                    <a:pt x="165" y="94"/>
                  </a:cubicBezTo>
                  <a:cubicBezTo>
                    <a:pt x="165" y="95"/>
                    <a:pt x="166" y="96"/>
                    <a:pt x="167" y="96"/>
                  </a:cubicBezTo>
                  <a:cubicBezTo>
                    <a:pt x="175" y="100"/>
                    <a:pt x="180" y="108"/>
                    <a:pt x="180" y="117"/>
                  </a:cubicBezTo>
                  <a:cubicBezTo>
                    <a:pt x="180" y="129"/>
                    <a:pt x="171" y="139"/>
                    <a:pt x="160" y="139"/>
                  </a:cubicBezTo>
                  <a:cubicBezTo>
                    <a:pt x="151" y="139"/>
                    <a:pt x="151" y="139"/>
                    <a:pt x="151" y="139"/>
                  </a:cubicBezTo>
                  <a:cubicBezTo>
                    <a:pt x="149" y="139"/>
                    <a:pt x="148" y="141"/>
                    <a:pt x="148" y="142"/>
                  </a:cubicBezTo>
                  <a:cubicBezTo>
                    <a:pt x="148" y="144"/>
                    <a:pt x="149" y="145"/>
                    <a:pt x="151" y="145"/>
                  </a:cubicBezTo>
                  <a:cubicBezTo>
                    <a:pt x="160" y="145"/>
                    <a:pt x="160" y="145"/>
                    <a:pt x="160" y="145"/>
                  </a:cubicBezTo>
                  <a:cubicBezTo>
                    <a:pt x="174" y="145"/>
                    <a:pt x="186" y="133"/>
                    <a:pt x="186" y="117"/>
                  </a:cubicBezTo>
                  <a:cubicBezTo>
                    <a:pt x="186" y="106"/>
                    <a:pt x="181" y="96"/>
                    <a:pt x="171" y="92"/>
                  </a:cubicBezTo>
                  <a:close/>
                  <a:moveTo>
                    <a:pt x="80" y="159"/>
                  </a:moveTo>
                  <a:cubicBezTo>
                    <a:pt x="78" y="156"/>
                    <a:pt x="77" y="155"/>
                    <a:pt x="76" y="153"/>
                  </a:cubicBezTo>
                  <a:cubicBezTo>
                    <a:pt x="76" y="152"/>
                    <a:pt x="75" y="152"/>
                    <a:pt x="74" y="152"/>
                  </a:cubicBezTo>
                  <a:cubicBezTo>
                    <a:pt x="74" y="152"/>
                    <a:pt x="74" y="152"/>
                    <a:pt x="74" y="152"/>
                  </a:cubicBezTo>
                  <a:cubicBezTo>
                    <a:pt x="73" y="152"/>
                    <a:pt x="72" y="152"/>
                    <a:pt x="71" y="153"/>
                  </a:cubicBezTo>
                  <a:cubicBezTo>
                    <a:pt x="70" y="155"/>
                    <a:pt x="69" y="157"/>
                    <a:pt x="67" y="159"/>
                  </a:cubicBezTo>
                  <a:cubicBezTo>
                    <a:pt x="62" y="168"/>
                    <a:pt x="58" y="175"/>
                    <a:pt x="58" y="179"/>
                  </a:cubicBezTo>
                  <a:cubicBezTo>
                    <a:pt x="58" y="188"/>
                    <a:pt x="65" y="195"/>
                    <a:pt x="74" y="195"/>
                  </a:cubicBezTo>
                  <a:cubicBezTo>
                    <a:pt x="78" y="195"/>
                    <a:pt x="82" y="193"/>
                    <a:pt x="85" y="190"/>
                  </a:cubicBezTo>
                  <a:cubicBezTo>
                    <a:pt x="88" y="187"/>
                    <a:pt x="89" y="183"/>
                    <a:pt x="89" y="179"/>
                  </a:cubicBezTo>
                  <a:cubicBezTo>
                    <a:pt x="89" y="175"/>
                    <a:pt x="85" y="168"/>
                    <a:pt x="80" y="159"/>
                  </a:cubicBezTo>
                  <a:close/>
                  <a:moveTo>
                    <a:pt x="80" y="186"/>
                  </a:moveTo>
                  <a:cubicBezTo>
                    <a:pt x="79" y="188"/>
                    <a:pt x="76" y="189"/>
                    <a:pt x="74" y="189"/>
                  </a:cubicBezTo>
                  <a:cubicBezTo>
                    <a:pt x="69" y="189"/>
                    <a:pt x="64" y="184"/>
                    <a:pt x="64" y="179"/>
                  </a:cubicBezTo>
                  <a:cubicBezTo>
                    <a:pt x="64" y="176"/>
                    <a:pt x="69" y="167"/>
                    <a:pt x="73" y="162"/>
                  </a:cubicBezTo>
                  <a:cubicBezTo>
                    <a:pt x="73" y="162"/>
                    <a:pt x="73" y="161"/>
                    <a:pt x="74" y="160"/>
                  </a:cubicBezTo>
                  <a:cubicBezTo>
                    <a:pt x="74" y="161"/>
                    <a:pt x="74" y="161"/>
                    <a:pt x="74" y="162"/>
                  </a:cubicBezTo>
                  <a:cubicBezTo>
                    <a:pt x="75" y="162"/>
                    <a:pt x="75" y="162"/>
                    <a:pt x="75" y="162"/>
                  </a:cubicBezTo>
                  <a:cubicBezTo>
                    <a:pt x="78" y="167"/>
                    <a:pt x="83" y="176"/>
                    <a:pt x="83" y="179"/>
                  </a:cubicBezTo>
                  <a:cubicBezTo>
                    <a:pt x="83" y="182"/>
                    <a:pt x="82" y="184"/>
                    <a:pt x="80" y="186"/>
                  </a:cubicBezTo>
                  <a:close/>
                  <a:moveTo>
                    <a:pt x="74" y="144"/>
                  </a:moveTo>
                  <a:cubicBezTo>
                    <a:pt x="77" y="144"/>
                    <a:pt x="80" y="143"/>
                    <a:pt x="82" y="140"/>
                  </a:cubicBezTo>
                  <a:cubicBezTo>
                    <a:pt x="84" y="138"/>
                    <a:pt x="85" y="135"/>
                    <a:pt x="85" y="132"/>
                  </a:cubicBezTo>
                  <a:cubicBezTo>
                    <a:pt x="85" y="129"/>
                    <a:pt x="82" y="124"/>
                    <a:pt x="78" y="117"/>
                  </a:cubicBezTo>
                  <a:cubicBezTo>
                    <a:pt x="76" y="115"/>
                    <a:pt x="76" y="115"/>
                    <a:pt x="76" y="115"/>
                  </a:cubicBezTo>
                  <a:cubicBezTo>
                    <a:pt x="76" y="114"/>
                    <a:pt x="75" y="113"/>
                    <a:pt x="74" y="113"/>
                  </a:cubicBezTo>
                  <a:cubicBezTo>
                    <a:pt x="73" y="113"/>
                    <a:pt x="72" y="114"/>
                    <a:pt x="71" y="115"/>
                  </a:cubicBezTo>
                  <a:cubicBezTo>
                    <a:pt x="71" y="115"/>
                    <a:pt x="70" y="116"/>
                    <a:pt x="69" y="117"/>
                  </a:cubicBezTo>
                  <a:cubicBezTo>
                    <a:pt x="65" y="124"/>
                    <a:pt x="62" y="129"/>
                    <a:pt x="62" y="132"/>
                  </a:cubicBezTo>
                  <a:cubicBezTo>
                    <a:pt x="62" y="139"/>
                    <a:pt x="68" y="144"/>
                    <a:pt x="74" y="144"/>
                  </a:cubicBezTo>
                  <a:cubicBezTo>
                    <a:pt x="74" y="144"/>
                    <a:pt x="74" y="144"/>
                    <a:pt x="74" y="144"/>
                  </a:cubicBezTo>
                  <a:close/>
                  <a:moveTo>
                    <a:pt x="68" y="132"/>
                  </a:moveTo>
                  <a:cubicBezTo>
                    <a:pt x="68" y="131"/>
                    <a:pt x="72" y="125"/>
                    <a:pt x="74" y="122"/>
                  </a:cubicBezTo>
                  <a:cubicBezTo>
                    <a:pt x="76" y="125"/>
                    <a:pt x="79" y="131"/>
                    <a:pt x="79" y="132"/>
                  </a:cubicBezTo>
                  <a:cubicBezTo>
                    <a:pt x="79" y="134"/>
                    <a:pt x="78" y="135"/>
                    <a:pt x="77" y="136"/>
                  </a:cubicBezTo>
                  <a:cubicBezTo>
                    <a:pt x="76" y="137"/>
                    <a:pt x="75" y="138"/>
                    <a:pt x="74" y="138"/>
                  </a:cubicBezTo>
                  <a:cubicBezTo>
                    <a:pt x="71" y="138"/>
                    <a:pt x="68" y="135"/>
                    <a:pt x="68" y="132"/>
                  </a:cubicBezTo>
                  <a:close/>
                  <a:moveTo>
                    <a:pt x="54" y="137"/>
                  </a:moveTo>
                  <a:cubicBezTo>
                    <a:pt x="53" y="134"/>
                    <a:pt x="53" y="134"/>
                    <a:pt x="53" y="134"/>
                  </a:cubicBezTo>
                  <a:cubicBezTo>
                    <a:pt x="52" y="133"/>
                    <a:pt x="51" y="133"/>
                    <a:pt x="50" y="133"/>
                  </a:cubicBezTo>
                  <a:cubicBezTo>
                    <a:pt x="49" y="133"/>
                    <a:pt x="48" y="133"/>
                    <a:pt x="47" y="134"/>
                  </a:cubicBezTo>
                  <a:cubicBezTo>
                    <a:pt x="46" y="137"/>
                    <a:pt x="46" y="137"/>
                    <a:pt x="46" y="137"/>
                  </a:cubicBezTo>
                  <a:cubicBezTo>
                    <a:pt x="42" y="143"/>
                    <a:pt x="39" y="148"/>
                    <a:pt x="39" y="152"/>
                  </a:cubicBezTo>
                  <a:cubicBezTo>
                    <a:pt x="39" y="158"/>
                    <a:pt x="44" y="163"/>
                    <a:pt x="50" y="163"/>
                  </a:cubicBezTo>
                  <a:cubicBezTo>
                    <a:pt x="53" y="163"/>
                    <a:pt x="56" y="162"/>
                    <a:pt x="58" y="160"/>
                  </a:cubicBezTo>
                  <a:cubicBezTo>
                    <a:pt x="60" y="158"/>
                    <a:pt x="61" y="155"/>
                    <a:pt x="61" y="152"/>
                  </a:cubicBezTo>
                  <a:cubicBezTo>
                    <a:pt x="61" y="148"/>
                    <a:pt x="58" y="143"/>
                    <a:pt x="54" y="137"/>
                  </a:cubicBezTo>
                  <a:close/>
                  <a:moveTo>
                    <a:pt x="54" y="156"/>
                  </a:moveTo>
                  <a:cubicBezTo>
                    <a:pt x="53" y="157"/>
                    <a:pt x="51" y="157"/>
                    <a:pt x="50" y="157"/>
                  </a:cubicBezTo>
                  <a:cubicBezTo>
                    <a:pt x="47" y="157"/>
                    <a:pt x="45" y="155"/>
                    <a:pt x="45" y="152"/>
                  </a:cubicBezTo>
                  <a:cubicBezTo>
                    <a:pt x="45" y="150"/>
                    <a:pt x="48" y="145"/>
                    <a:pt x="50" y="141"/>
                  </a:cubicBezTo>
                  <a:cubicBezTo>
                    <a:pt x="52" y="145"/>
                    <a:pt x="55" y="150"/>
                    <a:pt x="55" y="152"/>
                  </a:cubicBezTo>
                  <a:cubicBezTo>
                    <a:pt x="55" y="153"/>
                    <a:pt x="55" y="155"/>
                    <a:pt x="54" y="156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7" name="椭圆 6"/>
            <p:cNvSpPr/>
            <p:nvPr/>
          </p:nvSpPr>
          <p:spPr>
            <a:xfrm>
              <a:off x="3814" y="2624"/>
              <a:ext cx="2633" cy="2633"/>
            </a:xfrm>
            <a:prstGeom prst="ellipse">
              <a:avLst/>
            </a:prstGeom>
            <a:noFill/>
            <a:ln>
              <a:gradFill>
                <a:gsLst>
                  <a:gs pos="0">
                    <a:srgbClr val="FDE097"/>
                  </a:gs>
                  <a:gs pos="83000">
                    <a:srgbClr val="EFC879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457200" lvl="1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914400" lvl="2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371600" lvl="3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1828800" lvl="4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</a:lstStyle>
            <a:p>
              <a:pPr lvl="0" algn="ctr"/>
              <a:endParaRPr lang="zh-CN" altLang="en-US" dirty="0">
                <a:solidFill>
                  <a:schemeClr val="bg1"/>
                </a:solidFill>
                <a:latin typeface="Calibri" panose="020F0502020204030204" charset="0"/>
                <a:ea typeface="MComic PRC Medium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5253153" y="1731067"/>
            <a:ext cx="1671320" cy="1671320"/>
            <a:chOff x="8519" y="2620"/>
            <a:chExt cx="2632" cy="2632"/>
          </a:xfrm>
          <a:solidFill>
            <a:schemeClr val="bg1"/>
          </a:solidFill>
        </p:grpSpPr>
        <p:sp>
          <p:nvSpPr>
            <p:cNvPr id="9" name="Freeform 12"/>
            <p:cNvSpPr>
              <a:spLocks noEditPoints="1"/>
            </p:cNvSpPr>
            <p:nvPr/>
          </p:nvSpPr>
          <p:spPr>
            <a:xfrm>
              <a:off x="9194" y="3388"/>
              <a:ext cx="1282" cy="1182"/>
            </a:xfrm>
            <a:custGeom>
              <a:avLst/>
              <a:gdLst>
                <a:gd name="txL" fmla="*/ 0 w 166"/>
                <a:gd name="txT" fmla="*/ 0 h 153"/>
                <a:gd name="txR" fmla="*/ 166 w 166"/>
                <a:gd name="txB" fmla="*/ 153 h 153"/>
              </a:gdLst>
              <a:ahLst/>
              <a:cxnLst>
                <a:cxn ang="0">
                  <a:pos x="490105" y="476323"/>
                </a:cxn>
                <a:cxn ang="0">
                  <a:pos x="470501" y="476323"/>
                </a:cxn>
                <a:cxn ang="0">
                  <a:pos x="578324" y="329006"/>
                </a:cxn>
                <a:cxn ang="0">
                  <a:pos x="578324" y="314275"/>
                </a:cxn>
                <a:cxn ang="0">
                  <a:pos x="563621" y="309364"/>
                </a:cxn>
                <a:cxn ang="0">
                  <a:pos x="372480" y="309364"/>
                </a:cxn>
                <a:cxn ang="0">
                  <a:pos x="357777" y="319185"/>
                </a:cxn>
                <a:cxn ang="0">
                  <a:pos x="294063" y="520517"/>
                </a:cxn>
                <a:cxn ang="0">
                  <a:pos x="298964" y="535249"/>
                </a:cxn>
                <a:cxn ang="0">
                  <a:pos x="308766" y="540160"/>
                </a:cxn>
                <a:cxn ang="0">
                  <a:pos x="338173" y="540160"/>
                </a:cxn>
                <a:cxn ang="0">
                  <a:pos x="264657" y="731671"/>
                </a:cxn>
                <a:cxn ang="0">
                  <a:pos x="269558" y="751313"/>
                </a:cxn>
                <a:cxn ang="0">
                  <a:pos x="279360" y="751313"/>
                </a:cxn>
                <a:cxn ang="0">
                  <a:pos x="289162" y="746402"/>
                </a:cxn>
                <a:cxn ang="0">
                  <a:pos x="504809" y="500875"/>
                </a:cxn>
                <a:cxn ang="0">
                  <a:pos x="504809" y="486144"/>
                </a:cxn>
                <a:cxn ang="0">
                  <a:pos x="490105" y="476323"/>
                </a:cxn>
                <a:cxn ang="0">
                  <a:pos x="318569" y="667834"/>
                </a:cxn>
                <a:cxn ang="0">
                  <a:pos x="372480" y="530339"/>
                </a:cxn>
                <a:cxn ang="0">
                  <a:pos x="367579" y="515607"/>
                </a:cxn>
                <a:cxn ang="0">
                  <a:pos x="357777" y="510696"/>
                </a:cxn>
                <a:cxn ang="0">
                  <a:pos x="328371" y="510696"/>
                </a:cxn>
                <a:cxn ang="0">
                  <a:pos x="387183" y="338827"/>
                </a:cxn>
                <a:cxn ang="0">
                  <a:pos x="534215" y="338827"/>
                </a:cxn>
                <a:cxn ang="0">
                  <a:pos x="431293" y="481233"/>
                </a:cxn>
                <a:cxn ang="0">
                  <a:pos x="431293" y="495965"/>
                </a:cxn>
                <a:cxn ang="0">
                  <a:pos x="445996" y="505786"/>
                </a:cxn>
                <a:cxn ang="0">
                  <a:pos x="460699" y="505786"/>
                </a:cxn>
                <a:cxn ang="0">
                  <a:pos x="318569" y="667834"/>
                </a:cxn>
                <a:cxn ang="0">
                  <a:pos x="715554" y="211153"/>
                </a:cxn>
                <a:cxn ang="0">
                  <a:pos x="715554" y="206243"/>
                </a:cxn>
                <a:cxn ang="0">
                  <a:pos x="509710" y="0"/>
                </a:cxn>
                <a:cxn ang="0">
                  <a:pos x="338173" y="88390"/>
                </a:cxn>
                <a:cxn ang="0">
                  <a:pos x="249954" y="63837"/>
                </a:cxn>
                <a:cxn ang="0">
                  <a:pos x="93120" y="211153"/>
                </a:cxn>
                <a:cxn ang="0">
                  <a:pos x="0" y="368291"/>
                </a:cxn>
                <a:cxn ang="0">
                  <a:pos x="161735" y="535249"/>
                </a:cxn>
                <a:cxn ang="0">
                  <a:pos x="225448" y="535249"/>
                </a:cxn>
                <a:cxn ang="0">
                  <a:pos x="240152" y="520517"/>
                </a:cxn>
                <a:cxn ang="0">
                  <a:pos x="225448" y="505786"/>
                </a:cxn>
                <a:cxn ang="0">
                  <a:pos x="161735" y="505786"/>
                </a:cxn>
                <a:cxn ang="0">
                  <a:pos x="29406" y="368291"/>
                </a:cxn>
                <a:cxn ang="0">
                  <a:pos x="112724" y="235706"/>
                </a:cxn>
                <a:cxn ang="0">
                  <a:pos x="122526" y="220974"/>
                </a:cxn>
                <a:cxn ang="0">
                  <a:pos x="249954" y="93300"/>
                </a:cxn>
                <a:cxn ang="0">
                  <a:pos x="333272" y="122764"/>
                </a:cxn>
                <a:cxn ang="0">
                  <a:pos x="347975" y="122764"/>
                </a:cxn>
                <a:cxn ang="0">
                  <a:pos x="357777" y="117853"/>
                </a:cxn>
                <a:cxn ang="0">
                  <a:pos x="509710" y="29463"/>
                </a:cxn>
                <a:cxn ang="0">
                  <a:pos x="686148" y="206243"/>
                </a:cxn>
                <a:cxn ang="0">
                  <a:pos x="686148" y="220974"/>
                </a:cxn>
                <a:cxn ang="0">
                  <a:pos x="695950" y="235706"/>
                </a:cxn>
                <a:cxn ang="0">
                  <a:pos x="784169" y="368291"/>
                </a:cxn>
                <a:cxn ang="0">
                  <a:pos x="651840" y="505786"/>
                </a:cxn>
                <a:cxn ang="0">
                  <a:pos x="588126" y="505786"/>
                </a:cxn>
                <a:cxn ang="0">
                  <a:pos x="573423" y="520517"/>
                </a:cxn>
                <a:cxn ang="0">
                  <a:pos x="588126" y="535249"/>
                </a:cxn>
                <a:cxn ang="0">
                  <a:pos x="651840" y="535249"/>
                </a:cxn>
                <a:cxn ang="0">
                  <a:pos x="813575" y="368291"/>
                </a:cxn>
                <a:cxn ang="0">
                  <a:pos x="715554" y="211153"/>
                </a:cxn>
              </a:cxnLst>
              <a:rect l="txL" t="txT" r="txR" b="txB"/>
              <a:pathLst>
                <a:path w="166" h="153">
                  <a:moveTo>
                    <a:pt x="100" y="97"/>
                  </a:moveTo>
                  <a:cubicBezTo>
                    <a:pt x="96" y="97"/>
                    <a:pt x="96" y="97"/>
                    <a:pt x="96" y="97"/>
                  </a:cubicBezTo>
                  <a:cubicBezTo>
                    <a:pt x="118" y="67"/>
                    <a:pt x="118" y="67"/>
                    <a:pt x="118" y="67"/>
                  </a:cubicBezTo>
                  <a:cubicBezTo>
                    <a:pt x="118" y="66"/>
                    <a:pt x="118" y="65"/>
                    <a:pt x="118" y="64"/>
                  </a:cubicBezTo>
                  <a:cubicBezTo>
                    <a:pt x="117" y="63"/>
                    <a:pt x="116" y="63"/>
                    <a:pt x="115" y="63"/>
                  </a:cubicBezTo>
                  <a:cubicBezTo>
                    <a:pt x="76" y="63"/>
                    <a:pt x="76" y="63"/>
                    <a:pt x="76" y="63"/>
                  </a:cubicBezTo>
                  <a:cubicBezTo>
                    <a:pt x="75" y="63"/>
                    <a:pt x="74" y="63"/>
                    <a:pt x="73" y="65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60" y="107"/>
                    <a:pt x="60" y="108"/>
                    <a:pt x="61" y="109"/>
                  </a:cubicBezTo>
                  <a:cubicBezTo>
                    <a:pt x="61" y="109"/>
                    <a:pt x="62" y="110"/>
                    <a:pt x="63" y="110"/>
                  </a:cubicBezTo>
                  <a:cubicBezTo>
                    <a:pt x="69" y="110"/>
                    <a:pt x="69" y="110"/>
                    <a:pt x="69" y="110"/>
                  </a:cubicBezTo>
                  <a:cubicBezTo>
                    <a:pt x="54" y="149"/>
                    <a:pt x="54" y="149"/>
                    <a:pt x="54" y="149"/>
                  </a:cubicBezTo>
                  <a:cubicBezTo>
                    <a:pt x="54" y="151"/>
                    <a:pt x="54" y="152"/>
                    <a:pt x="55" y="153"/>
                  </a:cubicBezTo>
                  <a:cubicBezTo>
                    <a:pt x="56" y="153"/>
                    <a:pt x="56" y="153"/>
                    <a:pt x="57" y="153"/>
                  </a:cubicBezTo>
                  <a:cubicBezTo>
                    <a:pt x="58" y="153"/>
                    <a:pt x="59" y="153"/>
                    <a:pt x="59" y="152"/>
                  </a:cubicBezTo>
                  <a:cubicBezTo>
                    <a:pt x="103" y="102"/>
                    <a:pt x="103" y="102"/>
                    <a:pt x="103" y="102"/>
                  </a:cubicBezTo>
                  <a:cubicBezTo>
                    <a:pt x="103" y="101"/>
                    <a:pt x="104" y="100"/>
                    <a:pt x="103" y="99"/>
                  </a:cubicBezTo>
                  <a:cubicBezTo>
                    <a:pt x="103" y="98"/>
                    <a:pt x="102" y="97"/>
                    <a:pt x="100" y="97"/>
                  </a:cubicBezTo>
                  <a:close/>
                  <a:moveTo>
                    <a:pt x="65" y="136"/>
                  </a:moveTo>
                  <a:cubicBezTo>
                    <a:pt x="76" y="108"/>
                    <a:pt x="76" y="108"/>
                    <a:pt x="76" y="108"/>
                  </a:cubicBezTo>
                  <a:cubicBezTo>
                    <a:pt x="76" y="107"/>
                    <a:pt x="76" y="106"/>
                    <a:pt x="75" y="105"/>
                  </a:cubicBezTo>
                  <a:cubicBezTo>
                    <a:pt x="75" y="104"/>
                    <a:pt x="74" y="104"/>
                    <a:pt x="73" y="104"/>
                  </a:cubicBezTo>
                  <a:cubicBezTo>
                    <a:pt x="67" y="104"/>
                    <a:pt x="67" y="104"/>
                    <a:pt x="67" y="104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109" y="69"/>
                    <a:pt x="109" y="69"/>
                    <a:pt x="109" y="69"/>
                  </a:cubicBezTo>
                  <a:cubicBezTo>
                    <a:pt x="88" y="98"/>
                    <a:pt x="88" y="98"/>
                    <a:pt x="88" y="98"/>
                  </a:cubicBezTo>
                  <a:cubicBezTo>
                    <a:pt x="87" y="99"/>
                    <a:pt x="87" y="100"/>
                    <a:pt x="88" y="101"/>
                  </a:cubicBezTo>
                  <a:cubicBezTo>
                    <a:pt x="88" y="102"/>
                    <a:pt x="89" y="103"/>
                    <a:pt x="91" y="103"/>
                  </a:cubicBezTo>
                  <a:cubicBezTo>
                    <a:pt x="94" y="103"/>
                    <a:pt x="94" y="103"/>
                    <a:pt x="94" y="103"/>
                  </a:cubicBezTo>
                  <a:lnTo>
                    <a:pt x="65" y="136"/>
                  </a:lnTo>
                  <a:close/>
                  <a:moveTo>
                    <a:pt x="146" y="43"/>
                  </a:moveTo>
                  <a:cubicBezTo>
                    <a:pt x="146" y="43"/>
                    <a:pt x="146" y="42"/>
                    <a:pt x="146" y="42"/>
                  </a:cubicBezTo>
                  <a:cubicBezTo>
                    <a:pt x="146" y="19"/>
                    <a:pt x="127" y="0"/>
                    <a:pt x="104" y="0"/>
                  </a:cubicBezTo>
                  <a:cubicBezTo>
                    <a:pt x="90" y="0"/>
                    <a:pt x="77" y="7"/>
                    <a:pt x="69" y="18"/>
                  </a:cubicBezTo>
                  <a:cubicBezTo>
                    <a:pt x="64" y="15"/>
                    <a:pt x="58" y="13"/>
                    <a:pt x="51" y="13"/>
                  </a:cubicBezTo>
                  <a:cubicBezTo>
                    <a:pt x="34" y="13"/>
                    <a:pt x="20" y="26"/>
                    <a:pt x="19" y="43"/>
                  </a:cubicBezTo>
                  <a:cubicBezTo>
                    <a:pt x="8" y="49"/>
                    <a:pt x="0" y="61"/>
                    <a:pt x="0" y="75"/>
                  </a:cubicBezTo>
                  <a:cubicBezTo>
                    <a:pt x="0" y="94"/>
                    <a:pt x="15" y="109"/>
                    <a:pt x="33" y="109"/>
                  </a:cubicBezTo>
                  <a:cubicBezTo>
                    <a:pt x="46" y="109"/>
                    <a:pt x="46" y="109"/>
                    <a:pt x="46" y="109"/>
                  </a:cubicBezTo>
                  <a:cubicBezTo>
                    <a:pt x="48" y="109"/>
                    <a:pt x="49" y="108"/>
                    <a:pt x="49" y="106"/>
                  </a:cubicBezTo>
                  <a:cubicBezTo>
                    <a:pt x="49" y="104"/>
                    <a:pt x="48" y="103"/>
                    <a:pt x="46" y="103"/>
                  </a:cubicBezTo>
                  <a:cubicBezTo>
                    <a:pt x="33" y="103"/>
                    <a:pt x="33" y="103"/>
                    <a:pt x="33" y="103"/>
                  </a:cubicBezTo>
                  <a:cubicBezTo>
                    <a:pt x="18" y="103"/>
                    <a:pt x="6" y="90"/>
                    <a:pt x="6" y="75"/>
                  </a:cubicBezTo>
                  <a:cubicBezTo>
                    <a:pt x="6" y="63"/>
                    <a:pt x="13" y="52"/>
                    <a:pt x="23" y="48"/>
                  </a:cubicBezTo>
                  <a:cubicBezTo>
                    <a:pt x="24" y="48"/>
                    <a:pt x="25" y="46"/>
                    <a:pt x="25" y="45"/>
                  </a:cubicBezTo>
                  <a:cubicBezTo>
                    <a:pt x="25" y="31"/>
                    <a:pt x="37" y="19"/>
                    <a:pt x="51" y="19"/>
                  </a:cubicBezTo>
                  <a:cubicBezTo>
                    <a:pt x="57" y="19"/>
                    <a:pt x="63" y="21"/>
                    <a:pt x="68" y="25"/>
                  </a:cubicBezTo>
                  <a:cubicBezTo>
                    <a:pt x="69" y="25"/>
                    <a:pt x="70" y="26"/>
                    <a:pt x="71" y="25"/>
                  </a:cubicBezTo>
                  <a:cubicBezTo>
                    <a:pt x="71" y="25"/>
                    <a:pt x="72" y="25"/>
                    <a:pt x="73" y="24"/>
                  </a:cubicBezTo>
                  <a:cubicBezTo>
                    <a:pt x="79" y="13"/>
                    <a:pt x="91" y="6"/>
                    <a:pt x="104" y="6"/>
                  </a:cubicBezTo>
                  <a:cubicBezTo>
                    <a:pt x="124" y="6"/>
                    <a:pt x="140" y="22"/>
                    <a:pt x="140" y="42"/>
                  </a:cubicBezTo>
                  <a:cubicBezTo>
                    <a:pt x="140" y="43"/>
                    <a:pt x="140" y="44"/>
                    <a:pt x="140" y="45"/>
                  </a:cubicBezTo>
                  <a:cubicBezTo>
                    <a:pt x="140" y="46"/>
                    <a:pt x="141" y="47"/>
                    <a:pt x="142" y="48"/>
                  </a:cubicBezTo>
                  <a:cubicBezTo>
                    <a:pt x="153" y="52"/>
                    <a:pt x="160" y="63"/>
                    <a:pt x="160" y="75"/>
                  </a:cubicBezTo>
                  <a:cubicBezTo>
                    <a:pt x="160" y="90"/>
                    <a:pt x="148" y="103"/>
                    <a:pt x="133" y="103"/>
                  </a:cubicBezTo>
                  <a:cubicBezTo>
                    <a:pt x="120" y="103"/>
                    <a:pt x="120" y="103"/>
                    <a:pt x="120" y="103"/>
                  </a:cubicBezTo>
                  <a:cubicBezTo>
                    <a:pt x="118" y="103"/>
                    <a:pt x="117" y="104"/>
                    <a:pt x="117" y="106"/>
                  </a:cubicBezTo>
                  <a:cubicBezTo>
                    <a:pt x="117" y="108"/>
                    <a:pt x="118" y="109"/>
                    <a:pt x="120" y="109"/>
                  </a:cubicBezTo>
                  <a:cubicBezTo>
                    <a:pt x="133" y="109"/>
                    <a:pt x="133" y="109"/>
                    <a:pt x="133" y="109"/>
                  </a:cubicBezTo>
                  <a:cubicBezTo>
                    <a:pt x="151" y="109"/>
                    <a:pt x="166" y="94"/>
                    <a:pt x="166" y="75"/>
                  </a:cubicBezTo>
                  <a:cubicBezTo>
                    <a:pt x="166" y="61"/>
                    <a:pt x="158" y="48"/>
                    <a:pt x="146" y="43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8519" y="2620"/>
              <a:ext cx="2633" cy="2633"/>
            </a:xfrm>
            <a:prstGeom prst="ellipse">
              <a:avLst/>
            </a:prstGeom>
            <a:noFill/>
            <a:ln>
              <a:gradFill>
                <a:gsLst>
                  <a:gs pos="0">
                    <a:srgbClr val="FDE097"/>
                  </a:gs>
                  <a:gs pos="83000">
                    <a:srgbClr val="EFC879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457200" lvl="1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914400" lvl="2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371600" lvl="3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1828800" lvl="4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</a:lstStyle>
            <a:p>
              <a:pPr lvl="0" algn="ctr"/>
              <a:endParaRPr lang="zh-CN" altLang="en-US" dirty="0">
                <a:solidFill>
                  <a:schemeClr val="bg1"/>
                </a:solidFill>
                <a:latin typeface="Calibri" panose="020F0502020204030204" charset="0"/>
                <a:ea typeface="MComic PRC Medium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8209078" y="1733607"/>
            <a:ext cx="1671320" cy="1671320"/>
            <a:chOff x="13174" y="2624"/>
            <a:chExt cx="2632" cy="2632"/>
          </a:xfrm>
          <a:solidFill>
            <a:schemeClr val="bg1"/>
          </a:solidFill>
        </p:grpSpPr>
        <p:sp>
          <p:nvSpPr>
            <p:cNvPr id="12" name="Freeform 14"/>
            <p:cNvSpPr>
              <a:spLocks noEditPoints="1"/>
            </p:cNvSpPr>
            <p:nvPr/>
          </p:nvSpPr>
          <p:spPr>
            <a:xfrm>
              <a:off x="13911" y="3397"/>
              <a:ext cx="1143" cy="1080"/>
            </a:xfrm>
            <a:custGeom>
              <a:avLst/>
              <a:gdLst>
                <a:gd name="txL" fmla="*/ 0 w 153"/>
                <a:gd name="txT" fmla="*/ 0 h 163"/>
                <a:gd name="txR" fmla="*/ 153 w 153"/>
                <a:gd name="txB" fmla="*/ 163 h 163"/>
              </a:gdLst>
              <a:ahLst/>
              <a:cxnLst>
                <a:cxn ang="0">
                  <a:pos x="412526" y="151691"/>
                </a:cxn>
                <a:cxn ang="0">
                  <a:pos x="483651" y="63204"/>
                </a:cxn>
                <a:cxn ang="0">
                  <a:pos x="459942" y="46350"/>
                </a:cxn>
                <a:cxn ang="0">
                  <a:pos x="407784" y="147477"/>
                </a:cxn>
                <a:cxn ang="0">
                  <a:pos x="227600" y="193827"/>
                </a:cxn>
                <a:cxn ang="0">
                  <a:pos x="203892" y="282313"/>
                </a:cxn>
                <a:cxn ang="0">
                  <a:pos x="218117" y="273886"/>
                </a:cxn>
                <a:cxn ang="0">
                  <a:pos x="317692" y="189613"/>
                </a:cxn>
                <a:cxn ang="0">
                  <a:pos x="417267" y="244390"/>
                </a:cxn>
                <a:cxn ang="0">
                  <a:pos x="317692" y="164331"/>
                </a:cxn>
                <a:cxn ang="0">
                  <a:pos x="478909" y="210681"/>
                </a:cxn>
                <a:cxn ang="0">
                  <a:pos x="583226" y="164331"/>
                </a:cxn>
                <a:cxn ang="0">
                  <a:pos x="569001" y="143263"/>
                </a:cxn>
                <a:cxn ang="0">
                  <a:pos x="464684" y="206468"/>
                </a:cxn>
                <a:cxn ang="0">
                  <a:pos x="317692" y="122195"/>
                </a:cxn>
                <a:cxn ang="0">
                  <a:pos x="336659" y="12641"/>
                </a:cxn>
                <a:cxn ang="0">
                  <a:pos x="308209" y="12641"/>
                </a:cxn>
                <a:cxn ang="0">
                  <a:pos x="317692" y="122195"/>
                </a:cxn>
                <a:cxn ang="0">
                  <a:pos x="640126" y="425576"/>
                </a:cxn>
                <a:cxn ang="0">
                  <a:pos x="303467" y="332876"/>
                </a:cxn>
                <a:cxn ang="0">
                  <a:pos x="85350" y="429790"/>
                </a:cxn>
                <a:cxn ang="0">
                  <a:pos x="142250" y="686821"/>
                </a:cxn>
                <a:cxn ang="0">
                  <a:pos x="725476" y="551985"/>
                </a:cxn>
                <a:cxn ang="0">
                  <a:pos x="583226" y="661539"/>
                </a:cxn>
                <a:cxn ang="0">
                  <a:pos x="28450" y="551985"/>
                </a:cxn>
                <a:cxn ang="0">
                  <a:pos x="109058" y="438217"/>
                </a:cxn>
                <a:cxn ang="0">
                  <a:pos x="298725" y="358158"/>
                </a:cxn>
                <a:cxn ang="0">
                  <a:pos x="317692" y="358158"/>
                </a:cxn>
                <a:cxn ang="0">
                  <a:pos x="611676" y="425576"/>
                </a:cxn>
                <a:cxn ang="0">
                  <a:pos x="621159" y="450858"/>
                </a:cxn>
                <a:cxn ang="0">
                  <a:pos x="583226" y="661539"/>
                </a:cxn>
                <a:cxn ang="0">
                  <a:pos x="227600" y="143263"/>
                </a:cxn>
                <a:cxn ang="0">
                  <a:pos x="241825" y="122195"/>
                </a:cxn>
                <a:cxn ang="0">
                  <a:pos x="170700" y="29495"/>
                </a:cxn>
                <a:cxn ang="0">
                  <a:pos x="218117" y="134836"/>
                </a:cxn>
                <a:cxn ang="0">
                  <a:pos x="128025" y="282313"/>
                </a:cxn>
                <a:cxn ang="0">
                  <a:pos x="142250" y="269672"/>
                </a:cxn>
                <a:cxn ang="0">
                  <a:pos x="18967" y="257031"/>
                </a:cxn>
                <a:cxn ang="0">
                  <a:pos x="18967" y="282313"/>
                </a:cxn>
                <a:cxn ang="0">
                  <a:pos x="151734" y="193827"/>
                </a:cxn>
                <a:cxn ang="0">
                  <a:pos x="170700" y="189613"/>
                </a:cxn>
                <a:cxn ang="0">
                  <a:pos x="75867" y="122195"/>
                </a:cxn>
                <a:cxn ang="0">
                  <a:pos x="56900" y="143263"/>
                </a:cxn>
              </a:cxnLst>
              <a:rect l="txL" t="txT" r="txR" b="txB"/>
              <a:pathLst>
                <a:path w="153" h="163">
                  <a:moveTo>
                    <a:pt x="86" y="35"/>
                  </a:moveTo>
                  <a:cubicBezTo>
                    <a:pt x="86" y="35"/>
                    <a:pt x="87" y="36"/>
                    <a:pt x="87" y="36"/>
                  </a:cubicBezTo>
                  <a:cubicBezTo>
                    <a:pt x="88" y="36"/>
                    <a:pt x="89" y="35"/>
                    <a:pt x="90" y="34"/>
                  </a:cubicBezTo>
                  <a:cubicBezTo>
                    <a:pt x="102" y="15"/>
                    <a:pt x="102" y="15"/>
                    <a:pt x="102" y="15"/>
                  </a:cubicBezTo>
                  <a:cubicBezTo>
                    <a:pt x="103" y="13"/>
                    <a:pt x="103" y="11"/>
                    <a:pt x="102" y="10"/>
                  </a:cubicBezTo>
                  <a:cubicBezTo>
                    <a:pt x="100" y="10"/>
                    <a:pt x="98" y="10"/>
                    <a:pt x="97" y="11"/>
                  </a:cubicBezTo>
                  <a:cubicBezTo>
                    <a:pt x="85" y="31"/>
                    <a:pt x="85" y="31"/>
                    <a:pt x="85" y="31"/>
                  </a:cubicBezTo>
                  <a:cubicBezTo>
                    <a:pt x="84" y="32"/>
                    <a:pt x="84" y="34"/>
                    <a:pt x="86" y="35"/>
                  </a:cubicBezTo>
                  <a:close/>
                  <a:moveTo>
                    <a:pt x="67" y="39"/>
                  </a:moveTo>
                  <a:cubicBezTo>
                    <a:pt x="60" y="39"/>
                    <a:pt x="53" y="41"/>
                    <a:pt x="48" y="46"/>
                  </a:cubicBezTo>
                  <a:cubicBezTo>
                    <a:pt x="43" y="51"/>
                    <a:pt x="40" y="57"/>
                    <a:pt x="40" y="64"/>
                  </a:cubicBezTo>
                  <a:cubicBezTo>
                    <a:pt x="40" y="66"/>
                    <a:pt x="41" y="67"/>
                    <a:pt x="43" y="67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6" y="66"/>
                    <a:pt x="46" y="65"/>
                  </a:cubicBezTo>
                  <a:cubicBezTo>
                    <a:pt x="46" y="59"/>
                    <a:pt x="48" y="54"/>
                    <a:pt x="52" y="50"/>
                  </a:cubicBezTo>
                  <a:cubicBezTo>
                    <a:pt x="56" y="47"/>
                    <a:pt x="61" y="45"/>
                    <a:pt x="67" y="45"/>
                  </a:cubicBezTo>
                  <a:cubicBezTo>
                    <a:pt x="74" y="45"/>
                    <a:pt x="81" y="49"/>
                    <a:pt x="84" y="56"/>
                  </a:cubicBezTo>
                  <a:cubicBezTo>
                    <a:pt x="85" y="58"/>
                    <a:pt x="87" y="58"/>
                    <a:pt x="88" y="58"/>
                  </a:cubicBezTo>
                  <a:cubicBezTo>
                    <a:pt x="90" y="57"/>
                    <a:pt x="90" y="55"/>
                    <a:pt x="90" y="54"/>
                  </a:cubicBezTo>
                  <a:cubicBezTo>
                    <a:pt x="85" y="45"/>
                    <a:pt x="77" y="39"/>
                    <a:pt x="67" y="39"/>
                  </a:cubicBezTo>
                  <a:close/>
                  <a:moveTo>
                    <a:pt x="98" y="49"/>
                  </a:moveTo>
                  <a:cubicBezTo>
                    <a:pt x="98" y="50"/>
                    <a:pt x="99" y="50"/>
                    <a:pt x="101" y="50"/>
                  </a:cubicBezTo>
                  <a:cubicBezTo>
                    <a:pt x="101" y="50"/>
                    <a:pt x="101" y="50"/>
                    <a:pt x="102" y="50"/>
                  </a:cubicBezTo>
                  <a:cubicBezTo>
                    <a:pt x="123" y="39"/>
                    <a:pt x="123" y="39"/>
                    <a:pt x="123" y="39"/>
                  </a:cubicBezTo>
                  <a:cubicBezTo>
                    <a:pt x="124" y="39"/>
                    <a:pt x="125" y="37"/>
                    <a:pt x="124" y="35"/>
                  </a:cubicBezTo>
                  <a:cubicBezTo>
                    <a:pt x="123" y="34"/>
                    <a:pt x="121" y="33"/>
                    <a:pt x="120" y="34"/>
                  </a:cubicBezTo>
                  <a:cubicBezTo>
                    <a:pt x="99" y="45"/>
                    <a:pt x="99" y="45"/>
                    <a:pt x="99" y="45"/>
                  </a:cubicBezTo>
                  <a:cubicBezTo>
                    <a:pt x="98" y="45"/>
                    <a:pt x="97" y="47"/>
                    <a:pt x="98" y="49"/>
                  </a:cubicBezTo>
                  <a:close/>
                  <a:moveTo>
                    <a:pt x="67" y="29"/>
                  </a:moveTo>
                  <a:cubicBezTo>
                    <a:pt x="67" y="29"/>
                    <a:pt x="67" y="29"/>
                    <a:pt x="67" y="29"/>
                  </a:cubicBezTo>
                  <a:cubicBezTo>
                    <a:pt x="69" y="29"/>
                    <a:pt x="70" y="28"/>
                    <a:pt x="70" y="26"/>
                  </a:cubicBezTo>
                  <a:cubicBezTo>
                    <a:pt x="71" y="3"/>
                    <a:pt x="71" y="3"/>
                    <a:pt x="71" y="3"/>
                  </a:cubicBezTo>
                  <a:cubicBezTo>
                    <a:pt x="71" y="1"/>
                    <a:pt x="69" y="0"/>
                    <a:pt x="68" y="0"/>
                  </a:cubicBezTo>
                  <a:cubicBezTo>
                    <a:pt x="66" y="0"/>
                    <a:pt x="65" y="1"/>
                    <a:pt x="65" y="3"/>
                  </a:cubicBezTo>
                  <a:cubicBezTo>
                    <a:pt x="64" y="26"/>
                    <a:pt x="64" y="26"/>
                    <a:pt x="64" y="26"/>
                  </a:cubicBezTo>
                  <a:cubicBezTo>
                    <a:pt x="64" y="28"/>
                    <a:pt x="65" y="29"/>
                    <a:pt x="67" y="29"/>
                  </a:cubicBezTo>
                  <a:close/>
                  <a:moveTo>
                    <a:pt x="135" y="102"/>
                  </a:moveTo>
                  <a:cubicBezTo>
                    <a:pt x="135" y="102"/>
                    <a:pt x="135" y="101"/>
                    <a:pt x="135" y="101"/>
                  </a:cubicBezTo>
                  <a:cubicBezTo>
                    <a:pt x="135" y="79"/>
                    <a:pt x="118" y="62"/>
                    <a:pt x="96" y="62"/>
                  </a:cubicBezTo>
                  <a:cubicBezTo>
                    <a:pt x="83" y="62"/>
                    <a:pt x="71" y="68"/>
                    <a:pt x="64" y="79"/>
                  </a:cubicBezTo>
                  <a:cubicBezTo>
                    <a:pt x="59" y="76"/>
                    <a:pt x="53" y="74"/>
                    <a:pt x="47" y="74"/>
                  </a:cubicBezTo>
                  <a:cubicBezTo>
                    <a:pt x="32" y="74"/>
                    <a:pt x="19" y="86"/>
                    <a:pt x="18" y="102"/>
                  </a:cubicBezTo>
                  <a:cubicBezTo>
                    <a:pt x="7" y="107"/>
                    <a:pt x="0" y="119"/>
                    <a:pt x="0" y="131"/>
                  </a:cubicBezTo>
                  <a:cubicBezTo>
                    <a:pt x="0" y="149"/>
                    <a:pt x="14" y="163"/>
                    <a:pt x="30" y="163"/>
                  </a:cubicBezTo>
                  <a:cubicBezTo>
                    <a:pt x="123" y="163"/>
                    <a:pt x="123" y="163"/>
                    <a:pt x="123" y="163"/>
                  </a:cubicBezTo>
                  <a:cubicBezTo>
                    <a:pt x="140" y="163"/>
                    <a:pt x="153" y="149"/>
                    <a:pt x="153" y="131"/>
                  </a:cubicBezTo>
                  <a:cubicBezTo>
                    <a:pt x="153" y="118"/>
                    <a:pt x="146" y="107"/>
                    <a:pt x="135" y="102"/>
                  </a:cubicBezTo>
                  <a:close/>
                  <a:moveTo>
                    <a:pt x="123" y="157"/>
                  </a:moveTo>
                  <a:cubicBezTo>
                    <a:pt x="30" y="157"/>
                    <a:pt x="30" y="157"/>
                    <a:pt x="30" y="157"/>
                  </a:cubicBezTo>
                  <a:cubicBezTo>
                    <a:pt x="17" y="157"/>
                    <a:pt x="6" y="145"/>
                    <a:pt x="6" y="131"/>
                  </a:cubicBezTo>
                  <a:cubicBezTo>
                    <a:pt x="6" y="120"/>
                    <a:pt x="12" y="111"/>
                    <a:pt x="22" y="107"/>
                  </a:cubicBezTo>
                  <a:cubicBezTo>
                    <a:pt x="23" y="106"/>
                    <a:pt x="23" y="105"/>
                    <a:pt x="23" y="104"/>
                  </a:cubicBezTo>
                  <a:cubicBezTo>
                    <a:pt x="23" y="91"/>
                    <a:pt x="34" y="80"/>
                    <a:pt x="47" y="80"/>
                  </a:cubicBezTo>
                  <a:cubicBezTo>
                    <a:pt x="53" y="80"/>
                    <a:pt x="58" y="82"/>
                    <a:pt x="63" y="85"/>
                  </a:cubicBezTo>
                  <a:cubicBezTo>
                    <a:pt x="63" y="86"/>
                    <a:pt x="64" y="86"/>
                    <a:pt x="65" y="86"/>
                  </a:cubicBezTo>
                  <a:cubicBezTo>
                    <a:pt x="66" y="86"/>
                    <a:pt x="67" y="85"/>
                    <a:pt x="67" y="85"/>
                  </a:cubicBezTo>
                  <a:cubicBezTo>
                    <a:pt x="73" y="74"/>
                    <a:pt x="84" y="68"/>
                    <a:pt x="96" y="68"/>
                  </a:cubicBezTo>
                  <a:cubicBezTo>
                    <a:pt x="114" y="68"/>
                    <a:pt x="129" y="83"/>
                    <a:pt x="129" y="101"/>
                  </a:cubicBezTo>
                  <a:cubicBezTo>
                    <a:pt x="129" y="102"/>
                    <a:pt x="129" y="103"/>
                    <a:pt x="129" y="104"/>
                  </a:cubicBezTo>
                  <a:cubicBezTo>
                    <a:pt x="129" y="105"/>
                    <a:pt x="130" y="106"/>
                    <a:pt x="131" y="107"/>
                  </a:cubicBezTo>
                  <a:cubicBezTo>
                    <a:pt x="141" y="110"/>
                    <a:pt x="147" y="120"/>
                    <a:pt x="147" y="131"/>
                  </a:cubicBezTo>
                  <a:cubicBezTo>
                    <a:pt x="147" y="145"/>
                    <a:pt x="136" y="157"/>
                    <a:pt x="123" y="157"/>
                  </a:cubicBezTo>
                  <a:close/>
                  <a:moveTo>
                    <a:pt x="46" y="32"/>
                  </a:moveTo>
                  <a:cubicBezTo>
                    <a:pt x="46" y="33"/>
                    <a:pt x="47" y="34"/>
                    <a:pt x="48" y="34"/>
                  </a:cubicBezTo>
                  <a:cubicBezTo>
                    <a:pt x="49" y="34"/>
                    <a:pt x="49" y="33"/>
                    <a:pt x="50" y="33"/>
                  </a:cubicBezTo>
                  <a:cubicBezTo>
                    <a:pt x="51" y="32"/>
                    <a:pt x="52" y="31"/>
                    <a:pt x="51" y="29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7"/>
                    <a:pt x="38" y="6"/>
                    <a:pt x="36" y="7"/>
                  </a:cubicBezTo>
                  <a:cubicBezTo>
                    <a:pt x="35" y="8"/>
                    <a:pt x="34" y="10"/>
                    <a:pt x="35" y="11"/>
                  </a:cubicBezTo>
                  <a:lnTo>
                    <a:pt x="46" y="32"/>
                  </a:lnTo>
                  <a:close/>
                  <a:moveTo>
                    <a:pt x="4" y="67"/>
                  </a:moveTo>
                  <a:cubicBezTo>
                    <a:pt x="27" y="67"/>
                    <a:pt x="27" y="67"/>
                    <a:pt x="27" y="67"/>
                  </a:cubicBezTo>
                  <a:cubicBezTo>
                    <a:pt x="27" y="67"/>
                    <a:pt x="27" y="67"/>
                    <a:pt x="27" y="67"/>
                  </a:cubicBezTo>
                  <a:cubicBezTo>
                    <a:pt x="29" y="67"/>
                    <a:pt x="30" y="66"/>
                    <a:pt x="30" y="64"/>
                  </a:cubicBezTo>
                  <a:cubicBezTo>
                    <a:pt x="30" y="62"/>
                    <a:pt x="29" y="61"/>
                    <a:pt x="27" y="61"/>
                  </a:cubicBezTo>
                  <a:cubicBezTo>
                    <a:pt x="4" y="61"/>
                    <a:pt x="4" y="61"/>
                    <a:pt x="4" y="61"/>
                  </a:cubicBezTo>
                  <a:cubicBezTo>
                    <a:pt x="2" y="61"/>
                    <a:pt x="1" y="62"/>
                    <a:pt x="1" y="63"/>
                  </a:cubicBezTo>
                  <a:cubicBezTo>
                    <a:pt x="1" y="65"/>
                    <a:pt x="2" y="66"/>
                    <a:pt x="4" y="67"/>
                  </a:cubicBezTo>
                  <a:close/>
                  <a:moveTo>
                    <a:pt x="12" y="34"/>
                  </a:moveTo>
                  <a:cubicBezTo>
                    <a:pt x="32" y="46"/>
                    <a:pt x="32" y="46"/>
                    <a:pt x="32" y="46"/>
                  </a:cubicBezTo>
                  <a:cubicBezTo>
                    <a:pt x="32" y="47"/>
                    <a:pt x="33" y="47"/>
                    <a:pt x="34" y="47"/>
                  </a:cubicBezTo>
                  <a:cubicBezTo>
                    <a:pt x="35" y="47"/>
                    <a:pt x="35" y="46"/>
                    <a:pt x="36" y="45"/>
                  </a:cubicBezTo>
                  <a:cubicBezTo>
                    <a:pt x="37" y="44"/>
                    <a:pt x="37" y="42"/>
                    <a:pt x="35" y="41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4" y="28"/>
                    <a:pt x="12" y="28"/>
                    <a:pt x="11" y="29"/>
                  </a:cubicBezTo>
                  <a:cubicBezTo>
                    <a:pt x="11" y="31"/>
                    <a:pt x="11" y="33"/>
                    <a:pt x="12" y="34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13174" y="2624"/>
              <a:ext cx="2633" cy="2633"/>
            </a:xfrm>
            <a:prstGeom prst="ellipse">
              <a:avLst/>
            </a:prstGeom>
            <a:noFill/>
            <a:ln>
              <a:gradFill>
                <a:gsLst>
                  <a:gs pos="0">
                    <a:srgbClr val="FDE097"/>
                  </a:gs>
                  <a:gs pos="83000">
                    <a:srgbClr val="EFC879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457200" lvl="1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914400" lvl="2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371600" lvl="3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1828800" lvl="4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</a:lstStyle>
            <a:p>
              <a:pPr lvl="0" algn="ctr"/>
              <a:endParaRPr lang="zh-CN" altLang="en-US" dirty="0">
                <a:solidFill>
                  <a:schemeClr val="bg1"/>
                </a:solidFill>
                <a:latin typeface="Calibri" panose="020F0502020204030204" charset="0"/>
                <a:ea typeface="MComic PRC Medium"/>
              </a:endParaRPr>
            </a:p>
          </p:txBody>
        </p:sp>
      </p:grpSp>
      <p:sp>
        <p:nvSpPr>
          <p:cNvPr id="14" name="文本框 9"/>
          <p:cNvSpPr txBox="1"/>
          <p:nvPr/>
        </p:nvSpPr>
        <p:spPr>
          <a:xfrm>
            <a:off x="1766368" y="3919594"/>
            <a:ext cx="2670175" cy="338554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ctr"/>
            <a:r>
              <a:rPr lang="zh-CN" altLang="en-US" sz="16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+mn-ea"/>
              </a:rPr>
              <a:t>此处添加文字内容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1885111" y="4381557"/>
            <a:ext cx="2430784" cy="7848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algn="ctr" fontAlgn="auto">
              <a:lnSpc>
                <a:spcPct val="1500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+mn-ea"/>
              </a:rPr>
              <a:t>共同关注扩大消费与服务广大消费者、服务经济发展和服务社会和谐的关系努力营造良好消费环境。</a:t>
            </a:r>
          </a:p>
        </p:txBody>
      </p:sp>
      <p:sp>
        <p:nvSpPr>
          <p:cNvPr id="16" name="文本框 12"/>
          <p:cNvSpPr txBox="1"/>
          <p:nvPr/>
        </p:nvSpPr>
        <p:spPr>
          <a:xfrm>
            <a:off x="4760912" y="3919595"/>
            <a:ext cx="2670175" cy="338554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ctr"/>
            <a:r>
              <a:rPr lang="zh-CN" altLang="en-US" sz="16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+mn-ea"/>
              </a:rPr>
              <a:t>此处添加文字内容</a:t>
            </a:r>
          </a:p>
        </p:txBody>
      </p:sp>
      <p:sp>
        <p:nvSpPr>
          <p:cNvPr id="17" name="文本框 13"/>
          <p:cNvSpPr txBox="1"/>
          <p:nvPr/>
        </p:nvSpPr>
        <p:spPr>
          <a:xfrm>
            <a:off x="7712074" y="3919595"/>
            <a:ext cx="2670175" cy="338554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ctr"/>
            <a:r>
              <a:rPr lang="zh-CN" altLang="en-US" sz="16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+mn-ea"/>
              </a:rPr>
              <a:t>此处添加文字内容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4873106" y="4381557"/>
            <a:ext cx="2432050" cy="758349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+mn-ea"/>
              </a:rPr>
              <a:t>共同关注扩大消费与服务广大消费者、服务经济发展和服务社会和谐的关系努力营造良好消费环境。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7822681" y="4381557"/>
            <a:ext cx="2444750" cy="758349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+mn-ea"/>
              </a:rPr>
              <a:t>共同关注扩大消费与服务广大消费者、服务经济发展和服务社会和谐的关系努力营造良好消费环境。</a:t>
            </a:r>
          </a:p>
        </p:txBody>
      </p:sp>
      <p:cxnSp>
        <p:nvCxnSpPr>
          <p:cNvPr id="20" name="直接连接符 19"/>
          <p:cNvCxnSpPr/>
          <p:nvPr/>
        </p:nvCxnSpPr>
        <p:spPr>
          <a:xfrm>
            <a:off x="4596881" y="3794500"/>
            <a:ext cx="0" cy="169200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7586143" y="3823075"/>
            <a:ext cx="0" cy="169200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4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40"/>
            <a:ext cx="12192000" cy="6857919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001806" y="361790"/>
            <a:ext cx="42022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spc="600" dirty="0">
                <a:gradFill>
                  <a:gsLst>
                    <a:gs pos="5000">
                      <a:srgbClr val="FEF5D6"/>
                    </a:gs>
                    <a:gs pos="78000">
                      <a:srgbClr val="EFC879"/>
                    </a:gs>
                  </a:gsLst>
                  <a:lin ang="13500000" scaled="1"/>
                </a:gradFill>
                <a:effectLst>
                  <a:outerShdw dist="38100" dir="8100000" algn="tr" rotWithShape="0">
                    <a:srgbClr val="1E1952"/>
                  </a:outerShdw>
                </a:effectLst>
                <a:latin typeface="义启粗黑体" panose="02000800000000000000" pitchFamily="2" charset="-128"/>
                <a:ea typeface="义启粗黑体" panose="02000800000000000000" pitchFamily="2" charset="-128"/>
              </a:rPr>
              <a:t>指导思想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911047" y="1025721"/>
            <a:ext cx="23376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200" dirty="0">
                <a:gradFill>
                  <a:gsLst>
                    <a:gs pos="5000">
                      <a:srgbClr val="FEF5D6"/>
                    </a:gs>
                    <a:gs pos="78000">
                      <a:srgbClr val="EFC879"/>
                    </a:gs>
                  </a:gsLst>
                  <a:lin ang="13500000" scaled="1"/>
                </a:gradFill>
                <a:latin typeface="印品黑体" panose="00000500000000000000" pitchFamily="2" charset="-122"/>
                <a:ea typeface="印品黑体" panose="00000500000000000000" pitchFamily="2" charset="-122"/>
              </a:rPr>
              <a:t>GUIDING IDEOLOGY</a:t>
            </a:r>
          </a:p>
        </p:txBody>
      </p:sp>
      <p:cxnSp>
        <p:nvCxnSpPr>
          <p:cNvPr id="5" name="Straight Connector 7"/>
          <p:cNvCxnSpPr/>
          <p:nvPr/>
        </p:nvCxnSpPr>
        <p:spPr>
          <a:xfrm>
            <a:off x="1635125" y="5515115"/>
            <a:ext cx="8907780" cy="0"/>
          </a:xfrm>
          <a:prstGeom prst="line">
            <a:avLst/>
          </a:prstGeom>
          <a:ln w="12700" cap="flat">
            <a:solidFill>
              <a:schemeClr val="bg1"/>
            </a:solidFill>
            <a:prstDash val="sys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组合 5"/>
          <p:cNvGrpSpPr/>
          <p:nvPr/>
        </p:nvGrpSpPr>
        <p:grpSpPr>
          <a:xfrm>
            <a:off x="768350" y="5081410"/>
            <a:ext cx="866140" cy="866140"/>
            <a:chOff x="1210" y="8075"/>
            <a:chExt cx="1364" cy="1364"/>
          </a:xfrm>
        </p:grpSpPr>
        <p:sp>
          <p:nvSpPr>
            <p:cNvPr id="7" name="Oval 9"/>
            <p:cNvSpPr/>
            <p:nvPr/>
          </p:nvSpPr>
          <p:spPr>
            <a:xfrm>
              <a:off x="1210" y="8075"/>
              <a:ext cx="1365" cy="1365"/>
            </a:xfrm>
            <a:prstGeom prst="ellipse">
              <a:avLst/>
            </a:prstGeom>
            <a:gradFill>
              <a:gsLst>
                <a:gs pos="0">
                  <a:srgbClr val="FDE097"/>
                </a:gs>
                <a:gs pos="83000">
                  <a:srgbClr val="EFC87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a typeface="华文细黑" panose="02010600040101010101" charset="-122"/>
              </a:endParaRPr>
            </a:p>
          </p:txBody>
        </p:sp>
        <p:sp>
          <p:nvSpPr>
            <p:cNvPr id="8" name="Isosceles Triangle 40"/>
            <p:cNvSpPr/>
            <p:nvPr/>
          </p:nvSpPr>
          <p:spPr>
            <a:xfrm rot="5400000">
              <a:off x="1676" y="8521"/>
              <a:ext cx="547" cy="472"/>
            </a:xfrm>
            <a:prstGeom prst="triangle">
              <a:avLst/>
            </a:prstGeom>
            <a:solidFill>
              <a:srgbClr val="1E19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a typeface="华文细黑" panose="02010600040101010101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0542905" y="5081410"/>
            <a:ext cx="866140" cy="866140"/>
            <a:chOff x="16603" y="8075"/>
            <a:chExt cx="1364" cy="1364"/>
          </a:xfrm>
        </p:grpSpPr>
        <p:sp>
          <p:nvSpPr>
            <p:cNvPr id="10" name="Oval 20"/>
            <p:cNvSpPr/>
            <p:nvPr/>
          </p:nvSpPr>
          <p:spPr>
            <a:xfrm>
              <a:off x="16603" y="8075"/>
              <a:ext cx="1365" cy="1365"/>
            </a:xfrm>
            <a:prstGeom prst="ellipse">
              <a:avLst/>
            </a:prstGeom>
            <a:gradFill>
              <a:gsLst>
                <a:gs pos="0">
                  <a:srgbClr val="FDE097"/>
                </a:gs>
                <a:gs pos="83000">
                  <a:srgbClr val="EFC87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a typeface="华文细黑" panose="02010600040101010101" charset="-122"/>
              </a:endParaRPr>
            </a:p>
          </p:txBody>
        </p:sp>
        <p:sp>
          <p:nvSpPr>
            <p:cNvPr id="11" name="Rectangle 42"/>
            <p:cNvSpPr/>
            <p:nvPr/>
          </p:nvSpPr>
          <p:spPr>
            <a:xfrm>
              <a:off x="17052" y="8550"/>
              <a:ext cx="466" cy="466"/>
            </a:xfrm>
            <a:prstGeom prst="rect">
              <a:avLst/>
            </a:prstGeom>
            <a:solidFill>
              <a:srgbClr val="1E19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a typeface="华文细黑" panose="02010600040101010101" charset="-122"/>
              </a:endParaRPr>
            </a:p>
          </p:txBody>
        </p:sp>
      </p:grpSp>
      <p:sp>
        <p:nvSpPr>
          <p:cNvPr id="12" name="Rectangle 45"/>
          <p:cNvSpPr/>
          <p:nvPr/>
        </p:nvSpPr>
        <p:spPr>
          <a:xfrm>
            <a:off x="874395" y="6018035"/>
            <a:ext cx="654685" cy="3194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Open Sans" pitchFamily="34" charset="0"/>
              </a:rPr>
              <a:t>Start</a:t>
            </a:r>
          </a:p>
        </p:txBody>
      </p:sp>
      <p:sp>
        <p:nvSpPr>
          <p:cNvPr id="13" name="Rectangle 46"/>
          <p:cNvSpPr/>
          <p:nvPr/>
        </p:nvSpPr>
        <p:spPr>
          <a:xfrm>
            <a:off x="10619105" y="4635005"/>
            <a:ext cx="708660" cy="3194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Open Sans" pitchFamily="34" charset="0"/>
              </a:rPr>
              <a:t>Finish</a:t>
            </a:r>
          </a:p>
        </p:txBody>
      </p:sp>
      <p:sp>
        <p:nvSpPr>
          <p:cNvPr id="14" name="Oval 12"/>
          <p:cNvSpPr/>
          <p:nvPr/>
        </p:nvSpPr>
        <p:spPr>
          <a:xfrm>
            <a:off x="3076575" y="5384940"/>
            <a:ext cx="259080" cy="259080"/>
          </a:xfrm>
          <a:prstGeom prst="ellipse">
            <a:avLst/>
          </a:prstGeom>
          <a:gradFill>
            <a:gsLst>
              <a:gs pos="0">
                <a:srgbClr val="FDE097"/>
              </a:gs>
              <a:gs pos="83000">
                <a:srgbClr val="EFC879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ea typeface="华文细黑" panose="02010600040101010101" charset="-122"/>
            </a:endParaRPr>
          </a:p>
        </p:txBody>
      </p:sp>
      <p:cxnSp>
        <p:nvCxnSpPr>
          <p:cNvPr id="15" name="Straight Connector 26"/>
          <p:cNvCxnSpPr/>
          <p:nvPr/>
        </p:nvCxnSpPr>
        <p:spPr>
          <a:xfrm rot="16200000" flipH="1">
            <a:off x="2113280" y="4282580"/>
            <a:ext cx="2193290" cy="1079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6"/>
          <p:cNvSpPr/>
          <p:nvPr/>
        </p:nvSpPr>
        <p:spPr>
          <a:xfrm>
            <a:off x="6909402" y="5384940"/>
            <a:ext cx="259080" cy="259080"/>
          </a:xfrm>
          <a:prstGeom prst="ellipse">
            <a:avLst/>
          </a:prstGeom>
          <a:gradFill>
            <a:gsLst>
              <a:gs pos="0">
                <a:srgbClr val="FDE097"/>
              </a:gs>
              <a:gs pos="83000">
                <a:srgbClr val="EFC879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ea typeface="华文细黑" panose="02010600040101010101" charset="-122"/>
            </a:endParaRPr>
          </a:p>
        </p:txBody>
      </p:sp>
      <p:cxnSp>
        <p:nvCxnSpPr>
          <p:cNvPr id="17" name="Straight Connector 38"/>
          <p:cNvCxnSpPr/>
          <p:nvPr/>
        </p:nvCxnSpPr>
        <p:spPr>
          <a:xfrm rot="16200000" flipH="1">
            <a:off x="5934710" y="4282580"/>
            <a:ext cx="2193290" cy="1079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4"/>
          <p:cNvSpPr/>
          <p:nvPr/>
        </p:nvSpPr>
        <p:spPr>
          <a:xfrm>
            <a:off x="4942205" y="5384940"/>
            <a:ext cx="259080" cy="259080"/>
          </a:xfrm>
          <a:prstGeom prst="ellipse">
            <a:avLst/>
          </a:prstGeom>
          <a:gradFill>
            <a:gsLst>
              <a:gs pos="0">
                <a:srgbClr val="FDE097"/>
              </a:gs>
              <a:gs pos="83000">
                <a:srgbClr val="EFC879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ea typeface="华文细黑" panose="02010600040101010101" charset="-122"/>
            </a:endParaRPr>
          </a:p>
        </p:txBody>
      </p:sp>
      <p:cxnSp>
        <p:nvCxnSpPr>
          <p:cNvPr id="19" name="Straight Connector 34"/>
          <p:cNvCxnSpPr/>
          <p:nvPr/>
        </p:nvCxnSpPr>
        <p:spPr>
          <a:xfrm rot="5400000">
            <a:off x="4494530" y="4805820"/>
            <a:ext cx="1155065" cy="190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8"/>
          <p:cNvSpPr/>
          <p:nvPr/>
        </p:nvSpPr>
        <p:spPr>
          <a:xfrm>
            <a:off x="8852535" y="5384940"/>
            <a:ext cx="259080" cy="259080"/>
          </a:xfrm>
          <a:prstGeom prst="ellipse">
            <a:avLst/>
          </a:prstGeom>
          <a:gradFill>
            <a:gsLst>
              <a:gs pos="0">
                <a:srgbClr val="FDE097"/>
              </a:gs>
              <a:gs pos="83000">
                <a:srgbClr val="EFC879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ea typeface="华文细黑" panose="02010600040101010101" charset="-122"/>
            </a:endParaRPr>
          </a:p>
        </p:txBody>
      </p:sp>
      <p:cxnSp>
        <p:nvCxnSpPr>
          <p:cNvPr id="21" name="Straight Connector 24"/>
          <p:cNvCxnSpPr/>
          <p:nvPr/>
        </p:nvCxnSpPr>
        <p:spPr>
          <a:xfrm rot="5400000">
            <a:off x="8404225" y="4805820"/>
            <a:ext cx="1155065" cy="190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组合 21"/>
          <p:cNvGrpSpPr/>
          <p:nvPr/>
        </p:nvGrpSpPr>
        <p:grpSpPr>
          <a:xfrm>
            <a:off x="2945130" y="2384565"/>
            <a:ext cx="519430" cy="519430"/>
            <a:chOff x="4638" y="3828"/>
            <a:chExt cx="818" cy="818"/>
          </a:xfrm>
          <a:solidFill>
            <a:srgbClr val="6605A8"/>
          </a:solidFill>
        </p:grpSpPr>
        <p:sp>
          <p:nvSpPr>
            <p:cNvPr id="23" name="Teardrop 25"/>
            <p:cNvSpPr/>
            <p:nvPr/>
          </p:nvSpPr>
          <p:spPr>
            <a:xfrm rot="8100000">
              <a:off x="4638" y="3828"/>
              <a:ext cx="819" cy="819"/>
            </a:xfrm>
            <a:prstGeom prst="teardrop">
              <a:avLst>
                <a:gd name="adj" fmla="val 13161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  <a:ea typeface="华文细黑" panose="02010600040101010101" charset="-122"/>
              </a:endParaRPr>
            </a:p>
          </p:txBody>
        </p:sp>
        <p:grpSp>
          <p:nvGrpSpPr>
            <p:cNvPr id="24" name="组合 23"/>
            <p:cNvGrpSpPr/>
            <p:nvPr/>
          </p:nvGrpSpPr>
          <p:grpSpPr>
            <a:xfrm>
              <a:off x="4786" y="4034"/>
              <a:ext cx="505" cy="505"/>
              <a:chOff x="2473104" y="2145028"/>
              <a:chExt cx="359165" cy="359165"/>
            </a:xfrm>
            <a:grpFill/>
          </p:grpSpPr>
          <p:sp>
            <p:nvSpPr>
              <p:cNvPr id="25" name="AutoShape 126"/>
              <p:cNvSpPr/>
              <p:nvPr/>
            </p:nvSpPr>
            <p:spPr bwMode="auto">
              <a:xfrm>
                <a:off x="2473104" y="2145028"/>
                <a:ext cx="359165" cy="35916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3499" y="14850"/>
                    </a:moveTo>
                    <a:cubicBezTo>
                      <a:pt x="9772" y="14850"/>
                      <a:pt x="6749" y="11827"/>
                      <a:pt x="6749" y="8100"/>
                    </a:cubicBezTo>
                    <a:cubicBezTo>
                      <a:pt x="6749" y="4372"/>
                      <a:pt x="9772" y="1350"/>
                      <a:pt x="13499" y="1350"/>
                    </a:cubicBezTo>
                    <a:cubicBezTo>
                      <a:pt x="17227" y="1350"/>
                      <a:pt x="20249" y="4372"/>
                      <a:pt x="20249" y="8100"/>
                    </a:cubicBezTo>
                    <a:cubicBezTo>
                      <a:pt x="20249" y="11827"/>
                      <a:pt x="17227" y="14850"/>
                      <a:pt x="13499" y="14850"/>
                    </a:cubicBezTo>
                    <a:moveTo>
                      <a:pt x="3236" y="20042"/>
                    </a:moveTo>
                    <a:cubicBezTo>
                      <a:pt x="3019" y="20266"/>
                      <a:pt x="2718" y="20408"/>
                      <a:pt x="2382" y="20408"/>
                    </a:cubicBezTo>
                    <a:cubicBezTo>
                      <a:pt x="1724" y="20408"/>
                      <a:pt x="1191" y="19875"/>
                      <a:pt x="1191" y="19218"/>
                    </a:cubicBezTo>
                    <a:cubicBezTo>
                      <a:pt x="1191" y="18881"/>
                      <a:pt x="1332" y="18580"/>
                      <a:pt x="1557" y="18363"/>
                    </a:cubicBezTo>
                    <a:lnTo>
                      <a:pt x="1551" y="18358"/>
                    </a:lnTo>
                    <a:lnTo>
                      <a:pt x="6996" y="12913"/>
                    </a:lnTo>
                    <a:cubicBezTo>
                      <a:pt x="7472" y="13555"/>
                      <a:pt x="8039" y="14122"/>
                      <a:pt x="8680" y="14599"/>
                    </a:cubicBezTo>
                    <a:cubicBezTo>
                      <a:pt x="8680" y="14599"/>
                      <a:pt x="3236" y="20042"/>
                      <a:pt x="3236" y="20042"/>
                    </a:cubicBezTo>
                    <a:close/>
                    <a:moveTo>
                      <a:pt x="13499" y="0"/>
                    </a:moveTo>
                    <a:cubicBezTo>
                      <a:pt x="9026" y="0"/>
                      <a:pt x="5399" y="3626"/>
                      <a:pt x="5399" y="8100"/>
                    </a:cubicBezTo>
                    <a:cubicBezTo>
                      <a:pt x="5399" y="9467"/>
                      <a:pt x="5742" y="10754"/>
                      <a:pt x="6341" y="11884"/>
                    </a:cubicBezTo>
                    <a:lnTo>
                      <a:pt x="709" y="17515"/>
                    </a:lnTo>
                    <a:lnTo>
                      <a:pt x="713" y="17520"/>
                    </a:lnTo>
                    <a:cubicBezTo>
                      <a:pt x="274" y="17953"/>
                      <a:pt x="0" y="18552"/>
                      <a:pt x="0" y="19218"/>
                    </a:cubicBezTo>
                    <a:cubicBezTo>
                      <a:pt x="0" y="20533"/>
                      <a:pt x="1066" y="21599"/>
                      <a:pt x="2382" y="21599"/>
                    </a:cubicBezTo>
                    <a:cubicBezTo>
                      <a:pt x="3047" y="21599"/>
                      <a:pt x="3647" y="21326"/>
                      <a:pt x="4079" y="20885"/>
                    </a:cubicBezTo>
                    <a:lnTo>
                      <a:pt x="4078" y="20884"/>
                    </a:lnTo>
                    <a:lnTo>
                      <a:pt x="9708" y="15255"/>
                    </a:lnTo>
                    <a:cubicBezTo>
                      <a:pt x="10839" y="15856"/>
                      <a:pt x="12128" y="16200"/>
                      <a:pt x="13499" y="16200"/>
                    </a:cubicBezTo>
                    <a:cubicBezTo>
                      <a:pt x="17973" y="16200"/>
                      <a:pt x="21600" y="12573"/>
                      <a:pt x="21600" y="8100"/>
                    </a:cubicBezTo>
                    <a:cubicBezTo>
                      <a:pt x="21600" y="3626"/>
                      <a:pt x="17973" y="0"/>
                      <a:pt x="13499" y="0"/>
                    </a:cubicBezTo>
                  </a:path>
                </a:pathLst>
              </a:custGeom>
              <a:solidFill>
                <a:srgbClr val="1E1952"/>
              </a:solidFill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>
                  <a:defRPr/>
                </a:pPr>
                <a:endParaRPr lang="en-US" sz="1500" ker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华文细黑" panose="02010600040101010101" charset="-122"/>
                  <a:sym typeface="Gill Sans" charset="0"/>
                </a:endParaRPr>
              </a:p>
            </p:txBody>
          </p:sp>
          <p:sp>
            <p:nvSpPr>
              <p:cNvPr id="26" name="AutoShape 127"/>
              <p:cNvSpPr/>
              <p:nvPr/>
            </p:nvSpPr>
            <p:spPr bwMode="auto">
              <a:xfrm>
                <a:off x="2618611" y="2200897"/>
                <a:ext cx="84727" cy="8411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160" y="0"/>
                    </a:moveTo>
                    <a:cubicBezTo>
                      <a:pt x="9025" y="0"/>
                      <a:pt x="0" y="9025"/>
                      <a:pt x="0" y="20160"/>
                    </a:cubicBezTo>
                    <a:cubicBezTo>
                      <a:pt x="0" y="20954"/>
                      <a:pt x="644" y="21600"/>
                      <a:pt x="1440" y="21600"/>
                    </a:cubicBezTo>
                    <a:cubicBezTo>
                      <a:pt x="2235" y="21600"/>
                      <a:pt x="2880" y="20954"/>
                      <a:pt x="2880" y="20160"/>
                    </a:cubicBezTo>
                    <a:cubicBezTo>
                      <a:pt x="2880" y="10618"/>
                      <a:pt x="10617" y="2880"/>
                      <a:pt x="20160" y="2880"/>
                    </a:cubicBezTo>
                    <a:cubicBezTo>
                      <a:pt x="20955" y="2880"/>
                      <a:pt x="21599" y="2234"/>
                      <a:pt x="21599" y="1440"/>
                    </a:cubicBezTo>
                    <a:cubicBezTo>
                      <a:pt x="21599" y="645"/>
                      <a:pt x="20955" y="0"/>
                      <a:pt x="20160" y="0"/>
                    </a:cubicBezTo>
                  </a:path>
                </a:pathLst>
              </a:custGeom>
              <a:solidFill>
                <a:srgbClr val="1E1952"/>
              </a:solidFill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>
                  <a:defRPr/>
                </a:pPr>
                <a:endParaRPr lang="en-US" sz="1500" ker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华文细黑" panose="02010600040101010101" charset="-122"/>
                  <a:sym typeface="Gill Sans" charset="0"/>
                </a:endParaRPr>
              </a:p>
            </p:txBody>
          </p:sp>
        </p:grpSp>
      </p:grpSp>
      <p:grpSp>
        <p:nvGrpSpPr>
          <p:cNvPr id="27" name="组合 26"/>
          <p:cNvGrpSpPr/>
          <p:nvPr/>
        </p:nvGrpSpPr>
        <p:grpSpPr>
          <a:xfrm>
            <a:off x="4812030" y="3387865"/>
            <a:ext cx="519430" cy="519430"/>
            <a:chOff x="7578" y="5408"/>
            <a:chExt cx="818" cy="818"/>
          </a:xfrm>
          <a:solidFill>
            <a:srgbClr val="6605A8"/>
          </a:solidFill>
        </p:grpSpPr>
        <p:sp>
          <p:nvSpPr>
            <p:cNvPr id="28" name="Teardrop 33"/>
            <p:cNvSpPr/>
            <p:nvPr/>
          </p:nvSpPr>
          <p:spPr>
            <a:xfrm rot="8100000">
              <a:off x="7578" y="5408"/>
              <a:ext cx="819" cy="819"/>
            </a:xfrm>
            <a:prstGeom prst="teardrop">
              <a:avLst>
                <a:gd name="adj" fmla="val 13161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  <a:ea typeface="华文细黑" panose="02010600040101010101" charset="-122"/>
              </a:endParaRPr>
            </a:p>
          </p:txBody>
        </p:sp>
        <p:grpSp>
          <p:nvGrpSpPr>
            <p:cNvPr id="29" name="组合 17"/>
            <p:cNvGrpSpPr/>
            <p:nvPr/>
          </p:nvGrpSpPr>
          <p:grpSpPr bwMode="auto">
            <a:xfrm rot="18900000">
              <a:off x="7737" y="5664"/>
              <a:ext cx="451" cy="453"/>
              <a:chOff x="5394325" y="2859088"/>
              <a:chExt cx="358775" cy="360362"/>
            </a:xfrm>
            <a:grpFill/>
          </p:grpSpPr>
          <p:sp>
            <p:nvSpPr>
              <p:cNvPr id="30" name="AutoShape 37"/>
              <p:cNvSpPr/>
              <p:nvPr/>
            </p:nvSpPr>
            <p:spPr bwMode="auto">
              <a:xfrm>
                <a:off x="5394485" y="2892265"/>
                <a:ext cx="327025" cy="325438"/>
              </a:xfrm>
              <a:custGeom>
                <a:avLst/>
                <a:gdLst>
                  <a:gd name="T0" fmla="+- 0 10849 98"/>
                  <a:gd name="T1" fmla="*/ T0 w 21502"/>
                  <a:gd name="T2" fmla="*/ 10800 h 21600"/>
                  <a:gd name="T3" fmla="+- 0 10849 98"/>
                  <a:gd name="T4" fmla="*/ T3 w 21502"/>
                  <a:gd name="T5" fmla="*/ 10800 h 21600"/>
                  <a:gd name="T6" fmla="+- 0 10849 98"/>
                  <a:gd name="T7" fmla="*/ T6 w 21502"/>
                  <a:gd name="T8" fmla="*/ 10800 h 21600"/>
                  <a:gd name="T9" fmla="+- 0 10849 98"/>
                  <a:gd name="T10" fmla="*/ T9 w 21502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502" h="21600">
                    <a:moveTo>
                      <a:pt x="19917" y="7880"/>
                    </a:moveTo>
                    <a:lnTo>
                      <a:pt x="18875" y="8932"/>
                    </a:lnTo>
                    <a:cubicBezTo>
                      <a:pt x="18730" y="9079"/>
                      <a:pt x="18497" y="9079"/>
                      <a:pt x="18353" y="8932"/>
                    </a:cubicBezTo>
                    <a:lnTo>
                      <a:pt x="17048" y="7617"/>
                    </a:lnTo>
                    <a:lnTo>
                      <a:pt x="15991" y="10290"/>
                    </a:lnTo>
                    <a:lnTo>
                      <a:pt x="16080" y="10064"/>
                    </a:lnTo>
                    <a:cubicBezTo>
                      <a:pt x="13859" y="7826"/>
                      <a:pt x="11601" y="7544"/>
                      <a:pt x="9565" y="7291"/>
                    </a:cubicBezTo>
                    <a:cubicBezTo>
                      <a:pt x="8910" y="7210"/>
                      <a:pt x="8276" y="7126"/>
                      <a:pt x="7652" y="6990"/>
                    </a:cubicBezTo>
                    <a:lnTo>
                      <a:pt x="13918" y="4456"/>
                    </a:lnTo>
                    <a:lnTo>
                      <a:pt x="12652" y="3179"/>
                    </a:lnTo>
                    <a:cubicBezTo>
                      <a:pt x="12508" y="3033"/>
                      <a:pt x="12508" y="2798"/>
                      <a:pt x="12652" y="2652"/>
                    </a:cubicBezTo>
                    <a:lnTo>
                      <a:pt x="13695" y="1598"/>
                    </a:lnTo>
                    <a:cubicBezTo>
                      <a:pt x="13840" y="1453"/>
                      <a:pt x="14073" y="1453"/>
                      <a:pt x="14217" y="1598"/>
                    </a:cubicBezTo>
                    <a:lnTo>
                      <a:pt x="19917" y="7353"/>
                    </a:lnTo>
                    <a:cubicBezTo>
                      <a:pt x="20062" y="7499"/>
                      <a:pt x="20062" y="7734"/>
                      <a:pt x="19917" y="7880"/>
                    </a:cubicBezTo>
                    <a:moveTo>
                      <a:pt x="12292" y="19639"/>
                    </a:moveTo>
                    <a:cubicBezTo>
                      <a:pt x="12200" y="19872"/>
                      <a:pt x="11999" y="20044"/>
                      <a:pt x="11756" y="20095"/>
                    </a:cubicBezTo>
                    <a:cubicBezTo>
                      <a:pt x="11700" y="20106"/>
                      <a:pt x="11643" y="20111"/>
                      <a:pt x="11587" y="20110"/>
                    </a:cubicBezTo>
                    <a:cubicBezTo>
                      <a:pt x="11400" y="20105"/>
                      <a:pt x="11219" y="20030"/>
                      <a:pt x="11084" y="19892"/>
                    </a:cubicBezTo>
                    <a:lnTo>
                      <a:pt x="1692" y="10517"/>
                    </a:lnTo>
                    <a:cubicBezTo>
                      <a:pt x="1519" y="10343"/>
                      <a:pt x="1443" y="10094"/>
                      <a:pt x="1488" y="9852"/>
                    </a:cubicBezTo>
                    <a:cubicBezTo>
                      <a:pt x="1533" y="9610"/>
                      <a:pt x="1695" y="9407"/>
                      <a:pt x="1917" y="9308"/>
                    </a:cubicBezTo>
                    <a:lnTo>
                      <a:pt x="6505" y="7453"/>
                    </a:lnTo>
                    <a:cubicBezTo>
                      <a:pt x="9597" y="8490"/>
                      <a:pt x="12689" y="7491"/>
                      <a:pt x="15781" y="10821"/>
                    </a:cubicBezTo>
                    <a:cubicBezTo>
                      <a:pt x="15781" y="10821"/>
                      <a:pt x="12292" y="19639"/>
                      <a:pt x="12292" y="19639"/>
                    </a:cubicBezTo>
                    <a:close/>
                    <a:moveTo>
                      <a:pt x="15260" y="545"/>
                    </a:moveTo>
                    <a:cubicBezTo>
                      <a:pt x="14912" y="193"/>
                      <a:pt x="14449" y="0"/>
                      <a:pt x="13956" y="0"/>
                    </a:cubicBezTo>
                    <a:cubicBezTo>
                      <a:pt x="13463" y="0"/>
                      <a:pt x="13000" y="193"/>
                      <a:pt x="12651" y="546"/>
                    </a:cubicBezTo>
                    <a:lnTo>
                      <a:pt x="11610" y="1598"/>
                    </a:lnTo>
                    <a:cubicBezTo>
                      <a:pt x="11261" y="1949"/>
                      <a:pt x="11068" y="2417"/>
                      <a:pt x="11068" y="2915"/>
                    </a:cubicBezTo>
                    <a:cubicBezTo>
                      <a:pt x="11068" y="3265"/>
                      <a:pt x="11164" y="3601"/>
                      <a:pt x="11342" y="3893"/>
                    </a:cubicBezTo>
                    <a:lnTo>
                      <a:pt x="1324" y="7944"/>
                    </a:lnTo>
                    <a:cubicBezTo>
                      <a:pt x="654" y="8241"/>
                      <a:pt x="173" y="8851"/>
                      <a:pt x="38" y="9575"/>
                    </a:cubicBezTo>
                    <a:cubicBezTo>
                      <a:pt x="-98" y="10302"/>
                      <a:pt x="130" y="11048"/>
                      <a:pt x="654" y="11576"/>
                    </a:cubicBezTo>
                    <a:lnTo>
                      <a:pt x="10041" y="20946"/>
                    </a:lnTo>
                    <a:cubicBezTo>
                      <a:pt x="10445" y="21354"/>
                      <a:pt x="10982" y="21586"/>
                      <a:pt x="11549" y="21599"/>
                    </a:cubicBezTo>
                    <a:cubicBezTo>
                      <a:pt x="11562" y="21599"/>
                      <a:pt x="11593" y="21599"/>
                      <a:pt x="11605" y="21599"/>
                    </a:cubicBezTo>
                    <a:cubicBezTo>
                      <a:pt x="11754" y="21599"/>
                      <a:pt x="11906" y="21584"/>
                      <a:pt x="12056" y="21553"/>
                    </a:cubicBezTo>
                    <a:cubicBezTo>
                      <a:pt x="12789" y="21399"/>
                      <a:pt x="13390" y="20888"/>
                      <a:pt x="13662" y="20191"/>
                    </a:cubicBezTo>
                    <a:lnTo>
                      <a:pt x="17604" y="10229"/>
                    </a:lnTo>
                    <a:cubicBezTo>
                      <a:pt x="17902" y="10426"/>
                      <a:pt x="18250" y="10532"/>
                      <a:pt x="18613" y="10532"/>
                    </a:cubicBezTo>
                    <a:cubicBezTo>
                      <a:pt x="19107" y="10532"/>
                      <a:pt x="19570" y="10338"/>
                      <a:pt x="19918" y="9986"/>
                    </a:cubicBezTo>
                    <a:lnTo>
                      <a:pt x="20957" y="8937"/>
                    </a:lnTo>
                    <a:cubicBezTo>
                      <a:pt x="21308" y="8585"/>
                      <a:pt x="21502" y="8116"/>
                      <a:pt x="21502" y="7617"/>
                    </a:cubicBezTo>
                    <a:cubicBezTo>
                      <a:pt x="21502" y="7117"/>
                      <a:pt x="21308" y="6648"/>
                      <a:pt x="20961" y="6300"/>
                    </a:cubicBezTo>
                    <a:cubicBezTo>
                      <a:pt x="20961" y="6300"/>
                      <a:pt x="15260" y="545"/>
                      <a:pt x="15260" y="545"/>
                    </a:cubicBezTo>
                    <a:close/>
                  </a:path>
                </a:pathLst>
              </a:custGeom>
              <a:solidFill>
                <a:srgbClr val="1E1952"/>
              </a:solidFill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>
                  <a:defRPr/>
                </a:pPr>
                <a:endParaRPr lang="en-US" sz="1500" ker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华文细黑" panose="02010600040101010101" charset="-122"/>
                  <a:sym typeface="Gill Sans" charset="0"/>
                </a:endParaRPr>
              </a:p>
            </p:txBody>
          </p:sp>
          <p:sp>
            <p:nvSpPr>
              <p:cNvPr id="31" name="AutoShape 38"/>
              <p:cNvSpPr/>
              <p:nvPr/>
            </p:nvSpPr>
            <p:spPr bwMode="auto">
              <a:xfrm>
                <a:off x="5552105" y="3033377"/>
                <a:ext cx="55563" cy="5556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4320"/>
                    </a:moveTo>
                    <a:cubicBezTo>
                      <a:pt x="14381" y="4320"/>
                      <a:pt x="17279" y="7222"/>
                      <a:pt x="17279" y="10800"/>
                    </a:cubicBezTo>
                    <a:cubicBezTo>
                      <a:pt x="17279" y="14377"/>
                      <a:pt x="14381" y="17279"/>
                      <a:pt x="10800" y="17279"/>
                    </a:cubicBezTo>
                    <a:cubicBezTo>
                      <a:pt x="7218" y="17279"/>
                      <a:pt x="4319" y="14377"/>
                      <a:pt x="4319" y="10800"/>
                    </a:cubicBezTo>
                    <a:cubicBezTo>
                      <a:pt x="4319" y="7222"/>
                      <a:pt x="7218" y="4320"/>
                      <a:pt x="10800" y="4320"/>
                    </a:cubicBezTo>
                    <a:moveTo>
                      <a:pt x="10800" y="21599"/>
                    </a:moveTo>
                    <a:cubicBezTo>
                      <a:pt x="16752" y="21599"/>
                      <a:pt x="21600" y="16756"/>
                      <a:pt x="21600" y="10800"/>
                    </a:cubicBezTo>
                    <a:cubicBezTo>
                      <a:pt x="21600" y="4843"/>
                      <a:pt x="16752" y="0"/>
                      <a:pt x="10800" y="0"/>
                    </a:cubicBezTo>
                    <a:cubicBezTo>
                      <a:pt x="4847" y="0"/>
                      <a:pt x="0" y="4843"/>
                      <a:pt x="0" y="10800"/>
                    </a:cubicBezTo>
                    <a:cubicBezTo>
                      <a:pt x="0" y="16756"/>
                      <a:pt x="4847" y="21599"/>
                      <a:pt x="10800" y="21599"/>
                    </a:cubicBezTo>
                  </a:path>
                </a:pathLst>
              </a:custGeom>
              <a:solidFill>
                <a:srgbClr val="1E1952"/>
              </a:solidFill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>
                  <a:defRPr/>
                </a:pPr>
                <a:endParaRPr lang="en-US" sz="1500" ker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华文细黑" panose="02010600040101010101" charset="-122"/>
                  <a:sym typeface="Gill Sans" charset="0"/>
                </a:endParaRPr>
              </a:p>
            </p:txBody>
          </p:sp>
          <p:sp>
            <p:nvSpPr>
              <p:cNvPr id="32" name="AutoShape 39"/>
              <p:cNvSpPr/>
              <p:nvPr/>
            </p:nvSpPr>
            <p:spPr bwMode="auto">
              <a:xfrm>
                <a:off x="5696350" y="2852417"/>
                <a:ext cx="55563" cy="5715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17279"/>
                    </a:moveTo>
                    <a:cubicBezTo>
                      <a:pt x="7218" y="17279"/>
                      <a:pt x="4320" y="14377"/>
                      <a:pt x="4320" y="10800"/>
                    </a:cubicBezTo>
                    <a:cubicBezTo>
                      <a:pt x="4320" y="7222"/>
                      <a:pt x="7218" y="4320"/>
                      <a:pt x="10800" y="4320"/>
                    </a:cubicBezTo>
                    <a:cubicBezTo>
                      <a:pt x="14381" y="4320"/>
                      <a:pt x="17280" y="7222"/>
                      <a:pt x="17280" y="10800"/>
                    </a:cubicBezTo>
                    <a:cubicBezTo>
                      <a:pt x="17280" y="14377"/>
                      <a:pt x="14381" y="17279"/>
                      <a:pt x="10800" y="17279"/>
                    </a:cubicBezTo>
                    <a:moveTo>
                      <a:pt x="10800" y="0"/>
                    </a:moveTo>
                    <a:cubicBezTo>
                      <a:pt x="4847" y="0"/>
                      <a:pt x="0" y="4843"/>
                      <a:pt x="0" y="10800"/>
                    </a:cubicBezTo>
                    <a:cubicBezTo>
                      <a:pt x="0" y="16756"/>
                      <a:pt x="4847" y="21599"/>
                      <a:pt x="10800" y="21599"/>
                    </a:cubicBezTo>
                    <a:cubicBezTo>
                      <a:pt x="16752" y="21599"/>
                      <a:pt x="21600" y="16756"/>
                      <a:pt x="21600" y="10800"/>
                    </a:cubicBezTo>
                    <a:cubicBezTo>
                      <a:pt x="21600" y="4843"/>
                      <a:pt x="16752" y="0"/>
                      <a:pt x="10800" y="0"/>
                    </a:cubicBezTo>
                  </a:path>
                </a:pathLst>
              </a:custGeom>
              <a:solidFill>
                <a:srgbClr val="1E1952"/>
              </a:solidFill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>
                  <a:defRPr/>
                </a:pPr>
                <a:endParaRPr lang="en-US" sz="1500" ker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华文细黑" panose="02010600040101010101" charset="-122"/>
                  <a:sym typeface="Gill Sans" charset="0"/>
                </a:endParaRPr>
              </a:p>
            </p:txBody>
          </p:sp>
          <p:sp>
            <p:nvSpPr>
              <p:cNvPr id="33" name="AutoShape 40"/>
              <p:cNvSpPr/>
              <p:nvPr/>
            </p:nvSpPr>
            <p:spPr bwMode="auto">
              <a:xfrm>
                <a:off x="5483342" y="3020412"/>
                <a:ext cx="46038" cy="4445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5400"/>
                    </a:moveTo>
                    <a:cubicBezTo>
                      <a:pt x="13779" y="5400"/>
                      <a:pt x="16199" y="7815"/>
                      <a:pt x="16199" y="10800"/>
                    </a:cubicBezTo>
                    <a:cubicBezTo>
                      <a:pt x="16199" y="13784"/>
                      <a:pt x="13779" y="16200"/>
                      <a:pt x="10800" y="16200"/>
                    </a:cubicBezTo>
                    <a:cubicBezTo>
                      <a:pt x="7820" y="16200"/>
                      <a:pt x="5399" y="13784"/>
                      <a:pt x="5399" y="10800"/>
                    </a:cubicBezTo>
                    <a:cubicBezTo>
                      <a:pt x="5399" y="7815"/>
                      <a:pt x="7820" y="5400"/>
                      <a:pt x="10800" y="5400"/>
                    </a:cubicBezTo>
                    <a:moveTo>
                      <a:pt x="0" y="10800"/>
                    </a:moveTo>
                    <a:cubicBezTo>
                      <a:pt x="0" y="16753"/>
                      <a:pt x="4843" y="21599"/>
                      <a:pt x="10800" y="21599"/>
                    </a:cubicBezTo>
                    <a:cubicBezTo>
                      <a:pt x="16756" y="21599"/>
                      <a:pt x="21600" y="16753"/>
                      <a:pt x="21600" y="10800"/>
                    </a:cubicBezTo>
                    <a:cubicBezTo>
                      <a:pt x="21600" y="4846"/>
                      <a:pt x="16756" y="0"/>
                      <a:pt x="10800" y="0"/>
                    </a:cubicBezTo>
                    <a:cubicBezTo>
                      <a:pt x="4843" y="0"/>
                      <a:pt x="0" y="4846"/>
                      <a:pt x="0" y="10800"/>
                    </a:cubicBezTo>
                  </a:path>
                </a:pathLst>
              </a:custGeom>
              <a:solidFill>
                <a:srgbClr val="1E1952"/>
              </a:solidFill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>
                  <a:defRPr/>
                </a:pPr>
                <a:endParaRPr lang="en-US" sz="1500" ker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华文细黑" panose="02010600040101010101" charset="-122"/>
                  <a:sym typeface="Gill Sans" charset="0"/>
                </a:endParaRPr>
              </a:p>
            </p:txBody>
          </p:sp>
          <p:sp>
            <p:nvSpPr>
              <p:cNvPr id="34" name="AutoShape 41"/>
              <p:cNvSpPr/>
              <p:nvPr/>
            </p:nvSpPr>
            <p:spPr bwMode="auto">
              <a:xfrm>
                <a:off x="5526118" y="3100560"/>
                <a:ext cx="22225" cy="2222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21599"/>
                    </a:moveTo>
                    <a:cubicBezTo>
                      <a:pt x="16758" y="21599"/>
                      <a:pt x="21600" y="16769"/>
                      <a:pt x="21600" y="10800"/>
                    </a:cubicBezTo>
                    <a:cubicBezTo>
                      <a:pt x="21600" y="4830"/>
                      <a:pt x="16758" y="0"/>
                      <a:pt x="10800" y="0"/>
                    </a:cubicBezTo>
                    <a:cubicBezTo>
                      <a:pt x="4841" y="0"/>
                      <a:pt x="0" y="4830"/>
                      <a:pt x="0" y="10800"/>
                    </a:cubicBezTo>
                    <a:cubicBezTo>
                      <a:pt x="0" y="16769"/>
                      <a:pt x="4841" y="21599"/>
                      <a:pt x="10800" y="21599"/>
                    </a:cubicBezTo>
                  </a:path>
                </a:pathLst>
              </a:custGeom>
              <a:solidFill>
                <a:srgbClr val="1E1952"/>
              </a:solidFill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>
                  <a:defRPr/>
                </a:pPr>
                <a:endParaRPr lang="en-US" sz="1500" ker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华文细黑" panose="02010600040101010101" charset="-122"/>
                  <a:sym typeface="Gill Sans" charset="0"/>
                </a:endParaRPr>
              </a:p>
            </p:txBody>
          </p:sp>
          <p:sp>
            <p:nvSpPr>
              <p:cNvPr id="35" name="AutoShape 42"/>
              <p:cNvSpPr/>
              <p:nvPr/>
            </p:nvSpPr>
            <p:spPr bwMode="auto">
              <a:xfrm>
                <a:off x="5707968" y="2932180"/>
                <a:ext cx="22225" cy="2222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cubicBezTo>
                      <a:pt x="4841" y="0"/>
                      <a:pt x="0" y="4830"/>
                      <a:pt x="0" y="10800"/>
                    </a:cubicBezTo>
                    <a:cubicBezTo>
                      <a:pt x="0" y="16769"/>
                      <a:pt x="4841" y="21599"/>
                      <a:pt x="10800" y="21599"/>
                    </a:cubicBezTo>
                    <a:cubicBezTo>
                      <a:pt x="16758" y="21599"/>
                      <a:pt x="21600" y="16769"/>
                      <a:pt x="21600" y="10800"/>
                    </a:cubicBezTo>
                    <a:cubicBezTo>
                      <a:pt x="21600" y="4830"/>
                      <a:pt x="16758" y="0"/>
                      <a:pt x="10800" y="0"/>
                    </a:cubicBezTo>
                  </a:path>
                </a:pathLst>
              </a:custGeom>
              <a:solidFill>
                <a:srgbClr val="1E1952"/>
              </a:solidFill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>
                  <a:defRPr/>
                </a:pPr>
                <a:endParaRPr lang="en-US" sz="1500" ker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华文细黑" panose="02010600040101010101" charset="-122"/>
                  <a:sym typeface="Gill Sans" charset="0"/>
                </a:endParaRPr>
              </a:p>
            </p:txBody>
          </p:sp>
        </p:grpSp>
      </p:grpSp>
      <p:grpSp>
        <p:nvGrpSpPr>
          <p:cNvPr id="36" name="组合 35"/>
          <p:cNvGrpSpPr/>
          <p:nvPr/>
        </p:nvGrpSpPr>
        <p:grpSpPr>
          <a:xfrm>
            <a:off x="6766560" y="2384565"/>
            <a:ext cx="519430" cy="519430"/>
            <a:chOff x="10656" y="3828"/>
            <a:chExt cx="818" cy="818"/>
          </a:xfrm>
          <a:solidFill>
            <a:srgbClr val="6605A8"/>
          </a:solidFill>
        </p:grpSpPr>
        <p:sp>
          <p:nvSpPr>
            <p:cNvPr id="37" name="Teardrop 37"/>
            <p:cNvSpPr/>
            <p:nvPr/>
          </p:nvSpPr>
          <p:spPr>
            <a:xfrm rot="8100000">
              <a:off x="10656" y="3828"/>
              <a:ext cx="819" cy="819"/>
            </a:xfrm>
            <a:prstGeom prst="teardrop">
              <a:avLst>
                <a:gd name="adj" fmla="val 13161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  <a:ea typeface="华文细黑" panose="02010600040101010101" charset="-122"/>
              </a:endParaRPr>
            </a:p>
          </p:txBody>
        </p:sp>
        <p:sp>
          <p:nvSpPr>
            <p:cNvPr id="38" name="AutoShape 112"/>
            <p:cNvSpPr/>
            <p:nvPr/>
          </p:nvSpPr>
          <p:spPr bwMode="auto">
            <a:xfrm>
              <a:off x="10803" y="4015"/>
              <a:ext cx="528" cy="526"/>
            </a:xfrm>
            <a:custGeom>
              <a:avLst/>
              <a:gdLst>
                <a:gd name="T0" fmla="*/ 10510 w 21020"/>
                <a:gd name="T1" fmla="*/ 10800 h 21600"/>
                <a:gd name="T2" fmla="*/ 10510 w 21020"/>
                <a:gd name="T3" fmla="*/ 10800 h 21600"/>
                <a:gd name="T4" fmla="*/ 10510 w 21020"/>
                <a:gd name="T5" fmla="*/ 10800 h 21600"/>
                <a:gd name="T6" fmla="*/ 10510 w 2102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020" h="21600">
                  <a:moveTo>
                    <a:pt x="18846" y="7946"/>
                  </a:moveTo>
                  <a:lnTo>
                    <a:pt x="17740" y="9091"/>
                  </a:lnTo>
                  <a:cubicBezTo>
                    <a:pt x="17740" y="8939"/>
                    <a:pt x="17758" y="8792"/>
                    <a:pt x="17744" y="8636"/>
                  </a:cubicBezTo>
                  <a:cubicBezTo>
                    <a:pt x="17629" y="7331"/>
                    <a:pt x="17036" y="6068"/>
                    <a:pt x="16074" y="5080"/>
                  </a:cubicBezTo>
                  <a:cubicBezTo>
                    <a:pt x="15004" y="3980"/>
                    <a:pt x="13585" y="3348"/>
                    <a:pt x="12180" y="3345"/>
                  </a:cubicBezTo>
                  <a:lnTo>
                    <a:pt x="13268" y="2218"/>
                  </a:lnTo>
                  <a:cubicBezTo>
                    <a:pt x="13812" y="1659"/>
                    <a:pt x="14572" y="1350"/>
                    <a:pt x="15403" y="1350"/>
                  </a:cubicBezTo>
                  <a:cubicBezTo>
                    <a:pt x="16460" y="1350"/>
                    <a:pt x="17546" y="1840"/>
                    <a:pt x="18381" y="2696"/>
                  </a:cubicBezTo>
                  <a:cubicBezTo>
                    <a:pt x="19165" y="3500"/>
                    <a:pt x="19631" y="4499"/>
                    <a:pt x="19698" y="5510"/>
                  </a:cubicBezTo>
                  <a:cubicBezTo>
                    <a:pt x="19760" y="6453"/>
                    <a:pt x="19457" y="7317"/>
                    <a:pt x="18846" y="7946"/>
                  </a:cubicBezTo>
                  <a:moveTo>
                    <a:pt x="5828" y="19329"/>
                  </a:moveTo>
                  <a:cubicBezTo>
                    <a:pt x="5813" y="18424"/>
                    <a:pt x="5454" y="17481"/>
                    <a:pt x="4730" y="16739"/>
                  </a:cubicBezTo>
                  <a:cubicBezTo>
                    <a:pt x="4046" y="16034"/>
                    <a:pt x="3150" y="15628"/>
                    <a:pt x="2257" y="15592"/>
                  </a:cubicBezTo>
                  <a:lnTo>
                    <a:pt x="2911" y="13157"/>
                  </a:lnTo>
                  <a:cubicBezTo>
                    <a:pt x="2959" y="12995"/>
                    <a:pt x="3052" y="12835"/>
                    <a:pt x="3168" y="12695"/>
                  </a:cubicBezTo>
                  <a:cubicBezTo>
                    <a:pt x="4485" y="11726"/>
                    <a:pt x="6512" y="12012"/>
                    <a:pt x="7920" y="13460"/>
                  </a:cubicBezTo>
                  <a:cubicBezTo>
                    <a:pt x="9409" y="14990"/>
                    <a:pt x="9639" y="17230"/>
                    <a:pt x="8492" y="18568"/>
                  </a:cubicBezTo>
                  <a:cubicBezTo>
                    <a:pt x="8416" y="18609"/>
                    <a:pt x="8339" y="18648"/>
                    <a:pt x="8256" y="18675"/>
                  </a:cubicBezTo>
                  <a:cubicBezTo>
                    <a:pt x="8256" y="18675"/>
                    <a:pt x="5828" y="19329"/>
                    <a:pt x="5828" y="19329"/>
                  </a:cubicBezTo>
                  <a:close/>
                  <a:moveTo>
                    <a:pt x="2737" y="20164"/>
                  </a:moveTo>
                  <a:cubicBezTo>
                    <a:pt x="2665" y="20181"/>
                    <a:pt x="2443" y="20239"/>
                    <a:pt x="2291" y="20249"/>
                  </a:cubicBezTo>
                  <a:cubicBezTo>
                    <a:pt x="1751" y="20244"/>
                    <a:pt x="1313" y="19792"/>
                    <a:pt x="1313" y="19237"/>
                  </a:cubicBezTo>
                  <a:cubicBezTo>
                    <a:pt x="1321" y="19124"/>
                    <a:pt x="1365" y="18929"/>
                    <a:pt x="1380" y="18857"/>
                  </a:cubicBezTo>
                  <a:lnTo>
                    <a:pt x="2071" y="16283"/>
                  </a:lnTo>
                  <a:cubicBezTo>
                    <a:pt x="2822" y="16261"/>
                    <a:pt x="3630" y="16562"/>
                    <a:pt x="4265" y="17215"/>
                  </a:cubicBezTo>
                  <a:cubicBezTo>
                    <a:pt x="4911" y="17878"/>
                    <a:pt x="5214" y="18725"/>
                    <a:pt x="5181" y="19504"/>
                  </a:cubicBezTo>
                  <a:cubicBezTo>
                    <a:pt x="5181" y="19504"/>
                    <a:pt x="2737" y="20164"/>
                    <a:pt x="2737" y="20164"/>
                  </a:cubicBezTo>
                  <a:close/>
                  <a:moveTo>
                    <a:pt x="6888" y="11179"/>
                  </a:moveTo>
                  <a:cubicBezTo>
                    <a:pt x="6280" y="10927"/>
                    <a:pt x="5642" y="10783"/>
                    <a:pt x="5004" y="10774"/>
                  </a:cubicBezTo>
                  <a:lnTo>
                    <a:pt x="10063" y="5536"/>
                  </a:lnTo>
                  <a:cubicBezTo>
                    <a:pt x="10838" y="4759"/>
                    <a:pt x="11966" y="4536"/>
                    <a:pt x="13077" y="4819"/>
                  </a:cubicBezTo>
                  <a:cubicBezTo>
                    <a:pt x="13077" y="4819"/>
                    <a:pt x="6888" y="11179"/>
                    <a:pt x="6888" y="11179"/>
                  </a:cubicBezTo>
                  <a:close/>
                  <a:moveTo>
                    <a:pt x="9717" y="13672"/>
                  </a:moveTo>
                  <a:cubicBezTo>
                    <a:pt x="9473" y="13258"/>
                    <a:pt x="9194" y="12859"/>
                    <a:pt x="8848" y="12505"/>
                  </a:cubicBezTo>
                  <a:cubicBezTo>
                    <a:pt x="8447" y="12093"/>
                    <a:pt x="7986" y="11770"/>
                    <a:pt x="7507" y="11498"/>
                  </a:cubicBezTo>
                  <a:lnTo>
                    <a:pt x="13767" y="5064"/>
                  </a:lnTo>
                  <a:cubicBezTo>
                    <a:pt x="14259" y="5288"/>
                    <a:pt x="14729" y="5607"/>
                    <a:pt x="15145" y="6035"/>
                  </a:cubicBezTo>
                  <a:cubicBezTo>
                    <a:pt x="15500" y="6398"/>
                    <a:pt x="15775" y="6806"/>
                    <a:pt x="15987" y="7229"/>
                  </a:cubicBezTo>
                  <a:cubicBezTo>
                    <a:pt x="15987" y="7229"/>
                    <a:pt x="9717" y="13672"/>
                    <a:pt x="9717" y="13672"/>
                  </a:cubicBezTo>
                  <a:close/>
                  <a:moveTo>
                    <a:pt x="10519" y="16061"/>
                  </a:moveTo>
                  <a:cubicBezTo>
                    <a:pt x="10465" y="15452"/>
                    <a:pt x="10298" y="14854"/>
                    <a:pt x="10047" y="14288"/>
                  </a:cubicBezTo>
                  <a:lnTo>
                    <a:pt x="16257" y="7906"/>
                  </a:lnTo>
                  <a:cubicBezTo>
                    <a:pt x="16637" y="9140"/>
                    <a:pt x="16442" y="10429"/>
                    <a:pt x="15610" y="11284"/>
                  </a:cubicBezTo>
                  <a:cubicBezTo>
                    <a:pt x="15604" y="11290"/>
                    <a:pt x="15598" y="11293"/>
                    <a:pt x="15593" y="11298"/>
                  </a:cubicBezTo>
                  <a:lnTo>
                    <a:pt x="15602" y="11306"/>
                  </a:lnTo>
                  <a:lnTo>
                    <a:pt x="10525" y="16565"/>
                  </a:lnTo>
                  <a:cubicBezTo>
                    <a:pt x="10527" y="16397"/>
                    <a:pt x="10534" y="16232"/>
                    <a:pt x="10519" y="16061"/>
                  </a:cubicBezTo>
                  <a:moveTo>
                    <a:pt x="19308" y="1741"/>
                  </a:moveTo>
                  <a:cubicBezTo>
                    <a:pt x="18228" y="632"/>
                    <a:pt x="16805" y="0"/>
                    <a:pt x="15403" y="0"/>
                  </a:cubicBezTo>
                  <a:cubicBezTo>
                    <a:pt x="14220" y="0"/>
                    <a:pt x="13131" y="450"/>
                    <a:pt x="12335" y="1266"/>
                  </a:cubicBezTo>
                  <a:lnTo>
                    <a:pt x="9138" y="4577"/>
                  </a:lnTo>
                  <a:cubicBezTo>
                    <a:pt x="9129" y="4585"/>
                    <a:pt x="9118" y="4592"/>
                    <a:pt x="9108" y="4602"/>
                  </a:cubicBezTo>
                  <a:cubicBezTo>
                    <a:pt x="9103" y="4608"/>
                    <a:pt x="9100" y="4614"/>
                    <a:pt x="9095" y="4620"/>
                  </a:cubicBezTo>
                  <a:lnTo>
                    <a:pt x="9096" y="4621"/>
                  </a:lnTo>
                  <a:lnTo>
                    <a:pt x="2310" y="11647"/>
                  </a:lnTo>
                  <a:cubicBezTo>
                    <a:pt x="1998" y="11966"/>
                    <a:pt x="1771" y="12364"/>
                    <a:pt x="1645" y="12797"/>
                  </a:cubicBezTo>
                  <a:lnTo>
                    <a:pt x="102" y="18541"/>
                  </a:lnTo>
                  <a:cubicBezTo>
                    <a:pt x="100" y="18557"/>
                    <a:pt x="0" y="19008"/>
                    <a:pt x="0" y="19237"/>
                  </a:cubicBezTo>
                  <a:cubicBezTo>
                    <a:pt x="0" y="20541"/>
                    <a:pt x="1030" y="21599"/>
                    <a:pt x="2302" y="21599"/>
                  </a:cubicBezTo>
                  <a:cubicBezTo>
                    <a:pt x="2554" y="21599"/>
                    <a:pt x="3044" y="21475"/>
                    <a:pt x="3062" y="21473"/>
                  </a:cubicBezTo>
                  <a:lnTo>
                    <a:pt x="8630" y="19969"/>
                  </a:lnTo>
                  <a:cubicBezTo>
                    <a:pt x="9054" y="19839"/>
                    <a:pt x="9439" y="19604"/>
                    <a:pt x="9750" y="19283"/>
                  </a:cubicBezTo>
                  <a:lnTo>
                    <a:pt x="19776" y="8899"/>
                  </a:lnTo>
                  <a:cubicBezTo>
                    <a:pt x="21600" y="7023"/>
                    <a:pt x="21394" y="3881"/>
                    <a:pt x="19308" y="1741"/>
                  </a:cubicBezTo>
                </a:path>
              </a:pathLst>
            </a:custGeom>
            <a:solidFill>
              <a:srgbClr val="1E1952"/>
            </a:solidFill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华文细黑" panose="02010600040101010101" charset="-122"/>
                <a:sym typeface="Gill Sans" charset="0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8722360" y="3387865"/>
            <a:ext cx="519430" cy="519430"/>
            <a:chOff x="13736" y="5408"/>
            <a:chExt cx="818" cy="818"/>
          </a:xfrm>
          <a:solidFill>
            <a:srgbClr val="6605A8"/>
          </a:solidFill>
        </p:grpSpPr>
        <p:sp>
          <p:nvSpPr>
            <p:cNvPr id="40" name="Teardrop 21"/>
            <p:cNvSpPr/>
            <p:nvPr/>
          </p:nvSpPr>
          <p:spPr>
            <a:xfrm rot="8100000">
              <a:off x="13736" y="5408"/>
              <a:ext cx="819" cy="819"/>
            </a:xfrm>
            <a:prstGeom prst="teardrop">
              <a:avLst>
                <a:gd name="adj" fmla="val 13161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  <a:ea typeface="华文细黑" panose="02010600040101010101" charset="-122"/>
              </a:endParaRPr>
            </a:p>
          </p:txBody>
        </p:sp>
        <p:grpSp>
          <p:nvGrpSpPr>
            <p:cNvPr id="41" name="组合 40"/>
            <p:cNvGrpSpPr/>
            <p:nvPr/>
          </p:nvGrpSpPr>
          <p:grpSpPr>
            <a:xfrm>
              <a:off x="13907" y="5623"/>
              <a:ext cx="471" cy="471"/>
              <a:chOff x="5394312" y="2141343"/>
              <a:chExt cx="359165" cy="359165"/>
            </a:xfrm>
            <a:grpFill/>
          </p:grpSpPr>
          <p:sp>
            <p:nvSpPr>
              <p:cNvPr id="42" name="AutoShape 56"/>
              <p:cNvSpPr/>
              <p:nvPr/>
            </p:nvSpPr>
            <p:spPr bwMode="auto">
              <a:xfrm>
                <a:off x="5394312" y="2141343"/>
                <a:ext cx="112353" cy="35916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6988" y="7316"/>
                    </a:moveTo>
                    <a:cubicBezTo>
                      <a:pt x="16954" y="7352"/>
                      <a:pt x="16923" y="7387"/>
                      <a:pt x="16883" y="7423"/>
                    </a:cubicBezTo>
                    <a:cubicBezTo>
                      <a:pt x="16677" y="7601"/>
                      <a:pt x="16414" y="7770"/>
                      <a:pt x="16066" y="7920"/>
                    </a:cubicBezTo>
                    <a:cubicBezTo>
                      <a:pt x="16057" y="7924"/>
                      <a:pt x="16044" y="7927"/>
                      <a:pt x="16038" y="7931"/>
                    </a:cubicBezTo>
                    <a:cubicBezTo>
                      <a:pt x="15662" y="8092"/>
                      <a:pt x="15214" y="8234"/>
                      <a:pt x="14705" y="8354"/>
                    </a:cubicBezTo>
                    <a:cubicBezTo>
                      <a:pt x="14697" y="8357"/>
                      <a:pt x="14692" y="8358"/>
                      <a:pt x="14686" y="8359"/>
                    </a:cubicBezTo>
                    <a:cubicBezTo>
                      <a:pt x="14163" y="8482"/>
                      <a:pt x="13584" y="8581"/>
                      <a:pt x="12960" y="8649"/>
                    </a:cubicBezTo>
                    <a:cubicBezTo>
                      <a:pt x="12279" y="8726"/>
                      <a:pt x="11560" y="8774"/>
                      <a:pt x="10800" y="8774"/>
                    </a:cubicBezTo>
                    <a:cubicBezTo>
                      <a:pt x="10037" y="8774"/>
                      <a:pt x="9318" y="8726"/>
                      <a:pt x="8640" y="8649"/>
                    </a:cubicBezTo>
                    <a:cubicBezTo>
                      <a:pt x="8016" y="8581"/>
                      <a:pt x="7435" y="8482"/>
                      <a:pt x="6914" y="8359"/>
                    </a:cubicBezTo>
                    <a:cubicBezTo>
                      <a:pt x="6908" y="8358"/>
                      <a:pt x="6901" y="8357"/>
                      <a:pt x="6893" y="8354"/>
                    </a:cubicBezTo>
                    <a:cubicBezTo>
                      <a:pt x="6385" y="8234"/>
                      <a:pt x="5937" y="8092"/>
                      <a:pt x="5562" y="7931"/>
                    </a:cubicBezTo>
                    <a:cubicBezTo>
                      <a:pt x="5553" y="7927"/>
                      <a:pt x="5541" y="7924"/>
                      <a:pt x="5531" y="7920"/>
                    </a:cubicBezTo>
                    <a:cubicBezTo>
                      <a:pt x="5184" y="7770"/>
                      <a:pt x="4921" y="7601"/>
                      <a:pt x="4715" y="7423"/>
                    </a:cubicBezTo>
                    <a:cubicBezTo>
                      <a:pt x="4676" y="7387"/>
                      <a:pt x="4644" y="7352"/>
                      <a:pt x="4612" y="7316"/>
                    </a:cubicBezTo>
                    <a:cubicBezTo>
                      <a:pt x="4437" y="7136"/>
                      <a:pt x="4320" y="6947"/>
                      <a:pt x="4320" y="6750"/>
                    </a:cubicBezTo>
                    <a:cubicBezTo>
                      <a:pt x="4320" y="6550"/>
                      <a:pt x="4437" y="6362"/>
                      <a:pt x="4612" y="6181"/>
                    </a:cubicBezTo>
                    <a:cubicBezTo>
                      <a:pt x="4644" y="6146"/>
                      <a:pt x="4676" y="6110"/>
                      <a:pt x="4715" y="6076"/>
                    </a:cubicBezTo>
                    <a:cubicBezTo>
                      <a:pt x="4921" y="5898"/>
                      <a:pt x="5184" y="5729"/>
                      <a:pt x="5531" y="5577"/>
                    </a:cubicBezTo>
                    <a:cubicBezTo>
                      <a:pt x="5541" y="5574"/>
                      <a:pt x="5553" y="5571"/>
                      <a:pt x="5562" y="5567"/>
                    </a:cubicBezTo>
                    <a:cubicBezTo>
                      <a:pt x="5937" y="5407"/>
                      <a:pt x="6385" y="5264"/>
                      <a:pt x="6893" y="5144"/>
                    </a:cubicBezTo>
                    <a:cubicBezTo>
                      <a:pt x="6901" y="5142"/>
                      <a:pt x="6908" y="5140"/>
                      <a:pt x="6914" y="5138"/>
                    </a:cubicBezTo>
                    <a:cubicBezTo>
                      <a:pt x="7435" y="5017"/>
                      <a:pt x="8016" y="4918"/>
                      <a:pt x="8640" y="4848"/>
                    </a:cubicBezTo>
                    <a:cubicBezTo>
                      <a:pt x="9318" y="4773"/>
                      <a:pt x="10037" y="4725"/>
                      <a:pt x="10800" y="4725"/>
                    </a:cubicBezTo>
                    <a:cubicBezTo>
                      <a:pt x="11560" y="4725"/>
                      <a:pt x="12279" y="4773"/>
                      <a:pt x="12960" y="4848"/>
                    </a:cubicBezTo>
                    <a:cubicBezTo>
                      <a:pt x="13584" y="4918"/>
                      <a:pt x="14163" y="5017"/>
                      <a:pt x="14686" y="5138"/>
                    </a:cubicBezTo>
                    <a:cubicBezTo>
                      <a:pt x="14692" y="5140"/>
                      <a:pt x="14697" y="5142"/>
                      <a:pt x="14705" y="5144"/>
                    </a:cubicBezTo>
                    <a:cubicBezTo>
                      <a:pt x="15214" y="5264"/>
                      <a:pt x="15662" y="5407"/>
                      <a:pt x="16038" y="5567"/>
                    </a:cubicBezTo>
                    <a:cubicBezTo>
                      <a:pt x="16044" y="5571"/>
                      <a:pt x="16057" y="5574"/>
                      <a:pt x="16066" y="5577"/>
                    </a:cubicBezTo>
                    <a:cubicBezTo>
                      <a:pt x="16414" y="5729"/>
                      <a:pt x="16677" y="5898"/>
                      <a:pt x="16883" y="6076"/>
                    </a:cubicBezTo>
                    <a:cubicBezTo>
                      <a:pt x="16923" y="6110"/>
                      <a:pt x="16954" y="6146"/>
                      <a:pt x="16988" y="6181"/>
                    </a:cubicBezTo>
                    <a:cubicBezTo>
                      <a:pt x="17161" y="6362"/>
                      <a:pt x="17280" y="6550"/>
                      <a:pt x="17280" y="6750"/>
                    </a:cubicBezTo>
                    <a:cubicBezTo>
                      <a:pt x="17280" y="6947"/>
                      <a:pt x="17161" y="7136"/>
                      <a:pt x="16988" y="7316"/>
                    </a:cubicBezTo>
                    <a:moveTo>
                      <a:pt x="12960" y="19575"/>
                    </a:moveTo>
                    <a:cubicBezTo>
                      <a:pt x="12960" y="19948"/>
                      <a:pt x="11992" y="20249"/>
                      <a:pt x="10800" y="20249"/>
                    </a:cubicBezTo>
                    <a:cubicBezTo>
                      <a:pt x="9606" y="20249"/>
                      <a:pt x="8640" y="19948"/>
                      <a:pt x="8640" y="19575"/>
                    </a:cubicBezTo>
                    <a:lnTo>
                      <a:pt x="8640" y="10056"/>
                    </a:lnTo>
                    <a:cubicBezTo>
                      <a:pt x="9338" y="10101"/>
                      <a:pt x="10059" y="10124"/>
                      <a:pt x="10800" y="10124"/>
                    </a:cubicBezTo>
                    <a:cubicBezTo>
                      <a:pt x="11541" y="10124"/>
                      <a:pt x="12262" y="10101"/>
                      <a:pt x="12960" y="10056"/>
                    </a:cubicBezTo>
                    <a:cubicBezTo>
                      <a:pt x="12960" y="10056"/>
                      <a:pt x="12960" y="19575"/>
                      <a:pt x="12960" y="19575"/>
                    </a:cubicBezTo>
                    <a:close/>
                    <a:moveTo>
                      <a:pt x="8640" y="2025"/>
                    </a:moveTo>
                    <a:cubicBezTo>
                      <a:pt x="8640" y="1651"/>
                      <a:pt x="9606" y="1350"/>
                      <a:pt x="10800" y="1350"/>
                    </a:cubicBezTo>
                    <a:cubicBezTo>
                      <a:pt x="11992" y="1350"/>
                      <a:pt x="12960" y="1651"/>
                      <a:pt x="12960" y="2025"/>
                    </a:cubicBezTo>
                    <a:lnTo>
                      <a:pt x="12960" y="3442"/>
                    </a:lnTo>
                    <a:cubicBezTo>
                      <a:pt x="12262" y="3398"/>
                      <a:pt x="11541" y="3375"/>
                      <a:pt x="10800" y="3375"/>
                    </a:cubicBezTo>
                    <a:cubicBezTo>
                      <a:pt x="10059" y="3375"/>
                      <a:pt x="9338" y="3398"/>
                      <a:pt x="8640" y="3442"/>
                    </a:cubicBezTo>
                    <a:cubicBezTo>
                      <a:pt x="8640" y="3442"/>
                      <a:pt x="8640" y="2025"/>
                      <a:pt x="8640" y="2025"/>
                    </a:cubicBezTo>
                    <a:close/>
                    <a:moveTo>
                      <a:pt x="17280" y="4064"/>
                    </a:moveTo>
                    <a:lnTo>
                      <a:pt x="17280" y="2025"/>
                    </a:lnTo>
                    <a:cubicBezTo>
                      <a:pt x="17280" y="908"/>
                      <a:pt x="14373" y="0"/>
                      <a:pt x="10800" y="0"/>
                    </a:cubicBezTo>
                    <a:cubicBezTo>
                      <a:pt x="7225" y="0"/>
                      <a:pt x="4320" y="908"/>
                      <a:pt x="4320" y="2025"/>
                    </a:cubicBezTo>
                    <a:lnTo>
                      <a:pt x="4320" y="4064"/>
                    </a:lnTo>
                    <a:cubicBezTo>
                      <a:pt x="1710" y="4681"/>
                      <a:pt x="0" y="5649"/>
                      <a:pt x="0" y="6750"/>
                    </a:cubicBezTo>
                    <a:cubicBezTo>
                      <a:pt x="0" y="7850"/>
                      <a:pt x="1710" y="8818"/>
                      <a:pt x="4320" y="9434"/>
                    </a:cubicBezTo>
                    <a:lnTo>
                      <a:pt x="4320" y="19575"/>
                    </a:lnTo>
                    <a:cubicBezTo>
                      <a:pt x="4320" y="20691"/>
                      <a:pt x="7225" y="21599"/>
                      <a:pt x="10800" y="21599"/>
                    </a:cubicBezTo>
                    <a:cubicBezTo>
                      <a:pt x="14373" y="21599"/>
                      <a:pt x="17280" y="20691"/>
                      <a:pt x="17280" y="19575"/>
                    </a:cubicBezTo>
                    <a:lnTo>
                      <a:pt x="17280" y="9434"/>
                    </a:lnTo>
                    <a:cubicBezTo>
                      <a:pt x="19889" y="8818"/>
                      <a:pt x="21600" y="7850"/>
                      <a:pt x="21600" y="6750"/>
                    </a:cubicBezTo>
                    <a:cubicBezTo>
                      <a:pt x="21600" y="5649"/>
                      <a:pt x="19889" y="4681"/>
                      <a:pt x="17280" y="4064"/>
                    </a:cubicBezTo>
                  </a:path>
                </a:pathLst>
              </a:custGeom>
              <a:solidFill>
                <a:srgbClr val="1E1952"/>
              </a:solidFill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marL="0" marR="0" lvl="0" indent="0" algn="ctr" defTabSz="2286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5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Gill Sans" charset="0"/>
                  <a:ea typeface="华文细黑" panose="02010600040101010101" charset="-122"/>
                  <a:sym typeface="Gill Sans" charset="0"/>
                </a:endParaRPr>
              </a:p>
            </p:txBody>
          </p:sp>
          <p:sp>
            <p:nvSpPr>
              <p:cNvPr id="43" name="AutoShape 57"/>
              <p:cNvSpPr/>
              <p:nvPr/>
            </p:nvSpPr>
            <p:spPr bwMode="auto">
              <a:xfrm>
                <a:off x="5641124" y="2141343"/>
                <a:ext cx="112353" cy="35916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6988" y="7316"/>
                    </a:moveTo>
                    <a:cubicBezTo>
                      <a:pt x="16954" y="7352"/>
                      <a:pt x="16923" y="7387"/>
                      <a:pt x="16883" y="7423"/>
                    </a:cubicBezTo>
                    <a:cubicBezTo>
                      <a:pt x="16677" y="7601"/>
                      <a:pt x="16414" y="7770"/>
                      <a:pt x="16066" y="7920"/>
                    </a:cubicBezTo>
                    <a:cubicBezTo>
                      <a:pt x="16057" y="7924"/>
                      <a:pt x="16044" y="7927"/>
                      <a:pt x="16038" y="7931"/>
                    </a:cubicBezTo>
                    <a:cubicBezTo>
                      <a:pt x="15662" y="8092"/>
                      <a:pt x="15214" y="8234"/>
                      <a:pt x="14705" y="8354"/>
                    </a:cubicBezTo>
                    <a:cubicBezTo>
                      <a:pt x="14697" y="8357"/>
                      <a:pt x="14692" y="8358"/>
                      <a:pt x="14686" y="8359"/>
                    </a:cubicBezTo>
                    <a:cubicBezTo>
                      <a:pt x="14163" y="8482"/>
                      <a:pt x="13584" y="8581"/>
                      <a:pt x="12960" y="8649"/>
                    </a:cubicBezTo>
                    <a:cubicBezTo>
                      <a:pt x="12279" y="8726"/>
                      <a:pt x="11560" y="8774"/>
                      <a:pt x="10800" y="8774"/>
                    </a:cubicBezTo>
                    <a:cubicBezTo>
                      <a:pt x="10037" y="8774"/>
                      <a:pt x="9318" y="8726"/>
                      <a:pt x="8640" y="8649"/>
                    </a:cubicBezTo>
                    <a:cubicBezTo>
                      <a:pt x="8016" y="8581"/>
                      <a:pt x="7435" y="8482"/>
                      <a:pt x="6914" y="8359"/>
                    </a:cubicBezTo>
                    <a:cubicBezTo>
                      <a:pt x="6908" y="8358"/>
                      <a:pt x="6901" y="8357"/>
                      <a:pt x="6893" y="8354"/>
                    </a:cubicBezTo>
                    <a:cubicBezTo>
                      <a:pt x="6385" y="8234"/>
                      <a:pt x="5937" y="8092"/>
                      <a:pt x="5562" y="7931"/>
                    </a:cubicBezTo>
                    <a:cubicBezTo>
                      <a:pt x="5553" y="7927"/>
                      <a:pt x="5541" y="7924"/>
                      <a:pt x="5531" y="7920"/>
                    </a:cubicBezTo>
                    <a:cubicBezTo>
                      <a:pt x="5184" y="7770"/>
                      <a:pt x="4921" y="7601"/>
                      <a:pt x="4715" y="7423"/>
                    </a:cubicBezTo>
                    <a:cubicBezTo>
                      <a:pt x="4676" y="7387"/>
                      <a:pt x="4644" y="7352"/>
                      <a:pt x="4612" y="7316"/>
                    </a:cubicBezTo>
                    <a:cubicBezTo>
                      <a:pt x="4437" y="7136"/>
                      <a:pt x="4320" y="6947"/>
                      <a:pt x="4320" y="6750"/>
                    </a:cubicBezTo>
                    <a:cubicBezTo>
                      <a:pt x="4320" y="6550"/>
                      <a:pt x="4437" y="6362"/>
                      <a:pt x="4612" y="6181"/>
                    </a:cubicBezTo>
                    <a:cubicBezTo>
                      <a:pt x="4644" y="6146"/>
                      <a:pt x="4676" y="6110"/>
                      <a:pt x="4715" y="6076"/>
                    </a:cubicBezTo>
                    <a:cubicBezTo>
                      <a:pt x="4921" y="5898"/>
                      <a:pt x="5184" y="5729"/>
                      <a:pt x="5531" y="5577"/>
                    </a:cubicBezTo>
                    <a:cubicBezTo>
                      <a:pt x="5541" y="5574"/>
                      <a:pt x="5553" y="5571"/>
                      <a:pt x="5562" y="5567"/>
                    </a:cubicBezTo>
                    <a:cubicBezTo>
                      <a:pt x="5937" y="5407"/>
                      <a:pt x="6385" y="5264"/>
                      <a:pt x="6893" y="5144"/>
                    </a:cubicBezTo>
                    <a:cubicBezTo>
                      <a:pt x="6901" y="5142"/>
                      <a:pt x="6908" y="5140"/>
                      <a:pt x="6914" y="5138"/>
                    </a:cubicBezTo>
                    <a:cubicBezTo>
                      <a:pt x="7435" y="5017"/>
                      <a:pt x="8016" y="4918"/>
                      <a:pt x="8640" y="4848"/>
                    </a:cubicBezTo>
                    <a:cubicBezTo>
                      <a:pt x="9318" y="4773"/>
                      <a:pt x="10037" y="4725"/>
                      <a:pt x="10800" y="4725"/>
                    </a:cubicBezTo>
                    <a:cubicBezTo>
                      <a:pt x="11560" y="4725"/>
                      <a:pt x="12279" y="4773"/>
                      <a:pt x="12960" y="4848"/>
                    </a:cubicBezTo>
                    <a:cubicBezTo>
                      <a:pt x="13584" y="4918"/>
                      <a:pt x="14163" y="5017"/>
                      <a:pt x="14686" y="5138"/>
                    </a:cubicBezTo>
                    <a:cubicBezTo>
                      <a:pt x="14692" y="5140"/>
                      <a:pt x="14697" y="5142"/>
                      <a:pt x="14705" y="5144"/>
                    </a:cubicBezTo>
                    <a:cubicBezTo>
                      <a:pt x="15214" y="5264"/>
                      <a:pt x="15662" y="5407"/>
                      <a:pt x="16038" y="5567"/>
                    </a:cubicBezTo>
                    <a:cubicBezTo>
                      <a:pt x="16044" y="5571"/>
                      <a:pt x="16057" y="5574"/>
                      <a:pt x="16066" y="5577"/>
                    </a:cubicBezTo>
                    <a:cubicBezTo>
                      <a:pt x="16414" y="5729"/>
                      <a:pt x="16677" y="5898"/>
                      <a:pt x="16883" y="6076"/>
                    </a:cubicBezTo>
                    <a:cubicBezTo>
                      <a:pt x="16923" y="6110"/>
                      <a:pt x="16954" y="6146"/>
                      <a:pt x="16988" y="6181"/>
                    </a:cubicBezTo>
                    <a:cubicBezTo>
                      <a:pt x="17161" y="6362"/>
                      <a:pt x="17280" y="6550"/>
                      <a:pt x="17280" y="6750"/>
                    </a:cubicBezTo>
                    <a:cubicBezTo>
                      <a:pt x="17280" y="6947"/>
                      <a:pt x="17161" y="7136"/>
                      <a:pt x="16988" y="7316"/>
                    </a:cubicBezTo>
                    <a:moveTo>
                      <a:pt x="12960" y="19575"/>
                    </a:moveTo>
                    <a:cubicBezTo>
                      <a:pt x="12960" y="19948"/>
                      <a:pt x="11992" y="20249"/>
                      <a:pt x="10800" y="20249"/>
                    </a:cubicBezTo>
                    <a:cubicBezTo>
                      <a:pt x="9606" y="20249"/>
                      <a:pt x="8640" y="19948"/>
                      <a:pt x="8640" y="19575"/>
                    </a:cubicBezTo>
                    <a:lnTo>
                      <a:pt x="8640" y="10056"/>
                    </a:lnTo>
                    <a:cubicBezTo>
                      <a:pt x="9338" y="10101"/>
                      <a:pt x="10059" y="10124"/>
                      <a:pt x="10800" y="10124"/>
                    </a:cubicBezTo>
                    <a:cubicBezTo>
                      <a:pt x="11541" y="10124"/>
                      <a:pt x="12262" y="10101"/>
                      <a:pt x="12960" y="10056"/>
                    </a:cubicBezTo>
                    <a:cubicBezTo>
                      <a:pt x="12960" y="10056"/>
                      <a:pt x="12960" y="19575"/>
                      <a:pt x="12960" y="19575"/>
                    </a:cubicBezTo>
                    <a:close/>
                    <a:moveTo>
                      <a:pt x="8640" y="2025"/>
                    </a:moveTo>
                    <a:cubicBezTo>
                      <a:pt x="8640" y="1651"/>
                      <a:pt x="9606" y="1350"/>
                      <a:pt x="10800" y="1350"/>
                    </a:cubicBezTo>
                    <a:cubicBezTo>
                      <a:pt x="11992" y="1350"/>
                      <a:pt x="12960" y="1651"/>
                      <a:pt x="12960" y="2025"/>
                    </a:cubicBezTo>
                    <a:lnTo>
                      <a:pt x="12960" y="3442"/>
                    </a:lnTo>
                    <a:cubicBezTo>
                      <a:pt x="12262" y="3398"/>
                      <a:pt x="11541" y="3375"/>
                      <a:pt x="10800" y="3375"/>
                    </a:cubicBezTo>
                    <a:cubicBezTo>
                      <a:pt x="10059" y="3375"/>
                      <a:pt x="9338" y="3398"/>
                      <a:pt x="8640" y="3442"/>
                    </a:cubicBezTo>
                    <a:cubicBezTo>
                      <a:pt x="8640" y="3442"/>
                      <a:pt x="8640" y="2025"/>
                      <a:pt x="8640" y="2025"/>
                    </a:cubicBezTo>
                    <a:close/>
                    <a:moveTo>
                      <a:pt x="17280" y="4064"/>
                    </a:moveTo>
                    <a:lnTo>
                      <a:pt x="17280" y="2025"/>
                    </a:lnTo>
                    <a:cubicBezTo>
                      <a:pt x="17280" y="908"/>
                      <a:pt x="14373" y="0"/>
                      <a:pt x="10800" y="0"/>
                    </a:cubicBezTo>
                    <a:cubicBezTo>
                      <a:pt x="7225" y="0"/>
                      <a:pt x="4320" y="908"/>
                      <a:pt x="4320" y="2025"/>
                    </a:cubicBezTo>
                    <a:lnTo>
                      <a:pt x="4320" y="4064"/>
                    </a:lnTo>
                    <a:cubicBezTo>
                      <a:pt x="1710" y="4681"/>
                      <a:pt x="0" y="5649"/>
                      <a:pt x="0" y="6750"/>
                    </a:cubicBezTo>
                    <a:cubicBezTo>
                      <a:pt x="0" y="7850"/>
                      <a:pt x="1710" y="8818"/>
                      <a:pt x="4320" y="9434"/>
                    </a:cubicBezTo>
                    <a:lnTo>
                      <a:pt x="4320" y="19575"/>
                    </a:lnTo>
                    <a:cubicBezTo>
                      <a:pt x="4320" y="20691"/>
                      <a:pt x="7225" y="21599"/>
                      <a:pt x="10800" y="21599"/>
                    </a:cubicBezTo>
                    <a:cubicBezTo>
                      <a:pt x="14373" y="21599"/>
                      <a:pt x="17280" y="20691"/>
                      <a:pt x="17280" y="19575"/>
                    </a:cubicBezTo>
                    <a:lnTo>
                      <a:pt x="17280" y="9434"/>
                    </a:lnTo>
                    <a:cubicBezTo>
                      <a:pt x="19889" y="8818"/>
                      <a:pt x="21600" y="7850"/>
                      <a:pt x="21600" y="6750"/>
                    </a:cubicBezTo>
                    <a:cubicBezTo>
                      <a:pt x="21600" y="5649"/>
                      <a:pt x="19889" y="4681"/>
                      <a:pt x="17280" y="4064"/>
                    </a:cubicBezTo>
                  </a:path>
                </a:pathLst>
              </a:custGeom>
              <a:solidFill>
                <a:srgbClr val="1E1952"/>
              </a:solidFill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marL="0" marR="0" lvl="0" indent="0" algn="ctr" defTabSz="2286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5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Gill Sans" charset="0"/>
                  <a:ea typeface="华文细黑" panose="02010600040101010101" charset="-122"/>
                  <a:sym typeface="Gill Sans" charset="0"/>
                </a:endParaRPr>
              </a:p>
            </p:txBody>
          </p:sp>
          <p:sp>
            <p:nvSpPr>
              <p:cNvPr id="44" name="AutoShape 58"/>
              <p:cNvSpPr/>
              <p:nvPr/>
            </p:nvSpPr>
            <p:spPr bwMode="auto">
              <a:xfrm>
                <a:off x="5517718" y="2141343"/>
                <a:ext cx="112355" cy="35916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6988" y="15416"/>
                    </a:moveTo>
                    <a:cubicBezTo>
                      <a:pt x="16954" y="15452"/>
                      <a:pt x="16923" y="15487"/>
                      <a:pt x="16883" y="15523"/>
                    </a:cubicBezTo>
                    <a:cubicBezTo>
                      <a:pt x="16677" y="15701"/>
                      <a:pt x="16414" y="15870"/>
                      <a:pt x="16066" y="16020"/>
                    </a:cubicBezTo>
                    <a:cubicBezTo>
                      <a:pt x="16057" y="16024"/>
                      <a:pt x="16044" y="16027"/>
                      <a:pt x="16038" y="16031"/>
                    </a:cubicBezTo>
                    <a:cubicBezTo>
                      <a:pt x="15662" y="16192"/>
                      <a:pt x="15214" y="16334"/>
                      <a:pt x="14705" y="16454"/>
                    </a:cubicBezTo>
                    <a:cubicBezTo>
                      <a:pt x="14697" y="16457"/>
                      <a:pt x="14692" y="16458"/>
                      <a:pt x="14686" y="16459"/>
                    </a:cubicBezTo>
                    <a:cubicBezTo>
                      <a:pt x="14163" y="16582"/>
                      <a:pt x="13584" y="16681"/>
                      <a:pt x="12960" y="16749"/>
                    </a:cubicBezTo>
                    <a:cubicBezTo>
                      <a:pt x="12279" y="16826"/>
                      <a:pt x="11560" y="16875"/>
                      <a:pt x="10800" y="16875"/>
                    </a:cubicBezTo>
                    <a:cubicBezTo>
                      <a:pt x="10037" y="16875"/>
                      <a:pt x="9318" y="16826"/>
                      <a:pt x="8640" y="16749"/>
                    </a:cubicBezTo>
                    <a:cubicBezTo>
                      <a:pt x="8016" y="16681"/>
                      <a:pt x="7435" y="16582"/>
                      <a:pt x="6914" y="16459"/>
                    </a:cubicBezTo>
                    <a:cubicBezTo>
                      <a:pt x="6908" y="16458"/>
                      <a:pt x="6901" y="16457"/>
                      <a:pt x="6893" y="16454"/>
                    </a:cubicBezTo>
                    <a:cubicBezTo>
                      <a:pt x="6385" y="16334"/>
                      <a:pt x="5937" y="16192"/>
                      <a:pt x="5562" y="16031"/>
                    </a:cubicBezTo>
                    <a:cubicBezTo>
                      <a:pt x="5553" y="16027"/>
                      <a:pt x="5541" y="16024"/>
                      <a:pt x="5531" y="16020"/>
                    </a:cubicBezTo>
                    <a:cubicBezTo>
                      <a:pt x="5184" y="15870"/>
                      <a:pt x="4921" y="15701"/>
                      <a:pt x="4715" y="15523"/>
                    </a:cubicBezTo>
                    <a:cubicBezTo>
                      <a:pt x="4676" y="15487"/>
                      <a:pt x="4644" y="15452"/>
                      <a:pt x="4612" y="15416"/>
                    </a:cubicBezTo>
                    <a:cubicBezTo>
                      <a:pt x="4437" y="15236"/>
                      <a:pt x="4320" y="15047"/>
                      <a:pt x="4320" y="14850"/>
                    </a:cubicBezTo>
                    <a:cubicBezTo>
                      <a:pt x="4320" y="14650"/>
                      <a:pt x="4437" y="14462"/>
                      <a:pt x="4612" y="14281"/>
                    </a:cubicBezTo>
                    <a:cubicBezTo>
                      <a:pt x="4644" y="14246"/>
                      <a:pt x="4676" y="14210"/>
                      <a:pt x="4715" y="14176"/>
                    </a:cubicBezTo>
                    <a:cubicBezTo>
                      <a:pt x="4921" y="13998"/>
                      <a:pt x="5184" y="13829"/>
                      <a:pt x="5531" y="13677"/>
                    </a:cubicBezTo>
                    <a:cubicBezTo>
                      <a:pt x="5541" y="13674"/>
                      <a:pt x="5553" y="13671"/>
                      <a:pt x="5562" y="13667"/>
                    </a:cubicBezTo>
                    <a:cubicBezTo>
                      <a:pt x="5937" y="13507"/>
                      <a:pt x="6385" y="13364"/>
                      <a:pt x="6893" y="13244"/>
                    </a:cubicBezTo>
                    <a:cubicBezTo>
                      <a:pt x="6901" y="13242"/>
                      <a:pt x="6908" y="13240"/>
                      <a:pt x="6914" y="13238"/>
                    </a:cubicBezTo>
                    <a:cubicBezTo>
                      <a:pt x="7435" y="13117"/>
                      <a:pt x="8016" y="13018"/>
                      <a:pt x="8640" y="12948"/>
                    </a:cubicBezTo>
                    <a:cubicBezTo>
                      <a:pt x="9318" y="12873"/>
                      <a:pt x="10037" y="12825"/>
                      <a:pt x="10800" y="12825"/>
                    </a:cubicBezTo>
                    <a:cubicBezTo>
                      <a:pt x="11560" y="12825"/>
                      <a:pt x="12279" y="12873"/>
                      <a:pt x="12960" y="12948"/>
                    </a:cubicBezTo>
                    <a:cubicBezTo>
                      <a:pt x="13584" y="13018"/>
                      <a:pt x="14163" y="13117"/>
                      <a:pt x="14686" y="13238"/>
                    </a:cubicBezTo>
                    <a:cubicBezTo>
                      <a:pt x="14692" y="13240"/>
                      <a:pt x="14697" y="13242"/>
                      <a:pt x="14705" y="13244"/>
                    </a:cubicBezTo>
                    <a:cubicBezTo>
                      <a:pt x="15214" y="13364"/>
                      <a:pt x="15662" y="13507"/>
                      <a:pt x="16038" y="13667"/>
                    </a:cubicBezTo>
                    <a:cubicBezTo>
                      <a:pt x="16044" y="13671"/>
                      <a:pt x="16057" y="13674"/>
                      <a:pt x="16066" y="13677"/>
                    </a:cubicBezTo>
                    <a:cubicBezTo>
                      <a:pt x="16414" y="13829"/>
                      <a:pt x="16677" y="13998"/>
                      <a:pt x="16883" y="14176"/>
                    </a:cubicBezTo>
                    <a:cubicBezTo>
                      <a:pt x="16923" y="14210"/>
                      <a:pt x="16954" y="14246"/>
                      <a:pt x="16988" y="14281"/>
                    </a:cubicBezTo>
                    <a:cubicBezTo>
                      <a:pt x="17161" y="14462"/>
                      <a:pt x="17280" y="14650"/>
                      <a:pt x="17280" y="14850"/>
                    </a:cubicBezTo>
                    <a:cubicBezTo>
                      <a:pt x="17280" y="15047"/>
                      <a:pt x="17161" y="15236"/>
                      <a:pt x="16988" y="15416"/>
                    </a:cubicBezTo>
                    <a:moveTo>
                      <a:pt x="12960" y="19575"/>
                    </a:moveTo>
                    <a:cubicBezTo>
                      <a:pt x="12960" y="19948"/>
                      <a:pt x="11992" y="20249"/>
                      <a:pt x="10800" y="20249"/>
                    </a:cubicBezTo>
                    <a:cubicBezTo>
                      <a:pt x="9606" y="20249"/>
                      <a:pt x="8640" y="19948"/>
                      <a:pt x="8640" y="19575"/>
                    </a:cubicBezTo>
                    <a:lnTo>
                      <a:pt x="8640" y="18156"/>
                    </a:lnTo>
                    <a:cubicBezTo>
                      <a:pt x="9338" y="18201"/>
                      <a:pt x="10059" y="18225"/>
                      <a:pt x="10800" y="18225"/>
                    </a:cubicBezTo>
                    <a:cubicBezTo>
                      <a:pt x="11541" y="18225"/>
                      <a:pt x="12262" y="18201"/>
                      <a:pt x="12960" y="18156"/>
                    </a:cubicBezTo>
                    <a:cubicBezTo>
                      <a:pt x="12960" y="18156"/>
                      <a:pt x="12960" y="19575"/>
                      <a:pt x="12960" y="19575"/>
                    </a:cubicBezTo>
                    <a:close/>
                    <a:moveTo>
                      <a:pt x="8640" y="2025"/>
                    </a:moveTo>
                    <a:cubicBezTo>
                      <a:pt x="8640" y="1651"/>
                      <a:pt x="9606" y="1350"/>
                      <a:pt x="10800" y="1350"/>
                    </a:cubicBezTo>
                    <a:cubicBezTo>
                      <a:pt x="11992" y="1350"/>
                      <a:pt x="12960" y="1651"/>
                      <a:pt x="12960" y="2025"/>
                    </a:cubicBezTo>
                    <a:lnTo>
                      <a:pt x="12960" y="11542"/>
                    </a:lnTo>
                    <a:cubicBezTo>
                      <a:pt x="12262" y="11498"/>
                      <a:pt x="11541" y="11475"/>
                      <a:pt x="10800" y="11475"/>
                    </a:cubicBezTo>
                    <a:cubicBezTo>
                      <a:pt x="10059" y="11475"/>
                      <a:pt x="9338" y="11498"/>
                      <a:pt x="8640" y="11542"/>
                    </a:cubicBezTo>
                    <a:cubicBezTo>
                      <a:pt x="8640" y="11542"/>
                      <a:pt x="8640" y="2025"/>
                      <a:pt x="8640" y="2025"/>
                    </a:cubicBezTo>
                    <a:close/>
                    <a:moveTo>
                      <a:pt x="17280" y="12164"/>
                    </a:moveTo>
                    <a:lnTo>
                      <a:pt x="17280" y="2025"/>
                    </a:lnTo>
                    <a:cubicBezTo>
                      <a:pt x="17280" y="908"/>
                      <a:pt x="14373" y="0"/>
                      <a:pt x="10800" y="0"/>
                    </a:cubicBezTo>
                    <a:cubicBezTo>
                      <a:pt x="7225" y="0"/>
                      <a:pt x="4320" y="908"/>
                      <a:pt x="4320" y="2025"/>
                    </a:cubicBezTo>
                    <a:lnTo>
                      <a:pt x="4320" y="12164"/>
                    </a:lnTo>
                    <a:cubicBezTo>
                      <a:pt x="1710" y="12781"/>
                      <a:pt x="0" y="13749"/>
                      <a:pt x="0" y="14850"/>
                    </a:cubicBezTo>
                    <a:cubicBezTo>
                      <a:pt x="0" y="15950"/>
                      <a:pt x="1710" y="16918"/>
                      <a:pt x="4320" y="17534"/>
                    </a:cubicBezTo>
                    <a:lnTo>
                      <a:pt x="4320" y="19575"/>
                    </a:lnTo>
                    <a:cubicBezTo>
                      <a:pt x="4320" y="20691"/>
                      <a:pt x="7225" y="21599"/>
                      <a:pt x="10800" y="21599"/>
                    </a:cubicBezTo>
                    <a:cubicBezTo>
                      <a:pt x="14373" y="21599"/>
                      <a:pt x="17280" y="20691"/>
                      <a:pt x="17280" y="19575"/>
                    </a:cubicBezTo>
                    <a:lnTo>
                      <a:pt x="17280" y="17534"/>
                    </a:lnTo>
                    <a:cubicBezTo>
                      <a:pt x="19889" y="16918"/>
                      <a:pt x="21600" y="15950"/>
                      <a:pt x="21600" y="14850"/>
                    </a:cubicBezTo>
                    <a:cubicBezTo>
                      <a:pt x="21600" y="13749"/>
                      <a:pt x="19889" y="12781"/>
                      <a:pt x="17280" y="12164"/>
                    </a:cubicBezTo>
                  </a:path>
                </a:pathLst>
              </a:custGeom>
              <a:solidFill>
                <a:srgbClr val="1E1952"/>
              </a:solidFill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marL="0" marR="0" lvl="0" indent="0" algn="ctr" defTabSz="2286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5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Gill Sans" charset="0"/>
                  <a:ea typeface="华文细黑" panose="02010600040101010101" charset="-122"/>
                  <a:sym typeface="Gill Sans" charset="0"/>
                </a:endParaRPr>
              </a:p>
            </p:txBody>
          </p:sp>
        </p:grpSp>
      </p:grpSp>
      <p:sp>
        <p:nvSpPr>
          <p:cNvPr id="45" name="TextBox 13"/>
          <p:cNvSpPr txBox="1"/>
          <p:nvPr/>
        </p:nvSpPr>
        <p:spPr>
          <a:xfrm>
            <a:off x="2261870" y="1519695"/>
            <a:ext cx="1874520" cy="62324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>
              <a:lnSpc>
                <a:spcPct val="135000"/>
              </a:lnSpc>
            </a:pPr>
            <a:r>
              <a:rPr lang="en-US" sz="10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+mn-ea"/>
              </a:rPr>
              <a:t>This power point is made by </a:t>
            </a:r>
            <a:r>
              <a:rPr lang="en-US" sz="1000" dirty="0" err="1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+mn-ea"/>
              </a:rPr>
              <a:t>jiaoyang.everything</a:t>
            </a:r>
            <a:r>
              <a:rPr lang="en-US" sz="10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+mn-ea"/>
              </a:rPr>
              <a:t> in this template is all </a:t>
            </a:r>
            <a:r>
              <a:rPr lang="en-US" sz="1000" dirty="0" err="1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+mn-ea"/>
              </a:rPr>
              <a:t>orginal</a:t>
            </a:r>
            <a:r>
              <a:rPr lang="en-US" sz="10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+mn-ea"/>
              </a:rPr>
              <a:t>.</a:t>
            </a:r>
          </a:p>
        </p:txBody>
      </p:sp>
      <p:sp>
        <p:nvSpPr>
          <p:cNvPr id="46" name="TextBox 13"/>
          <p:cNvSpPr txBox="1"/>
          <p:nvPr/>
        </p:nvSpPr>
        <p:spPr>
          <a:xfrm>
            <a:off x="4147185" y="2522995"/>
            <a:ext cx="1874520" cy="62293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>
              <a:lnSpc>
                <a:spcPct val="135000"/>
              </a:lnSpc>
            </a:pPr>
            <a:r>
              <a:rPr lang="en-US" sz="10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+mn-ea"/>
              </a:rPr>
              <a:t>This power point is made by </a:t>
            </a:r>
            <a:r>
              <a:rPr lang="en-US" sz="1000" dirty="0" err="1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+mn-ea"/>
              </a:rPr>
              <a:t>jiaoyang.everything</a:t>
            </a:r>
            <a:r>
              <a:rPr lang="en-US" sz="10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+mn-ea"/>
              </a:rPr>
              <a:t> in this template is all </a:t>
            </a:r>
            <a:r>
              <a:rPr lang="en-US" sz="1000" dirty="0" err="1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+mn-ea"/>
              </a:rPr>
              <a:t>orginal</a:t>
            </a:r>
            <a:r>
              <a:rPr lang="en-US" sz="10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+mn-ea"/>
              </a:rPr>
              <a:t>.</a:t>
            </a:r>
          </a:p>
        </p:txBody>
      </p:sp>
      <p:sp>
        <p:nvSpPr>
          <p:cNvPr id="47" name="TextBox 13"/>
          <p:cNvSpPr txBox="1"/>
          <p:nvPr/>
        </p:nvSpPr>
        <p:spPr>
          <a:xfrm>
            <a:off x="6094730" y="1519695"/>
            <a:ext cx="1874520" cy="62293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>
              <a:lnSpc>
                <a:spcPct val="135000"/>
              </a:lnSpc>
            </a:pPr>
            <a:r>
              <a:rPr lang="en-US" sz="10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+mn-ea"/>
              </a:rPr>
              <a:t>This power point is made by </a:t>
            </a:r>
            <a:r>
              <a:rPr lang="en-US" sz="1000" dirty="0" err="1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+mn-ea"/>
              </a:rPr>
              <a:t>jiaoyang.everything</a:t>
            </a:r>
            <a:r>
              <a:rPr lang="en-US" sz="10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+mn-ea"/>
              </a:rPr>
              <a:t> in this template is all </a:t>
            </a:r>
            <a:r>
              <a:rPr lang="en-US" sz="1000" dirty="0" err="1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+mn-ea"/>
              </a:rPr>
              <a:t>orginal</a:t>
            </a:r>
            <a:r>
              <a:rPr lang="en-US" sz="10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+mn-ea"/>
              </a:rPr>
              <a:t>.</a:t>
            </a:r>
          </a:p>
        </p:txBody>
      </p:sp>
      <p:sp>
        <p:nvSpPr>
          <p:cNvPr id="48" name="TextBox 13"/>
          <p:cNvSpPr txBox="1"/>
          <p:nvPr/>
        </p:nvSpPr>
        <p:spPr>
          <a:xfrm>
            <a:off x="8042910" y="2522995"/>
            <a:ext cx="1874520" cy="62293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>
              <a:lnSpc>
                <a:spcPct val="135000"/>
              </a:lnSpc>
            </a:pPr>
            <a:r>
              <a:rPr lang="en-US" sz="10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+mn-ea"/>
              </a:rPr>
              <a:t>This power point is made by </a:t>
            </a:r>
            <a:r>
              <a:rPr lang="en-US" sz="1000" dirty="0" err="1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+mn-ea"/>
              </a:rPr>
              <a:t>jiaoyang.everything</a:t>
            </a:r>
            <a:r>
              <a:rPr lang="en-US" sz="10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+mn-ea"/>
              </a:rPr>
              <a:t> in this template is all </a:t>
            </a:r>
            <a:r>
              <a:rPr lang="en-US" sz="1000" dirty="0" err="1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+mn-ea"/>
              </a:rPr>
              <a:t>orginal</a:t>
            </a:r>
            <a:r>
              <a:rPr lang="en-US" sz="10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+mn-ea"/>
              </a:rPr>
              <a:t>.</a:t>
            </a:r>
          </a:p>
        </p:txBody>
      </p:sp>
    </p:spTree>
  </p:cSld>
  <p:clrMapOvr>
    <a:masterClrMapping/>
  </p:clrMapOvr>
  <p:transition spd="slow" advClick="0" advTm="11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0"/>
                            </p:stCondLst>
                            <p:childTnLst>
                              <p:par>
                                <p:cTn id="69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500"/>
                            </p:stCondLst>
                            <p:childTnLst>
                              <p:par>
                                <p:cTn id="77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6000"/>
                            </p:stCondLst>
                            <p:childTnLst>
                              <p:par>
                                <p:cTn id="8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6500"/>
                            </p:stCondLst>
                            <p:childTnLst>
                              <p:par>
                                <p:cTn id="88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7000"/>
                            </p:stCondLst>
                            <p:childTnLst>
                              <p:par>
                                <p:cTn id="96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12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3" grpId="1"/>
      <p:bldP spid="14" grpId="0" bldLvl="0" animBg="1"/>
      <p:bldP spid="16" grpId="0" bldLvl="0" animBg="1"/>
      <p:bldP spid="18" grpId="0" bldLvl="0" animBg="1"/>
      <p:bldP spid="20" grpId="0" bldLvl="0" animBg="1"/>
      <p:bldP spid="45" grpId="0"/>
      <p:bldP spid="46" grpId="0"/>
      <p:bldP spid="47" grpId="0"/>
      <p:bldP spid="4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40"/>
            <a:ext cx="12192000" cy="6857919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001806" y="361790"/>
            <a:ext cx="42022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spc="600" dirty="0">
                <a:gradFill>
                  <a:gsLst>
                    <a:gs pos="5000">
                      <a:srgbClr val="FEF5D6"/>
                    </a:gs>
                    <a:gs pos="78000">
                      <a:srgbClr val="EFC879"/>
                    </a:gs>
                  </a:gsLst>
                  <a:lin ang="13500000" scaled="1"/>
                </a:gradFill>
                <a:effectLst>
                  <a:outerShdw dist="38100" dir="8100000" algn="tr" rotWithShape="0">
                    <a:srgbClr val="1E1952"/>
                  </a:outerShdw>
                </a:effectLst>
                <a:latin typeface="义启粗黑体" panose="02000800000000000000" pitchFamily="2" charset="-128"/>
                <a:ea typeface="义启粗黑体" panose="02000800000000000000" pitchFamily="2" charset="-128"/>
              </a:rPr>
              <a:t>指导思想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911047" y="1025721"/>
            <a:ext cx="23376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200" dirty="0">
                <a:gradFill>
                  <a:gsLst>
                    <a:gs pos="5000">
                      <a:srgbClr val="FEF5D6"/>
                    </a:gs>
                    <a:gs pos="78000">
                      <a:srgbClr val="EFC879"/>
                    </a:gs>
                  </a:gsLst>
                  <a:lin ang="13500000" scaled="1"/>
                </a:gradFill>
                <a:latin typeface="印品黑体" panose="00000500000000000000" pitchFamily="2" charset="-122"/>
                <a:ea typeface="印品黑体" panose="00000500000000000000" pitchFamily="2" charset="-122"/>
              </a:rPr>
              <a:t>GUIDING IDEOLOGY</a:t>
            </a:r>
          </a:p>
        </p:txBody>
      </p:sp>
      <p:sp>
        <p:nvSpPr>
          <p:cNvPr id="5" name="Content Placeholder 2"/>
          <p:cNvSpPr txBox="1"/>
          <p:nvPr/>
        </p:nvSpPr>
        <p:spPr bwMode="auto">
          <a:xfrm>
            <a:off x="1773555" y="2760518"/>
            <a:ext cx="2357755" cy="76454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+mn-ea"/>
              </a:rPr>
              <a:t>共同关注扩大消费与服务广大消费者、服务经济发展和服务社会和谐的关系努力营造良好消费环境。</a:t>
            </a:r>
          </a:p>
        </p:txBody>
      </p:sp>
      <p:sp>
        <p:nvSpPr>
          <p:cNvPr id="6" name="Content Placeholder 2"/>
          <p:cNvSpPr txBox="1"/>
          <p:nvPr/>
        </p:nvSpPr>
        <p:spPr bwMode="auto">
          <a:xfrm>
            <a:off x="4849495" y="2760518"/>
            <a:ext cx="2487930" cy="764540"/>
          </a:xfrm>
          <a:prstGeom prst="rect">
            <a:avLst/>
          </a:prstGeom>
          <a:noFill/>
          <a:ln>
            <a:noFill/>
          </a:ln>
        </p:spPr>
        <p:txBody>
          <a:bodyPr lIns="60959" tIns="30479" rIns="60959" bIns="30479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+mn-ea"/>
              </a:rPr>
              <a:t>共同关注扩大消费与服务广大消费者、服务经济发展和服务社会和谐的关系努力营造良好消费环境。</a:t>
            </a:r>
          </a:p>
        </p:txBody>
      </p:sp>
      <p:sp>
        <p:nvSpPr>
          <p:cNvPr id="7" name="Content Placeholder 2"/>
          <p:cNvSpPr txBox="1"/>
          <p:nvPr/>
        </p:nvSpPr>
        <p:spPr bwMode="auto">
          <a:xfrm>
            <a:off x="4926330" y="4934123"/>
            <a:ext cx="2341245" cy="764540"/>
          </a:xfrm>
          <a:prstGeom prst="rect">
            <a:avLst/>
          </a:prstGeom>
          <a:noFill/>
          <a:ln>
            <a:noFill/>
          </a:ln>
        </p:spPr>
        <p:txBody>
          <a:bodyPr lIns="60959" tIns="30479" rIns="60959" bIns="30479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+mn-ea"/>
              </a:rPr>
              <a:t>共同关注扩大消费与服务广大消费者、服务经济发展和服务社会和谐的关系努力营造良好消费环境。</a:t>
            </a:r>
          </a:p>
        </p:txBody>
      </p:sp>
      <p:sp>
        <p:nvSpPr>
          <p:cNvPr id="8" name="Content Placeholder 2"/>
          <p:cNvSpPr txBox="1"/>
          <p:nvPr/>
        </p:nvSpPr>
        <p:spPr bwMode="auto">
          <a:xfrm>
            <a:off x="1733550" y="4934123"/>
            <a:ext cx="2437765" cy="765175"/>
          </a:xfrm>
          <a:prstGeom prst="rect">
            <a:avLst/>
          </a:prstGeom>
          <a:noFill/>
          <a:ln>
            <a:noFill/>
          </a:ln>
        </p:spPr>
        <p:txBody>
          <a:bodyPr lIns="60959" tIns="30479" rIns="60959" bIns="30479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+mn-ea"/>
              </a:rPr>
              <a:t>共同关注扩大消费与服务广大消费者、服务经济发展和服务社会和谐的关系努力营造良好消费环境。</a:t>
            </a:r>
          </a:p>
        </p:txBody>
      </p:sp>
      <p:sp>
        <p:nvSpPr>
          <p:cNvPr id="9" name="Content Placeholder 2"/>
          <p:cNvSpPr txBox="1"/>
          <p:nvPr/>
        </p:nvSpPr>
        <p:spPr bwMode="auto">
          <a:xfrm>
            <a:off x="8064500" y="2760518"/>
            <a:ext cx="2379980" cy="800735"/>
          </a:xfrm>
          <a:prstGeom prst="rect">
            <a:avLst/>
          </a:prstGeom>
          <a:noFill/>
          <a:ln>
            <a:noFill/>
          </a:ln>
        </p:spPr>
        <p:txBody>
          <a:bodyPr lIns="60959" tIns="30479" rIns="60959" bIns="30479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+mn-ea"/>
              </a:rPr>
              <a:t>共同关注扩大消费与服务广大消费者、服务经济发展和服务社会和谐的关系努力营造良好消费环境。</a:t>
            </a:r>
          </a:p>
        </p:txBody>
      </p:sp>
      <p:sp>
        <p:nvSpPr>
          <p:cNvPr id="10" name="Content Placeholder 2"/>
          <p:cNvSpPr txBox="1"/>
          <p:nvPr/>
        </p:nvSpPr>
        <p:spPr bwMode="auto">
          <a:xfrm>
            <a:off x="8040370" y="4934123"/>
            <a:ext cx="2418715" cy="775335"/>
          </a:xfrm>
          <a:prstGeom prst="rect">
            <a:avLst/>
          </a:prstGeom>
          <a:noFill/>
          <a:ln>
            <a:noFill/>
          </a:ln>
        </p:spPr>
        <p:txBody>
          <a:bodyPr lIns="60959" tIns="30479" rIns="60959" bIns="30479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+mn-ea"/>
              </a:rPr>
              <a:t>共同关注扩大消费与服务广大消费者、服务经济发展和服务社会和谐的关系努力营造良好消费环境。</a:t>
            </a:r>
          </a:p>
        </p:txBody>
      </p:sp>
      <p:grpSp>
        <p:nvGrpSpPr>
          <p:cNvPr id="11" name="Group 22"/>
          <p:cNvGrpSpPr/>
          <p:nvPr/>
        </p:nvGrpSpPr>
        <p:grpSpPr>
          <a:xfrm>
            <a:off x="8976388" y="3992195"/>
            <a:ext cx="556538" cy="556683"/>
            <a:chOff x="9851091" y="4841858"/>
            <a:chExt cx="556538" cy="556683"/>
          </a:xfrm>
        </p:grpSpPr>
        <p:sp>
          <p:nvSpPr>
            <p:cNvPr id="12" name="Round Diagonal Corner Rectangle 55"/>
            <p:cNvSpPr/>
            <p:nvPr/>
          </p:nvSpPr>
          <p:spPr bwMode="auto">
            <a:xfrm>
              <a:off x="9851091" y="4841858"/>
              <a:ext cx="556538" cy="556683"/>
            </a:xfrm>
            <a:prstGeom prst="round2DiagRect">
              <a:avLst>
                <a:gd name="adj1" fmla="val 33570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0959" tIns="30479" rIns="60959" bIns="30479" anchor="ctr"/>
            <a:lstStyle/>
            <a:p>
              <a:pPr algn="ctr">
                <a:defRPr/>
              </a:pPr>
              <a:endParaRPr lang="en-US" sz="9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3" name="Freeform 102"/>
            <p:cNvSpPr>
              <a:spLocks noEditPoints="1"/>
            </p:cNvSpPr>
            <p:nvPr/>
          </p:nvSpPr>
          <p:spPr bwMode="auto">
            <a:xfrm>
              <a:off x="9962415" y="4953558"/>
              <a:ext cx="325369" cy="325369"/>
            </a:xfrm>
            <a:custGeom>
              <a:avLst/>
              <a:gdLst>
                <a:gd name="T0" fmla="*/ 32 w 64"/>
                <a:gd name="T1" fmla="*/ 0 h 64"/>
                <a:gd name="T2" fmla="*/ 0 w 64"/>
                <a:gd name="T3" fmla="*/ 32 h 64"/>
                <a:gd name="T4" fmla="*/ 32 w 64"/>
                <a:gd name="T5" fmla="*/ 64 h 64"/>
                <a:gd name="T6" fmla="*/ 64 w 64"/>
                <a:gd name="T7" fmla="*/ 32 h 64"/>
                <a:gd name="T8" fmla="*/ 32 w 64"/>
                <a:gd name="T9" fmla="*/ 0 h 64"/>
                <a:gd name="T10" fmla="*/ 28 w 64"/>
                <a:gd name="T11" fmla="*/ 8 h 64"/>
                <a:gd name="T12" fmla="*/ 36 w 64"/>
                <a:gd name="T13" fmla="*/ 8 h 64"/>
                <a:gd name="T14" fmla="*/ 36 w 64"/>
                <a:gd name="T15" fmla="*/ 28 h 64"/>
                <a:gd name="T16" fmla="*/ 28 w 64"/>
                <a:gd name="T17" fmla="*/ 28 h 64"/>
                <a:gd name="T18" fmla="*/ 28 w 64"/>
                <a:gd name="T19" fmla="*/ 8 h 64"/>
                <a:gd name="T20" fmla="*/ 32 w 64"/>
                <a:gd name="T21" fmla="*/ 53 h 64"/>
                <a:gd name="T22" fmla="*/ 11 w 64"/>
                <a:gd name="T23" fmla="*/ 32 h 64"/>
                <a:gd name="T24" fmla="*/ 24 w 64"/>
                <a:gd name="T25" fmla="*/ 13 h 64"/>
                <a:gd name="T26" fmla="*/ 24 w 64"/>
                <a:gd name="T27" fmla="*/ 12 h 64"/>
                <a:gd name="T28" fmla="*/ 24 w 64"/>
                <a:gd name="T29" fmla="*/ 20 h 64"/>
                <a:gd name="T30" fmla="*/ 17 w 64"/>
                <a:gd name="T31" fmla="*/ 32 h 64"/>
                <a:gd name="T32" fmla="*/ 32 w 64"/>
                <a:gd name="T33" fmla="*/ 47 h 64"/>
                <a:gd name="T34" fmla="*/ 47 w 64"/>
                <a:gd name="T35" fmla="*/ 32 h 64"/>
                <a:gd name="T36" fmla="*/ 40 w 64"/>
                <a:gd name="T37" fmla="*/ 20 h 64"/>
                <a:gd name="T38" fmla="*/ 40 w 64"/>
                <a:gd name="T39" fmla="*/ 12 h 64"/>
                <a:gd name="T40" fmla="*/ 40 w 64"/>
                <a:gd name="T41" fmla="*/ 13 h 64"/>
                <a:gd name="T42" fmla="*/ 53 w 64"/>
                <a:gd name="T43" fmla="*/ 32 h 64"/>
                <a:gd name="T44" fmla="*/ 32 w 64"/>
                <a:gd name="T45" fmla="*/ 5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4" h="64">
                  <a:moveTo>
                    <a:pt x="32" y="0"/>
                  </a:moveTo>
                  <a:cubicBezTo>
                    <a:pt x="14" y="0"/>
                    <a:pt x="0" y="14"/>
                    <a:pt x="0" y="32"/>
                  </a:cubicBezTo>
                  <a:cubicBezTo>
                    <a:pt x="0" y="50"/>
                    <a:pt x="14" y="64"/>
                    <a:pt x="32" y="64"/>
                  </a:cubicBezTo>
                  <a:cubicBezTo>
                    <a:pt x="50" y="64"/>
                    <a:pt x="64" y="50"/>
                    <a:pt x="64" y="32"/>
                  </a:cubicBezTo>
                  <a:cubicBezTo>
                    <a:pt x="64" y="14"/>
                    <a:pt x="50" y="0"/>
                    <a:pt x="32" y="0"/>
                  </a:cubicBezTo>
                  <a:close/>
                  <a:moveTo>
                    <a:pt x="28" y="8"/>
                  </a:moveTo>
                  <a:cubicBezTo>
                    <a:pt x="36" y="8"/>
                    <a:pt x="36" y="8"/>
                    <a:pt x="36" y="8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28" y="28"/>
                    <a:pt x="28" y="28"/>
                    <a:pt x="28" y="28"/>
                  </a:cubicBezTo>
                  <a:lnTo>
                    <a:pt x="28" y="8"/>
                  </a:lnTo>
                  <a:close/>
                  <a:moveTo>
                    <a:pt x="32" y="53"/>
                  </a:moveTo>
                  <a:cubicBezTo>
                    <a:pt x="20" y="53"/>
                    <a:pt x="11" y="44"/>
                    <a:pt x="11" y="32"/>
                  </a:cubicBezTo>
                  <a:cubicBezTo>
                    <a:pt x="11" y="24"/>
                    <a:pt x="16" y="16"/>
                    <a:pt x="24" y="13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0" y="22"/>
                    <a:pt x="17" y="27"/>
                    <a:pt x="17" y="32"/>
                  </a:cubicBezTo>
                  <a:cubicBezTo>
                    <a:pt x="17" y="40"/>
                    <a:pt x="24" y="47"/>
                    <a:pt x="32" y="47"/>
                  </a:cubicBezTo>
                  <a:cubicBezTo>
                    <a:pt x="40" y="47"/>
                    <a:pt x="47" y="40"/>
                    <a:pt x="47" y="32"/>
                  </a:cubicBezTo>
                  <a:cubicBezTo>
                    <a:pt x="47" y="27"/>
                    <a:pt x="44" y="22"/>
                    <a:pt x="40" y="20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0" y="13"/>
                    <a:pt x="40" y="13"/>
                    <a:pt x="40" y="13"/>
                  </a:cubicBezTo>
                  <a:cubicBezTo>
                    <a:pt x="48" y="16"/>
                    <a:pt x="53" y="24"/>
                    <a:pt x="53" y="32"/>
                  </a:cubicBezTo>
                  <a:cubicBezTo>
                    <a:pt x="53" y="44"/>
                    <a:pt x="44" y="53"/>
                    <a:pt x="32" y="53"/>
                  </a:cubicBezTo>
                  <a:close/>
                </a:path>
              </a:pathLst>
            </a:custGeom>
            <a:solidFill>
              <a:srgbClr val="1E195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grpSp>
        <p:nvGrpSpPr>
          <p:cNvPr id="14" name="Group 23"/>
          <p:cNvGrpSpPr/>
          <p:nvPr/>
        </p:nvGrpSpPr>
        <p:grpSpPr>
          <a:xfrm>
            <a:off x="2668167" y="3988388"/>
            <a:ext cx="556538" cy="556683"/>
            <a:chOff x="1902178" y="2964436"/>
            <a:chExt cx="556538" cy="556683"/>
          </a:xfrm>
        </p:grpSpPr>
        <p:sp>
          <p:nvSpPr>
            <p:cNvPr id="15" name="Round Diagonal Corner Rectangle 43"/>
            <p:cNvSpPr/>
            <p:nvPr/>
          </p:nvSpPr>
          <p:spPr bwMode="auto">
            <a:xfrm>
              <a:off x="1902178" y="2964436"/>
              <a:ext cx="556538" cy="556683"/>
            </a:xfrm>
            <a:prstGeom prst="round2DiagRect">
              <a:avLst>
                <a:gd name="adj1" fmla="val 33570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0959" tIns="30479" rIns="60959" bIns="30479" anchor="ctr"/>
            <a:lstStyle/>
            <a:p>
              <a:pPr algn="ctr">
                <a:defRPr/>
              </a:pPr>
              <a:endParaRPr lang="en-US" sz="9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grpSp>
          <p:nvGrpSpPr>
            <p:cNvPr id="16" name="Group 46"/>
            <p:cNvGrpSpPr/>
            <p:nvPr/>
          </p:nvGrpSpPr>
          <p:grpSpPr>
            <a:xfrm>
              <a:off x="2053271" y="3094345"/>
              <a:ext cx="254350" cy="291212"/>
              <a:chOff x="9953626" y="3624263"/>
              <a:chExt cx="328613" cy="376238"/>
            </a:xfrm>
            <a:solidFill>
              <a:schemeClr val="bg1"/>
            </a:solidFill>
          </p:grpSpPr>
          <p:sp>
            <p:nvSpPr>
              <p:cNvPr id="17" name="Freeform 98"/>
              <p:cNvSpPr>
                <a:spLocks noEditPoints="1"/>
              </p:cNvSpPr>
              <p:nvPr/>
            </p:nvSpPr>
            <p:spPr bwMode="auto">
              <a:xfrm>
                <a:off x="10023476" y="3624263"/>
                <a:ext cx="188913" cy="93663"/>
              </a:xfrm>
              <a:custGeom>
                <a:avLst/>
                <a:gdLst>
                  <a:gd name="T0" fmla="*/ 32 w 32"/>
                  <a:gd name="T1" fmla="*/ 8 h 16"/>
                  <a:gd name="T2" fmla="*/ 24 w 32"/>
                  <a:gd name="T3" fmla="*/ 8 h 16"/>
                  <a:gd name="T4" fmla="*/ 16 w 32"/>
                  <a:gd name="T5" fmla="*/ 0 h 16"/>
                  <a:gd name="T6" fmla="*/ 8 w 32"/>
                  <a:gd name="T7" fmla="*/ 8 h 16"/>
                  <a:gd name="T8" fmla="*/ 0 w 32"/>
                  <a:gd name="T9" fmla="*/ 8 h 16"/>
                  <a:gd name="T10" fmla="*/ 0 w 32"/>
                  <a:gd name="T11" fmla="*/ 16 h 16"/>
                  <a:gd name="T12" fmla="*/ 32 w 32"/>
                  <a:gd name="T13" fmla="*/ 16 h 16"/>
                  <a:gd name="T14" fmla="*/ 32 w 32"/>
                  <a:gd name="T15" fmla="*/ 8 h 16"/>
                  <a:gd name="T16" fmla="*/ 16 w 32"/>
                  <a:gd name="T17" fmla="*/ 12 h 16"/>
                  <a:gd name="T18" fmla="*/ 12 w 32"/>
                  <a:gd name="T19" fmla="*/ 8 h 16"/>
                  <a:gd name="T20" fmla="*/ 16 w 32"/>
                  <a:gd name="T21" fmla="*/ 4 h 16"/>
                  <a:gd name="T22" fmla="*/ 20 w 32"/>
                  <a:gd name="T23" fmla="*/ 8 h 16"/>
                  <a:gd name="T24" fmla="*/ 16 w 32"/>
                  <a:gd name="T25" fmla="*/ 1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2" h="16">
                    <a:moveTo>
                      <a:pt x="32" y="8"/>
                    </a:moveTo>
                    <a:cubicBezTo>
                      <a:pt x="24" y="8"/>
                      <a:pt x="24" y="8"/>
                      <a:pt x="24" y="8"/>
                    </a:cubicBezTo>
                    <a:cubicBezTo>
                      <a:pt x="24" y="4"/>
                      <a:pt x="20" y="0"/>
                      <a:pt x="16" y="0"/>
                    </a:cubicBezTo>
                    <a:cubicBezTo>
                      <a:pt x="12" y="0"/>
                      <a:pt x="8" y="4"/>
                      <a:pt x="8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32" y="16"/>
                      <a:pt x="32" y="16"/>
                      <a:pt x="32" y="16"/>
                    </a:cubicBezTo>
                    <a:lnTo>
                      <a:pt x="32" y="8"/>
                    </a:lnTo>
                    <a:close/>
                    <a:moveTo>
                      <a:pt x="16" y="12"/>
                    </a:moveTo>
                    <a:cubicBezTo>
                      <a:pt x="14" y="12"/>
                      <a:pt x="12" y="10"/>
                      <a:pt x="12" y="8"/>
                    </a:cubicBezTo>
                    <a:cubicBezTo>
                      <a:pt x="12" y="6"/>
                      <a:pt x="14" y="4"/>
                      <a:pt x="16" y="4"/>
                    </a:cubicBezTo>
                    <a:cubicBezTo>
                      <a:pt x="18" y="4"/>
                      <a:pt x="20" y="6"/>
                      <a:pt x="20" y="8"/>
                    </a:cubicBezTo>
                    <a:cubicBezTo>
                      <a:pt x="20" y="10"/>
                      <a:pt x="18" y="12"/>
                      <a:pt x="16" y="12"/>
                    </a:cubicBezTo>
                    <a:close/>
                  </a:path>
                </a:pathLst>
              </a:custGeom>
              <a:solidFill>
                <a:srgbClr val="1E195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18" name="Freeform 99"/>
              <p:cNvSpPr>
                <a:spLocks noEditPoints="1"/>
              </p:cNvSpPr>
              <p:nvPr/>
            </p:nvSpPr>
            <p:spPr bwMode="auto">
              <a:xfrm>
                <a:off x="9953626" y="3671888"/>
                <a:ext cx="328613" cy="328613"/>
              </a:xfrm>
              <a:custGeom>
                <a:avLst/>
                <a:gdLst>
                  <a:gd name="T0" fmla="*/ 178 w 207"/>
                  <a:gd name="T1" fmla="*/ 0 h 207"/>
                  <a:gd name="T2" fmla="*/ 178 w 207"/>
                  <a:gd name="T3" fmla="*/ 44 h 207"/>
                  <a:gd name="T4" fmla="*/ 29 w 207"/>
                  <a:gd name="T5" fmla="*/ 44 h 207"/>
                  <a:gd name="T6" fmla="*/ 29 w 207"/>
                  <a:gd name="T7" fmla="*/ 0 h 207"/>
                  <a:gd name="T8" fmla="*/ 0 w 207"/>
                  <a:gd name="T9" fmla="*/ 0 h 207"/>
                  <a:gd name="T10" fmla="*/ 0 w 207"/>
                  <a:gd name="T11" fmla="*/ 207 h 207"/>
                  <a:gd name="T12" fmla="*/ 207 w 207"/>
                  <a:gd name="T13" fmla="*/ 207 h 207"/>
                  <a:gd name="T14" fmla="*/ 207 w 207"/>
                  <a:gd name="T15" fmla="*/ 0 h 207"/>
                  <a:gd name="T16" fmla="*/ 178 w 207"/>
                  <a:gd name="T17" fmla="*/ 0 h 207"/>
                  <a:gd name="T18" fmla="*/ 96 w 207"/>
                  <a:gd name="T19" fmla="*/ 174 h 207"/>
                  <a:gd name="T20" fmla="*/ 85 w 207"/>
                  <a:gd name="T21" fmla="*/ 166 h 207"/>
                  <a:gd name="T22" fmla="*/ 44 w 207"/>
                  <a:gd name="T23" fmla="*/ 122 h 207"/>
                  <a:gd name="T24" fmla="*/ 67 w 207"/>
                  <a:gd name="T25" fmla="*/ 103 h 207"/>
                  <a:gd name="T26" fmla="*/ 96 w 207"/>
                  <a:gd name="T27" fmla="*/ 133 h 207"/>
                  <a:gd name="T28" fmla="*/ 155 w 207"/>
                  <a:gd name="T29" fmla="*/ 74 h 207"/>
                  <a:gd name="T30" fmla="*/ 178 w 207"/>
                  <a:gd name="T31" fmla="*/ 96 h 207"/>
                  <a:gd name="T32" fmla="*/ 96 w 207"/>
                  <a:gd name="T33" fmla="*/ 174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07" h="207">
                    <a:moveTo>
                      <a:pt x="178" y="0"/>
                    </a:moveTo>
                    <a:lnTo>
                      <a:pt x="178" y="44"/>
                    </a:lnTo>
                    <a:lnTo>
                      <a:pt x="29" y="44"/>
                    </a:lnTo>
                    <a:lnTo>
                      <a:pt x="29" y="0"/>
                    </a:lnTo>
                    <a:lnTo>
                      <a:pt x="0" y="0"/>
                    </a:lnTo>
                    <a:lnTo>
                      <a:pt x="0" y="207"/>
                    </a:lnTo>
                    <a:lnTo>
                      <a:pt x="207" y="207"/>
                    </a:lnTo>
                    <a:lnTo>
                      <a:pt x="207" y="0"/>
                    </a:lnTo>
                    <a:lnTo>
                      <a:pt x="178" y="0"/>
                    </a:lnTo>
                    <a:close/>
                    <a:moveTo>
                      <a:pt x="96" y="174"/>
                    </a:moveTo>
                    <a:lnTo>
                      <a:pt x="85" y="166"/>
                    </a:lnTo>
                    <a:lnTo>
                      <a:pt x="44" y="122"/>
                    </a:lnTo>
                    <a:lnTo>
                      <a:pt x="67" y="103"/>
                    </a:lnTo>
                    <a:lnTo>
                      <a:pt x="96" y="133"/>
                    </a:lnTo>
                    <a:lnTo>
                      <a:pt x="155" y="74"/>
                    </a:lnTo>
                    <a:lnTo>
                      <a:pt x="178" y="96"/>
                    </a:lnTo>
                    <a:lnTo>
                      <a:pt x="96" y="174"/>
                    </a:lnTo>
                    <a:close/>
                  </a:path>
                </a:pathLst>
              </a:custGeom>
              <a:solidFill>
                <a:srgbClr val="1E195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</p:grpSp>
      </p:grpSp>
      <p:grpSp>
        <p:nvGrpSpPr>
          <p:cNvPr id="19" name="Group 25"/>
          <p:cNvGrpSpPr/>
          <p:nvPr/>
        </p:nvGrpSpPr>
        <p:grpSpPr>
          <a:xfrm>
            <a:off x="5815454" y="3992198"/>
            <a:ext cx="556538" cy="556683"/>
            <a:chOff x="1902178" y="4835466"/>
            <a:chExt cx="556538" cy="556683"/>
          </a:xfrm>
        </p:grpSpPr>
        <p:sp>
          <p:nvSpPr>
            <p:cNvPr id="20" name="Round Diagonal Corner Rectangle 37"/>
            <p:cNvSpPr/>
            <p:nvPr/>
          </p:nvSpPr>
          <p:spPr bwMode="auto">
            <a:xfrm>
              <a:off x="1902178" y="4835466"/>
              <a:ext cx="556538" cy="556683"/>
            </a:xfrm>
            <a:prstGeom prst="round2DiagRect">
              <a:avLst>
                <a:gd name="adj1" fmla="val 30831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0959" tIns="30479" rIns="60959" bIns="30479" anchor="ctr"/>
            <a:lstStyle/>
            <a:p>
              <a:pPr algn="ctr">
                <a:defRPr/>
              </a:pPr>
              <a:endParaRPr lang="en-US" sz="9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grpSp>
          <p:nvGrpSpPr>
            <p:cNvPr id="21" name="Group 49"/>
            <p:cNvGrpSpPr/>
            <p:nvPr/>
          </p:nvGrpSpPr>
          <p:grpSpPr>
            <a:xfrm>
              <a:off x="2037277" y="4946384"/>
              <a:ext cx="288408" cy="330021"/>
              <a:chOff x="1833563" y="2932113"/>
              <a:chExt cx="319087" cy="365126"/>
            </a:xfrm>
            <a:solidFill>
              <a:schemeClr val="bg1"/>
            </a:solidFill>
          </p:grpSpPr>
          <p:sp>
            <p:nvSpPr>
              <p:cNvPr id="22" name="Freeform 34"/>
              <p:cNvSpPr>
                <a:spLocks noEditPoints="1"/>
              </p:cNvSpPr>
              <p:nvPr/>
            </p:nvSpPr>
            <p:spPr bwMode="auto">
              <a:xfrm>
                <a:off x="1833563" y="2932113"/>
                <a:ext cx="319087" cy="182563"/>
              </a:xfrm>
              <a:custGeom>
                <a:avLst/>
                <a:gdLst>
                  <a:gd name="T0" fmla="*/ 4 w 56"/>
                  <a:gd name="T1" fmla="*/ 32 h 32"/>
                  <a:gd name="T2" fmla="*/ 52 w 56"/>
                  <a:gd name="T3" fmla="*/ 32 h 32"/>
                  <a:gd name="T4" fmla="*/ 56 w 56"/>
                  <a:gd name="T5" fmla="*/ 28 h 32"/>
                  <a:gd name="T6" fmla="*/ 52 w 56"/>
                  <a:gd name="T7" fmla="*/ 24 h 32"/>
                  <a:gd name="T8" fmla="*/ 40 w 56"/>
                  <a:gd name="T9" fmla="*/ 24 h 32"/>
                  <a:gd name="T10" fmla="*/ 36 w 56"/>
                  <a:gd name="T11" fmla="*/ 20 h 32"/>
                  <a:gd name="T12" fmla="*/ 36 w 56"/>
                  <a:gd name="T13" fmla="*/ 4 h 32"/>
                  <a:gd name="T14" fmla="*/ 32 w 56"/>
                  <a:gd name="T15" fmla="*/ 0 h 32"/>
                  <a:gd name="T16" fmla="*/ 24 w 56"/>
                  <a:gd name="T17" fmla="*/ 0 h 32"/>
                  <a:gd name="T18" fmla="*/ 20 w 56"/>
                  <a:gd name="T19" fmla="*/ 4 h 32"/>
                  <a:gd name="T20" fmla="*/ 20 w 56"/>
                  <a:gd name="T21" fmla="*/ 20 h 32"/>
                  <a:gd name="T22" fmla="*/ 16 w 56"/>
                  <a:gd name="T23" fmla="*/ 24 h 32"/>
                  <a:gd name="T24" fmla="*/ 4 w 56"/>
                  <a:gd name="T25" fmla="*/ 24 h 32"/>
                  <a:gd name="T26" fmla="*/ 0 w 56"/>
                  <a:gd name="T27" fmla="*/ 28 h 32"/>
                  <a:gd name="T28" fmla="*/ 4 w 56"/>
                  <a:gd name="T29" fmla="*/ 32 h 32"/>
                  <a:gd name="T30" fmla="*/ 26 w 56"/>
                  <a:gd name="T31" fmla="*/ 4 h 32"/>
                  <a:gd name="T32" fmla="*/ 30 w 56"/>
                  <a:gd name="T33" fmla="*/ 4 h 32"/>
                  <a:gd name="T34" fmla="*/ 32 w 56"/>
                  <a:gd name="T35" fmla="*/ 6 h 32"/>
                  <a:gd name="T36" fmla="*/ 30 w 56"/>
                  <a:gd name="T37" fmla="*/ 8 h 32"/>
                  <a:gd name="T38" fmla="*/ 26 w 56"/>
                  <a:gd name="T39" fmla="*/ 8 h 32"/>
                  <a:gd name="T40" fmla="*/ 24 w 56"/>
                  <a:gd name="T41" fmla="*/ 6 h 32"/>
                  <a:gd name="T42" fmla="*/ 26 w 56"/>
                  <a:gd name="T43" fmla="*/ 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32">
                    <a:moveTo>
                      <a:pt x="4" y="32"/>
                    </a:moveTo>
                    <a:cubicBezTo>
                      <a:pt x="52" y="32"/>
                      <a:pt x="52" y="32"/>
                      <a:pt x="52" y="32"/>
                    </a:cubicBezTo>
                    <a:cubicBezTo>
                      <a:pt x="54" y="32"/>
                      <a:pt x="56" y="30"/>
                      <a:pt x="56" y="28"/>
                    </a:cubicBezTo>
                    <a:cubicBezTo>
                      <a:pt x="56" y="26"/>
                      <a:pt x="54" y="24"/>
                      <a:pt x="52" y="24"/>
                    </a:cubicBezTo>
                    <a:cubicBezTo>
                      <a:pt x="40" y="24"/>
                      <a:pt x="40" y="24"/>
                      <a:pt x="40" y="24"/>
                    </a:cubicBezTo>
                    <a:cubicBezTo>
                      <a:pt x="38" y="24"/>
                      <a:pt x="36" y="22"/>
                      <a:pt x="36" y="20"/>
                    </a:cubicBezTo>
                    <a:cubicBezTo>
                      <a:pt x="36" y="4"/>
                      <a:pt x="36" y="4"/>
                      <a:pt x="36" y="4"/>
                    </a:cubicBezTo>
                    <a:cubicBezTo>
                      <a:pt x="36" y="2"/>
                      <a:pt x="34" y="0"/>
                      <a:pt x="32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2" y="0"/>
                      <a:pt x="20" y="2"/>
                      <a:pt x="20" y="4"/>
                    </a:cubicBezTo>
                    <a:cubicBezTo>
                      <a:pt x="20" y="20"/>
                      <a:pt x="20" y="20"/>
                      <a:pt x="20" y="20"/>
                    </a:cubicBezTo>
                    <a:cubicBezTo>
                      <a:pt x="20" y="22"/>
                      <a:pt x="18" y="24"/>
                      <a:pt x="16" y="24"/>
                    </a:cubicBezTo>
                    <a:cubicBezTo>
                      <a:pt x="4" y="24"/>
                      <a:pt x="4" y="24"/>
                      <a:pt x="4" y="24"/>
                    </a:cubicBezTo>
                    <a:cubicBezTo>
                      <a:pt x="2" y="24"/>
                      <a:pt x="0" y="26"/>
                      <a:pt x="0" y="28"/>
                    </a:cubicBezTo>
                    <a:cubicBezTo>
                      <a:pt x="0" y="30"/>
                      <a:pt x="2" y="32"/>
                      <a:pt x="4" y="32"/>
                    </a:cubicBezTo>
                    <a:close/>
                    <a:moveTo>
                      <a:pt x="26" y="4"/>
                    </a:moveTo>
                    <a:cubicBezTo>
                      <a:pt x="30" y="4"/>
                      <a:pt x="30" y="4"/>
                      <a:pt x="30" y="4"/>
                    </a:cubicBezTo>
                    <a:cubicBezTo>
                      <a:pt x="31" y="4"/>
                      <a:pt x="32" y="5"/>
                      <a:pt x="32" y="6"/>
                    </a:cubicBezTo>
                    <a:cubicBezTo>
                      <a:pt x="32" y="7"/>
                      <a:pt x="31" y="8"/>
                      <a:pt x="30" y="8"/>
                    </a:cubicBezTo>
                    <a:cubicBezTo>
                      <a:pt x="26" y="8"/>
                      <a:pt x="26" y="8"/>
                      <a:pt x="26" y="8"/>
                    </a:cubicBezTo>
                    <a:cubicBezTo>
                      <a:pt x="25" y="8"/>
                      <a:pt x="24" y="7"/>
                      <a:pt x="24" y="6"/>
                    </a:cubicBezTo>
                    <a:cubicBezTo>
                      <a:pt x="24" y="5"/>
                      <a:pt x="25" y="4"/>
                      <a:pt x="26" y="4"/>
                    </a:cubicBezTo>
                    <a:close/>
                  </a:path>
                </a:pathLst>
              </a:custGeom>
              <a:solidFill>
                <a:srgbClr val="1E195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23" name="Freeform 35"/>
              <p:cNvSpPr/>
              <p:nvPr/>
            </p:nvSpPr>
            <p:spPr bwMode="auto">
              <a:xfrm>
                <a:off x="1833563" y="3136901"/>
                <a:ext cx="319087" cy="160338"/>
              </a:xfrm>
              <a:custGeom>
                <a:avLst/>
                <a:gdLst>
                  <a:gd name="T0" fmla="*/ 50 w 56"/>
                  <a:gd name="T1" fmla="*/ 0 h 28"/>
                  <a:gd name="T2" fmla="*/ 6 w 56"/>
                  <a:gd name="T3" fmla="*/ 0 h 28"/>
                  <a:gd name="T4" fmla="*/ 4 w 56"/>
                  <a:gd name="T5" fmla="*/ 2 h 28"/>
                  <a:gd name="T6" fmla="*/ 0 w 56"/>
                  <a:gd name="T7" fmla="*/ 28 h 28"/>
                  <a:gd name="T8" fmla="*/ 12 w 56"/>
                  <a:gd name="T9" fmla="*/ 28 h 28"/>
                  <a:gd name="T10" fmla="*/ 16 w 56"/>
                  <a:gd name="T11" fmla="*/ 16 h 28"/>
                  <a:gd name="T12" fmla="*/ 16 w 56"/>
                  <a:gd name="T13" fmla="*/ 28 h 28"/>
                  <a:gd name="T14" fmla="*/ 40 w 56"/>
                  <a:gd name="T15" fmla="*/ 28 h 28"/>
                  <a:gd name="T16" fmla="*/ 40 w 56"/>
                  <a:gd name="T17" fmla="*/ 16 h 28"/>
                  <a:gd name="T18" fmla="*/ 44 w 56"/>
                  <a:gd name="T19" fmla="*/ 28 h 28"/>
                  <a:gd name="T20" fmla="*/ 56 w 56"/>
                  <a:gd name="T21" fmla="*/ 28 h 28"/>
                  <a:gd name="T22" fmla="*/ 52 w 56"/>
                  <a:gd name="T23" fmla="*/ 2 h 28"/>
                  <a:gd name="T24" fmla="*/ 50 w 56"/>
                  <a:gd name="T25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6" h="28">
                    <a:moveTo>
                      <a:pt x="50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5" y="0"/>
                      <a:pt x="4" y="1"/>
                      <a:pt x="4" y="2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12" y="28"/>
                      <a:pt x="12" y="28"/>
                      <a:pt x="12" y="2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6" y="28"/>
                      <a:pt x="16" y="28"/>
                      <a:pt x="16" y="28"/>
                    </a:cubicBezTo>
                    <a:cubicBezTo>
                      <a:pt x="40" y="28"/>
                      <a:pt x="40" y="28"/>
                      <a:pt x="40" y="28"/>
                    </a:cubicBezTo>
                    <a:cubicBezTo>
                      <a:pt x="40" y="16"/>
                      <a:pt x="40" y="16"/>
                      <a:pt x="40" y="16"/>
                    </a:cubicBezTo>
                    <a:cubicBezTo>
                      <a:pt x="44" y="28"/>
                      <a:pt x="44" y="28"/>
                      <a:pt x="44" y="28"/>
                    </a:cubicBezTo>
                    <a:cubicBezTo>
                      <a:pt x="56" y="28"/>
                      <a:pt x="56" y="28"/>
                      <a:pt x="56" y="28"/>
                    </a:cubicBezTo>
                    <a:cubicBezTo>
                      <a:pt x="52" y="2"/>
                      <a:pt x="52" y="2"/>
                      <a:pt x="52" y="2"/>
                    </a:cubicBezTo>
                    <a:cubicBezTo>
                      <a:pt x="52" y="1"/>
                      <a:pt x="51" y="0"/>
                      <a:pt x="50" y="0"/>
                    </a:cubicBezTo>
                    <a:close/>
                  </a:path>
                </a:pathLst>
              </a:custGeom>
              <a:solidFill>
                <a:srgbClr val="1E195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</p:grpSp>
      </p:grpSp>
      <p:grpSp>
        <p:nvGrpSpPr>
          <p:cNvPr id="24" name="Group 2"/>
          <p:cNvGrpSpPr/>
          <p:nvPr/>
        </p:nvGrpSpPr>
        <p:grpSpPr>
          <a:xfrm>
            <a:off x="2668167" y="1813367"/>
            <a:ext cx="556538" cy="556683"/>
            <a:chOff x="1902181" y="1162345"/>
            <a:chExt cx="556538" cy="556683"/>
          </a:xfrm>
          <a:solidFill>
            <a:srgbClr val="CDD276"/>
          </a:solidFill>
        </p:grpSpPr>
        <p:sp>
          <p:nvSpPr>
            <p:cNvPr id="25" name="Round Diagonal Corner Rectangle 26"/>
            <p:cNvSpPr/>
            <p:nvPr/>
          </p:nvSpPr>
          <p:spPr bwMode="auto">
            <a:xfrm>
              <a:off x="1902181" y="1162345"/>
              <a:ext cx="556538" cy="556683"/>
            </a:xfrm>
            <a:prstGeom prst="round2DiagRect">
              <a:avLst>
                <a:gd name="adj1" fmla="val 30831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9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26" name="Freeform 93"/>
            <p:cNvSpPr>
              <a:spLocks noEditPoints="1"/>
            </p:cNvSpPr>
            <p:nvPr/>
          </p:nvSpPr>
          <p:spPr bwMode="auto">
            <a:xfrm>
              <a:off x="2022628" y="1282867"/>
              <a:ext cx="315637" cy="315637"/>
            </a:xfrm>
            <a:custGeom>
              <a:avLst/>
              <a:gdLst>
                <a:gd name="T0" fmla="*/ 32 w 64"/>
                <a:gd name="T1" fmla="*/ 0 h 64"/>
                <a:gd name="T2" fmla="*/ 0 w 64"/>
                <a:gd name="T3" fmla="*/ 32 h 64"/>
                <a:gd name="T4" fmla="*/ 32 w 64"/>
                <a:gd name="T5" fmla="*/ 64 h 64"/>
                <a:gd name="T6" fmla="*/ 64 w 64"/>
                <a:gd name="T7" fmla="*/ 32 h 64"/>
                <a:gd name="T8" fmla="*/ 32 w 64"/>
                <a:gd name="T9" fmla="*/ 0 h 64"/>
                <a:gd name="T10" fmla="*/ 47 w 64"/>
                <a:gd name="T11" fmla="*/ 53 h 64"/>
                <a:gd name="T12" fmla="*/ 32 w 64"/>
                <a:gd name="T13" fmla="*/ 42 h 64"/>
                <a:gd name="T14" fmla="*/ 17 w 64"/>
                <a:gd name="T15" fmla="*/ 53 h 64"/>
                <a:gd name="T16" fmla="*/ 23 w 64"/>
                <a:gd name="T17" fmla="*/ 35 h 64"/>
                <a:gd name="T18" fmla="*/ 8 w 64"/>
                <a:gd name="T19" fmla="*/ 24 h 64"/>
                <a:gd name="T20" fmla="*/ 26 w 64"/>
                <a:gd name="T21" fmla="*/ 24 h 64"/>
                <a:gd name="T22" fmla="*/ 32 w 64"/>
                <a:gd name="T23" fmla="*/ 7 h 64"/>
                <a:gd name="T24" fmla="*/ 38 w 64"/>
                <a:gd name="T25" fmla="*/ 24 h 64"/>
                <a:gd name="T26" fmla="*/ 56 w 64"/>
                <a:gd name="T27" fmla="*/ 24 h 64"/>
                <a:gd name="T28" fmla="*/ 41 w 64"/>
                <a:gd name="T29" fmla="*/ 35 h 64"/>
                <a:gd name="T30" fmla="*/ 47 w 64"/>
                <a:gd name="T31" fmla="*/ 5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64">
                  <a:moveTo>
                    <a:pt x="32" y="0"/>
                  </a:moveTo>
                  <a:cubicBezTo>
                    <a:pt x="14" y="0"/>
                    <a:pt x="0" y="14"/>
                    <a:pt x="0" y="32"/>
                  </a:cubicBezTo>
                  <a:cubicBezTo>
                    <a:pt x="0" y="50"/>
                    <a:pt x="14" y="64"/>
                    <a:pt x="32" y="64"/>
                  </a:cubicBezTo>
                  <a:cubicBezTo>
                    <a:pt x="50" y="64"/>
                    <a:pt x="64" y="50"/>
                    <a:pt x="64" y="32"/>
                  </a:cubicBezTo>
                  <a:cubicBezTo>
                    <a:pt x="64" y="14"/>
                    <a:pt x="50" y="0"/>
                    <a:pt x="32" y="0"/>
                  </a:cubicBezTo>
                  <a:close/>
                  <a:moveTo>
                    <a:pt x="47" y="53"/>
                  </a:moveTo>
                  <a:cubicBezTo>
                    <a:pt x="32" y="42"/>
                    <a:pt x="32" y="42"/>
                    <a:pt x="32" y="42"/>
                  </a:cubicBezTo>
                  <a:cubicBezTo>
                    <a:pt x="17" y="53"/>
                    <a:pt x="17" y="53"/>
                    <a:pt x="17" y="53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8" y="24"/>
                    <a:pt x="38" y="24"/>
                    <a:pt x="38" y="24"/>
                  </a:cubicBezTo>
                  <a:cubicBezTo>
                    <a:pt x="56" y="24"/>
                    <a:pt x="56" y="24"/>
                    <a:pt x="56" y="24"/>
                  </a:cubicBezTo>
                  <a:cubicBezTo>
                    <a:pt x="41" y="35"/>
                    <a:pt x="41" y="35"/>
                    <a:pt x="41" y="35"/>
                  </a:cubicBezTo>
                  <a:lnTo>
                    <a:pt x="47" y="53"/>
                  </a:lnTo>
                  <a:close/>
                </a:path>
              </a:pathLst>
            </a:custGeom>
            <a:solidFill>
              <a:srgbClr val="1E1952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grpSp>
        <p:nvGrpSpPr>
          <p:cNvPr id="27" name="Group 3"/>
          <p:cNvGrpSpPr/>
          <p:nvPr/>
        </p:nvGrpSpPr>
        <p:grpSpPr>
          <a:xfrm>
            <a:off x="5817668" y="1813367"/>
            <a:ext cx="556538" cy="556683"/>
            <a:chOff x="9851091" y="1168740"/>
            <a:chExt cx="556538" cy="556683"/>
          </a:xfrm>
        </p:grpSpPr>
        <p:sp>
          <p:nvSpPr>
            <p:cNvPr id="28" name="Round Diagonal Corner Rectangle 33"/>
            <p:cNvSpPr/>
            <p:nvPr/>
          </p:nvSpPr>
          <p:spPr bwMode="auto">
            <a:xfrm>
              <a:off x="9851091" y="1168740"/>
              <a:ext cx="556538" cy="556683"/>
            </a:xfrm>
            <a:prstGeom prst="round2DiagRect">
              <a:avLst>
                <a:gd name="adj1" fmla="val 33570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0959" tIns="30479" rIns="60959" bIns="30479" anchor="ctr"/>
            <a:lstStyle/>
            <a:p>
              <a:pPr algn="ctr">
                <a:defRPr/>
              </a:pPr>
              <a:endParaRPr lang="en-US" sz="9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29" name="AutoShape 19"/>
            <p:cNvSpPr>
              <a:spLocks noChangeAspect="1"/>
            </p:cNvSpPr>
            <p:nvPr/>
          </p:nvSpPr>
          <p:spPr bwMode="auto">
            <a:xfrm>
              <a:off x="9955324" y="1279309"/>
              <a:ext cx="343134" cy="343223"/>
            </a:xfrm>
            <a:custGeom>
              <a:avLst/>
              <a:gdLst>
                <a:gd name="T0" fmla="*/ 10800 w 21600"/>
                <a:gd name="T1" fmla="*/ 10789 h 21579"/>
                <a:gd name="T2" fmla="*/ 10800 w 21600"/>
                <a:gd name="T3" fmla="*/ 10789 h 21579"/>
                <a:gd name="T4" fmla="*/ 10800 w 21600"/>
                <a:gd name="T5" fmla="*/ 10789 h 21579"/>
                <a:gd name="T6" fmla="*/ 10800 w 21600"/>
                <a:gd name="T7" fmla="*/ 10789 h 21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579">
                  <a:moveTo>
                    <a:pt x="21599" y="9391"/>
                  </a:moveTo>
                  <a:cubicBezTo>
                    <a:pt x="21599" y="9887"/>
                    <a:pt x="21472" y="10321"/>
                    <a:pt x="21218" y="10697"/>
                  </a:cubicBezTo>
                  <a:cubicBezTo>
                    <a:pt x="20963" y="11072"/>
                    <a:pt x="20647" y="11313"/>
                    <a:pt x="20263" y="11427"/>
                  </a:cubicBezTo>
                  <a:lnTo>
                    <a:pt x="20263" y="16610"/>
                  </a:lnTo>
                  <a:cubicBezTo>
                    <a:pt x="20263" y="17200"/>
                    <a:pt x="20087" y="17708"/>
                    <a:pt x="19729" y="18128"/>
                  </a:cubicBezTo>
                  <a:cubicBezTo>
                    <a:pt x="19374" y="18550"/>
                    <a:pt x="18951" y="18758"/>
                    <a:pt x="18459" y="18758"/>
                  </a:cubicBezTo>
                  <a:cubicBezTo>
                    <a:pt x="17927" y="18122"/>
                    <a:pt x="17286" y="17505"/>
                    <a:pt x="16537" y="16904"/>
                  </a:cubicBezTo>
                  <a:cubicBezTo>
                    <a:pt x="15785" y="16305"/>
                    <a:pt x="14980" y="15756"/>
                    <a:pt x="14116" y="15254"/>
                  </a:cubicBezTo>
                  <a:cubicBezTo>
                    <a:pt x="13254" y="14755"/>
                    <a:pt x="12363" y="14324"/>
                    <a:pt x="11449" y="13969"/>
                  </a:cubicBezTo>
                  <a:cubicBezTo>
                    <a:pt x="10536" y="13614"/>
                    <a:pt x="9648" y="13379"/>
                    <a:pt x="8788" y="13267"/>
                  </a:cubicBezTo>
                  <a:cubicBezTo>
                    <a:pt x="8453" y="13379"/>
                    <a:pt x="8179" y="13564"/>
                    <a:pt x="7968" y="13828"/>
                  </a:cubicBezTo>
                  <a:cubicBezTo>
                    <a:pt x="7758" y="14092"/>
                    <a:pt x="7613" y="14386"/>
                    <a:pt x="7535" y="14706"/>
                  </a:cubicBezTo>
                  <a:cubicBezTo>
                    <a:pt x="7457" y="15028"/>
                    <a:pt x="7449" y="15360"/>
                    <a:pt x="7510" y="15698"/>
                  </a:cubicBezTo>
                  <a:cubicBezTo>
                    <a:pt x="7574" y="16035"/>
                    <a:pt x="7719" y="16340"/>
                    <a:pt x="7946" y="16610"/>
                  </a:cubicBezTo>
                  <a:cubicBezTo>
                    <a:pt x="7750" y="16992"/>
                    <a:pt x="7660" y="17347"/>
                    <a:pt x="7677" y="17673"/>
                  </a:cubicBezTo>
                  <a:cubicBezTo>
                    <a:pt x="7692" y="17993"/>
                    <a:pt x="7772" y="18307"/>
                    <a:pt x="7917" y="18606"/>
                  </a:cubicBezTo>
                  <a:cubicBezTo>
                    <a:pt x="8059" y="18908"/>
                    <a:pt x="8255" y="19193"/>
                    <a:pt x="8497" y="19469"/>
                  </a:cubicBezTo>
                  <a:cubicBezTo>
                    <a:pt x="8737" y="19745"/>
                    <a:pt x="8996" y="20021"/>
                    <a:pt x="9271" y="20291"/>
                  </a:cubicBezTo>
                  <a:cubicBezTo>
                    <a:pt x="9114" y="20696"/>
                    <a:pt x="8842" y="21001"/>
                    <a:pt x="8455" y="21212"/>
                  </a:cubicBezTo>
                  <a:cubicBezTo>
                    <a:pt x="8069" y="21423"/>
                    <a:pt x="7655" y="21541"/>
                    <a:pt x="7212" y="21570"/>
                  </a:cubicBezTo>
                  <a:cubicBezTo>
                    <a:pt x="6771" y="21599"/>
                    <a:pt x="6340" y="21550"/>
                    <a:pt x="5917" y="21423"/>
                  </a:cubicBezTo>
                  <a:cubicBezTo>
                    <a:pt x="5496" y="21294"/>
                    <a:pt x="5163" y="21092"/>
                    <a:pt x="4923" y="20810"/>
                  </a:cubicBezTo>
                  <a:cubicBezTo>
                    <a:pt x="4781" y="20241"/>
                    <a:pt x="4624" y="19657"/>
                    <a:pt x="4453" y="19055"/>
                  </a:cubicBezTo>
                  <a:cubicBezTo>
                    <a:pt x="4281" y="18453"/>
                    <a:pt x="4139" y="17843"/>
                    <a:pt x="4032" y="17224"/>
                  </a:cubicBezTo>
                  <a:cubicBezTo>
                    <a:pt x="3921" y="16599"/>
                    <a:pt x="3868" y="15953"/>
                    <a:pt x="3868" y="15281"/>
                  </a:cubicBezTo>
                  <a:cubicBezTo>
                    <a:pt x="3868" y="14615"/>
                    <a:pt x="3961" y="13905"/>
                    <a:pt x="4149" y="13153"/>
                  </a:cubicBezTo>
                  <a:lnTo>
                    <a:pt x="1804" y="13153"/>
                  </a:lnTo>
                  <a:cubicBezTo>
                    <a:pt x="1312" y="13153"/>
                    <a:pt x="888" y="12945"/>
                    <a:pt x="533" y="12522"/>
                  </a:cubicBezTo>
                  <a:cubicBezTo>
                    <a:pt x="176" y="12100"/>
                    <a:pt x="0" y="11592"/>
                    <a:pt x="0" y="10990"/>
                  </a:cubicBezTo>
                  <a:lnTo>
                    <a:pt x="0" y="7774"/>
                  </a:lnTo>
                  <a:cubicBezTo>
                    <a:pt x="0" y="7184"/>
                    <a:pt x="176" y="6676"/>
                    <a:pt x="526" y="6245"/>
                  </a:cubicBezTo>
                  <a:cubicBezTo>
                    <a:pt x="878" y="5819"/>
                    <a:pt x="1304" y="5605"/>
                    <a:pt x="1804" y="5605"/>
                  </a:cubicBezTo>
                  <a:lnTo>
                    <a:pt x="7652" y="5605"/>
                  </a:lnTo>
                  <a:cubicBezTo>
                    <a:pt x="8551" y="5605"/>
                    <a:pt x="9508" y="5449"/>
                    <a:pt x="10524" y="5135"/>
                  </a:cubicBezTo>
                  <a:cubicBezTo>
                    <a:pt x="11540" y="4821"/>
                    <a:pt x="12536" y="4399"/>
                    <a:pt x="13511" y="3873"/>
                  </a:cubicBezTo>
                  <a:cubicBezTo>
                    <a:pt x="14488" y="3342"/>
                    <a:pt x="15408" y="2744"/>
                    <a:pt x="16272" y="2071"/>
                  </a:cubicBezTo>
                  <a:cubicBezTo>
                    <a:pt x="17134" y="1405"/>
                    <a:pt x="17864" y="713"/>
                    <a:pt x="18459" y="0"/>
                  </a:cubicBezTo>
                  <a:cubicBezTo>
                    <a:pt x="18951" y="0"/>
                    <a:pt x="19374" y="214"/>
                    <a:pt x="19729" y="633"/>
                  </a:cubicBezTo>
                  <a:cubicBezTo>
                    <a:pt x="20087" y="1056"/>
                    <a:pt x="20263" y="1567"/>
                    <a:pt x="20263" y="2165"/>
                  </a:cubicBezTo>
                  <a:lnTo>
                    <a:pt x="20263" y="7334"/>
                  </a:lnTo>
                  <a:cubicBezTo>
                    <a:pt x="20647" y="7445"/>
                    <a:pt x="20963" y="7692"/>
                    <a:pt x="21218" y="8070"/>
                  </a:cubicBezTo>
                  <a:cubicBezTo>
                    <a:pt x="21472" y="8454"/>
                    <a:pt x="21599" y="8895"/>
                    <a:pt x="21599" y="9391"/>
                  </a:cubicBezTo>
                  <a:moveTo>
                    <a:pt x="18459" y="2855"/>
                  </a:moveTo>
                  <a:cubicBezTo>
                    <a:pt x="17864" y="3407"/>
                    <a:pt x="17215" y="3941"/>
                    <a:pt x="16512" y="4451"/>
                  </a:cubicBezTo>
                  <a:cubicBezTo>
                    <a:pt x="15810" y="4962"/>
                    <a:pt x="15065" y="5423"/>
                    <a:pt x="14280" y="5834"/>
                  </a:cubicBezTo>
                  <a:cubicBezTo>
                    <a:pt x="13494" y="6245"/>
                    <a:pt x="12693" y="6609"/>
                    <a:pt x="11878" y="6923"/>
                  </a:cubicBezTo>
                  <a:cubicBezTo>
                    <a:pt x="11060" y="7237"/>
                    <a:pt x="10255" y="7462"/>
                    <a:pt x="9457" y="7603"/>
                  </a:cubicBezTo>
                  <a:lnTo>
                    <a:pt x="9457" y="11172"/>
                  </a:lnTo>
                  <a:cubicBezTo>
                    <a:pt x="10255" y="11325"/>
                    <a:pt x="11060" y="11554"/>
                    <a:pt x="11878" y="11862"/>
                  </a:cubicBezTo>
                  <a:cubicBezTo>
                    <a:pt x="12693" y="12170"/>
                    <a:pt x="13494" y="12537"/>
                    <a:pt x="14280" y="12956"/>
                  </a:cubicBezTo>
                  <a:cubicBezTo>
                    <a:pt x="15065" y="13379"/>
                    <a:pt x="15812" y="13843"/>
                    <a:pt x="16524" y="14347"/>
                  </a:cubicBezTo>
                  <a:cubicBezTo>
                    <a:pt x="17234" y="14855"/>
                    <a:pt x="17881" y="15380"/>
                    <a:pt x="18459" y="15920"/>
                  </a:cubicBezTo>
                  <a:lnTo>
                    <a:pt x="18459" y="2855"/>
                  </a:lnTo>
                  <a:close/>
                </a:path>
              </a:pathLst>
            </a:custGeom>
            <a:solidFill>
              <a:srgbClr val="1E1952"/>
            </a:solidFill>
            <a:ln>
              <a:noFill/>
            </a:ln>
            <a:effectLst/>
          </p:spPr>
          <p:txBody>
            <a:bodyPr lIns="50789" tIns="50789" rIns="50789" bIns="50789" anchor="ctr"/>
            <a:lstStyle/>
            <a:p>
              <a:pPr defTabSz="456565">
                <a:defRPr/>
              </a:pPr>
              <a:endParaRPr lang="es-E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Gill Sans" charset="0"/>
              </a:endParaRPr>
            </a:p>
          </p:txBody>
        </p:sp>
      </p:grpSp>
      <p:grpSp>
        <p:nvGrpSpPr>
          <p:cNvPr id="30" name="Group 21"/>
          <p:cNvGrpSpPr/>
          <p:nvPr/>
        </p:nvGrpSpPr>
        <p:grpSpPr>
          <a:xfrm>
            <a:off x="8976292" y="1813367"/>
            <a:ext cx="556538" cy="556683"/>
            <a:chOff x="9851091" y="2970827"/>
            <a:chExt cx="556538" cy="556683"/>
          </a:xfrm>
        </p:grpSpPr>
        <p:sp>
          <p:nvSpPr>
            <p:cNvPr id="31" name="Round Diagonal Corner Rectangle 51"/>
            <p:cNvSpPr/>
            <p:nvPr/>
          </p:nvSpPr>
          <p:spPr bwMode="auto">
            <a:xfrm>
              <a:off x="9851091" y="2970827"/>
              <a:ext cx="556538" cy="556683"/>
            </a:xfrm>
            <a:prstGeom prst="round2DiagRect">
              <a:avLst>
                <a:gd name="adj1" fmla="val 36308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0959" tIns="30479" rIns="60959" bIns="30479" anchor="ctr"/>
            <a:lstStyle/>
            <a:p>
              <a:pPr algn="ctr">
                <a:defRPr/>
              </a:pPr>
              <a:endParaRPr lang="en-US" sz="9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32" name="Freeform 106"/>
            <p:cNvSpPr>
              <a:spLocks noChangeAspect="1" noChangeArrowheads="1"/>
            </p:cNvSpPr>
            <p:nvPr/>
          </p:nvSpPr>
          <p:spPr bwMode="auto">
            <a:xfrm>
              <a:off x="9947998" y="3087582"/>
              <a:ext cx="373309" cy="323076"/>
            </a:xfrm>
            <a:custGeom>
              <a:avLst/>
              <a:gdLst>
                <a:gd name="T0" fmla="*/ 502 w 1013"/>
                <a:gd name="T1" fmla="*/ 0 h 879"/>
                <a:gd name="T2" fmla="*/ 0 w 1013"/>
                <a:gd name="T3" fmla="*/ 351 h 879"/>
                <a:gd name="T4" fmla="*/ 193 w 1013"/>
                <a:gd name="T5" fmla="*/ 636 h 879"/>
                <a:gd name="T6" fmla="*/ 92 w 1013"/>
                <a:gd name="T7" fmla="*/ 862 h 879"/>
                <a:gd name="T8" fmla="*/ 92 w 1013"/>
                <a:gd name="T9" fmla="*/ 878 h 879"/>
                <a:gd name="T10" fmla="*/ 101 w 1013"/>
                <a:gd name="T11" fmla="*/ 878 h 879"/>
                <a:gd name="T12" fmla="*/ 109 w 1013"/>
                <a:gd name="T13" fmla="*/ 878 h 879"/>
                <a:gd name="T14" fmla="*/ 485 w 1013"/>
                <a:gd name="T15" fmla="*/ 711 h 879"/>
                <a:gd name="T16" fmla="*/ 502 w 1013"/>
                <a:gd name="T17" fmla="*/ 711 h 879"/>
                <a:gd name="T18" fmla="*/ 1012 w 1013"/>
                <a:gd name="T19" fmla="*/ 351 h 879"/>
                <a:gd name="T20" fmla="*/ 502 w 1013"/>
                <a:gd name="T21" fmla="*/ 0 h 879"/>
                <a:gd name="T22" fmla="*/ 502 w 1013"/>
                <a:gd name="T23" fmla="*/ 0 h 879"/>
                <a:gd name="T24" fmla="*/ 502 w 1013"/>
                <a:gd name="T25" fmla="*/ 0 h 8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13" h="879">
                  <a:moveTo>
                    <a:pt x="502" y="0"/>
                  </a:moveTo>
                  <a:cubicBezTo>
                    <a:pt x="226" y="0"/>
                    <a:pt x="0" y="159"/>
                    <a:pt x="0" y="351"/>
                  </a:cubicBezTo>
                  <a:cubicBezTo>
                    <a:pt x="0" y="469"/>
                    <a:pt x="67" y="569"/>
                    <a:pt x="193" y="636"/>
                  </a:cubicBezTo>
                  <a:cubicBezTo>
                    <a:pt x="176" y="711"/>
                    <a:pt x="142" y="811"/>
                    <a:pt x="92" y="862"/>
                  </a:cubicBezTo>
                  <a:cubicBezTo>
                    <a:pt x="92" y="870"/>
                    <a:pt x="92" y="870"/>
                    <a:pt x="92" y="878"/>
                  </a:cubicBezTo>
                  <a:lnTo>
                    <a:pt x="101" y="878"/>
                  </a:lnTo>
                  <a:lnTo>
                    <a:pt x="109" y="878"/>
                  </a:lnTo>
                  <a:cubicBezTo>
                    <a:pt x="118" y="878"/>
                    <a:pt x="335" y="862"/>
                    <a:pt x="485" y="711"/>
                  </a:cubicBezTo>
                  <a:cubicBezTo>
                    <a:pt x="485" y="711"/>
                    <a:pt x="494" y="711"/>
                    <a:pt x="502" y="711"/>
                  </a:cubicBezTo>
                  <a:cubicBezTo>
                    <a:pt x="786" y="711"/>
                    <a:pt x="1012" y="552"/>
                    <a:pt x="1012" y="351"/>
                  </a:cubicBezTo>
                  <a:cubicBezTo>
                    <a:pt x="1012" y="159"/>
                    <a:pt x="786" y="0"/>
                    <a:pt x="502" y="0"/>
                  </a:cubicBezTo>
                  <a:close/>
                  <a:moveTo>
                    <a:pt x="502" y="0"/>
                  </a:moveTo>
                  <a:lnTo>
                    <a:pt x="502" y="0"/>
                  </a:lnTo>
                  <a:close/>
                </a:path>
              </a:pathLst>
            </a:custGeom>
            <a:solidFill>
              <a:srgbClr val="1E1952"/>
            </a:solidFill>
            <a:ln>
              <a:noFill/>
            </a:ln>
            <a:effectLst/>
          </p:spPr>
          <p:txBody>
            <a:bodyPr wrap="none" lIns="243785" tIns="121892" rIns="243785" bIns="121892" anchor="ctr"/>
            <a:lstStyle/>
            <a:p>
              <a:pPr>
                <a:defRPr/>
              </a:pPr>
              <a:endParaRPr lang="en-US" sz="2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33" name="Rectangle 1"/>
          <p:cNvSpPr/>
          <p:nvPr/>
        </p:nvSpPr>
        <p:spPr>
          <a:xfrm>
            <a:off x="2149776" y="2453900"/>
            <a:ext cx="1605280" cy="3067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zh-CN" altLang="en-US" sz="14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+mn-ea"/>
              </a:rPr>
              <a:t>此处添加文字内容</a:t>
            </a:r>
          </a:p>
        </p:txBody>
      </p:sp>
      <p:sp>
        <p:nvSpPr>
          <p:cNvPr id="34" name="Rectangle 54"/>
          <p:cNvSpPr/>
          <p:nvPr/>
        </p:nvSpPr>
        <p:spPr>
          <a:xfrm>
            <a:off x="2149779" y="4627670"/>
            <a:ext cx="1605280" cy="3067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4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+mn-ea"/>
              </a:rPr>
              <a:t>此处添加文字内容</a:t>
            </a:r>
          </a:p>
        </p:txBody>
      </p:sp>
      <p:sp>
        <p:nvSpPr>
          <p:cNvPr id="35" name="Rectangle 57"/>
          <p:cNvSpPr/>
          <p:nvPr/>
        </p:nvSpPr>
        <p:spPr>
          <a:xfrm>
            <a:off x="5293888" y="4627436"/>
            <a:ext cx="1605280" cy="3067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4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+mn-ea"/>
              </a:rPr>
              <a:t>此处添加文字内容</a:t>
            </a:r>
          </a:p>
        </p:txBody>
      </p:sp>
      <p:sp>
        <p:nvSpPr>
          <p:cNvPr id="36" name="Rectangle 58"/>
          <p:cNvSpPr/>
          <p:nvPr/>
        </p:nvSpPr>
        <p:spPr>
          <a:xfrm>
            <a:off x="5293918" y="2453855"/>
            <a:ext cx="1605280" cy="3067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4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+mn-ea"/>
              </a:rPr>
              <a:t>此处添加文字内容</a:t>
            </a:r>
          </a:p>
        </p:txBody>
      </p:sp>
      <p:sp>
        <p:nvSpPr>
          <p:cNvPr id="37" name="Rectangle 59"/>
          <p:cNvSpPr/>
          <p:nvPr/>
        </p:nvSpPr>
        <p:spPr>
          <a:xfrm>
            <a:off x="8457849" y="2454059"/>
            <a:ext cx="1605280" cy="3067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4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+mn-ea"/>
              </a:rPr>
              <a:t>此处添加文字内容</a:t>
            </a:r>
          </a:p>
        </p:txBody>
      </p:sp>
      <p:sp>
        <p:nvSpPr>
          <p:cNvPr id="38" name="Rectangle 62"/>
          <p:cNvSpPr/>
          <p:nvPr/>
        </p:nvSpPr>
        <p:spPr>
          <a:xfrm>
            <a:off x="8457310" y="4627721"/>
            <a:ext cx="1605280" cy="3067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4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+mn-ea"/>
              </a:rPr>
              <a:t>此处添加文字内容</a:t>
            </a:r>
          </a:p>
        </p:txBody>
      </p:sp>
    </p:spTree>
  </p:cSld>
  <p:clrMapOvr>
    <a:masterClrMapping/>
  </p:clrMapOvr>
  <p:transition spd="slow" advClick="0" advTm="8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0"/>
                            </p:stCondLst>
                            <p:childTnLst>
                              <p:par>
                                <p:cTn id="7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5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81"/>
            <a:ext cx="12192000" cy="6857919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4311499" y="1929765"/>
            <a:ext cx="3523131" cy="923290"/>
            <a:chOff x="4311499" y="1929765"/>
            <a:chExt cx="3523131" cy="923290"/>
          </a:xfrm>
        </p:grpSpPr>
        <p:sp>
          <p:nvSpPr>
            <p:cNvPr id="4" name="圆角矩形 3"/>
            <p:cNvSpPr/>
            <p:nvPr/>
          </p:nvSpPr>
          <p:spPr>
            <a:xfrm>
              <a:off x="5689600" y="1929765"/>
              <a:ext cx="2145030" cy="923290"/>
            </a:xfrm>
            <a:prstGeom prst="roundRect">
              <a:avLst>
                <a:gd name="adj" fmla="val 50000"/>
              </a:avLst>
            </a:prstGeom>
            <a:gradFill>
              <a:gsLst>
                <a:gs pos="5000">
                  <a:srgbClr val="FEF5D6"/>
                </a:gs>
                <a:gs pos="78000">
                  <a:srgbClr val="EFC879"/>
                </a:gs>
              </a:gsLst>
              <a:lin ang="2700000" scaled="1"/>
            </a:gra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endParaRPr lang="en-US" altLang="zh-CN" sz="8600" dirty="0">
                <a:solidFill>
                  <a:schemeClr val="tx1"/>
                </a:solidFill>
                <a:effectLst>
                  <a:outerShdw blurRad="50800" dist="38100" dir="8100000" algn="tr" rotWithShape="0">
                    <a:srgbClr val="760905">
                      <a:alpha val="40000"/>
                    </a:srgbClr>
                  </a:outerShdw>
                </a:effectLst>
                <a:latin typeface="汉仪秦川飞影W" panose="00020600040101010101" pitchFamily="18" charset="-122"/>
                <a:ea typeface="汉仪秦川飞影W" panose="00020600040101010101" pitchFamily="18" charset="-122"/>
              </a:endParaRPr>
            </a:p>
          </p:txBody>
        </p:sp>
        <p:sp>
          <p:nvSpPr>
            <p:cNvPr id="5" name="圆角矩形 4"/>
            <p:cNvSpPr/>
            <p:nvPr/>
          </p:nvSpPr>
          <p:spPr>
            <a:xfrm>
              <a:off x="4357370" y="2078990"/>
              <a:ext cx="2015490" cy="62484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1750">
              <a:gradFill>
                <a:gsLst>
                  <a:gs pos="100000">
                    <a:srgbClr val="EFC879"/>
                  </a:gs>
                  <a:gs pos="0">
                    <a:srgbClr val="FDE9BE"/>
                  </a:gs>
                </a:gsLst>
                <a:lin ang="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sz="2000" b="1" dirty="0">
                <a:solidFill>
                  <a:srgbClr val="1E1952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6369303" y="1975911"/>
              <a:ext cx="128635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800" spc="3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义启粗黑体" panose="02000800000000000000" pitchFamily="2" charset="-128"/>
                  <a:ea typeface="义启粗黑体" panose="02000800000000000000" pitchFamily="2" charset="-128"/>
                </a:rPr>
                <a:t>02</a:t>
              </a:r>
              <a:endParaRPr lang="zh-CN" altLang="en-US" sz="4800" spc="3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义启粗黑体" panose="02000800000000000000" pitchFamily="2" charset="-128"/>
                <a:ea typeface="义启粗黑体" panose="02000800000000000000" pitchFamily="2" charset="-128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4311499" y="2158754"/>
              <a:ext cx="1990632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600" dirty="0">
                  <a:solidFill>
                    <a:srgbClr val="1E1952"/>
                  </a:solidFill>
                  <a:latin typeface="义启粗黑体" panose="02000800000000000000" pitchFamily="2" charset="-128"/>
                  <a:ea typeface="义启粗黑体" panose="02000800000000000000" pitchFamily="2" charset="-128"/>
                </a:rPr>
                <a:t>活动主题</a:t>
              </a:r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2409568" y="4193540"/>
            <a:ext cx="7372230" cy="679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lnSpc>
                <a:spcPct val="170000"/>
              </a:lnSpc>
              <a:buFont typeface="Arial" panose="020B0604020202020204" pitchFamily="34" charset="0"/>
            </a:pPr>
            <a:r>
              <a:rPr lang="en-US" sz="12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Arial" panose="020B0604020202020204" pitchFamily="34" charset="0"/>
                <a:sym typeface="+mn-ea"/>
              </a:rPr>
              <a:t>This power point is made by </a:t>
            </a:r>
            <a:r>
              <a:rPr lang="en-US" sz="1200" dirty="0" err="1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Arial" panose="020B0604020202020204" pitchFamily="34" charset="0"/>
                <a:sym typeface="+mn-ea"/>
              </a:rPr>
              <a:t>jiaoyang.everything</a:t>
            </a:r>
            <a:r>
              <a:rPr lang="en-US" sz="12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Arial" panose="020B0604020202020204" pitchFamily="34" charset="0"/>
                <a:sym typeface="+mn-ea"/>
              </a:rPr>
              <a:t> in this template is all </a:t>
            </a:r>
            <a:r>
              <a:rPr lang="en-US" sz="1200" dirty="0" err="1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Arial" panose="020B0604020202020204" pitchFamily="34" charset="0"/>
                <a:sym typeface="+mn-ea"/>
              </a:rPr>
              <a:t>orginal</a:t>
            </a:r>
            <a:r>
              <a:rPr lang="en-US" sz="12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Arial" panose="020B0604020202020204" pitchFamily="34" charset="0"/>
                <a:sym typeface="+mn-ea"/>
              </a:rPr>
              <a:t>. This power point is made by </a:t>
            </a:r>
            <a:r>
              <a:rPr lang="en-US" sz="1200" dirty="0" err="1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Arial" panose="020B0604020202020204" pitchFamily="34" charset="0"/>
                <a:sym typeface="+mn-ea"/>
              </a:rPr>
              <a:t>jiaoyang.everything</a:t>
            </a:r>
            <a:r>
              <a:rPr lang="en-US" sz="12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Arial" panose="020B0604020202020204" pitchFamily="34" charset="0"/>
                <a:sym typeface="+mn-ea"/>
              </a:rPr>
              <a:t> in this template is all </a:t>
            </a:r>
            <a:r>
              <a:rPr lang="en-US" sz="1200" dirty="0" err="1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Arial" panose="020B0604020202020204" pitchFamily="34" charset="0"/>
                <a:sym typeface="+mn-ea"/>
              </a:rPr>
              <a:t>orginal</a:t>
            </a:r>
            <a:r>
              <a:rPr lang="en-US" sz="12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Arial" panose="020B0604020202020204" pitchFamily="34" charset="0"/>
                <a:sym typeface="+mn-ea"/>
              </a:rPr>
              <a:t>.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3361036" y="3323400"/>
            <a:ext cx="548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单击此处输入标题文本</a:t>
            </a:r>
          </a:p>
        </p:txBody>
      </p:sp>
    </p:spTree>
  </p:cSld>
  <p:clrMapOvr>
    <a:masterClrMapping/>
  </p:clrMapOvr>
  <p:transition spd="slow" advClick="0" advTm="3500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40"/>
            <a:ext cx="12192000" cy="6857919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001806" y="361790"/>
            <a:ext cx="42022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spc="600" dirty="0">
                <a:gradFill>
                  <a:gsLst>
                    <a:gs pos="5000">
                      <a:srgbClr val="FEF5D6"/>
                    </a:gs>
                    <a:gs pos="78000">
                      <a:srgbClr val="EFC879"/>
                    </a:gs>
                  </a:gsLst>
                  <a:lin ang="13500000" scaled="1"/>
                </a:gradFill>
                <a:effectLst>
                  <a:outerShdw dist="38100" dir="8100000" algn="tr" rotWithShape="0">
                    <a:srgbClr val="1E1952"/>
                  </a:outerShdw>
                </a:effectLst>
                <a:latin typeface="义启粗黑体" panose="02000800000000000000" pitchFamily="2" charset="-128"/>
                <a:ea typeface="义启粗黑体" panose="02000800000000000000" pitchFamily="2" charset="-128"/>
              </a:rPr>
              <a:t>活动主题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911047" y="1025721"/>
            <a:ext cx="23376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200" dirty="0">
                <a:gradFill>
                  <a:gsLst>
                    <a:gs pos="5000">
                      <a:srgbClr val="FEF5D6"/>
                    </a:gs>
                    <a:gs pos="78000">
                      <a:srgbClr val="EFC879"/>
                    </a:gs>
                  </a:gsLst>
                  <a:lin ang="13500000" scaled="1"/>
                </a:gradFill>
                <a:latin typeface="印品黑体" panose="00000500000000000000" pitchFamily="2" charset="-122"/>
                <a:ea typeface="印品黑体" panose="00000500000000000000" pitchFamily="2" charset="-122"/>
              </a:rPr>
              <a:t>ACTIVITY THEME</a:t>
            </a:r>
          </a:p>
        </p:txBody>
      </p:sp>
      <p:sp>
        <p:nvSpPr>
          <p:cNvPr id="5" name="Freeform 5"/>
          <p:cNvSpPr>
            <a:spLocks noEditPoints="1"/>
          </p:cNvSpPr>
          <p:nvPr/>
        </p:nvSpPr>
        <p:spPr bwMode="auto">
          <a:xfrm>
            <a:off x="4218437" y="1923251"/>
            <a:ext cx="3776980" cy="3773170"/>
          </a:xfrm>
          <a:custGeom>
            <a:avLst/>
            <a:gdLst>
              <a:gd name="T0" fmla="*/ 870 w 935"/>
              <a:gd name="T1" fmla="*/ 608 h 935"/>
              <a:gd name="T2" fmla="*/ 870 w 935"/>
              <a:gd name="T3" fmla="*/ 608 h 935"/>
              <a:gd name="T4" fmla="*/ 806 w 935"/>
              <a:gd name="T5" fmla="*/ 468 h 935"/>
              <a:gd name="T6" fmla="*/ 870 w 935"/>
              <a:gd name="T7" fmla="*/ 327 h 935"/>
              <a:gd name="T8" fmla="*/ 870 w 935"/>
              <a:gd name="T9" fmla="*/ 327 h 935"/>
              <a:gd name="T10" fmla="*/ 935 w 935"/>
              <a:gd name="T11" fmla="*/ 186 h 935"/>
              <a:gd name="T12" fmla="*/ 750 w 935"/>
              <a:gd name="T13" fmla="*/ 0 h 935"/>
              <a:gd name="T14" fmla="*/ 608 w 935"/>
              <a:gd name="T15" fmla="*/ 65 h 935"/>
              <a:gd name="T16" fmla="*/ 608 w 935"/>
              <a:gd name="T17" fmla="*/ 65 h 935"/>
              <a:gd name="T18" fmla="*/ 468 w 935"/>
              <a:gd name="T19" fmla="*/ 129 h 935"/>
              <a:gd name="T20" fmla="*/ 328 w 935"/>
              <a:gd name="T21" fmla="*/ 65 h 935"/>
              <a:gd name="T22" fmla="*/ 328 w 935"/>
              <a:gd name="T23" fmla="*/ 65 h 935"/>
              <a:gd name="T24" fmla="*/ 186 w 935"/>
              <a:gd name="T25" fmla="*/ 0 h 935"/>
              <a:gd name="T26" fmla="*/ 0 w 935"/>
              <a:gd name="T27" fmla="*/ 186 h 935"/>
              <a:gd name="T28" fmla="*/ 66 w 935"/>
              <a:gd name="T29" fmla="*/ 327 h 935"/>
              <a:gd name="T30" fmla="*/ 66 w 935"/>
              <a:gd name="T31" fmla="*/ 327 h 935"/>
              <a:gd name="T32" fmla="*/ 130 w 935"/>
              <a:gd name="T33" fmla="*/ 468 h 935"/>
              <a:gd name="T34" fmla="*/ 66 w 935"/>
              <a:gd name="T35" fmla="*/ 608 h 935"/>
              <a:gd name="T36" fmla="*/ 66 w 935"/>
              <a:gd name="T37" fmla="*/ 608 h 935"/>
              <a:gd name="T38" fmla="*/ 0 w 935"/>
              <a:gd name="T39" fmla="*/ 749 h 935"/>
              <a:gd name="T40" fmla="*/ 186 w 935"/>
              <a:gd name="T41" fmla="*/ 935 h 935"/>
              <a:gd name="T42" fmla="*/ 328 w 935"/>
              <a:gd name="T43" fmla="*/ 870 h 935"/>
              <a:gd name="T44" fmla="*/ 328 w 935"/>
              <a:gd name="T45" fmla="*/ 870 h 935"/>
              <a:gd name="T46" fmla="*/ 468 w 935"/>
              <a:gd name="T47" fmla="*/ 806 h 935"/>
              <a:gd name="T48" fmla="*/ 608 w 935"/>
              <a:gd name="T49" fmla="*/ 870 h 935"/>
              <a:gd name="T50" fmla="*/ 608 w 935"/>
              <a:gd name="T51" fmla="*/ 870 h 935"/>
              <a:gd name="T52" fmla="*/ 750 w 935"/>
              <a:gd name="T53" fmla="*/ 935 h 935"/>
              <a:gd name="T54" fmla="*/ 935 w 935"/>
              <a:gd name="T55" fmla="*/ 749 h 935"/>
              <a:gd name="T56" fmla="*/ 870 w 935"/>
              <a:gd name="T57" fmla="*/ 608 h 935"/>
              <a:gd name="T58" fmla="*/ 468 w 935"/>
              <a:gd name="T59" fmla="*/ 681 h 935"/>
              <a:gd name="T60" fmla="*/ 255 w 935"/>
              <a:gd name="T61" fmla="*/ 468 h 935"/>
              <a:gd name="T62" fmla="*/ 468 w 935"/>
              <a:gd name="T63" fmla="*/ 255 h 935"/>
              <a:gd name="T64" fmla="*/ 681 w 935"/>
              <a:gd name="T65" fmla="*/ 468 h 935"/>
              <a:gd name="T66" fmla="*/ 468 w 935"/>
              <a:gd name="T67" fmla="*/ 681 h 9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935" h="935">
                <a:moveTo>
                  <a:pt x="870" y="608"/>
                </a:moveTo>
                <a:cubicBezTo>
                  <a:pt x="870" y="608"/>
                  <a:pt x="870" y="608"/>
                  <a:pt x="870" y="608"/>
                </a:cubicBezTo>
                <a:cubicBezTo>
                  <a:pt x="831" y="574"/>
                  <a:pt x="806" y="524"/>
                  <a:pt x="806" y="468"/>
                </a:cubicBezTo>
                <a:cubicBezTo>
                  <a:pt x="806" y="412"/>
                  <a:pt x="831" y="362"/>
                  <a:pt x="870" y="327"/>
                </a:cubicBezTo>
                <a:cubicBezTo>
                  <a:pt x="870" y="327"/>
                  <a:pt x="870" y="327"/>
                  <a:pt x="870" y="327"/>
                </a:cubicBezTo>
                <a:cubicBezTo>
                  <a:pt x="910" y="293"/>
                  <a:pt x="935" y="243"/>
                  <a:pt x="935" y="186"/>
                </a:cubicBezTo>
                <a:cubicBezTo>
                  <a:pt x="935" y="83"/>
                  <a:pt x="852" y="0"/>
                  <a:pt x="750" y="0"/>
                </a:cubicBezTo>
                <a:cubicBezTo>
                  <a:pt x="693" y="0"/>
                  <a:pt x="642" y="25"/>
                  <a:pt x="608" y="65"/>
                </a:cubicBezTo>
                <a:cubicBezTo>
                  <a:pt x="608" y="65"/>
                  <a:pt x="608" y="65"/>
                  <a:pt x="608" y="65"/>
                </a:cubicBezTo>
                <a:cubicBezTo>
                  <a:pt x="574" y="105"/>
                  <a:pt x="524" y="129"/>
                  <a:pt x="468" y="129"/>
                </a:cubicBezTo>
                <a:cubicBezTo>
                  <a:pt x="412" y="129"/>
                  <a:pt x="362" y="105"/>
                  <a:pt x="328" y="65"/>
                </a:cubicBezTo>
                <a:cubicBezTo>
                  <a:pt x="328" y="65"/>
                  <a:pt x="328" y="65"/>
                  <a:pt x="328" y="65"/>
                </a:cubicBezTo>
                <a:cubicBezTo>
                  <a:pt x="294" y="25"/>
                  <a:pt x="243" y="0"/>
                  <a:pt x="186" y="0"/>
                </a:cubicBezTo>
                <a:cubicBezTo>
                  <a:pt x="83" y="0"/>
                  <a:pt x="0" y="83"/>
                  <a:pt x="0" y="186"/>
                </a:cubicBezTo>
                <a:cubicBezTo>
                  <a:pt x="0" y="243"/>
                  <a:pt x="26" y="293"/>
                  <a:pt x="66" y="327"/>
                </a:cubicBezTo>
                <a:cubicBezTo>
                  <a:pt x="66" y="327"/>
                  <a:pt x="66" y="327"/>
                  <a:pt x="66" y="327"/>
                </a:cubicBezTo>
                <a:cubicBezTo>
                  <a:pt x="105" y="362"/>
                  <a:pt x="130" y="412"/>
                  <a:pt x="130" y="468"/>
                </a:cubicBezTo>
                <a:cubicBezTo>
                  <a:pt x="130" y="524"/>
                  <a:pt x="105" y="574"/>
                  <a:pt x="66" y="608"/>
                </a:cubicBezTo>
                <a:cubicBezTo>
                  <a:pt x="66" y="608"/>
                  <a:pt x="66" y="608"/>
                  <a:pt x="66" y="608"/>
                </a:cubicBezTo>
                <a:cubicBezTo>
                  <a:pt x="26" y="642"/>
                  <a:pt x="0" y="693"/>
                  <a:pt x="0" y="749"/>
                </a:cubicBezTo>
                <a:cubicBezTo>
                  <a:pt x="0" y="852"/>
                  <a:pt x="83" y="935"/>
                  <a:pt x="186" y="935"/>
                </a:cubicBezTo>
                <a:cubicBezTo>
                  <a:pt x="243" y="935"/>
                  <a:pt x="294" y="910"/>
                  <a:pt x="328" y="870"/>
                </a:cubicBezTo>
                <a:cubicBezTo>
                  <a:pt x="328" y="870"/>
                  <a:pt x="328" y="870"/>
                  <a:pt x="328" y="870"/>
                </a:cubicBezTo>
                <a:cubicBezTo>
                  <a:pt x="362" y="831"/>
                  <a:pt x="412" y="806"/>
                  <a:pt x="468" y="806"/>
                </a:cubicBezTo>
                <a:cubicBezTo>
                  <a:pt x="524" y="806"/>
                  <a:pt x="574" y="831"/>
                  <a:pt x="608" y="870"/>
                </a:cubicBezTo>
                <a:cubicBezTo>
                  <a:pt x="608" y="870"/>
                  <a:pt x="608" y="870"/>
                  <a:pt x="608" y="870"/>
                </a:cubicBezTo>
                <a:cubicBezTo>
                  <a:pt x="642" y="910"/>
                  <a:pt x="693" y="935"/>
                  <a:pt x="750" y="935"/>
                </a:cubicBezTo>
                <a:cubicBezTo>
                  <a:pt x="852" y="935"/>
                  <a:pt x="935" y="852"/>
                  <a:pt x="935" y="749"/>
                </a:cubicBezTo>
                <a:cubicBezTo>
                  <a:pt x="935" y="693"/>
                  <a:pt x="910" y="642"/>
                  <a:pt x="870" y="608"/>
                </a:cubicBezTo>
                <a:close/>
                <a:moveTo>
                  <a:pt x="468" y="681"/>
                </a:moveTo>
                <a:cubicBezTo>
                  <a:pt x="350" y="681"/>
                  <a:pt x="255" y="585"/>
                  <a:pt x="255" y="468"/>
                </a:cubicBezTo>
                <a:cubicBezTo>
                  <a:pt x="255" y="350"/>
                  <a:pt x="350" y="255"/>
                  <a:pt x="468" y="255"/>
                </a:cubicBezTo>
                <a:cubicBezTo>
                  <a:pt x="585" y="255"/>
                  <a:pt x="681" y="350"/>
                  <a:pt x="681" y="468"/>
                </a:cubicBezTo>
                <a:cubicBezTo>
                  <a:pt x="681" y="585"/>
                  <a:pt x="585" y="681"/>
                  <a:pt x="468" y="681"/>
                </a:cubicBez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6698747" y="2138516"/>
            <a:ext cx="1095375" cy="1089025"/>
            <a:chOff x="5039894" y="1650916"/>
            <a:chExt cx="887413" cy="882650"/>
          </a:xfrm>
          <a:solidFill>
            <a:srgbClr val="6605A8"/>
          </a:solidFill>
        </p:grpSpPr>
        <p:sp>
          <p:nvSpPr>
            <p:cNvPr id="7" name="Oval 8"/>
            <p:cNvSpPr>
              <a:spLocks noChangeArrowheads="1"/>
            </p:cNvSpPr>
            <p:nvPr/>
          </p:nvSpPr>
          <p:spPr bwMode="auto">
            <a:xfrm>
              <a:off x="5039894" y="1650916"/>
              <a:ext cx="887413" cy="8826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defTabSz="914400"/>
              <a:endParaRPr lang="zh-CN" altLang="en-US"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8" name="AutoShape 4"/>
            <p:cNvSpPr/>
            <p:nvPr/>
          </p:nvSpPr>
          <p:spPr bwMode="auto">
            <a:xfrm>
              <a:off x="5309768" y="1917616"/>
              <a:ext cx="347663" cy="34925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7428" y="17466"/>
                  </a:moveTo>
                  <a:cubicBezTo>
                    <a:pt x="16669" y="16923"/>
                    <a:pt x="15846" y="16465"/>
                    <a:pt x="14963" y="16121"/>
                  </a:cubicBezTo>
                  <a:cubicBezTo>
                    <a:pt x="15595" y="14609"/>
                    <a:pt x="15967" y="12928"/>
                    <a:pt x="16010" y="11148"/>
                  </a:cubicBezTo>
                  <a:lnTo>
                    <a:pt x="20188" y="11148"/>
                  </a:lnTo>
                  <a:cubicBezTo>
                    <a:pt x="20097" y="13612"/>
                    <a:pt x="19065" y="15838"/>
                    <a:pt x="17428" y="17466"/>
                  </a:cubicBezTo>
                  <a:moveTo>
                    <a:pt x="1411" y="11148"/>
                  </a:moveTo>
                  <a:lnTo>
                    <a:pt x="5589" y="11148"/>
                  </a:lnTo>
                  <a:cubicBezTo>
                    <a:pt x="5632" y="12928"/>
                    <a:pt x="6004" y="14609"/>
                    <a:pt x="6636" y="16121"/>
                  </a:cubicBezTo>
                  <a:cubicBezTo>
                    <a:pt x="5753" y="16465"/>
                    <a:pt x="4931" y="16923"/>
                    <a:pt x="4171" y="17466"/>
                  </a:cubicBezTo>
                  <a:cubicBezTo>
                    <a:pt x="2534" y="15838"/>
                    <a:pt x="1502" y="13612"/>
                    <a:pt x="1411" y="11148"/>
                  </a:cubicBezTo>
                  <a:moveTo>
                    <a:pt x="3785" y="4553"/>
                  </a:moveTo>
                  <a:cubicBezTo>
                    <a:pt x="4579" y="5170"/>
                    <a:pt x="5448" y="5691"/>
                    <a:pt x="6388" y="6084"/>
                  </a:cubicBezTo>
                  <a:cubicBezTo>
                    <a:pt x="5901" y="7433"/>
                    <a:pt x="5627" y="8908"/>
                    <a:pt x="5589" y="10451"/>
                  </a:cubicBezTo>
                  <a:lnTo>
                    <a:pt x="1411" y="10451"/>
                  </a:lnTo>
                  <a:cubicBezTo>
                    <a:pt x="1494" y="8190"/>
                    <a:pt x="2376" y="6135"/>
                    <a:pt x="3785" y="4553"/>
                  </a:cubicBezTo>
                  <a:moveTo>
                    <a:pt x="11148" y="10451"/>
                  </a:moveTo>
                  <a:lnTo>
                    <a:pt x="11148" y="6950"/>
                  </a:lnTo>
                  <a:cubicBezTo>
                    <a:pt x="12339" y="6913"/>
                    <a:pt x="13484" y="6696"/>
                    <a:pt x="14558" y="6324"/>
                  </a:cubicBezTo>
                  <a:cubicBezTo>
                    <a:pt x="15018" y="7598"/>
                    <a:pt x="15276" y="8992"/>
                    <a:pt x="15314" y="10451"/>
                  </a:cubicBezTo>
                  <a:cubicBezTo>
                    <a:pt x="15314" y="10451"/>
                    <a:pt x="11148" y="10451"/>
                    <a:pt x="11148" y="10451"/>
                  </a:cubicBezTo>
                  <a:close/>
                  <a:moveTo>
                    <a:pt x="14311" y="15882"/>
                  </a:moveTo>
                  <a:cubicBezTo>
                    <a:pt x="13309" y="15559"/>
                    <a:pt x="12247" y="15380"/>
                    <a:pt x="11148" y="15346"/>
                  </a:cubicBezTo>
                  <a:lnTo>
                    <a:pt x="11148" y="11148"/>
                  </a:lnTo>
                  <a:lnTo>
                    <a:pt x="15314" y="11148"/>
                  </a:lnTo>
                  <a:cubicBezTo>
                    <a:pt x="15270" y="12844"/>
                    <a:pt x="14914" y="14445"/>
                    <a:pt x="14311" y="15882"/>
                  </a:cubicBezTo>
                  <a:moveTo>
                    <a:pt x="14683" y="16757"/>
                  </a:moveTo>
                  <a:cubicBezTo>
                    <a:pt x="15476" y="17063"/>
                    <a:pt x="16218" y="17466"/>
                    <a:pt x="16904" y="17941"/>
                  </a:cubicBezTo>
                  <a:cubicBezTo>
                    <a:pt x="15632" y="19031"/>
                    <a:pt x="14067" y="19781"/>
                    <a:pt x="12344" y="20068"/>
                  </a:cubicBezTo>
                  <a:cubicBezTo>
                    <a:pt x="13280" y="19136"/>
                    <a:pt x="14076" y="18017"/>
                    <a:pt x="14683" y="16757"/>
                  </a:cubicBezTo>
                  <a:moveTo>
                    <a:pt x="11148" y="20188"/>
                  </a:moveTo>
                  <a:lnTo>
                    <a:pt x="11148" y="16043"/>
                  </a:lnTo>
                  <a:cubicBezTo>
                    <a:pt x="12146" y="16075"/>
                    <a:pt x="13113" y="16231"/>
                    <a:pt x="14025" y="16516"/>
                  </a:cubicBezTo>
                  <a:cubicBezTo>
                    <a:pt x="13314" y="17970"/>
                    <a:pt x="12343" y="19223"/>
                    <a:pt x="11185" y="20186"/>
                  </a:cubicBezTo>
                  <a:cubicBezTo>
                    <a:pt x="11185" y="20186"/>
                    <a:pt x="11148" y="20188"/>
                    <a:pt x="11148" y="20188"/>
                  </a:cubicBezTo>
                  <a:close/>
                  <a:moveTo>
                    <a:pt x="9255" y="20068"/>
                  </a:moveTo>
                  <a:cubicBezTo>
                    <a:pt x="7532" y="19781"/>
                    <a:pt x="5967" y="19031"/>
                    <a:pt x="4695" y="17941"/>
                  </a:cubicBezTo>
                  <a:cubicBezTo>
                    <a:pt x="5381" y="17466"/>
                    <a:pt x="6123" y="17063"/>
                    <a:pt x="6916" y="16757"/>
                  </a:cubicBezTo>
                  <a:cubicBezTo>
                    <a:pt x="7523" y="18017"/>
                    <a:pt x="8319" y="19136"/>
                    <a:pt x="9255" y="20068"/>
                  </a:cubicBezTo>
                  <a:moveTo>
                    <a:pt x="10451" y="11148"/>
                  </a:moveTo>
                  <a:lnTo>
                    <a:pt x="10451" y="15346"/>
                  </a:lnTo>
                  <a:cubicBezTo>
                    <a:pt x="9352" y="15380"/>
                    <a:pt x="8290" y="15559"/>
                    <a:pt x="7288" y="15882"/>
                  </a:cubicBezTo>
                  <a:cubicBezTo>
                    <a:pt x="6685" y="14445"/>
                    <a:pt x="6329" y="12844"/>
                    <a:pt x="6285" y="11148"/>
                  </a:cubicBezTo>
                  <a:cubicBezTo>
                    <a:pt x="6285" y="11148"/>
                    <a:pt x="10451" y="11148"/>
                    <a:pt x="10451" y="11148"/>
                  </a:cubicBezTo>
                  <a:close/>
                  <a:moveTo>
                    <a:pt x="7041" y="6324"/>
                  </a:moveTo>
                  <a:cubicBezTo>
                    <a:pt x="8115" y="6696"/>
                    <a:pt x="9260" y="6913"/>
                    <a:pt x="10451" y="6950"/>
                  </a:cubicBezTo>
                  <a:lnTo>
                    <a:pt x="10451" y="10451"/>
                  </a:lnTo>
                  <a:lnTo>
                    <a:pt x="6285" y="10451"/>
                  </a:lnTo>
                  <a:cubicBezTo>
                    <a:pt x="6324" y="8992"/>
                    <a:pt x="6581" y="7598"/>
                    <a:pt x="7041" y="6324"/>
                  </a:cubicBezTo>
                  <a:moveTo>
                    <a:pt x="6651" y="5442"/>
                  </a:moveTo>
                  <a:cubicBezTo>
                    <a:pt x="5790" y="5084"/>
                    <a:pt x="4993" y="4609"/>
                    <a:pt x="4263" y="4050"/>
                  </a:cubicBezTo>
                  <a:cubicBezTo>
                    <a:pt x="5606" y="2749"/>
                    <a:pt x="7332" y="1851"/>
                    <a:pt x="9255" y="1531"/>
                  </a:cubicBezTo>
                  <a:cubicBezTo>
                    <a:pt x="8175" y="2610"/>
                    <a:pt x="7286" y="3939"/>
                    <a:pt x="6651" y="5442"/>
                  </a:cubicBezTo>
                  <a:moveTo>
                    <a:pt x="10451" y="1411"/>
                  </a:moveTo>
                  <a:lnTo>
                    <a:pt x="10451" y="6253"/>
                  </a:lnTo>
                  <a:cubicBezTo>
                    <a:pt x="9352" y="6217"/>
                    <a:pt x="8296" y="6021"/>
                    <a:pt x="7303" y="5681"/>
                  </a:cubicBezTo>
                  <a:cubicBezTo>
                    <a:pt x="8029" y="3972"/>
                    <a:pt x="9101" y="2507"/>
                    <a:pt x="10415" y="1413"/>
                  </a:cubicBezTo>
                  <a:cubicBezTo>
                    <a:pt x="10427" y="1412"/>
                    <a:pt x="10439" y="1411"/>
                    <a:pt x="10451" y="1411"/>
                  </a:cubicBezTo>
                  <a:moveTo>
                    <a:pt x="12344" y="1531"/>
                  </a:moveTo>
                  <a:cubicBezTo>
                    <a:pt x="14267" y="1851"/>
                    <a:pt x="15993" y="2749"/>
                    <a:pt x="17336" y="4050"/>
                  </a:cubicBezTo>
                  <a:cubicBezTo>
                    <a:pt x="16606" y="4609"/>
                    <a:pt x="15809" y="5084"/>
                    <a:pt x="14948" y="5442"/>
                  </a:cubicBezTo>
                  <a:cubicBezTo>
                    <a:pt x="14313" y="3939"/>
                    <a:pt x="13424" y="2610"/>
                    <a:pt x="12344" y="1531"/>
                  </a:cubicBezTo>
                  <a:moveTo>
                    <a:pt x="11184" y="1413"/>
                  </a:moveTo>
                  <a:cubicBezTo>
                    <a:pt x="12498" y="2507"/>
                    <a:pt x="13570" y="3972"/>
                    <a:pt x="14296" y="5681"/>
                  </a:cubicBezTo>
                  <a:cubicBezTo>
                    <a:pt x="13303" y="6021"/>
                    <a:pt x="12247" y="6217"/>
                    <a:pt x="11148" y="6253"/>
                  </a:cubicBezTo>
                  <a:lnTo>
                    <a:pt x="11148" y="1411"/>
                  </a:lnTo>
                  <a:cubicBezTo>
                    <a:pt x="11160" y="1411"/>
                    <a:pt x="11172" y="1412"/>
                    <a:pt x="11184" y="1413"/>
                  </a:cubicBezTo>
                  <a:moveTo>
                    <a:pt x="10414" y="20186"/>
                  </a:moveTo>
                  <a:cubicBezTo>
                    <a:pt x="9256" y="19223"/>
                    <a:pt x="8285" y="17970"/>
                    <a:pt x="7574" y="16516"/>
                  </a:cubicBezTo>
                  <a:cubicBezTo>
                    <a:pt x="8486" y="16231"/>
                    <a:pt x="9453" y="16075"/>
                    <a:pt x="10451" y="16043"/>
                  </a:cubicBezTo>
                  <a:lnTo>
                    <a:pt x="10451" y="20188"/>
                  </a:lnTo>
                  <a:cubicBezTo>
                    <a:pt x="10451" y="20188"/>
                    <a:pt x="10414" y="20186"/>
                    <a:pt x="10414" y="20186"/>
                  </a:cubicBezTo>
                  <a:close/>
                  <a:moveTo>
                    <a:pt x="20188" y="10451"/>
                  </a:moveTo>
                  <a:lnTo>
                    <a:pt x="16010" y="10451"/>
                  </a:lnTo>
                  <a:cubicBezTo>
                    <a:pt x="15972" y="8908"/>
                    <a:pt x="15698" y="7433"/>
                    <a:pt x="15211" y="6084"/>
                  </a:cubicBezTo>
                  <a:cubicBezTo>
                    <a:pt x="16151" y="5691"/>
                    <a:pt x="17020" y="5170"/>
                    <a:pt x="17814" y="4553"/>
                  </a:cubicBezTo>
                  <a:cubicBezTo>
                    <a:pt x="19223" y="6135"/>
                    <a:pt x="20105" y="8190"/>
                    <a:pt x="20188" y="10451"/>
                  </a:cubicBezTo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4"/>
                    <a:pt x="4835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</a:path>
              </a:pathLst>
            </a:custGeom>
            <a:solidFill>
              <a:srgbClr val="1E1952"/>
            </a:solidFill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>
                <a:defRPr/>
              </a:pPr>
              <a:endParaRPr lang="en-US" sz="1500" ker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印品黑体" panose="00000500000000000000" pitchFamily="2" charset="-122"/>
                <a:ea typeface="印品黑体" panose="00000500000000000000" pitchFamily="2" charset="-122"/>
                <a:sym typeface="Gill Sans" charset="0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6698747" y="4411181"/>
            <a:ext cx="1095375" cy="1093470"/>
            <a:chOff x="5039894" y="3492416"/>
            <a:chExt cx="887413" cy="885825"/>
          </a:xfrm>
          <a:solidFill>
            <a:srgbClr val="6605A8"/>
          </a:solidFill>
        </p:grpSpPr>
        <p:sp>
          <p:nvSpPr>
            <p:cNvPr id="10" name="Oval 6"/>
            <p:cNvSpPr>
              <a:spLocks noChangeArrowheads="1"/>
            </p:cNvSpPr>
            <p:nvPr/>
          </p:nvSpPr>
          <p:spPr bwMode="auto">
            <a:xfrm>
              <a:off x="5039894" y="3492416"/>
              <a:ext cx="887413" cy="88582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defTabSz="914400"/>
              <a:endParaRPr lang="zh-CN" altLang="en-US"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grpSp>
          <p:nvGrpSpPr>
            <p:cNvPr id="11" name="组合 10"/>
            <p:cNvGrpSpPr/>
            <p:nvPr/>
          </p:nvGrpSpPr>
          <p:grpSpPr>
            <a:xfrm>
              <a:off x="5304213" y="3789278"/>
              <a:ext cx="358775" cy="292100"/>
              <a:chOff x="7550150" y="3613150"/>
              <a:chExt cx="358775" cy="292100"/>
            </a:xfrm>
            <a:grpFill/>
          </p:grpSpPr>
          <p:sp>
            <p:nvSpPr>
              <p:cNvPr id="12" name="AutoShape 5"/>
              <p:cNvSpPr/>
              <p:nvPr/>
            </p:nvSpPr>
            <p:spPr bwMode="auto">
              <a:xfrm>
                <a:off x="7796213" y="3702050"/>
                <a:ext cx="68262" cy="904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7999" y="18900"/>
                    </a:moveTo>
                    <a:lnTo>
                      <a:pt x="3600" y="18900"/>
                    </a:lnTo>
                    <a:lnTo>
                      <a:pt x="3600" y="2700"/>
                    </a:lnTo>
                    <a:lnTo>
                      <a:pt x="7200" y="2700"/>
                    </a:lnTo>
                    <a:lnTo>
                      <a:pt x="17999" y="14850"/>
                    </a:lnTo>
                    <a:cubicBezTo>
                      <a:pt x="17999" y="14850"/>
                      <a:pt x="17999" y="18900"/>
                      <a:pt x="17999" y="18900"/>
                    </a:cubicBezTo>
                    <a:close/>
                    <a:moveTo>
                      <a:pt x="10195" y="1202"/>
                    </a:moveTo>
                    <a:cubicBezTo>
                      <a:pt x="9527" y="450"/>
                      <a:pt x="8402" y="0"/>
                      <a:pt x="7200" y="0"/>
                    </a:cubicBezTo>
                    <a:lnTo>
                      <a:pt x="3600" y="0"/>
                    </a:lnTo>
                    <a:cubicBezTo>
                      <a:pt x="1610" y="0"/>
                      <a:pt x="0" y="1207"/>
                      <a:pt x="0" y="2700"/>
                    </a:cubicBezTo>
                    <a:lnTo>
                      <a:pt x="0" y="18900"/>
                    </a:lnTo>
                    <a:cubicBezTo>
                      <a:pt x="0" y="20392"/>
                      <a:pt x="1610" y="21599"/>
                      <a:pt x="3600" y="21599"/>
                    </a:cubicBezTo>
                    <a:lnTo>
                      <a:pt x="17999" y="21599"/>
                    </a:lnTo>
                    <a:cubicBezTo>
                      <a:pt x="19989" y="21599"/>
                      <a:pt x="21600" y="20392"/>
                      <a:pt x="21600" y="18900"/>
                    </a:cubicBezTo>
                    <a:lnTo>
                      <a:pt x="21600" y="14850"/>
                    </a:lnTo>
                    <a:cubicBezTo>
                      <a:pt x="21600" y="14317"/>
                      <a:pt x="21389" y="13795"/>
                      <a:pt x="20995" y="13352"/>
                    </a:cubicBezTo>
                    <a:cubicBezTo>
                      <a:pt x="20995" y="13352"/>
                      <a:pt x="10195" y="1202"/>
                      <a:pt x="10195" y="1202"/>
                    </a:cubicBezTo>
                    <a:close/>
                  </a:path>
                </a:pathLst>
              </a:custGeom>
              <a:solidFill>
                <a:srgbClr val="1E1952"/>
              </a:solidFill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>
                  <a:defRPr/>
                </a:pPr>
                <a:endParaRPr lang="en-US" sz="1500" ker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印品黑体" panose="00000500000000000000" pitchFamily="2" charset="-122"/>
                  <a:ea typeface="印品黑体" panose="00000500000000000000" pitchFamily="2" charset="-122"/>
                  <a:sym typeface="Gill Sans" charset="0"/>
                </a:endParaRPr>
              </a:p>
            </p:txBody>
          </p:sp>
          <p:sp>
            <p:nvSpPr>
              <p:cNvPr id="13" name="AutoShape 6"/>
              <p:cNvSpPr/>
              <p:nvPr/>
            </p:nvSpPr>
            <p:spPr bwMode="auto">
              <a:xfrm>
                <a:off x="7550150" y="3613150"/>
                <a:ext cx="358775" cy="2921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50" y="16615"/>
                    </a:moveTo>
                    <a:cubicBezTo>
                      <a:pt x="20250" y="17074"/>
                      <a:pt x="19948" y="17446"/>
                      <a:pt x="19575" y="17446"/>
                    </a:cubicBezTo>
                    <a:lnTo>
                      <a:pt x="18803" y="17446"/>
                    </a:lnTo>
                    <a:cubicBezTo>
                      <a:pt x="18501" y="16016"/>
                      <a:pt x="17453" y="14953"/>
                      <a:pt x="16200" y="14953"/>
                    </a:cubicBezTo>
                    <a:cubicBezTo>
                      <a:pt x="14945" y="14953"/>
                      <a:pt x="13897" y="16016"/>
                      <a:pt x="13595" y="17446"/>
                    </a:cubicBezTo>
                    <a:lnTo>
                      <a:pt x="10029" y="17446"/>
                    </a:lnTo>
                    <a:cubicBezTo>
                      <a:pt x="9727" y="16016"/>
                      <a:pt x="8679" y="14953"/>
                      <a:pt x="7425" y="14953"/>
                    </a:cubicBezTo>
                    <a:cubicBezTo>
                      <a:pt x="6170" y="14953"/>
                      <a:pt x="5122" y="16016"/>
                      <a:pt x="4820" y="17446"/>
                    </a:cubicBezTo>
                    <a:lnTo>
                      <a:pt x="4050" y="17446"/>
                    </a:lnTo>
                    <a:cubicBezTo>
                      <a:pt x="3677" y="17446"/>
                      <a:pt x="3375" y="17074"/>
                      <a:pt x="3375" y="16615"/>
                    </a:cubicBezTo>
                    <a:lnTo>
                      <a:pt x="3375" y="14123"/>
                    </a:lnTo>
                    <a:lnTo>
                      <a:pt x="12150" y="14123"/>
                    </a:lnTo>
                    <a:cubicBezTo>
                      <a:pt x="13266" y="14123"/>
                      <a:pt x="14175" y="13005"/>
                      <a:pt x="14175" y="11630"/>
                    </a:cubicBezTo>
                    <a:lnTo>
                      <a:pt x="14175" y="5815"/>
                    </a:lnTo>
                    <a:lnTo>
                      <a:pt x="16875" y="5815"/>
                    </a:lnTo>
                    <a:cubicBezTo>
                      <a:pt x="17100" y="5815"/>
                      <a:pt x="17311" y="5954"/>
                      <a:pt x="17436" y="6185"/>
                    </a:cubicBezTo>
                    <a:lnTo>
                      <a:pt x="20136" y="11169"/>
                    </a:lnTo>
                    <a:cubicBezTo>
                      <a:pt x="20210" y="11306"/>
                      <a:pt x="20250" y="11466"/>
                      <a:pt x="20250" y="11630"/>
                    </a:cubicBezTo>
                    <a:cubicBezTo>
                      <a:pt x="20250" y="11630"/>
                      <a:pt x="20250" y="16615"/>
                      <a:pt x="20250" y="16615"/>
                    </a:cubicBezTo>
                    <a:close/>
                    <a:moveTo>
                      <a:pt x="16200" y="19938"/>
                    </a:moveTo>
                    <a:cubicBezTo>
                      <a:pt x="15454" y="19938"/>
                      <a:pt x="14850" y="19193"/>
                      <a:pt x="14850" y="18276"/>
                    </a:cubicBezTo>
                    <a:cubicBezTo>
                      <a:pt x="14850" y="17360"/>
                      <a:pt x="15454" y="16615"/>
                      <a:pt x="16200" y="16615"/>
                    </a:cubicBezTo>
                    <a:cubicBezTo>
                      <a:pt x="16945" y="16615"/>
                      <a:pt x="17550" y="17360"/>
                      <a:pt x="17550" y="18276"/>
                    </a:cubicBezTo>
                    <a:cubicBezTo>
                      <a:pt x="17550" y="19193"/>
                      <a:pt x="16945" y="19938"/>
                      <a:pt x="16200" y="19938"/>
                    </a:cubicBezTo>
                    <a:moveTo>
                      <a:pt x="7425" y="19938"/>
                    </a:moveTo>
                    <a:cubicBezTo>
                      <a:pt x="6679" y="19938"/>
                      <a:pt x="6075" y="19193"/>
                      <a:pt x="6075" y="18276"/>
                    </a:cubicBezTo>
                    <a:cubicBezTo>
                      <a:pt x="6075" y="17360"/>
                      <a:pt x="6679" y="16615"/>
                      <a:pt x="7425" y="16615"/>
                    </a:cubicBezTo>
                    <a:cubicBezTo>
                      <a:pt x="8170" y="16615"/>
                      <a:pt x="8775" y="17360"/>
                      <a:pt x="8775" y="18276"/>
                    </a:cubicBezTo>
                    <a:cubicBezTo>
                      <a:pt x="8775" y="19193"/>
                      <a:pt x="8170" y="19938"/>
                      <a:pt x="7425" y="19938"/>
                    </a:cubicBezTo>
                    <a:moveTo>
                      <a:pt x="2024" y="12461"/>
                    </a:moveTo>
                    <a:cubicBezTo>
                      <a:pt x="1652" y="12461"/>
                      <a:pt x="1349" y="12089"/>
                      <a:pt x="1349" y="11630"/>
                    </a:cubicBezTo>
                    <a:lnTo>
                      <a:pt x="1349" y="2492"/>
                    </a:lnTo>
                    <a:cubicBezTo>
                      <a:pt x="1349" y="2033"/>
                      <a:pt x="1652" y="1661"/>
                      <a:pt x="2024" y="1661"/>
                    </a:cubicBezTo>
                    <a:lnTo>
                      <a:pt x="12150" y="1661"/>
                    </a:lnTo>
                    <a:cubicBezTo>
                      <a:pt x="12523" y="1661"/>
                      <a:pt x="12825" y="2033"/>
                      <a:pt x="12825" y="2492"/>
                    </a:cubicBezTo>
                    <a:lnTo>
                      <a:pt x="12825" y="4153"/>
                    </a:lnTo>
                    <a:lnTo>
                      <a:pt x="12825" y="5815"/>
                    </a:lnTo>
                    <a:lnTo>
                      <a:pt x="12825" y="11630"/>
                    </a:lnTo>
                    <a:cubicBezTo>
                      <a:pt x="12825" y="12089"/>
                      <a:pt x="12523" y="12461"/>
                      <a:pt x="12150" y="12461"/>
                    </a:cubicBezTo>
                    <a:cubicBezTo>
                      <a:pt x="12150" y="12461"/>
                      <a:pt x="2024" y="12461"/>
                      <a:pt x="2024" y="12461"/>
                    </a:cubicBezTo>
                    <a:close/>
                    <a:moveTo>
                      <a:pt x="21259" y="10248"/>
                    </a:moveTo>
                    <a:lnTo>
                      <a:pt x="18559" y="5263"/>
                    </a:lnTo>
                    <a:cubicBezTo>
                      <a:pt x="18182" y="4568"/>
                      <a:pt x="17552" y="4153"/>
                      <a:pt x="16875" y="4153"/>
                    </a:cubicBezTo>
                    <a:lnTo>
                      <a:pt x="14175" y="4153"/>
                    </a:lnTo>
                    <a:lnTo>
                      <a:pt x="14175" y="2492"/>
                    </a:lnTo>
                    <a:cubicBezTo>
                      <a:pt x="14175" y="1117"/>
                      <a:pt x="13266" y="0"/>
                      <a:pt x="12150" y="0"/>
                    </a:cubicBezTo>
                    <a:lnTo>
                      <a:pt x="2024" y="0"/>
                    </a:lnTo>
                    <a:cubicBezTo>
                      <a:pt x="908" y="0"/>
                      <a:pt x="0" y="1117"/>
                      <a:pt x="0" y="2492"/>
                    </a:cubicBezTo>
                    <a:lnTo>
                      <a:pt x="0" y="11630"/>
                    </a:lnTo>
                    <a:cubicBezTo>
                      <a:pt x="0" y="13005"/>
                      <a:pt x="908" y="14123"/>
                      <a:pt x="2024" y="14123"/>
                    </a:cubicBezTo>
                    <a:lnTo>
                      <a:pt x="2025" y="14123"/>
                    </a:lnTo>
                    <a:lnTo>
                      <a:pt x="2025" y="16615"/>
                    </a:lnTo>
                    <a:cubicBezTo>
                      <a:pt x="2025" y="17989"/>
                      <a:pt x="2933" y="19107"/>
                      <a:pt x="4050" y="19107"/>
                    </a:cubicBezTo>
                    <a:lnTo>
                      <a:pt x="4820" y="19107"/>
                    </a:lnTo>
                    <a:cubicBezTo>
                      <a:pt x="5122" y="20537"/>
                      <a:pt x="6170" y="21600"/>
                      <a:pt x="7425" y="21600"/>
                    </a:cubicBezTo>
                    <a:cubicBezTo>
                      <a:pt x="8679" y="21600"/>
                      <a:pt x="9727" y="20537"/>
                      <a:pt x="10029" y="19107"/>
                    </a:cubicBezTo>
                    <a:lnTo>
                      <a:pt x="13595" y="19107"/>
                    </a:lnTo>
                    <a:cubicBezTo>
                      <a:pt x="13897" y="20537"/>
                      <a:pt x="14945" y="21600"/>
                      <a:pt x="16200" y="21600"/>
                    </a:cubicBezTo>
                    <a:cubicBezTo>
                      <a:pt x="17453" y="21600"/>
                      <a:pt x="18501" y="20537"/>
                      <a:pt x="18803" y="19107"/>
                    </a:cubicBezTo>
                    <a:lnTo>
                      <a:pt x="19575" y="19107"/>
                    </a:lnTo>
                    <a:cubicBezTo>
                      <a:pt x="20691" y="19107"/>
                      <a:pt x="21599" y="17989"/>
                      <a:pt x="21599" y="16615"/>
                    </a:cubicBezTo>
                    <a:lnTo>
                      <a:pt x="21599" y="11630"/>
                    </a:lnTo>
                    <a:cubicBezTo>
                      <a:pt x="21599" y="11137"/>
                      <a:pt x="21482" y="10658"/>
                      <a:pt x="21259" y="10248"/>
                    </a:cubicBezTo>
                  </a:path>
                </a:pathLst>
              </a:custGeom>
              <a:solidFill>
                <a:srgbClr val="1E1952"/>
              </a:solidFill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>
                  <a:defRPr/>
                </a:pPr>
                <a:endParaRPr lang="en-US" sz="1500" ker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印品黑体" panose="00000500000000000000" pitchFamily="2" charset="-122"/>
                  <a:ea typeface="印品黑体" panose="00000500000000000000" pitchFamily="2" charset="-122"/>
                  <a:sym typeface="Gill Sans" charset="0"/>
                </a:endParaRPr>
              </a:p>
            </p:txBody>
          </p:sp>
        </p:grpSp>
      </p:grpSp>
      <p:grpSp>
        <p:nvGrpSpPr>
          <p:cNvPr id="14" name="组合 13"/>
          <p:cNvGrpSpPr/>
          <p:nvPr/>
        </p:nvGrpSpPr>
        <p:grpSpPr>
          <a:xfrm>
            <a:off x="4424177" y="4411181"/>
            <a:ext cx="1090930" cy="1093470"/>
            <a:chOff x="3196807" y="3492416"/>
            <a:chExt cx="884237" cy="885825"/>
          </a:xfrm>
          <a:solidFill>
            <a:srgbClr val="6605A8"/>
          </a:solidFill>
        </p:grpSpPr>
        <p:sp>
          <p:nvSpPr>
            <p:cNvPr id="15" name="Oval 9"/>
            <p:cNvSpPr>
              <a:spLocks noChangeArrowheads="1"/>
            </p:cNvSpPr>
            <p:nvPr/>
          </p:nvSpPr>
          <p:spPr bwMode="auto">
            <a:xfrm>
              <a:off x="3196807" y="3492416"/>
              <a:ext cx="884237" cy="88582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defTabSz="914400"/>
              <a:endParaRPr lang="zh-CN" altLang="en-US"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6" name="AutoShape 28"/>
            <p:cNvSpPr/>
            <p:nvPr/>
          </p:nvSpPr>
          <p:spPr bwMode="auto">
            <a:xfrm>
              <a:off x="3458744" y="3754801"/>
              <a:ext cx="360362" cy="36036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9450"/>
                  </a:moveTo>
                  <a:cubicBezTo>
                    <a:pt x="20249" y="9823"/>
                    <a:pt x="19947" y="10124"/>
                    <a:pt x="19575" y="10124"/>
                  </a:cubicBezTo>
                  <a:lnTo>
                    <a:pt x="18324" y="10124"/>
                  </a:lnTo>
                  <a:lnTo>
                    <a:pt x="15624" y="5400"/>
                  </a:lnTo>
                  <a:lnTo>
                    <a:pt x="17549" y="5400"/>
                  </a:lnTo>
                  <a:cubicBezTo>
                    <a:pt x="17762" y="5400"/>
                    <a:pt x="17962" y="5500"/>
                    <a:pt x="18089" y="5670"/>
                  </a:cubicBezTo>
                  <a:lnTo>
                    <a:pt x="20114" y="8370"/>
                  </a:lnTo>
                  <a:cubicBezTo>
                    <a:pt x="20202" y="8486"/>
                    <a:pt x="20249" y="8628"/>
                    <a:pt x="20249" y="8774"/>
                  </a:cubicBezTo>
                  <a:cubicBezTo>
                    <a:pt x="20249" y="8774"/>
                    <a:pt x="20249" y="9450"/>
                    <a:pt x="20249" y="9450"/>
                  </a:cubicBezTo>
                  <a:close/>
                  <a:moveTo>
                    <a:pt x="18224" y="20249"/>
                  </a:moveTo>
                  <a:lnTo>
                    <a:pt x="14174" y="20249"/>
                  </a:lnTo>
                  <a:lnTo>
                    <a:pt x="14174" y="13500"/>
                  </a:lnTo>
                  <a:cubicBezTo>
                    <a:pt x="14174" y="13126"/>
                    <a:pt x="13872" y="12825"/>
                    <a:pt x="13499" y="12825"/>
                  </a:cubicBezTo>
                  <a:lnTo>
                    <a:pt x="8437" y="12825"/>
                  </a:lnTo>
                  <a:cubicBezTo>
                    <a:pt x="8064" y="12825"/>
                    <a:pt x="7762" y="13126"/>
                    <a:pt x="7762" y="13500"/>
                  </a:cubicBezTo>
                  <a:lnTo>
                    <a:pt x="7762" y="20249"/>
                  </a:lnTo>
                  <a:lnTo>
                    <a:pt x="3374" y="20249"/>
                  </a:lnTo>
                  <a:lnTo>
                    <a:pt x="3374" y="11475"/>
                  </a:lnTo>
                  <a:lnTo>
                    <a:pt x="18224" y="11475"/>
                  </a:lnTo>
                  <a:cubicBezTo>
                    <a:pt x="18224" y="11475"/>
                    <a:pt x="18224" y="20249"/>
                    <a:pt x="18224" y="20249"/>
                  </a:cubicBezTo>
                  <a:close/>
                  <a:moveTo>
                    <a:pt x="13499" y="20249"/>
                  </a:moveTo>
                  <a:lnTo>
                    <a:pt x="8437" y="20249"/>
                  </a:lnTo>
                  <a:lnTo>
                    <a:pt x="8437" y="13500"/>
                  </a:lnTo>
                  <a:lnTo>
                    <a:pt x="13499" y="13500"/>
                  </a:lnTo>
                  <a:cubicBezTo>
                    <a:pt x="13499" y="13500"/>
                    <a:pt x="13499" y="20249"/>
                    <a:pt x="13499" y="20249"/>
                  </a:cubicBezTo>
                  <a:close/>
                  <a:moveTo>
                    <a:pt x="1349" y="9450"/>
                  </a:moveTo>
                  <a:lnTo>
                    <a:pt x="1349" y="8774"/>
                  </a:lnTo>
                  <a:cubicBezTo>
                    <a:pt x="1349" y="8628"/>
                    <a:pt x="1397" y="8486"/>
                    <a:pt x="1485" y="8370"/>
                  </a:cubicBezTo>
                  <a:lnTo>
                    <a:pt x="3510" y="5670"/>
                  </a:lnTo>
                  <a:cubicBezTo>
                    <a:pt x="3637" y="5500"/>
                    <a:pt x="3837" y="5400"/>
                    <a:pt x="4049" y="5400"/>
                  </a:cubicBezTo>
                  <a:lnTo>
                    <a:pt x="5975" y="5400"/>
                  </a:lnTo>
                  <a:lnTo>
                    <a:pt x="3275" y="10124"/>
                  </a:lnTo>
                  <a:lnTo>
                    <a:pt x="2024" y="10124"/>
                  </a:lnTo>
                  <a:cubicBezTo>
                    <a:pt x="1652" y="10124"/>
                    <a:pt x="1349" y="9823"/>
                    <a:pt x="1349" y="9450"/>
                  </a:cubicBezTo>
                  <a:moveTo>
                    <a:pt x="13369" y="5400"/>
                  </a:moveTo>
                  <a:lnTo>
                    <a:pt x="14846" y="5400"/>
                  </a:lnTo>
                  <a:lnTo>
                    <a:pt x="17546" y="10124"/>
                  </a:lnTo>
                  <a:lnTo>
                    <a:pt x="14719" y="10124"/>
                  </a:lnTo>
                  <a:cubicBezTo>
                    <a:pt x="14719" y="10124"/>
                    <a:pt x="13369" y="5400"/>
                    <a:pt x="13369" y="5400"/>
                  </a:cubicBezTo>
                  <a:close/>
                  <a:moveTo>
                    <a:pt x="11137" y="5400"/>
                  </a:moveTo>
                  <a:lnTo>
                    <a:pt x="12666" y="5400"/>
                  </a:lnTo>
                  <a:lnTo>
                    <a:pt x="14016" y="10124"/>
                  </a:lnTo>
                  <a:lnTo>
                    <a:pt x="11137" y="10124"/>
                  </a:lnTo>
                  <a:cubicBezTo>
                    <a:pt x="11137" y="10124"/>
                    <a:pt x="11137" y="5400"/>
                    <a:pt x="11137" y="5400"/>
                  </a:cubicBezTo>
                  <a:close/>
                  <a:moveTo>
                    <a:pt x="8932" y="5400"/>
                  </a:moveTo>
                  <a:lnTo>
                    <a:pt x="10462" y="5400"/>
                  </a:lnTo>
                  <a:lnTo>
                    <a:pt x="10462" y="10124"/>
                  </a:lnTo>
                  <a:lnTo>
                    <a:pt x="7582" y="10124"/>
                  </a:lnTo>
                  <a:cubicBezTo>
                    <a:pt x="7582" y="10124"/>
                    <a:pt x="8932" y="5400"/>
                    <a:pt x="8932" y="5400"/>
                  </a:cubicBezTo>
                  <a:close/>
                  <a:moveTo>
                    <a:pt x="6880" y="10124"/>
                  </a:moveTo>
                  <a:lnTo>
                    <a:pt x="4052" y="10124"/>
                  </a:lnTo>
                  <a:lnTo>
                    <a:pt x="6752" y="5400"/>
                  </a:lnTo>
                  <a:lnTo>
                    <a:pt x="8230" y="5400"/>
                  </a:lnTo>
                  <a:cubicBezTo>
                    <a:pt x="8230" y="5400"/>
                    <a:pt x="6880" y="10124"/>
                    <a:pt x="6880" y="10124"/>
                  </a:cubicBezTo>
                  <a:close/>
                  <a:moveTo>
                    <a:pt x="17549" y="1350"/>
                  </a:moveTo>
                  <a:lnTo>
                    <a:pt x="17549" y="4050"/>
                  </a:lnTo>
                  <a:lnTo>
                    <a:pt x="4049" y="4050"/>
                  </a:lnTo>
                  <a:lnTo>
                    <a:pt x="4049" y="1350"/>
                  </a:lnTo>
                  <a:cubicBezTo>
                    <a:pt x="4049" y="1350"/>
                    <a:pt x="17549" y="1350"/>
                    <a:pt x="17549" y="1350"/>
                  </a:cubicBezTo>
                  <a:close/>
                  <a:moveTo>
                    <a:pt x="21194" y="7560"/>
                  </a:moveTo>
                  <a:lnTo>
                    <a:pt x="19170" y="4861"/>
                  </a:lnTo>
                  <a:cubicBezTo>
                    <a:pt x="19091" y="4755"/>
                    <a:pt x="18997" y="4663"/>
                    <a:pt x="18899" y="4576"/>
                  </a:cubicBezTo>
                  <a:lnTo>
                    <a:pt x="18899" y="1350"/>
                  </a:lnTo>
                  <a:cubicBezTo>
                    <a:pt x="18899" y="605"/>
                    <a:pt x="18295" y="0"/>
                    <a:pt x="17549" y="0"/>
                  </a:cubicBezTo>
                  <a:lnTo>
                    <a:pt x="4049" y="0"/>
                  </a:lnTo>
                  <a:cubicBezTo>
                    <a:pt x="3304" y="0"/>
                    <a:pt x="2699" y="605"/>
                    <a:pt x="2699" y="1350"/>
                  </a:cubicBezTo>
                  <a:lnTo>
                    <a:pt x="2699" y="4576"/>
                  </a:lnTo>
                  <a:cubicBezTo>
                    <a:pt x="2602" y="4663"/>
                    <a:pt x="2508" y="4754"/>
                    <a:pt x="2430" y="4860"/>
                  </a:cubicBezTo>
                  <a:lnTo>
                    <a:pt x="406" y="7559"/>
                  </a:lnTo>
                  <a:cubicBezTo>
                    <a:pt x="143" y="7907"/>
                    <a:pt x="0" y="8338"/>
                    <a:pt x="0" y="8774"/>
                  </a:cubicBezTo>
                  <a:lnTo>
                    <a:pt x="0" y="9450"/>
                  </a:lnTo>
                  <a:cubicBezTo>
                    <a:pt x="0" y="10566"/>
                    <a:pt x="908" y="11475"/>
                    <a:pt x="2024" y="11475"/>
                  </a:cubicBezTo>
                  <a:lnTo>
                    <a:pt x="2024" y="20249"/>
                  </a:lnTo>
                  <a:cubicBezTo>
                    <a:pt x="2024" y="20994"/>
                    <a:pt x="2629" y="21599"/>
                    <a:pt x="3374" y="21599"/>
                  </a:cubicBezTo>
                  <a:lnTo>
                    <a:pt x="18224" y="21599"/>
                  </a:lnTo>
                  <a:cubicBezTo>
                    <a:pt x="18970" y="21599"/>
                    <a:pt x="19575" y="20994"/>
                    <a:pt x="19575" y="20249"/>
                  </a:cubicBezTo>
                  <a:lnTo>
                    <a:pt x="19575" y="11475"/>
                  </a:lnTo>
                  <a:cubicBezTo>
                    <a:pt x="20691" y="11475"/>
                    <a:pt x="21600" y="10566"/>
                    <a:pt x="21600" y="9450"/>
                  </a:cubicBezTo>
                  <a:lnTo>
                    <a:pt x="21600" y="8774"/>
                  </a:lnTo>
                  <a:cubicBezTo>
                    <a:pt x="21600" y="8338"/>
                    <a:pt x="21456" y="7907"/>
                    <a:pt x="21194" y="7560"/>
                  </a:cubicBezTo>
                </a:path>
              </a:pathLst>
            </a:custGeom>
            <a:solidFill>
              <a:srgbClr val="1E1952"/>
            </a:solidFill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>
                <a:defRPr/>
              </a:pPr>
              <a:endParaRPr lang="en-US" sz="1500" ker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印品黑体" panose="00000500000000000000" pitchFamily="2" charset="-122"/>
                <a:ea typeface="印品黑体" panose="00000500000000000000" pitchFamily="2" charset="-122"/>
                <a:sym typeface="Gill Sans" charset="0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4424177" y="2138516"/>
            <a:ext cx="1090930" cy="1089025"/>
            <a:chOff x="3196807" y="1650916"/>
            <a:chExt cx="884237" cy="882650"/>
          </a:xfrm>
          <a:solidFill>
            <a:srgbClr val="6605A8"/>
          </a:solidFill>
        </p:grpSpPr>
        <p:sp>
          <p:nvSpPr>
            <p:cNvPr id="18" name="Oval 7"/>
            <p:cNvSpPr>
              <a:spLocks noChangeArrowheads="1"/>
            </p:cNvSpPr>
            <p:nvPr/>
          </p:nvSpPr>
          <p:spPr bwMode="auto">
            <a:xfrm>
              <a:off x="3196807" y="1650916"/>
              <a:ext cx="884237" cy="8826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defTabSz="914400"/>
              <a:endParaRPr lang="zh-CN" altLang="en-US"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grpSp>
          <p:nvGrpSpPr>
            <p:cNvPr id="19" name="Group 112"/>
            <p:cNvGrpSpPr/>
            <p:nvPr/>
          </p:nvGrpSpPr>
          <p:grpSpPr>
            <a:xfrm>
              <a:off x="3459036" y="1926201"/>
              <a:ext cx="359779" cy="337063"/>
              <a:chOff x="5368132" y="3540125"/>
              <a:chExt cx="465138" cy="435769"/>
            </a:xfrm>
            <a:grpFill/>
          </p:grpSpPr>
          <p:sp>
            <p:nvSpPr>
              <p:cNvPr id="20" name="AutoShape 110"/>
              <p:cNvSpPr/>
              <p:nvPr/>
            </p:nvSpPr>
            <p:spPr bwMode="auto">
              <a:xfrm>
                <a:off x="5426869" y="3598069"/>
                <a:ext cx="347663" cy="2325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699" y="20255"/>
                    </a:moveTo>
                    <a:lnTo>
                      <a:pt x="899" y="20255"/>
                    </a:lnTo>
                    <a:lnTo>
                      <a:pt x="899" y="1350"/>
                    </a:lnTo>
                    <a:lnTo>
                      <a:pt x="20699" y="1350"/>
                    </a:lnTo>
                    <a:cubicBezTo>
                      <a:pt x="20699" y="1350"/>
                      <a:pt x="20699" y="20255"/>
                      <a:pt x="20699" y="20255"/>
                    </a:cubicBezTo>
                    <a:close/>
                    <a:moveTo>
                      <a:pt x="20699" y="0"/>
                    </a:moveTo>
                    <a:lnTo>
                      <a:pt x="899" y="5"/>
                    </a:lnTo>
                    <a:cubicBezTo>
                      <a:pt x="402" y="5"/>
                      <a:pt x="0" y="603"/>
                      <a:pt x="0" y="1350"/>
                    </a:cubicBezTo>
                    <a:lnTo>
                      <a:pt x="0" y="20249"/>
                    </a:lnTo>
                    <a:cubicBezTo>
                      <a:pt x="0" y="20996"/>
                      <a:pt x="402" y="21599"/>
                      <a:pt x="899" y="21599"/>
                    </a:cubicBezTo>
                    <a:lnTo>
                      <a:pt x="20699" y="21599"/>
                    </a:lnTo>
                    <a:cubicBezTo>
                      <a:pt x="21197" y="21599"/>
                      <a:pt x="21600" y="20996"/>
                      <a:pt x="21600" y="20249"/>
                    </a:cubicBezTo>
                    <a:lnTo>
                      <a:pt x="21600" y="1350"/>
                    </a:lnTo>
                    <a:cubicBezTo>
                      <a:pt x="21600" y="603"/>
                      <a:pt x="21197" y="0"/>
                      <a:pt x="20699" y="0"/>
                    </a:cubicBezTo>
                  </a:path>
                </a:pathLst>
              </a:custGeom>
              <a:solidFill>
                <a:srgbClr val="1E1952"/>
              </a:solidFill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>
                  <a:defRPr/>
                </a:pPr>
                <a:endParaRPr lang="en-US" sz="1500" ker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印品黑体" panose="00000500000000000000" pitchFamily="2" charset="-122"/>
                  <a:ea typeface="印品黑体" panose="00000500000000000000" pitchFamily="2" charset="-122"/>
                  <a:sym typeface="Gill Sans" charset="0"/>
                </a:endParaRPr>
              </a:p>
            </p:txBody>
          </p:sp>
          <p:sp>
            <p:nvSpPr>
              <p:cNvPr id="21" name="AutoShape 111"/>
              <p:cNvSpPr/>
              <p:nvPr/>
            </p:nvSpPr>
            <p:spPr bwMode="auto">
              <a:xfrm>
                <a:off x="5368132" y="3540125"/>
                <a:ext cx="465138" cy="4357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6562"/>
                    </a:moveTo>
                    <a:cubicBezTo>
                      <a:pt x="20249" y="16959"/>
                      <a:pt x="19946" y="17282"/>
                      <a:pt x="19575" y="17282"/>
                    </a:cubicBezTo>
                    <a:lnTo>
                      <a:pt x="13499" y="17282"/>
                    </a:lnTo>
                    <a:lnTo>
                      <a:pt x="8099" y="17282"/>
                    </a:lnTo>
                    <a:lnTo>
                      <a:pt x="2024" y="17282"/>
                    </a:lnTo>
                    <a:cubicBezTo>
                      <a:pt x="1651" y="17282"/>
                      <a:pt x="1349" y="16959"/>
                      <a:pt x="1349" y="16562"/>
                    </a:cubicBezTo>
                    <a:lnTo>
                      <a:pt x="1349" y="2160"/>
                    </a:lnTo>
                    <a:cubicBezTo>
                      <a:pt x="1349" y="1762"/>
                      <a:pt x="1651" y="1440"/>
                      <a:pt x="2024" y="1440"/>
                    </a:cubicBezTo>
                    <a:lnTo>
                      <a:pt x="19575" y="1440"/>
                    </a:lnTo>
                    <a:cubicBezTo>
                      <a:pt x="19946" y="1440"/>
                      <a:pt x="20249" y="1762"/>
                      <a:pt x="20249" y="2160"/>
                    </a:cubicBezTo>
                    <a:cubicBezTo>
                      <a:pt x="20249" y="2160"/>
                      <a:pt x="20249" y="16562"/>
                      <a:pt x="20249" y="16562"/>
                    </a:cubicBezTo>
                    <a:close/>
                    <a:moveTo>
                      <a:pt x="19575" y="0"/>
                    </a:moveTo>
                    <a:lnTo>
                      <a:pt x="2024" y="0"/>
                    </a:lnTo>
                    <a:cubicBezTo>
                      <a:pt x="905" y="0"/>
                      <a:pt x="0" y="966"/>
                      <a:pt x="0" y="2160"/>
                    </a:cubicBezTo>
                    <a:lnTo>
                      <a:pt x="0" y="16562"/>
                    </a:lnTo>
                    <a:cubicBezTo>
                      <a:pt x="0" y="17753"/>
                      <a:pt x="903" y="18718"/>
                      <a:pt x="2018" y="18721"/>
                    </a:cubicBezTo>
                    <a:lnTo>
                      <a:pt x="8774" y="18721"/>
                    </a:lnTo>
                    <a:lnTo>
                      <a:pt x="8774" y="19597"/>
                    </a:lnTo>
                    <a:lnTo>
                      <a:pt x="4561" y="20181"/>
                    </a:lnTo>
                    <a:cubicBezTo>
                      <a:pt x="4260" y="20262"/>
                      <a:pt x="4049" y="20549"/>
                      <a:pt x="4049" y="20879"/>
                    </a:cubicBezTo>
                    <a:cubicBezTo>
                      <a:pt x="4049" y="21277"/>
                      <a:pt x="4351" y="21599"/>
                      <a:pt x="4724" y="21599"/>
                    </a:cubicBezTo>
                    <a:lnTo>
                      <a:pt x="16874" y="21599"/>
                    </a:lnTo>
                    <a:cubicBezTo>
                      <a:pt x="17248" y="21599"/>
                      <a:pt x="17549" y="21277"/>
                      <a:pt x="17549" y="20879"/>
                    </a:cubicBezTo>
                    <a:cubicBezTo>
                      <a:pt x="17549" y="20549"/>
                      <a:pt x="17339" y="20262"/>
                      <a:pt x="17038" y="20181"/>
                    </a:cubicBezTo>
                    <a:lnTo>
                      <a:pt x="12824" y="19597"/>
                    </a:lnTo>
                    <a:lnTo>
                      <a:pt x="12824" y="18721"/>
                    </a:lnTo>
                    <a:lnTo>
                      <a:pt x="19581" y="18721"/>
                    </a:lnTo>
                    <a:cubicBezTo>
                      <a:pt x="20696" y="18718"/>
                      <a:pt x="21600" y="17753"/>
                      <a:pt x="21600" y="16562"/>
                    </a:cubicBezTo>
                    <a:lnTo>
                      <a:pt x="21600" y="2160"/>
                    </a:lnTo>
                    <a:cubicBezTo>
                      <a:pt x="21600" y="966"/>
                      <a:pt x="20692" y="0"/>
                      <a:pt x="19575" y="0"/>
                    </a:cubicBezTo>
                  </a:path>
                </a:pathLst>
              </a:custGeom>
              <a:solidFill>
                <a:srgbClr val="1E1952"/>
              </a:solidFill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>
                  <a:defRPr/>
                </a:pPr>
                <a:endParaRPr lang="en-US" sz="1500" ker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印品黑体" panose="00000500000000000000" pitchFamily="2" charset="-122"/>
                  <a:ea typeface="印品黑体" panose="00000500000000000000" pitchFamily="2" charset="-122"/>
                  <a:sym typeface="Gill Sans" charset="0"/>
                </a:endParaRPr>
              </a:p>
            </p:txBody>
          </p:sp>
        </p:grpSp>
      </p:grpSp>
      <p:sp>
        <p:nvSpPr>
          <p:cNvPr id="22" name="文本框 21"/>
          <p:cNvSpPr txBox="1"/>
          <p:nvPr/>
        </p:nvSpPr>
        <p:spPr>
          <a:xfrm>
            <a:off x="2126747" y="1923251"/>
            <a:ext cx="1991995" cy="319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4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此处添加文字内容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659897" y="2242656"/>
            <a:ext cx="3458845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0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+mn-ea"/>
              </a:rPr>
              <a:t>This power point is made by </a:t>
            </a:r>
            <a:r>
              <a:rPr lang="en-US" sz="1000" dirty="0" err="1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+mn-ea"/>
              </a:rPr>
              <a:t>jiaoyang.everything</a:t>
            </a:r>
            <a:r>
              <a:rPr lang="en-US" sz="10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+mn-ea"/>
              </a:rPr>
              <a:t> in this template is all </a:t>
            </a:r>
            <a:r>
              <a:rPr lang="en-US" sz="1000" dirty="0" err="1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+mn-ea"/>
              </a:rPr>
              <a:t>orginal</a:t>
            </a:r>
            <a:r>
              <a:rPr lang="en-US" sz="10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+mn-ea"/>
              </a:rPr>
              <a:t>. This power point is made by </a:t>
            </a:r>
            <a:r>
              <a:rPr lang="en-US" sz="1000" dirty="0" err="1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+mn-ea"/>
              </a:rPr>
              <a:t>jiaoyang.everything</a:t>
            </a:r>
            <a:r>
              <a:rPr lang="en-US" sz="10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+mn-ea"/>
              </a:rPr>
              <a:t> in this template is all </a:t>
            </a:r>
            <a:r>
              <a:rPr lang="en-US" sz="1000" dirty="0" err="1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+mn-ea"/>
              </a:rPr>
              <a:t>orginal</a:t>
            </a:r>
            <a:r>
              <a:rPr lang="en-US" sz="10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+mn-ea"/>
              </a:rPr>
              <a:t>.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2126747" y="4415626"/>
            <a:ext cx="1991995" cy="319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4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此处添加文字内容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659897" y="4735031"/>
            <a:ext cx="3458845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zh-CN" sz="10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+mn-ea"/>
              </a:rPr>
              <a:t>This power point is made by </a:t>
            </a:r>
            <a:r>
              <a:rPr lang="en-US" altLang="zh-CN" sz="1000" dirty="0" err="1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+mn-ea"/>
              </a:rPr>
              <a:t>jiaoyang.everything</a:t>
            </a:r>
            <a:r>
              <a:rPr lang="en-US" altLang="zh-CN" sz="10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+mn-ea"/>
              </a:rPr>
              <a:t> in this template is all </a:t>
            </a:r>
            <a:r>
              <a:rPr lang="en-US" altLang="zh-CN" sz="1000" dirty="0" err="1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+mn-ea"/>
              </a:rPr>
              <a:t>orginal</a:t>
            </a:r>
            <a:r>
              <a:rPr lang="en-US" altLang="zh-CN" sz="10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+mn-ea"/>
              </a:rPr>
              <a:t>. This power point is made by </a:t>
            </a:r>
            <a:r>
              <a:rPr lang="en-US" altLang="zh-CN" sz="1000" dirty="0" err="1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+mn-ea"/>
              </a:rPr>
              <a:t>jiaoyang.everything</a:t>
            </a:r>
            <a:r>
              <a:rPr lang="en-US" altLang="zh-CN" sz="10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+mn-ea"/>
              </a:rPr>
              <a:t> in this template is all </a:t>
            </a:r>
            <a:r>
              <a:rPr lang="en-US" altLang="zh-CN" sz="1000" dirty="0" err="1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+mn-ea"/>
              </a:rPr>
              <a:t>orginal</a:t>
            </a:r>
            <a:r>
              <a:rPr lang="en-US" altLang="zh-CN" sz="10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+mn-ea"/>
              </a:rPr>
              <a:t>.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8117337" y="1923251"/>
            <a:ext cx="1991995" cy="319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此处添加文字内容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8117337" y="2242656"/>
            <a:ext cx="3458845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0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+mn-ea"/>
              </a:rPr>
              <a:t>This power point is made by </a:t>
            </a:r>
            <a:r>
              <a:rPr lang="en-US" altLang="zh-CN" sz="1000" dirty="0" err="1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+mn-ea"/>
              </a:rPr>
              <a:t>jiaoyang.everything</a:t>
            </a:r>
            <a:r>
              <a:rPr lang="en-US" altLang="zh-CN" sz="10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+mn-ea"/>
              </a:rPr>
              <a:t> in this template is all </a:t>
            </a:r>
            <a:r>
              <a:rPr lang="en-US" altLang="zh-CN" sz="1000" dirty="0" err="1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+mn-ea"/>
              </a:rPr>
              <a:t>orginal</a:t>
            </a:r>
            <a:r>
              <a:rPr lang="en-US" altLang="zh-CN" sz="10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+mn-ea"/>
              </a:rPr>
              <a:t>. This power point is made by </a:t>
            </a:r>
            <a:r>
              <a:rPr lang="en-US" altLang="zh-CN" sz="1000" dirty="0" err="1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+mn-ea"/>
              </a:rPr>
              <a:t>jiaoyang.everything</a:t>
            </a:r>
            <a:r>
              <a:rPr lang="en-US" altLang="zh-CN" sz="10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+mn-ea"/>
              </a:rPr>
              <a:t> in this template is all </a:t>
            </a:r>
            <a:r>
              <a:rPr lang="en-US" altLang="zh-CN" sz="1000" dirty="0" err="1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+mn-ea"/>
              </a:rPr>
              <a:t>orginal</a:t>
            </a:r>
            <a:r>
              <a:rPr lang="en-US" altLang="zh-CN" sz="10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+mn-ea"/>
              </a:rPr>
              <a:t>.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8117337" y="4411181"/>
            <a:ext cx="1991995" cy="319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此处添加文字内容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8117337" y="4730586"/>
            <a:ext cx="3458845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0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+mn-ea"/>
              </a:rPr>
              <a:t>This power point is made by </a:t>
            </a:r>
            <a:r>
              <a:rPr lang="en-US" sz="1000" dirty="0" err="1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+mn-ea"/>
              </a:rPr>
              <a:t>jiaoyang.everything</a:t>
            </a:r>
            <a:r>
              <a:rPr lang="en-US" sz="10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+mn-ea"/>
              </a:rPr>
              <a:t> in this template is all </a:t>
            </a:r>
            <a:r>
              <a:rPr lang="en-US" sz="1000" dirty="0" err="1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+mn-ea"/>
              </a:rPr>
              <a:t>orginal</a:t>
            </a:r>
            <a:r>
              <a:rPr lang="en-US" sz="10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+mn-ea"/>
              </a:rPr>
              <a:t>. This power point is made by </a:t>
            </a:r>
            <a:r>
              <a:rPr lang="en-US" sz="1000" dirty="0" err="1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+mn-ea"/>
              </a:rPr>
              <a:t>jiaoyang.everything</a:t>
            </a:r>
            <a:r>
              <a:rPr lang="en-US" sz="10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+mn-ea"/>
              </a:rPr>
              <a:t> in this template is all </a:t>
            </a:r>
            <a:r>
              <a:rPr lang="en-US" sz="1000" dirty="0" err="1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+mn-ea"/>
              </a:rPr>
              <a:t>orginal</a:t>
            </a:r>
            <a:r>
              <a:rPr lang="en-US" sz="10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+mn-ea"/>
              </a:rPr>
              <a:t>.</a:t>
            </a:r>
          </a:p>
        </p:txBody>
      </p:sp>
    </p:spTree>
  </p:cSld>
  <p:clrMapOvr>
    <a:masterClrMapping/>
  </p:clrMapOvr>
  <p:transition spd="slow" advClick="0" advTm="9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 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2360</Words>
  <Application>Microsoft Office PowerPoint</Application>
  <PresentationFormat>宽屏</PresentationFormat>
  <Paragraphs>221</Paragraphs>
  <Slides>24</Slides>
  <Notes>24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41" baseType="lpstr">
      <vt:lpstr>Adobe Gothic Std B</vt:lpstr>
      <vt:lpstr>DotumChe</vt:lpstr>
      <vt:lpstr>Gill Sans</vt:lpstr>
      <vt:lpstr>MComic PRC Medium</vt:lpstr>
      <vt:lpstr>Open Sans</vt:lpstr>
      <vt:lpstr>等线</vt:lpstr>
      <vt:lpstr>等线 Light</vt:lpstr>
      <vt:lpstr>汉仪秦川飞影W</vt:lpstr>
      <vt:lpstr>华文细黑</vt:lpstr>
      <vt:lpstr>宋体</vt:lpstr>
      <vt:lpstr>微软雅黑</vt:lpstr>
      <vt:lpstr>义启粗黑体</vt:lpstr>
      <vt:lpstr>印品黑体</vt:lpstr>
      <vt:lpstr>造字工房力黑（非商用）常规体</vt:lpstr>
      <vt:lpstr>Arial</vt:lpstr>
      <vt:lpstr>Calibri</vt:lpstr>
      <vt:lpstr> 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2022-03-04T03:16:13Z</dcterms:created>
  <dcterms:modified xsi:type="dcterms:W3CDTF">2023-01-10T05:01:52Z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C5B9ED81288A460C9A55377150BD02C6</vt:lpwstr>
  </property>
  <property fmtid="{D5CDD505-2E9C-101B-9397-08002B2CF9AE}" pid="3" name="KSOProductBuildVer">
    <vt:lpwstr>2052-11.1.0.10495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