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684" r:id="rId2"/>
    <p:sldId id="685" r:id="rId3"/>
    <p:sldId id="686" r:id="rId4"/>
    <p:sldId id="687"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737"/>
    <a:srgbClr val="BF1C20"/>
    <a:srgbClr val="FFFFFF"/>
    <a:srgbClr val="291D13"/>
    <a:srgbClr val="C00000"/>
    <a:srgbClr val="E40000"/>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55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248797-51D3-4155-8F99-A4D49BC8F1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248797-51D3-4155-8F99-A4D49BC8F1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阿里巴巴普惠体 L" panose="00020600040101010101" charset="-122"/>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尾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L"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L" panose="00020600040101010101" charset="-122"/>
                <a:cs typeface="Arial" panose="020B0604020202020204" pitchFamily="34" charset="0"/>
              </a:rPr>
              <a:t>‹#›</a:t>
            </a:fld>
            <a:endParaRPr kumimoji="1" lang="zh-CN" altLang="en-US" sz="2400" dirty="0">
              <a:solidFill>
                <a:schemeClr val="bg1"/>
              </a:solidFill>
              <a:latin typeface="阿里巴巴普惠体 L" panose="00020600040101010101"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阿里巴巴普惠体 L" panose="00020600040101010101"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阿里巴巴普惠体 L" panose="00020600040101010101"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阿里巴巴普惠体 L" panose="00020600040101010101"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重阳节4"/>
          <p:cNvPicPr>
            <a:picLocks noChangeAspect="1"/>
          </p:cNvPicPr>
          <p:nvPr/>
        </p:nvPicPr>
        <p:blipFill>
          <a:blip r:embed="rId4"/>
          <a:stretch>
            <a:fillRect/>
          </a:stretch>
        </p:blipFill>
        <p:spPr>
          <a:xfrm>
            <a:off x="4489450" y="382270"/>
            <a:ext cx="4697095" cy="5305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6629" y="1359799"/>
            <a:ext cx="6224270" cy="3905683"/>
          </a:xfrm>
          <a:prstGeom prst="rect">
            <a:avLst/>
          </a:prstGeom>
          <a:noFill/>
        </p:spPr>
        <p:txBody>
          <a:bodyPr vert="eaVert" wrap="square" rtlCol="0">
            <a:spAutoFit/>
          </a:bodyPr>
          <a:lstStyle/>
          <a:p>
            <a:pPr>
              <a:lnSpc>
                <a:spcPct val="15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重阳节的原型之一是古代的祭祀大火的仪式。</a:t>
            </a:r>
          </a:p>
          <a:p>
            <a:pPr>
              <a:lnSpc>
                <a:spcPct val="15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作为古代季节星宿标志的“大火”星，在季秋九月隐退，</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夏小正</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22"/>
          <p:cNvSpPr txBox="1">
            <a:spLocks noChangeArrowheads="1"/>
          </p:cNvSpPr>
          <p:nvPr/>
        </p:nvSpPr>
        <p:spPr bwMode="auto">
          <a:xfrm>
            <a:off x="3059431" y="3103951"/>
            <a:ext cx="5330776"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600" dirty="0">
                <a:latin typeface="阿里巴巴普惠体 L" panose="00020600040101010101" charset="-122"/>
                <a:ea typeface="阿里巴巴普惠体 L" panose="00020600040101010101" charset="-122"/>
                <a:cs typeface="阿里巴巴普惠体 L" panose="00020600040101010101" charset="-122"/>
              </a:rPr>
              <a:t>您的内容打在这里，或者通过复制您的文本后，在此框中选择粘贴，并选择只保留文字。您的内容打在这里，或者通过复制您的文本后，在此框中选择粘贴</a:t>
            </a:r>
            <a:endParaRPr lang="zh-CN" altLang="en-US" sz="1400" dirty="0">
              <a:latin typeface="阿里巴巴普惠体 L" panose="00020600040101010101" charset="-122"/>
              <a:ea typeface="阿里巴巴普惠体 L" panose="00020600040101010101" charset="-122"/>
              <a:cs typeface="阿里巴巴普惠体 L" panose="00020600040101010101" charset="-122"/>
              <a:sym typeface="Arial" panose="020B0604020202020204" pitchFamily="34" charset="0"/>
            </a:endParaRPr>
          </a:p>
        </p:txBody>
      </p:sp>
      <p:sp>
        <p:nvSpPr>
          <p:cNvPr id="13" name="文本框 12"/>
          <p:cNvSpPr txBox="1"/>
          <p:nvPr/>
        </p:nvSpPr>
        <p:spPr>
          <a:xfrm>
            <a:off x="3928117" y="2268399"/>
            <a:ext cx="3593577" cy="666115"/>
          </a:xfrm>
          <a:prstGeom prst="rect">
            <a:avLst/>
          </a:prstGeom>
          <a:noFill/>
        </p:spPr>
        <p:txBody>
          <a:bodyPr vert="horz" wrap="square">
            <a:spAutoFit/>
          </a:bodyPr>
          <a:lstStyle/>
          <a:p>
            <a:pPr eaLnBrk="1" fontAlgn="auto" hangingPunct="1">
              <a:spcBef>
                <a:spcPts val="0"/>
              </a:spcBef>
              <a:spcAft>
                <a:spcPts val="0"/>
              </a:spcAft>
              <a:defRPr/>
            </a:pPr>
            <a:r>
              <a:rPr lang="zh-CN" altLang="en-US" sz="3735"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民族习俗</a:t>
            </a:r>
          </a:p>
        </p:txBody>
      </p:sp>
      <p:sp>
        <p:nvSpPr>
          <p:cNvPr id="14" name="文本框 13"/>
          <p:cNvSpPr txBox="1"/>
          <p:nvPr/>
        </p:nvSpPr>
        <p:spPr>
          <a:xfrm>
            <a:off x="6012773" y="2407002"/>
            <a:ext cx="2377433" cy="420370"/>
          </a:xfrm>
          <a:prstGeom prst="rect">
            <a:avLst/>
          </a:prstGeom>
          <a:noFill/>
        </p:spPr>
        <p:txBody>
          <a:bodyPr vert="horz" wrap="square">
            <a:spAutoFit/>
          </a:bodyPr>
          <a:lstStyle/>
          <a:p>
            <a:pPr eaLnBrk="1" fontAlgn="auto" hangingPunct="1">
              <a:spcBef>
                <a:spcPts val="0"/>
              </a:spcBef>
              <a:spcAft>
                <a:spcPts val="0"/>
              </a:spcAft>
              <a:defRPr/>
            </a:pPr>
            <a:r>
              <a:rPr lang="en-US" altLang="zh-CN"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Title Text Here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a:srcRect/>
          <a:stretch>
            <a:fillRect/>
          </a:stretch>
        </p:blipFill>
        <p:spPr>
          <a:xfrm flipH="1">
            <a:off x="3665031" y="4180545"/>
            <a:ext cx="8526969" cy="2787497"/>
          </a:xfrm>
          <a:prstGeom prst="rect">
            <a:avLst/>
          </a:prstGeom>
        </p:spPr>
      </p:pic>
      <p:sp>
        <p:nvSpPr>
          <p:cNvPr id="10" name="Content Placeholder 2"/>
          <p:cNvSpPr txBox="1"/>
          <p:nvPr/>
        </p:nvSpPr>
        <p:spPr>
          <a:xfrm>
            <a:off x="6563280" y="4937045"/>
            <a:ext cx="3270655"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zh-CN" altLang="en-US" sz="1600" dirty="0">
                <a:solidFill>
                  <a:schemeClr val="tx1">
                    <a:lumMod val="85000"/>
                    <a:lumOff val="15000"/>
                  </a:schemeClr>
                </a:solidFill>
                <a:latin typeface="阿里巴巴普惠体 L" panose="00020600040101010101" charset="-122"/>
                <a:ea typeface="阿里巴巴普惠体 L" panose="00020600040101010101" charset="-122"/>
                <a:cs typeface="阿里巴巴普惠体 L" panose="00020600040101010101" charset="-122"/>
              </a:rPr>
              <a:t>讲究的重阳糕要作成九层，像座宝塔，上面还作成两只小羊，以符合重阳（羊）之义。</a:t>
            </a:r>
            <a:endParaRPr lang="en-US" altLang="zh-CN" sz="1600" dirty="0">
              <a:solidFill>
                <a:schemeClr val="tx1">
                  <a:lumMod val="85000"/>
                  <a:lumOff val="15000"/>
                </a:schemeClr>
              </a:solidFill>
              <a:latin typeface="阿里巴巴普惠体 L" panose="00020600040101010101" charset="-122"/>
              <a:ea typeface="阿里巴巴普惠体 L" panose="00020600040101010101" charset="-122"/>
              <a:cs typeface="Arial" panose="020B0604020202020204" pitchFamily="34" charset="0"/>
            </a:endParaRPr>
          </a:p>
        </p:txBody>
      </p:sp>
      <p:sp>
        <p:nvSpPr>
          <p:cNvPr id="17" name="Content Placeholder 2"/>
          <p:cNvSpPr txBox="1"/>
          <p:nvPr/>
        </p:nvSpPr>
        <p:spPr>
          <a:xfrm>
            <a:off x="1280609" y="4927013"/>
            <a:ext cx="4882767" cy="11332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zh-CN" altLang="en-US" sz="1600" dirty="0">
                <a:solidFill>
                  <a:schemeClr val="tx1">
                    <a:lumMod val="85000"/>
                    <a:lumOff val="15000"/>
                  </a:schemeClr>
                </a:solidFill>
                <a:latin typeface="阿里巴巴普惠体 L" panose="00020600040101010101" charset="-122"/>
                <a:ea typeface="阿里巴巴普惠体 L" panose="00020600040101010101" charset="-122"/>
                <a:cs typeface="阿里巴巴普惠体 L" panose="00020600040101010101" charset="-122"/>
              </a:rPr>
              <a:t>据史料记载，重阳糕又称花糕、菊糕、五色糕，九月九日天明时，以片糕搭儿女头额，祝愿子女百事俱高，乃古人九月作糕的本意。</a:t>
            </a:r>
            <a:endParaRPr lang="en-US" altLang="zh-CN" sz="1600" dirty="0">
              <a:solidFill>
                <a:schemeClr val="tx1">
                  <a:lumMod val="85000"/>
                  <a:lumOff val="15000"/>
                </a:schemeClr>
              </a:solidFill>
              <a:latin typeface="阿里巴巴普惠体 L" panose="00020600040101010101" charset="-122"/>
              <a:ea typeface="阿里巴巴普惠体 L" panose="00020600040101010101" charset="-122"/>
              <a:cs typeface="Arial" panose="020B0604020202020204" pitchFamily="34" charset="0"/>
            </a:endParaRPr>
          </a:p>
        </p:txBody>
      </p:sp>
      <p:grpSp>
        <p:nvGrpSpPr>
          <p:cNvPr id="32" name="组合 31"/>
          <p:cNvGrpSpPr/>
          <p:nvPr/>
        </p:nvGrpSpPr>
        <p:grpSpPr>
          <a:xfrm>
            <a:off x="4201590" y="1508837"/>
            <a:ext cx="3787545" cy="583565"/>
            <a:chOff x="3460914" y="914934"/>
            <a:chExt cx="2840659" cy="437674"/>
          </a:xfrm>
        </p:grpSpPr>
        <p:sp>
          <p:nvSpPr>
            <p:cNvPr id="33" name="文本框 32"/>
            <p:cNvSpPr txBox="1"/>
            <p:nvPr/>
          </p:nvSpPr>
          <p:spPr>
            <a:xfrm>
              <a:off x="3460914" y="914934"/>
              <a:ext cx="2695183" cy="437674"/>
            </a:xfrm>
            <a:prstGeom prst="rect">
              <a:avLst/>
            </a:prstGeom>
            <a:noFill/>
          </p:spPr>
          <p:txBody>
            <a:bodyPr vert="horz" wrap="square">
              <a:spAutoFit/>
            </a:bodyPr>
            <a:lstStyle/>
            <a:p>
              <a:pPr eaLnBrk="1" fontAlgn="auto" hangingPunct="1">
                <a:spcBef>
                  <a:spcPts val="0"/>
                </a:spcBef>
                <a:spcAft>
                  <a:spcPts val="0"/>
                </a:spcAft>
                <a:defRPr/>
              </a:pPr>
              <a:r>
                <a:rPr lang="zh-CN" altLang="en-US" sz="3200"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吃重阳糕</a:t>
              </a:r>
            </a:p>
          </p:txBody>
        </p:sp>
        <p:sp>
          <p:nvSpPr>
            <p:cNvPr id="34" name="文本框 33"/>
            <p:cNvSpPr txBox="1"/>
            <p:nvPr/>
          </p:nvSpPr>
          <p:spPr>
            <a:xfrm>
              <a:off x="4874014" y="992094"/>
              <a:ext cx="1427559" cy="283845"/>
            </a:xfrm>
            <a:prstGeom prst="rect">
              <a:avLst/>
            </a:prstGeom>
            <a:noFill/>
          </p:spPr>
          <p:txBody>
            <a:bodyPr vert="horz" wrap="square">
              <a:spAutoFit/>
            </a:bodyPr>
            <a:lstStyle/>
            <a:p>
              <a:pPr eaLnBrk="1" fontAlgn="auto" hangingPunct="1">
                <a:spcBef>
                  <a:spcPts val="0"/>
                </a:spcBef>
                <a:spcAft>
                  <a:spcPts val="0"/>
                </a:spcAft>
                <a:defRPr/>
              </a:pPr>
              <a:r>
                <a:rPr lang="en-US" altLang="zh-CN" sz="186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Title Text Here</a:t>
              </a:r>
            </a:p>
          </p:txBody>
        </p:sp>
      </p:grpSp>
      <p:pic>
        <p:nvPicPr>
          <p:cNvPr id="12" name="图片 11" descr="C:\Users\summer\Desktop\PPT\ALL\ALL-素材\重阳节\艺术字及元素\f24696f4cc74d73a16f32adfa5d66e30.pngf24696f4cc74d73a16f32adfa5d66e30"/>
          <p:cNvPicPr>
            <a:picLocks noChangeAspect="1"/>
          </p:cNvPicPr>
          <p:nvPr/>
        </p:nvPicPr>
        <p:blipFill rotWithShape="1">
          <a:blip r:embed="rId4"/>
          <a:srcRect/>
          <a:stretch>
            <a:fillRect/>
          </a:stretch>
        </p:blipFill>
        <p:spPr>
          <a:xfrm>
            <a:off x="2161540" y="2092113"/>
            <a:ext cx="3206327" cy="3207173"/>
          </a:xfrm>
          <a:prstGeom prst="rect">
            <a:avLst/>
          </a:prstGeom>
        </p:spPr>
      </p:pic>
      <p:pic>
        <p:nvPicPr>
          <p:cNvPr id="9" name="图片 8" descr="C:\Users\summer\Desktop\PPT\ALL\ALL-素材\重阳节\艺术字及元素\92db8174ee24a04a35399e00d18974d9.png92db8174ee24a04a35399e00d18974d9"/>
          <p:cNvPicPr>
            <a:picLocks noChangeAspect="1"/>
          </p:cNvPicPr>
          <p:nvPr/>
        </p:nvPicPr>
        <p:blipFill rotWithShape="1">
          <a:blip r:embed="rId5"/>
          <a:srcRect/>
          <a:stretch>
            <a:fillRect/>
          </a:stretch>
        </p:blipFill>
        <p:spPr>
          <a:xfrm>
            <a:off x="7034107" y="2315633"/>
            <a:ext cx="2596727" cy="244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a:stretch>
            <a:fillRect/>
          </a:stretch>
        </p:blipFill>
        <p:spPr>
          <a:xfrm flipH="1">
            <a:off x="-70745" y="4356657"/>
            <a:ext cx="8526969" cy="2787497"/>
          </a:xfrm>
          <a:prstGeom prst="rect">
            <a:avLst/>
          </a:prstGeom>
        </p:spPr>
      </p:pic>
      <p:pic>
        <p:nvPicPr>
          <p:cNvPr id="20" name="图片 19"/>
          <p:cNvPicPr>
            <a:picLocks noChangeAspect="1"/>
          </p:cNvPicPr>
          <p:nvPr/>
        </p:nvPicPr>
        <p:blipFill rotWithShape="1">
          <a:blip r:embed="rId4"/>
          <a:srcRect/>
          <a:stretch>
            <a:fillRect/>
          </a:stretch>
        </p:blipFill>
        <p:spPr>
          <a:xfrm>
            <a:off x="-491913" y="-150199"/>
            <a:ext cx="4531744" cy="1871760"/>
          </a:xfrm>
          <a:prstGeom prst="rect">
            <a:avLst/>
          </a:prstGeom>
        </p:spPr>
      </p:pic>
      <p:sp>
        <p:nvSpPr>
          <p:cNvPr id="12" name="文本框 11"/>
          <p:cNvSpPr txBox="1"/>
          <p:nvPr/>
        </p:nvSpPr>
        <p:spPr>
          <a:xfrm>
            <a:off x="1601893" y="2635673"/>
            <a:ext cx="6114627" cy="2248535"/>
          </a:xfrm>
          <a:prstGeom prst="rect">
            <a:avLst/>
          </a:prstGeom>
          <a:noFill/>
        </p:spPr>
        <p:txBody>
          <a:bodyPr vert="horz" wrap="square" rtlCol="0">
            <a:spAutoFit/>
          </a:bodyPr>
          <a:lstStyle/>
          <a:p>
            <a:pPr>
              <a:lnSpc>
                <a:spcPct val="15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重阳节首先有登高的习俗。金秋九月，天高气爽，这个季节登高远望可达到心旷神怡、健身祛病的目的。</a:t>
            </a:r>
          </a:p>
          <a:p>
            <a:pPr>
              <a:lnSpc>
                <a:spcPct val="15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早在西汉，</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长安志</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中就有汉代京城九月九日时人们游玩观景之记载。在东晋时，有著名的“龙山落帽”故事。</a:t>
            </a:r>
          </a:p>
        </p:txBody>
      </p:sp>
      <p:grpSp>
        <p:nvGrpSpPr>
          <p:cNvPr id="23" name="组合 22"/>
          <p:cNvGrpSpPr/>
          <p:nvPr/>
        </p:nvGrpSpPr>
        <p:grpSpPr>
          <a:xfrm>
            <a:off x="3241199" y="1108019"/>
            <a:ext cx="3678325" cy="583565"/>
            <a:chOff x="3333279" y="912394"/>
            <a:chExt cx="2758744" cy="437674"/>
          </a:xfrm>
        </p:grpSpPr>
        <p:sp>
          <p:nvSpPr>
            <p:cNvPr id="24" name="文本框 23"/>
            <p:cNvSpPr txBox="1"/>
            <p:nvPr/>
          </p:nvSpPr>
          <p:spPr>
            <a:xfrm>
              <a:off x="3333279" y="912394"/>
              <a:ext cx="2695183" cy="437674"/>
            </a:xfrm>
            <a:prstGeom prst="rect">
              <a:avLst/>
            </a:prstGeom>
            <a:noFill/>
          </p:spPr>
          <p:txBody>
            <a:bodyPr vert="horz" wrap="square">
              <a:spAutoFit/>
            </a:bodyPr>
            <a:lstStyle/>
            <a:p>
              <a:pPr eaLnBrk="1" fontAlgn="auto" hangingPunct="1">
                <a:spcBef>
                  <a:spcPts val="0"/>
                </a:spcBef>
                <a:spcAft>
                  <a:spcPts val="0"/>
                </a:spcAft>
                <a:defRPr/>
              </a:pPr>
              <a:r>
                <a:rPr lang="zh-CN" altLang="en-US" sz="3200" b="1"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重阳登高</a:t>
              </a:r>
            </a:p>
          </p:txBody>
        </p:sp>
        <p:sp>
          <p:nvSpPr>
            <p:cNvPr id="25" name="文本框 24"/>
            <p:cNvSpPr txBox="1"/>
            <p:nvPr/>
          </p:nvSpPr>
          <p:spPr>
            <a:xfrm>
              <a:off x="4664464" y="1014954"/>
              <a:ext cx="1427559" cy="283845"/>
            </a:xfrm>
            <a:prstGeom prst="rect">
              <a:avLst/>
            </a:prstGeom>
            <a:noFill/>
          </p:spPr>
          <p:txBody>
            <a:bodyPr vert="horz" wrap="square">
              <a:spAutoFit/>
            </a:bodyPr>
            <a:lstStyle/>
            <a:p>
              <a:pPr eaLnBrk="1" fontAlgn="auto" hangingPunct="1">
                <a:spcBef>
                  <a:spcPts val="0"/>
                </a:spcBef>
                <a:spcAft>
                  <a:spcPts val="0"/>
                </a:spcAft>
                <a:defRPr/>
              </a:pPr>
              <a:r>
                <a:rPr lang="en-US" altLang="zh-CN" sz="1865" b="1"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Title Text Here</a:t>
              </a:r>
            </a:p>
          </p:txBody>
        </p:sp>
      </p:grpSp>
      <p:pic>
        <p:nvPicPr>
          <p:cNvPr id="2" name="图片 1" descr="4853116e2e642207a09a8f658a798441"/>
          <p:cNvPicPr>
            <a:picLocks noChangeAspect="1"/>
          </p:cNvPicPr>
          <p:nvPr/>
        </p:nvPicPr>
        <p:blipFill>
          <a:blip r:embed="rId5"/>
          <a:stretch>
            <a:fillRect/>
          </a:stretch>
        </p:blipFill>
        <p:spPr>
          <a:xfrm>
            <a:off x="7581900" y="3187700"/>
            <a:ext cx="4504267" cy="347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3"/>
                                        </p:tgtEl>
                                        <p:attrNameLst>
                                          <p:attrName>r</p:attrName>
                                        </p:attrNameLst>
                                      </p:cBhvr>
                                    </p:animRot>
                                    <p:animRot by="-240000">
                                      <p:cBhvr>
                                        <p:cTn id="19" dur="200" fill="hold">
                                          <p:stCondLst>
                                            <p:cond delay="200"/>
                                          </p:stCondLst>
                                        </p:cTn>
                                        <p:tgtEl>
                                          <p:spTgt spid="23"/>
                                        </p:tgtEl>
                                        <p:attrNameLst>
                                          <p:attrName>r</p:attrName>
                                        </p:attrNameLst>
                                      </p:cBhvr>
                                    </p:animRot>
                                    <p:animRot by="240000">
                                      <p:cBhvr>
                                        <p:cTn id="20" dur="200" fill="hold">
                                          <p:stCondLst>
                                            <p:cond delay="400"/>
                                          </p:stCondLst>
                                        </p:cTn>
                                        <p:tgtEl>
                                          <p:spTgt spid="23"/>
                                        </p:tgtEl>
                                        <p:attrNameLst>
                                          <p:attrName>r</p:attrName>
                                        </p:attrNameLst>
                                      </p:cBhvr>
                                    </p:animRot>
                                    <p:animRot by="-240000">
                                      <p:cBhvr>
                                        <p:cTn id="21" dur="200" fill="hold">
                                          <p:stCondLst>
                                            <p:cond delay="600"/>
                                          </p:stCondLst>
                                        </p:cTn>
                                        <p:tgtEl>
                                          <p:spTgt spid="23"/>
                                        </p:tgtEl>
                                        <p:attrNameLst>
                                          <p:attrName>r</p:attrName>
                                        </p:attrNameLst>
                                      </p:cBhvr>
                                    </p:animRot>
                                    <p:animRot by="120000">
                                      <p:cBhvr>
                                        <p:cTn id="22" dur="200" fill="hold">
                                          <p:stCondLst>
                                            <p:cond delay="800"/>
                                          </p:stCondLst>
                                        </p:cTn>
                                        <p:tgtEl>
                                          <p:spTgt spid="2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94263" y="4836703"/>
            <a:ext cx="10679280" cy="1385570"/>
          </a:xfrm>
          <a:prstGeom prst="rect">
            <a:avLst/>
          </a:prstGeom>
          <a:noFill/>
        </p:spPr>
        <p:txBody>
          <a:bodyPr vert="horz" wrap="square">
            <a:spAutoFit/>
          </a:bodyPr>
          <a:lstStyle/>
          <a:p>
            <a:pPr eaLnBrk="1" fontAlgn="auto" hangingPunct="1">
              <a:lnSpc>
                <a:spcPct val="150000"/>
              </a:lnSpc>
              <a:spcBef>
                <a:spcPts val="0"/>
              </a:spcBef>
              <a:spcAft>
                <a:spcPts val="0"/>
              </a:spcAft>
              <a:defRPr/>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400" dirty="0">
              <a:latin typeface="阿里巴巴普惠体 L" panose="00020600040101010101" charset="-122"/>
              <a:ea typeface="阿里巴巴普惠体 L" panose="00020600040101010101" charset="-122"/>
              <a:cs typeface="阿里巴巴普惠体 L" panose="00020600040101010101" charset="-122"/>
            </a:endParaRPr>
          </a:p>
        </p:txBody>
      </p:sp>
      <p:sp>
        <p:nvSpPr>
          <p:cNvPr id="25" name="椭圆 24"/>
          <p:cNvSpPr/>
          <p:nvPr/>
        </p:nvSpPr>
        <p:spPr>
          <a:xfrm>
            <a:off x="8229836" y="2347772"/>
            <a:ext cx="3905249" cy="3905249"/>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pic>
        <p:nvPicPr>
          <p:cNvPr id="2" name="图片 1" descr="6833c5786df3b727bd2727ca94d0a4dc (2)"/>
          <p:cNvPicPr>
            <a:picLocks noChangeAspect="1"/>
          </p:cNvPicPr>
          <p:nvPr/>
        </p:nvPicPr>
        <p:blipFill>
          <a:blip r:embed="rId3"/>
          <a:stretch>
            <a:fillRect/>
          </a:stretch>
        </p:blipFill>
        <p:spPr>
          <a:xfrm>
            <a:off x="1949238" y="-1282700"/>
            <a:ext cx="7920567" cy="771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92680" y="2483273"/>
            <a:ext cx="7014633" cy="2392045"/>
          </a:xfrm>
          <a:prstGeom prst="rect">
            <a:avLst/>
          </a:prstGeom>
          <a:noFill/>
        </p:spPr>
        <p:txBody>
          <a:bodyPr wrap="square" rtlCol="0">
            <a:spAutoFit/>
          </a:bodyPr>
          <a:lstStyle/>
          <a:p>
            <a:pPr>
              <a:lnSpc>
                <a:spcPct val="20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较早有关重阳节的传说，见于梁朝吴均的</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续齐谐记</a:t>
            </a:r>
            <a:r>
              <a:rPr lang="en-US" altLang="zh-CN" sz="18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865" dirty="0">
                <a:latin typeface="阿里巴巴普惠体 L" panose="00020600040101010101" charset="-122"/>
                <a:ea typeface="阿里巴巴普惠体 L" panose="00020600040101010101" charset="-122"/>
                <a:cs typeface="阿里巴巴普惠体 L" panose="00020600040101010101" charset="-122"/>
              </a:rPr>
              <a:t>：</a:t>
            </a:r>
          </a:p>
          <a:p>
            <a:pPr>
              <a:lnSpc>
                <a:spcPct val="20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rPr>
              <a:t>汝南桓景随费长房游学累年，长房谓曰：“九月九日，汝家中当有灾。宜急去，令家人各作绛囊，盛茱萸，以系臂，登高饮菊花酒，</a:t>
            </a:r>
          </a:p>
        </p:txBody>
      </p:sp>
      <p:sp>
        <p:nvSpPr>
          <p:cNvPr id="2" name="矩形 1"/>
          <p:cNvSpPr/>
          <p:nvPr/>
        </p:nvSpPr>
        <p:spPr>
          <a:xfrm>
            <a:off x="2811853" y="1064000"/>
            <a:ext cx="4521200" cy="1076960"/>
          </a:xfrm>
          <a:prstGeom prst="rect">
            <a:avLst/>
          </a:prstGeom>
        </p:spPr>
        <p:txBody>
          <a:bodyPr wrap="none">
            <a:spAutoFit/>
          </a:bodyPr>
          <a:lstStyle/>
          <a:p>
            <a:pPr>
              <a:lnSpc>
                <a:spcPct val="150000"/>
              </a:lnSpc>
            </a:pPr>
            <a:r>
              <a:rPr lang="en-US" altLang="zh-CN" sz="426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a:t>
            </a:r>
            <a:r>
              <a:rPr lang="zh-CN" altLang="en-US" sz="426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续齐谐记</a:t>
            </a:r>
            <a:r>
              <a:rPr lang="en-US" altLang="zh-CN" sz="426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a:t>
            </a:r>
            <a:r>
              <a:rPr lang="zh-CN" altLang="en-US" sz="426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记载</a:t>
            </a:r>
          </a:p>
        </p:txBody>
      </p:sp>
      <p:pic>
        <p:nvPicPr>
          <p:cNvPr id="8" name="图片 7"/>
          <p:cNvPicPr>
            <a:picLocks noChangeAspect="1"/>
          </p:cNvPicPr>
          <p:nvPr/>
        </p:nvPicPr>
        <p:blipFill rotWithShape="1">
          <a:blip r:embed="rId3"/>
          <a:srcRect/>
          <a:stretch>
            <a:fillRect/>
          </a:stretch>
        </p:blipFill>
        <p:spPr>
          <a:xfrm flipH="1">
            <a:off x="3051503" y="4100459"/>
            <a:ext cx="9140497" cy="2988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5400000">
            <a:off x="3506288" y="-1372945"/>
            <a:ext cx="5179425" cy="9755308"/>
          </a:xfrm>
          <a:prstGeom prst="rect">
            <a:avLst/>
          </a:prstGeom>
        </p:spPr>
      </p:pic>
      <p:sp>
        <p:nvSpPr>
          <p:cNvPr id="3" name="文本框 2"/>
          <p:cNvSpPr txBox="1"/>
          <p:nvPr/>
        </p:nvSpPr>
        <p:spPr>
          <a:xfrm>
            <a:off x="9349951" y="1966325"/>
            <a:ext cx="668909" cy="3169285"/>
          </a:xfrm>
          <a:prstGeom prst="rect">
            <a:avLst/>
          </a:prstGeom>
          <a:noFill/>
        </p:spPr>
        <p:txBody>
          <a:bodyPr wrap="square" rtlCol="0">
            <a:spAutoFit/>
          </a:bodyPr>
          <a:lstStyle/>
          <a:p>
            <a:r>
              <a:rPr lang="zh-CN" altLang="en-US" sz="4000" b="1"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sym typeface="+mn-ea"/>
              </a:rPr>
              <a:t>节日起源</a:t>
            </a:r>
            <a:endParaRPr lang="zh-CN" altLang="en-US" sz="4000" b="1"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endParaRPr>
          </a:p>
          <a:p>
            <a:endParaRPr kumimoji="1" lang="zh-CN" altLang="en-US" sz="4000" b="1"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endParaRPr>
          </a:p>
        </p:txBody>
      </p:sp>
      <p:sp>
        <p:nvSpPr>
          <p:cNvPr id="4" name="文本框 3"/>
          <p:cNvSpPr txBox="1"/>
          <p:nvPr/>
        </p:nvSpPr>
        <p:spPr>
          <a:xfrm>
            <a:off x="4420330" y="1948545"/>
            <a:ext cx="4929505" cy="3244988"/>
          </a:xfrm>
          <a:prstGeom prst="rect">
            <a:avLst/>
          </a:prstGeom>
          <a:noFill/>
        </p:spPr>
        <p:txBody>
          <a:bodyPr vert="eaVert" wrap="square" rtlCol="0">
            <a:spAutoFit/>
          </a:bodyPr>
          <a:lstStyle/>
          <a:p>
            <a:pPr eaLnBrk="1" fontAlgn="auto" hangingPunct="1">
              <a:lnSpc>
                <a:spcPct val="150000"/>
              </a:lnSpc>
              <a:spcBef>
                <a:spcPts val="0"/>
              </a:spcBef>
              <a:spcAft>
                <a:spcPts val="0"/>
              </a:spcAft>
              <a:defRPr/>
            </a:pPr>
            <a:r>
              <a:rPr lang="zh-CN" altLang="en-US" sz="1865" dirty="0">
                <a:latin typeface="阿里巴巴普惠体 L" panose="00020600040101010101" charset="-122"/>
                <a:ea typeface="阿里巴巴普惠体 L" panose="00020600040101010101" charset="-122"/>
                <a:cs typeface="阿里巴巴普惠体 L" panose="00020600040101010101" charset="-122"/>
                <a:sym typeface="+mn-ea"/>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p>
        </p:txBody>
      </p:sp>
      <p:pic>
        <p:nvPicPr>
          <p:cNvPr id="15" name="图片 14" descr="C:\Users\summer\Desktop\PPT\ALL\ALL-素材\重阳节\艺术字及元素\790808c7ae7dad8e2bc504388ebdaf15.png790808c7ae7dad8e2bc504388ebdaf15"/>
          <p:cNvPicPr>
            <a:picLocks noChangeAspect="1"/>
          </p:cNvPicPr>
          <p:nvPr/>
        </p:nvPicPr>
        <p:blipFill>
          <a:blip r:embed="rId4"/>
          <a:srcRect/>
          <a:stretch>
            <a:fillRect/>
          </a:stretch>
        </p:blipFill>
        <p:spPr>
          <a:xfrm>
            <a:off x="1719580" y="2704253"/>
            <a:ext cx="2462107" cy="2461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2"/>
          <p:cNvSpPr txBox="1">
            <a:spLocks noChangeArrowheads="1"/>
          </p:cNvSpPr>
          <p:nvPr/>
        </p:nvSpPr>
        <p:spPr bwMode="auto">
          <a:xfrm>
            <a:off x="1716616" y="3473309"/>
            <a:ext cx="568566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600" dirty="0">
                <a:latin typeface="阿里巴巴普惠体 L" panose="00020600040101010101" charset="-122"/>
                <a:ea typeface="阿里巴巴普惠体 L" panose="00020600040101010101" charset="-122"/>
                <a:cs typeface="阿里巴巴普惠体 L" panose="00020600040101010101" charset="-122"/>
              </a:rPr>
              <a:t>您的内容打在这里，或者通过复制您的文本后，在此框中选择粘贴，并选择只保留文字。您的内容打在这里，或者通过复制您的文本后，在此框中选择粘贴</a:t>
            </a:r>
            <a:endParaRPr lang="zh-CN" altLang="en-US" sz="1400" dirty="0">
              <a:latin typeface="阿里巴巴普惠体 L" panose="00020600040101010101" charset="-122"/>
              <a:ea typeface="阿里巴巴普惠体 L" panose="00020600040101010101" charset="-122"/>
              <a:cs typeface="阿里巴巴普惠体 L" panose="00020600040101010101" charset="-122"/>
              <a:sym typeface="Arial" panose="020B0604020202020204" pitchFamily="34" charset="0"/>
            </a:endParaRPr>
          </a:p>
        </p:txBody>
      </p:sp>
      <p:pic>
        <p:nvPicPr>
          <p:cNvPr id="8" name="图片 7"/>
          <p:cNvPicPr>
            <a:picLocks noChangeAspect="1"/>
          </p:cNvPicPr>
          <p:nvPr/>
        </p:nvPicPr>
        <p:blipFill rotWithShape="1">
          <a:blip r:embed="rId3"/>
          <a:srcRect/>
          <a:stretch>
            <a:fillRect/>
          </a:stretch>
        </p:blipFill>
        <p:spPr>
          <a:xfrm>
            <a:off x="0" y="3048"/>
            <a:ext cx="4531744" cy="1871760"/>
          </a:xfrm>
          <a:prstGeom prst="rect">
            <a:avLst/>
          </a:prstGeom>
        </p:spPr>
      </p:pic>
      <p:sp>
        <p:nvSpPr>
          <p:cNvPr id="14" name="文本框 13"/>
          <p:cNvSpPr txBox="1"/>
          <p:nvPr/>
        </p:nvSpPr>
        <p:spPr>
          <a:xfrm>
            <a:off x="2918044" y="2436251"/>
            <a:ext cx="3593577" cy="666115"/>
          </a:xfrm>
          <a:prstGeom prst="rect">
            <a:avLst/>
          </a:prstGeom>
          <a:noFill/>
        </p:spPr>
        <p:txBody>
          <a:bodyPr vert="horz" wrap="square">
            <a:spAutoFit/>
          </a:bodyPr>
          <a:lstStyle/>
          <a:p>
            <a:pPr eaLnBrk="1" fontAlgn="auto" hangingPunct="1">
              <a:spcBef>
                <a:spcPts val="0"/>
              </a:spcBef>
              <a:spcAft>
                <a:spcPts val="0"/>
              </a:spcAft>
              <a:defRPr/>
            </a:pPr>
            <a:r>
              <a:rPr lang="zh-CN" altLang="en-US" sz="3735"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神话传说</a:t>
            </a:r>
          </a:p>
        </p:txBody>
      </p:sp>
      <p:sp>
        <p:nvSpPr>
          <p:cNvPr id="15" name="文本框 14"/>
          <p:cNvSpPr txBox="1"/>
          <p:nvPr/>
        </p:nvSpPr>
        <p:spPr>
          <a:xfrm>
            <a:off x="5144093" y="2558979"/>
            <a:ext cx="2258191" cy="420370"/>
          </a:xfrm>
          <a:prstGeom prst="rect">
            <a:avLst/>
          </a:prstGeom>
          <a:noFill/>
        </p:spPr>
        <p:txBody>
          <a:bodyPr vert="horz" wrap="square">
            <a:spAutoFit/>
          </a:bodyPr>
          <a:lstStyle/>
          <a:p>
            <a:pPr eaLnBrk="1" fontAlgn="auto" hangingPunct="1">
              <a:spcBef>
                <a:spcPts val="0"/>
              </a:spcBef>
              <a:spcAft>
                <a:spcPts val="0"/>
              </a:spcAft>
              <a:defRPr/>
            </a:pPr>
            <a:r>
              <a:rPr lang="en-US" altLang="zh-CN"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Title Text Here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887240" y="796843"/>
            <a:ext cx="675005" cy="2259880"/>
          </a:xfrm>
          <a:prstGeom prst="rect">
            <a:avLst/>
          </a:prstGeom>
          <a:noFill/>
        </p:spPr>
        <p:txBody>
          <a:bodyPr vert="eaVert" wrap="square" rtlCol="0">
            <a:spAutoFit/>
          </a:bodyPr>
          <a:lstStyle/>
          <a:p>
            <a:pPr eaLnBrk="1" fontAlgn="auto" hangingPunct="1">
              <a:spcBef>
                <a:spcPts val="0"/>
              </a:spcBef>
              <a:spcAft>
                <a:spcPts val="0"/>
              </a:spcAft>
              <a:defRPr/>
            </a:pPr>
            <a:r>
              <a:rPr lang="zh-CN" altLang="en-US" sz="3200"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sym typeface="+mn-ea"/>
              </a:rPr>
              <a:t>神话传说</a:t>
            </a:r>
            <a:endParaRPr lang="zh-CN" altLang="en-US" sz="3200" b="1" kern="2300"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sym typeface="+mn-ea"/>
            </a:endParaRPr>
          </a:p>
        </p:txBody>
      </p:sp>
      <p:sp>
        <p:nvSpPr>
          <p:cNvPr id="8" name="矩形 7"/>
          <p:cNvSpPr/>
          <p:nvPr/>
        </p:nvSpPr>
        <p:spPr>
          <a:xfrm>
            <a:off x="9346526" y="1951821"/>
            <a:ext cx="675005" cy="3241632"/>
          </a:xfrm>
          <a:prstGeom prst="rect">
            <a:avLst/>
          </a:prstGeom>
        </p:spPr>
        <p:txBody>
          <a:bodyPr vert="eaVert" wrap="square">
            <a:spAutoFit/>
          </a:bodyPr>
          <a:lstStyle/>
          <a:p>
            <a:pPr eaLnBrk="1" fontAlgn="auto" hangingPunct="1">
              <a:spcBef>
                <a:spcPts val="0"/>
              </a:spcBef>
              <a:spcAft>
                <a:spcPts val="0"/>
              </a:spcAft>
              <a:defRPr/>
            </a:pPr>
            <a:r>
              <a:rPr lang="en-US" altLang="zh-CN" sz="3200" dirty="0">
                <a:solidFill>
                  <a:srgbClr val="235737"/>
                </a:solidFill>
                <a:latin typeface="阿里巴巴普惠体 L" panose="00020600040101010101" charset="-122"/>
                <a:ea typeface="阿里巴巴普惠体 L" panose="00020600040101010101" charset="-122"/>
                <a:cs typeface="阿里巴巴普惠体 L" panose="00020600040101010101" charset="-122"/>
                <a:sym typeface="+mn-ea"/>
              </a:rPr>
              <a:t>Title Text Here</a:t>
            </a:r>
            <a:endParaRPr lang="en-US" altLang="zh-CN" sz="3200" b="1" kern="2300" spc="330" dirty="0">
              <a:solidFill>
                <a:srgbClr val="235737"/>
              </a:solidFill>
              <a:latin typeface="阿里巴巴普惠体 L" panose="00020600040101010101" charset="-122"/>
              <a:ea typeface="阿里巴巴普惠体 L" panose="00020600040101010101" charset="-122"/>
              <a:cs typeface="阿里巴巴普惠体 L" panose="00020600040101010101" charset="-122"/>
              <a:sym typeface="+mn-ea"/>
            </a:endParaRPr>
          </a:p>
        </p:txBody>
      </p:sp>
      <p:sp>
        <p:nvSpPr>
          <p:cNvPr id="10" name="矩形 9"/>
          <p:cNvSpPr/>
          <p:nvPr/>
        </p:nvSpPr>
        <p:spPr>
          <a:xfrm>
            <a:off x="5264342" y="1782233"/>
            <a:ext cx="2195830" cy="3860701"/>
          </a:xfrm>
          <a:prstGeom prst="rect">
            <a:avLst/>
          </a:prstGeom>
        </p:spPr>
        <p:txBody>
          <a:bodyPr vert="eaVert" wrap="square">
            <a:spAutoFit/>
          </a:bodyPr>
          <a:lstStyle/>
          <a:p>
            <a:pPr algn="ctr" eaLnBrk="1" hangingPunct="1">
              <a:lnSpc>
                <a:spcPct val="140000"/>
              </a:lnSpc>
            </a:pPr>
            <a:r>
              <a:rPr lang="zh-CN" altLang="en-US" sz="1865" dirty="0">
                <a:latin typeface="阿里巴巴普惠体 L" panose="00020600040101010101" charset="-122"/>
                <a:ea typeface="阿里巴巴普惠体 L" panose="00020600040101010101" charset="-122"/>
                <a:cs typeface="阿里巴巴普惠体 L" panose="00020600040101010101" charset="-122"/>
                <a:sym typeface="+mn-ea"/>
              </a:rPr>
              <a:t>您的内容打在这里，或者通过复制您的文本后，在此框中选择粘贴，并选择只保留文字。您的内容打在这里，或者通过复制您的文本后，在此框中选择粘贴</a:t>
            </a:r>
            <a:endParaRPr kumimoji="0" lang="zh-CN" altLang="en-US" sz="1865"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pic>
        <p:nvPicPr>
          <p:cNvPr id="12" name="图片 11"/>
          <p:cNvPicPr>
            <a:picLocks noChangeAspect="1"/>
          </p:cNvPicPr>
          <p:nvPr/>
        </p:nvPicPr>
        <p:blipFill>
          <a:blip r:embed="rId3"/>
          <a:stretch>
            <a:fillRect/>
          </a:stretch>
        </p:blipFill>
        <p:spPr>
          <a:xfrm flipH="1">
            <a:off x="2782523" y="615224"/>
            <a:ext cx="2917795" cy="17986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a:stretch>
            <a:fillRect/>
          </a:stretch>
        </p:blipFill>
        <p:spPr>
          <a:xfrm>
            <a:off x="-5444" y="4228609"/>
            <a:ext cx="9301844" cy="3040807"/>
          </a:xfrm>
          <a:prstGeom prst="rect">
            <a:avLst/>
          </a:prstGeom>
        </p:spPr>
      </p:pic>
      <p:sp>
        <p:nvSpPr>
          <p:cNvPr id="3" name="矩形 2"/>
          <p:cNvSpPr/>
          <p:nvPr/>
        </p:nvSpPr>
        <p:spPr>
          <a:xfrm>
            <a:off x="4159603" y="1589109"/>
            <a:ext cx="4132580" cy="2639500"/>
          </a:xfrm>
          <a:prstGeom prst="rect">
            <a:avLst/>
          </a:prstGeom>
          <a:ln>
            <a:solidFill>
              <a:srgbClr val="235737"/>
            </a:solidFill>
            <a:prstDash val="sysDash"/>
          </a:ln>
        </p:spPr>
        <p:style>
          <a:lnRef idx="3">
            <a:schemeClr val="accent2"/>
          </a:lnRef>
          <a:fillRef idx="0">
            <a:schemeClr val="accent2"/>
          </a:fillRef>
          <a:effectRef idx="2">
            <a:schemeClr val="accent2"/>
          </a:effectRef>
          <a:fontRef idx="minor">
            <a:schemeClr val="tx1"/>
          </a:fontRef>
        </p:style>
        <p:txBody>
          <a:bodyPr vert="eaVert" wrap="square" rtlCol="0">
            <a:spAutoFit/>
          </a:bodyPr>
          <a:lstStyle/>
          <a:p>
            <a:pPr algn="ctr">
              <a:lnSpc>
                <a:spcPct val="300000"/>
              </a:lnSpc>
            </a:pPr>
            <a:r>
              <a:rPr lang="zh-CN" altLang="en-US" sz="2135" dirty="0">
                <a:latin typeface="阿里巴巴普惠体 L" panose="00020600040101010101" charset="-122"/>
                <a:ea typeface="阿里巴巴普惠体 L" panose="00020600040101010101" charset="-122"/>
                <a:cs typeface="阿里巴巴普惠体 L" panose="00020600040101010101" charset="-122"/>
              </a:rPr>
              <a:t>独在异乡为异客，</a:t>
            </a:r>
            <a:endParaRPr lang="en-US" altLang="zh-CN" sz="2135" dirty="0">
              <a:latin typeface="阿里巴巴普惠体 L" panose="00020600040101010101" charset="-122"/>
              <a:ea typeface="阿里巴巴普惠体 L" panose="00020600040101010101" charset="-122"/>
              <a:cs typeface="阿里巴巴普惠体 L" panose="00020600040101010101" charset="-122"/>
            </a:endParaRPr>
          </a:p>
          <a:p>
            <a:pPr algn="ctr">
              <a:lnSpc>
                <a:spcPct val="300000"/>
              </a:lnSpc>
            </a:pPr>
            <a:r>
              <a:rPr lang="zh-CN" altLang="en-US" sz="2135" dirty="0">
                <a:latin typeface="阿里巴巴普惠体 L" panose="00020600040101010101" charset="-122"/>
                <a:ea typeface="阿里巴巴普惠体 L" panose="00020600040101010101" charset="-122"/>
                <a:cs typeface="阿里巴巴普惠体 L" panose="00020600040101010101" charset="-122"/>
              </a:rPr>
              <a:t>每逢佳节倍思亲。</a:t>
            </a:r>
          </a:p>
          <a:p>
            <a:pPr algn="ctr">
              <a:lnSpc>
                <a:spcPct val="300000"/>
              </a:lnSpc>
            </a:pPr>
            <a:r>
              <a:rPr lang="zh-CN" altLang="en-US" sz="2135" dirty="0">
                <a:latin typeface="阿里巴巴普惠体 L" panose="00020600040101010101" charset="-122"/>
                <a:ea typeface="阿里巴巴普惠体 L" panose="00020600040101010101" charset="-122"/>
                <a:cs typeface="阿里巴巴普惠体 L" panose="00020600040101010101" charset="-122"/>
              </a:rPr>
              <a:t>遥知兄弟登高处，</a:t>
            </a:r>
            <a:endParaRPr lang="en-US" altLang="zh-CN" sz="2135" dirty="0">
              <a:latin typeface="阿里巴巴普惠体 L" panose="00020600040101010101" charset="-122"/>
              <a:ea typeface="阿里巴巴普惠体 L" panose="00020600040101010101" charset="-122"/>
              <a:cs typeface="阿里巴巴普惠体 L" panose="00020600040101010101" charset="-122"/>
            </a:endParaRPr>
          </a:p>
          <a:p>
            <a:pPr algn="ctr">
              <a:lnSpc>
                <a:spcPct val="300000"/>
              </a:lnSpc>
            </a:pPr>
            <a:r>
              <a:rPr lang="zh-CN" altLang="en-US" sz="2135" dirty="0">
                <a:latin typeface="阿里巴巴普惠体 L" panose="00020600040101010101" charset="-122"/>
                <a:ea typeface="阿里巴巴普惠体 L" panose="00020600040101010101" charset="-122"/>
                <a:cs typeface="阿里巴巴普惠体 L" panose="00020600040101010101" charset="-122"/>
              </a:rPr>
              <a:t>遍插茱萸少一人。</a:t>
            </a:r>
          </a:p>
        </p:txBody>
      </p:sp>
      <p:sp>
        <p:nvSpPr>
          <p:cNvPr id="6" name="矩形 5"/>
          <p:cNvSpPr/>
          <p:nvPr/>
        </p:nvSpPr>
        <p:spPr>
          <a:xfrm>
            <a:off x="6228281" y="4431299"/>
            <a:ext cx="3454400" cy="584835"/>
          </a:xfrm>
          <a:prstGeom prst="rect">
            <a:avLst/>
          </a:prstGeom>
        </p:spPr>
        <p:txBody>
          <a:bodyPr vert="horz" wrap="none">
            <a:spAutoFit/>
          </a:bodyPr>
          <a:lstStyle/>
          <a:p>
            <a:pPr algn="ctr">
              <a:lnSpc>
                <a:spcPct val="150000"/>
              </a:lnSpc>
            </a:pPr>
            <a:r>
              <a:rPr lang="en-US" altLang="zh-CN"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a:t>
            </a:r>
            <a:r>
              <a:rPr lang="zh-CN" altLang="en-US"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九月九日忆山东兄弟</a:t>
            </a:r>
            <a:r>
              <a:rPr lang="en-US" altLang="zh-CN"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a:t>
            </a:r>
          </a:p>
        </p:txBody>
      </p:sp>
      <p:cxnSp>
        <p:nvCxnSpPr>
          <p:cNvPr id="8" name="直接连接符 7"/>
          <p:cNvCxnSpPr/>
          <p:nvPr/>
        </p:nvCxnSpPr>
        <p:spPr>
          <a:xfrm>
            <a:off x="7226423" y="1553987"/>
            <a:ext cx="0" cy="2449693"/>
          </a:xfrm>
          <a:prstGeom prst="line">
            <a:avLst/>
          </a:prstGeom>
          <a:ln>
            <a:solidFill>
              <a:srgbClr val="235737"/>
            </a:solidFill>
            <a:prstDash val="sysDash"/>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6101567" y="1553987"/>
            <a:ext cx="0" cy="2449693"/>
          </a:xfrm>
          <a:prstGeom prst="line">
            <a:avLst/>
          </a:prstGeom>
          <a:ln>
            <a:solidFill>
              <a:srgbClr val="235737"/>
            </a:solidFill>
            <a:prstDash val="sysDash"/>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5020253" y="1553987"/>
            <a:ext cx="0" cy="2449693"/>
          </a:xfrm>
          <a:prstGeom prst="line">
            <a:avLst/>
          </a:prstGeom>
          <a:ln>
            <a:solidFill>
              <a:srgbClr val="235737"/>
            </a:solidFill>
            <a:prstDash val="sysDash"/>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3873624" y="1553987"/>
            <a:ext cx="0" cy="2449693"/>
          </a:xfrm>
          <a:prstGeom prst="line">
            <a:avLst/>
          </a:prstGeom>
          <a:ln>
            <a:solidFill>
              <a:srgbClr val="235737"/>
            </a:solidFill>
            <a:prstDash val="sysDash"/>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58693" y="1813151"/>
            <a:ext cx="1149835" cy="3482443"/>
            <a:chOff x="2389608" y="763785"/>
            <a:chExt cx="1149834" cy="3482442"/>
          </a:xfrm>
        </p:grpSpPr>
        <p:grpSp>
          <p:nvGrpSpPr>
            <p:cNvPr id="3" name="组合 2"/>
            <p:cNvGrpSpPr/>
            <p:nvPr/>
          </p:nvGrpSpPr>
          <p:grpSpPr>
            <a:xfrm>
              <a:off x="2664122" y="1098947"/>
              <a:ext cx="875320" cy="883305"/>
              <a:chOff x="5395916" y="2724150"/>
              <a:chExt cx="1392239" cy="1404938"/>
            </a:xfrm>
            <a:solidFill>
              <a:schemeClr val="accent1"/>
            </a:solidFill>
          </p:grpSpPr>
          <p:sp>
            <p:nvSpPr>
              <p:cNvPr id="7" name="Freeform 5"/>
              <p:cNvSpPr/>
              <p:nvPr/>
            </p:nvSpPr>
            <p:spPr bwMode="auto">
              <a:xfrm>
                <a:off x="6083300" y="2724150"/>
                <a:ext cx="20638" cy="17463"/>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8" name="Freeform 6"/>
              <p:cNvSpPr/>
              <p:nvPr/>
            </p:nvSpPr>
            <p:spPr bwMode="auto">
              <a:xfrm>
                <a:off x="6121400" y="2732088"/>
                <a:ext cx="22225" cy="9525"/>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9" name="Freeform 7"/>
              <p:cNvSpPr/>
              <p:nvPr/>
            </p:nvSpPr>
            <p:spPr bwMode="auto">
              <a:xfrm>
                <a:off x="6108700" y="2728913"/>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0" name="Freeform 8"/>
              <p:cNvSpPr/>
              <p:nvPr/>
            </p:nvSpPr>
            <p:spPr bwMode="auto">
              <a:xfrm>
                <a:off x="5972175" y="2744788"/>
                <a:ext cx="12700" cy="952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1" name="Line 9"/>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2" name="Line 10"/>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3" name="Freeform 11"/>
              <p:cNvSpPr>
                <a:spLocks noEditPoints="1"/>
              </p:cNvSpPr>
              <p:nvPr/>
            </p:nvSpPr>
            <p:spPr bwMode="auto">
              <a:xfrm>
                <a:off x="5480050" y="2749550"/>
                <a:ext cx="457200" cy="35560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4" name="Freeform 12"/>
              <p:cNvSpPr/>
              <p:nvPr/>
            </p:nvSpPr>
            <p:spPr bwMode="auto">
              <a:xfrm>
                <a:off x="5942013" y="2749550"/>
                <a:ext cx="12700" cy="17463"/>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5" name="Freeform 13"/>
              <p:cNvSpPr/>
              <p:nvPr/>
            </p:nvSpPr>
            <p:spPr bwMode="auto">
              <a:xfrm>
                <a:off x="5408613" y="3317875"/>
                <a:ext cx="33338" cy="80963"/>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6" name="Freeform 14"/>
              <p:cNvSpPr/>
              <p:nvPr/>
            </p:nvSpPr>
            <p:spPr bwMode="auto">
              <a:xfrm>
                <a:off x="6219825" y="2741613"/>
                <a:ext cx="328613" cy="179388"/>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17" name="Freeform 15"/>
              <p:cNvSpPr>
                <a:spLocks noEditPoints="1"/>
              </p:cNvSpPr>
              <p:nvPr/>
            </p:nvSpPr>
            <p:spPr bwMode="auto">
              <a:xfrm>
                <a:off x="5395916" y="3009900"/>
                <a:ext cx="1392239" cy="1119188"/>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grpSp>
        <p:sp>
          <p:nvSpPr>
            <p:cNvPr id="4" name="文本框 3"/>
            <p:cNvSpPr txBox="1"/>
            <p:nvPr/>
          </p:nvSpPr>
          <p:spPr>
            <a:xfrm rot="5400000">
              <a:off x="2432749" y="2053309"/>
              <a:ext cx="1692413"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PART ONE</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 name="文本框 4"/>
            <p:cNvSpPr txBox="1"/>
            <p:nvPr/>
          </p:nvSpPr>
          <p:spPr>
            <a:xfrm>
              <a:off x="2389608" y="763785"/>
              <a:ext cx="792480" cy="1014730"/>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壹</a:t>
              </a:r>
            </a:p>
          </p:txBody>
        </p:sp>
        <p:sp>
          <p:nvSpPr>
            <p:cNvPr id="6" name="文本框 5"/>
            <p:cNvSpPr txBox="1"/>
            <p:nvPr/>
          </p:nvSpPr>
          <p:spPr>
            <a:xfrm>
              <a:off x="2719574" y="1630428"/>
              <a:ext cx="490220" cy="2615799"/>
            </a:xfrm>
            <a:prstGeom prst="rect">
              <a:avLst/>
            </a:prstGeom>
            <a:noFill/>
          </p:spPr>
          <p:txBody>
            <a:bodyPr vert="eaVert" wrap="square" rtlCol="0">
              <a:spAutoFit/>
            </a:bodyPr>
            <a:lstStyle/>
            <a:p>
              <a:pPr defTabSz="914400">
                <a:spcBef>
                  <a:spcPts val="600"/>
                </a:spcBef>
                <a:spcAft>
                  <a:spcPts val="600"/>
                </a:spcAft>
                <a:defRPr/>
              </a:pPr>
              <a:r>
                <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rPr>
                <a:t>点击输入标题</a:t>
              </a:r>
            </a:p>
          </p:txBody>
        </p:sp>
      </p:grpSp>
      <p:grpSp>
        <p:nvGrpSpPr>
          <p:cNvPr id="18" name="组合 17"/>
          <p:cNvGrpSpPr/>
          <p:nvPr/>
        </p:nvGrpSpPr>
        <p:grpSpPr>
          <a:xfrm>
            <a:off x="4187919" y="1813151"/>
            <a:ext cx="1281511" cy="3482443"/>
            <a:chOff x="2257930" y="763785"/>
            <a:chExt cx="1281512" cy="3482442"/>
          </a:xfrm>
        </p:grpSpPr>
        <p:grpSp>
          <p:nvGrpSpPr>
            <p:cNvPr id="19" name="组合 18"/>
            <p:cNvGrpSpPr/>
            <p:nvPr/>
          </p:nvGrpSpPr>
          <p:grpSpPr>
            <a:xfrm>
              <a:off x="2664122" y="1098947"/>
              <a:ext cx="875320" cy="883305"/>
              <a:chOff x="5395916" y="2724150"/>
              <a:chExt cx="1392239" cy="1404938"/>
            </a:xfrm>
            <a:solidFill>
              <a:schemeClr val="accent1"/>
            </a:solidFill>
          </p:grpSpPr>
          <p:sp>
            <p:nvSpPr>
              <p:cNvPr id="23" name="Freeform 5"/>
              <p:cNvSpPr/>
              <p:nvPr/>
            </p:nvSpPr>
            <p:spPr bwMode="auto">
              <a:xfrm>
                <a:off x="6083300" y="2724150"/>
                <a:ext cx="20638" cy="17463"/>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4" name="Freeform 6"/>
              <p:cNvSpPr/>
              <p:nvPr/>
            </p:nvSpPr>
            <p:spPr bwMode="auto">
              <a:xfrm>
                <a:off x="6121400" y="2732088"/>
                <a:ext cx="22225" cy="9525"/>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5" name="Freeform 7"/>
              <p:cNvSpPr/>
              <p:nvPr/>
            </p:nvSpPr>
            <p:spPr bwMode="auto">
              <a:xfrm>
                <a:off x="6108700" y="2728913"/>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6" name="Freeform 8"/>
              <p:cNvSpPr/>
              <p:nvPr/>
            </p:nvSpPr>
            <p:spPr bwMode="auto">
              <a:xfrm>
                <a:off x="5972175" y="2744788"/>
                <a:ext cx="12700" cy="952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7" name="Line 9"/>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8" name="Line 10"/>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9" name="Freeform 11"/>
              <p:cNvSpPr>
                <a:spLocks noEditPoints="1"/>
              </p:cNvSpPr>
              <p:nvPr/>
            </p:nvSpPr>
            <p:spPr bwMode="auto">
              <a:xfrm>
                <a:off x="5480050" y="2749550"/>
                <a:ext cx="457200" cy="35560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30" name="Freeform 12"/>
              <p:cNvSpPr/>
              <p:nvPr/>
            </p:nvSpPr>
            <p:spPr bwMode="auto">
              <a:xfrm>
                <a:off x="5942013" y="2749550"/>
                <a:ext cx="12700" cy="17463"/>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31" name="Freeform 13"/>
              <p:cNvSpPr/>
              <p:nvPr/>
            </p:nvSpPr>
            <p:spPr bwMode="auto">
              <a:xfrm>
                <a:off x="5408613" y="3317875"/>
                <a:ext cx="33338" cy="80963"/>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32" name="Freeform 14"/>
              <p:cNvSpPr/>
              <p:nvPr/>
            </p:nvSpPr>
            <p:spPr bwMode="auto">
              <a:xfrm>
                <a:off x="6219825" y="2741613"/>
                <a:ext cx="328613" cy="179388"/>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33" name="Freeform 15"/>
              <p:cNvSpPr>
                <a:spLocks noEditPoints="1"/>
              </p:cNvSpPr>
              <p:nvPr/>
            </p:nvSpPr>
            <p:spPr bwMode="auto">
              <a:xfrm>
                <a:off x="5395916" y="3009900"/>
                <a:ext cx="1392239" cy="1119188"/>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grpSp>
        <p:sp>
          <p:nvSpPr>
            <p:cNvPr id="20" name="文本框 19"/>
            <p:cNvSpPr txBox="1"/>
            <p:nvPr/>
          </p:nvSpPr>
          <p:spPr>
            <a:xfrm rot="5400000">
              <a:off x="2432749" y="2053309"/>
              <a:ext cx="1692413"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PART TWO</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1" name="文本框 20"/>
            <p:cNvSpPr txBox="1"/>
            <p:nvPr/>
          </p:nvSpPr>
          <p:spPr>
            <a:xfrm>
              <a:off x="2389901" y="763785"/>
              <a:ext cx="792480" cy="1014730"/>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贰</a:t>
              </a:r>
            </a:p>
          </p:txBody>
        </p:sp>
        <p:sp>
          <p:nvSpPr>
            <p:cNvPr id="22" name="文本框 21"/>
            <p:cNvSpPr txBox="1"/>
            <p:nvPr/>
          </p:nvSpPr>
          <p:spPr>
            <a:xfrm>
              <a:off x="2257930" y="1630428"/>
              <a:ext cx="951865" cy="2615799"/>
            </a:xfrm>
            <a:prstGeom prst="rect">
              <a:avLst/>
            </a:prstGeom>
            <a:noFill/>
          </p:spPr>
          <p:txBody>
            <a:bodyPr vert="eaVert" wrap="square" rtlCol="0">
              <a:spAutoFit/>
            </a:bodyPr>
            <a:lstStyle/>
            <a:p>
              <a:pPr defTabSz="914400">
                <a:spcBef>
                  <a:spcPts val="600"/>
                </a:spcBef>
                <a:spcAft>
                  <a:spcPts val="600"/>
                </a:spcAft>
                <a:defRPr/>
              </a:pPr>
              <a:r>
                <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sym typeface="+mn-ea"/>
                </a:rPr>
                <a:t>点击输入标题</a:t>
              </a:r>
              <a:endPar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endParaRPr>
            </a:p>
            <a:p>
              <a:pPr defTabSz="914400">
                <a:spcBef>
                  <a:spcPts val="600"/>
                </a:spcBef>
                <a:spcAft>
                  <a:spcPts val="600"/>
                </a:spcAft>
                <a:defRPr/>
              </a:pPr>
              <a:endPar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34" name="组合 33"/>
          <p:cNvGrpSpPr/>
          <p:nvPr/>
        </p:nvGrpSpPr>
        <p:grpSpPr>
          <a:xfrm>
            <a:off x="6167675" y="1806147"/>
            <a:ext cx="1281511" cy="3489447"/>
            <a:chOff x="2257930" y="756781"/>
            <a:chExt cx="1281512" cy="3489446"/>
          </a:xfrm>
        </p:grpSpPr>
        <p:grpSp>
          <p:nvGrpSpPr>
            <p:cNvPr id="35" name="组合 34"/>
            <p:cNvGrpSpPr/>
            <p:nvPr/>
          </p:nvGrpSpPr>
          <p:grpSpPr>
            <a:xfrm>
              <a:off x="2664122" y="1098947"/>
              <a:ext cx="875320" cy="883305"/>
              <a:chOff x="5395916" y="2724150"/>
              <a:chExt cx="1392239" cy="1404938"/>
            </a:xfrm>
            <a:solidFill>
              <a:schemeClr val="accent1"/>
            </a:solidFill>
          </p:grpSpPr>
          <p:sp>
            <p:nvSpPr>
              <p:cNvPr id="39" name="Freeform 5"/>
              <p:cNvSpPr/>
              <p:nvPr/>
            </p:nvSpPr>
            <p:spPr bwMode="auto">
              <a:xfrm>
                <a:off x="6083300" y="2724150"/>
                <a:ext cx="20638" cy="17463"/>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0" name="Freeform 6"/>
              <p:cNvSpPr/>
              <p:nvPr/>
            </p:nvSpPr>
            <p:spPr bwMode="auto">
              <a:xfrm>
                <a:off x="6121400" y="2732088"/>
                <a:ext cx="22225" cy="9525"/>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1" name="Freeform 7"/>
              <p:cNvSpPr/>
              <p:nvPr/>
            </p:nvSpPr>
            <p:spPr bwMode="auto">
              <a:xfrm>
                <a:off x="6108700" y="2728913"/>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2" name="Freeform 8"/>
              <p:cNvSpPr/>
              <p:nvPr/>
            </p:nvSpPr>
            <p:spPr bwMode="auto">
              <a:xfrm>
                <a:off x="5972175" y="2744788"/>
                <a:ext cx="12700" cy="952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3" name="Line 9"/>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4" name="Line 10"/>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5" name="Freeform 11"/>
              <p:cNvSpPr>
                <a:spLocks noEditPoints="1"/>
              </p:cNvSpPr>
              <p:nvPr/>
            </p:nvSpPr>
            <p:spPr bwMode="auto">
              <a:xfrm>
                <a:off x="5480050" y="2749550"/>
                <a:ext cx="457200" cy="35560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6" name="Freeform 12"/>
              <p:cNvSpPr/>
              <p:nvPr/>
            </p:nvSpPr>
            <p:spPr bwMode="auto">
              <a:xfrm>
                <a:off x="5942013" y="2749550"/>
                <a:ext cx="12700" cy="17463"/>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7" name="Freeform 13"/>
              <p:cNvSpPr/>
              <p:nvPr/>
            </p:nvSpPr>
            <p:spPr bwMode="auto">
              <a:xfrm>
                <a:off x="5408613" y="3317875"/>
                <a:ext cx="33338" cy="80963"/>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8" name="Freeform 14"/>
              <p:cNvSpPr/>
              <p:nvPr/>
            </p:nvSpPr>
            <p:spPr bwMode="auto">
              <a:xfrm>
                <a:off x="6219825" y="2741613"/>
                <a:ext cx="328613" cy="179388"/>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49" name="Freeform 15"/>
              <p:cNvSpPr>
                <a:spLocks noEditPoints="1"/>
              </p:cNvSpPr>
              <p:nvPr/>
            </p:nvSpPr>
            <p:spPr bwMode="auto">
              <a:xfrm>
                <a:off x="5395916" y="3009900"/>
                <a:ext cx="1392239" cy="1119188"/>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grpSp>
        <p:sp>
          <p:nvSpPr>
            <p:cNvPr id="36" name="文本框 35"/>
            <p:cNvSpPr txBox="1"/>
            <p:nvPr/>
          </p:nvSpPr>
          <p:spPr>
            <a:xfrm rot="5400000">
              <a:off x="2432749" y="2053309"/>
              <a:ext cx="1692413"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PART THREE</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37" name="文本框 36"/>
            <p:cNvSpPr txBox="1"/>
            <p:nvPr/>
          </p:nvSpPr>
          <p:spPr>
            <a:xfrm>
              <a:off x="2391513" y="756781"/>
              <a:ext cx="792480" cy="1014730"/>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叁</a:t>
              </a:r>
            </a:p>
          </p:txBody>
        </p:sp>
        <p:sp>
          <p:nvSpPr>
            <p:cNvPr id="38" name="文本框 37"/>
            <p:cNvSpPr txBox="1"/>
            <p:nvPr/>
          </p:nvSpPr>
          <p:spPr>
            <a:xfrm>
              <a:off x="2257930" y="1630428"/>
              <a:ext cx="951865" cy="2615799"/>
            </a:xfrm>
            <a:prstGeom prst="rect">
              <a:avLst/>
            </a:prstGeom>
            <a:noFill/>
          </p:spPr>
          <p:txBody>
            <a:bodyPr vert="eaVert" wrap="square" rtlCol="0">
              <a:spAutoFit/>
            </a:bodyPr>
            <a:lstStyle/>
            <a:p>
              <a:pPr lvl="0" defTabSz="914400">
                <a:spcBef>
                  <a:spcPts val="600"/>
                </a:spcBef>
                <a:spcAft>
                  <a:spcPts val="600"/>
                </a:spcAft>
                <a:defRPr/>
              </a:pPr>
              <a:r>
                <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sym typeface="+mn-ea"/>
                </a:rPr>
                <a:t>点击输入标题</a:t>
              </a:r>
              <a:endPar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endParaRPr>
            </a:p>
            <a:p>
              <a:pPr lvl="0" defTabSz="914400">
                <a:spcBef>
                  <a:spcPts val="600"/>
                </a:spcBef>
                <a:spcAft>
                  <a:spcPts val="600"/>
                </a:spcAft>
                <a:defRPr/>
              </a:pPr>
              <a:endParaRPr lang="en-US" altLang="zh-CN" sz="2000" b="1" kern="2300" spc="330" dirty="0">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50" name="组合 49"/>
          <p:cNvGrpSpPr/>
          <p:nvPr/>
        </p:nvGrpSpPr>
        <p:grpSpPr>
          <a:xfrm>
            <a:off x="7661163" y="1867516"/>
            <a:ext cx="1743157" cy="3428075"/>
            <a:chOff x="1796285" y="818150"/>
            <a:chExt cx="1743157" cy="3428075"/>
          </a:xfrm>
        </p:grpSpPr>
        <p:grpSp>
          <p:nvGrpSpPr>
            <p:cNvPr id="51" name="组合 50"/>
            <p:cNvGrpSpPr/>
            <p:nvPr/>
          </p:nvGrpSpPr>
          <p:grpSpPr>
            <a:xfrm>
              <a:off x="2664122" y="1098947"/>
              <a:ext cx="875320" cy="883305"/>
              <a:chOff x="5395916" y="2724150"/>
              <a:chExt cx="1392239" cy="1404938"/>
            </a:xfrm>
            <a:solidFill>
              <a:schemeClr val="accent1"/>
            </a:solidFill>
          </p:grpSpPr>
          <p:sp>
            <p:nvSpPr>
              <p:cNvPr id="55" name="Freeform 5"/>
              <p:cNvSpPr/>
              <p:nvPr/>
            </p:nvSpPr>
            <p:spPr bwMode="auto">
              <a:xfrm>
                <a:off x="6083300" y="2724150"/>
                <a:ext cx="20638" cy="17463"/>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6" name="Freeform 6"/>
              <p:cNvSpPr/>
              <p:nvPr/>
            </p:nvSpPr>
            <p:spPr bwMode="auto">
              <a:xfrm>
                <a:off x="6121400" y="2732088"/>
                <a:ext cx="22225" cy="9525"/>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7" name="Freeform 7"/>
              <p:cNvSpPr/>
              <p:nvPr/>
            </p:nvSpPr>
            <p:spPr bwMode="auto">
              <a:xfrm>
                <a:off x="6108700" y="2728913"/>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8" name="Freeform 8"/>
              <p:cNvSpPr/>
              <p:nvPr/>
            </p:nvSpPr>
            <p:spPr bwMode="auto">
              <a:xfrm>
                <a:off x="5972175" y="2744788"/>
                <a:ext cx="12700" cy="9525"/>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9" name="Line 9"/>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0" name="Line 10"/>
              <p:cNvSpPr>
                <a:spLocks noChangeShapeType="1"/>
              </p:cNvSpPr>
              <p:nvPr/>
            </p:nvSpPr>
            <p:spPr bwMode="auto">
              <a:xfrm>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1" name="Freeform 11"/>
              <p:cNvSpPr>
                <a:spLocks noEditPoints="1"/>
              </p:cNvSpPr>
              <p:nvPr/>
            </p:nvSpPr>
            <p:spPr bwMode="auto">
              <a:xfrm>
                <a:off x="5480050" y="2749550"/>
                <a:ext cx="457200" cy="35560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2" name="Freeform 12"/>
              <p:cNvSpPr/>
              <p:nvPr/>
            </p:nvSpPr>
            <p:spPr bwMode="auto">
              <a:xfrm>
                <a:off x="5942013" y="2749550"/>
                <a:ext cx="12700" cy="17463"/>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3" name="Freeform 13"/>
              <p:cNvSpPr/>
              <p:nvPr/>
            </p:nvSpPr>
            <p:spPr bwMode="auto">
              <a:xfrm>
                <a:off x="5408613" y="3317875"/>
                <a:ext cx="33338" cy="80963"/>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4" name="Freeform 14"/>
              <p:cNvSpPr/>
              <p:nvPr/>
            </p:nvSpPr>
            <p:spPr bwMode="auto">
              <a:xfrm>
                <a:off x="6219825" y="2741613"/>
                <a:ext cx="328613" cy="179388"/>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65" name="Freeform 15"/>
              <p:cNvSpPr>
                <a:spLocks noEditPoints="1"/>
              </p:cNvSpPr>
              <p:nvPr/>
            </p:nvSpPr>
            <p:spPr bwMode="auto">
              <a:xfrm>
                <a:off x="5395916" y="3009900"/>
                <a:ext cx="1392239" cy="1119188"/>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solidFill>
                <a:srgbClr val="2B5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grpSp>
        <p:sp>
          <p:nvSpPr>
            <p:cNvPr id="52" name="文本框 51"/>
            <p:cNvSpPr txBox="1"/>
            <p:nvPr/>
          </p:nvSpPr>
          <p:spPr>
            <a:xfrm rot="5400000">
              <a:off x="2432749" y="2053309"/>
              <a:ext cx="1692413"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PART FOUR</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53" name="文本框 52"/>
            <p:cNvSpPr txBox="1"/>
            <p:nvPr/>
          </p:nvSpPr>
          <p:spPr>
            <a:xfrm>
              <a:off x="2412810" y="818150"/>
              <a:ext cx="792480" cy="1014730"/>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肆</a:t>
              </a:r>
            </a:p>
          </p:txBody>
        </p:sp>
        <p:sp>
          <p:nvSpPr>
            <p:cNvPr id="54" name="文本框 53"/>
            <p:cNvSpPr txBox="1"/>
            <p:nvPr/>
          </p:nvSpPr>
          <p:spPr>
            <a:xfrm>
              <a:off x="1796285" y="1630427"/>
              <a:ext cx="1413510" cy="2615798"/>
            </a:xfrm>
            <a:prstGeom prst="rect">
              <a:avLst/>
            </a:prstGeom>
            <a:noFill/>
          </p:spPr>
          <p:txBody>
            <a:bodyPr vert="eaVert" wrap="square" rtlCol="0">
              <a:spAutoFit/>
            </a:bodyPr>
            <a:lstStyle/>
            <a:p>
              <a:pPr lvl="0" defTabSz="914400">
                <a:spcBef>
                  <a:spcPts val="600"/>
                </a:spcBef>
                <a:spcAft>
                  <a:spcPts val="600"/>
                </a:spcAft>
                <a:defRPr/>
              </a:pPr>
              <a:r>
                <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sym typeface="+mn-ea"/>
                </a:rPr>
                <a:t>点击输入标题</a:t>
              </a:r>
              <a:endPar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endParaRPr>
            </a:p>
            <a:p>
              <a:pPr lvl="0" defTabSz="914400">
                <a:spcBef>
                  <a:spcPts val="600"/>
                </a:spcBef>
                <a:spcAft>
                  <a:spcPts val="600"/>
                </a:spcAft>
                <a:defRPr/>
              </a:pPr>
              <a:endParaRPr lang="zh-CN" altLang="en-US" sz="2000" b="1" kern="2300" spc="330" dirty="0">
                <a:latin typeface="阿里巴巴普惠体 L" panose="00020600040101010101" charset="-122"/>
                <a:ea typeface="阿里巴巴普惠体 L" panose="00020600040101010101" charset="-122"/>
                <a:cs typeface="阿里巴巴普惠体 L" panose="00020600040101010101" charset="-122"/>
              </a:endParaRPr>
            </a:p>
            <a:p>
              <a:pPr lvl="0" defTabSz="914400">
                <a:spcBef>
                  <a:spcPts val="600"/>
                </a:spcBef>
                <a:spcAft>
                  <a:spcPts val="600"/>
                </a:spcAft>
                <a:defRPr/>
              </a:pPr>
              <a:endParaRPr lang="en-US" altLang="zh-CN" sz="2000" b="1" kern="2300" spc="330" dirty="0">
                <a:latin typeface="阿里巴巴普惠体 L" panose="00020600040101010101" charset="-122"/>
                <a:ea typeface="阿里巴巴普惠体 L" panose="00020600040101010101" charset="-122"/>
                <a:cs typeface="阿里巴巴普惠体 L" panose="00020600040101010101" charset="-122"/>
              </a:endParaRPr>
            </a:p>
          </p:txBody>
        </p:sp>
      </p:grpSp>
      <p:pic>
        <p:nvPicPr>
          <p:cNvPr id="68" name="图片 67"/>
          <p:cNvPicPr>
            <a:picLocks noChangeAspect="1"/>
          </p:cNvPicPr>
          <p:nvPr/>
        </p:nvPicPr>
        <p:blipFill rotWithShape="1">
          <a:blip r:embed="rId3"/>
          <a:srcRect/>
          <a:stretch>
            <a:fillRect/>
          </a:stretch>
        </p:blipFill>
        <p:spPr>
          <a:xfrm rot="21009626">
            <a:off x="823605" y="954524"/>
            <a:ext cx="1726945" cy="1589401"/>
          </a:xfrm>
          <a:prstGeom prst="rect">
            <a:avLst/>
          </a:prstGeom>
        </p:spPr>
      </p:pic>
      <p:sp>
        <p:nvSpPr>
          <p:cNvPr id="71" name="文本框 70"/>
          <p:cNvSpPr txBox="1"/>
          <p:nvPr/>
        </p:nvSpPr>
        <p:spPr>
          <a:xfrm>
            <a:off x="5202547" y="561911"/>
            <a:ext cx="1820763"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2B564D"/>
                </a:solidFill>
                <a:effectLst/>
                <a:uLnTx/>
                <a:uFillTx/>
                <a:latin typeface="阿里巴巴普惠体 L" panose="00020600040101010101" charset="-122"/>
                <a:ea typeface="阿里巴巴普惠体 L" panose="00020600040101010101" charset="-122"/>
                <a:cs typeface="阿里巴巴普惠体 L" panose="00020600040101010101"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7549" y="2699173"/>
            <a:ext cx="4735407" cy="1445260"/>
          </a:xfrm>
          <a:prstGeom prst="rect">
            <a:avLst/>
          </a:prstGeom>
          <a:noFill/>
        </p:spPr>
        <p:txBody>
          <a:bodyPr wrap="square" rtlCol="0">
            <a:spAutoFit/>
            <a:scene3d>
              <a:camera prst="orthographicFront"/>
              <a:lightRig rig="threePt" dir="t"/>
            </a:scene3d>
          </a:bodyPr>
          <a:lstStyle/>
          <a:p>
            <a:r>
              <a:rPr lang="zh-CN" altLang="en-US" sz="8800" dirty="0">
                <a:solidFill>
                  <a:schemeClr val="tx1"/>
                </a:solidFill>
                <a:effectLst>
                  <a:outerShdw blurRad="50800" dist="38100" dir="2700000" algn="tl" rotWithShape="0">
                    <a:prstClr val="black">
                      <a:alpha val="40000"/>
                    </a:prstClr>
                  </a:outerShdw>
                  <a:reflection blurRad="6350" stA="60000" endA="900" endPos="58000" dir="5400000" sy="-100000" algn="bl" rotWithShape="0"/>
                </a:effectLst>
                <a:latin typeface="阿里巴巴普惠体 L" panose="00020600040101010101" charset="-122"/>
                <a:ea typeface="阿里巴巴普惠体 L" panose="00020600040101010101" charset="-122"/>
                <a:cs typeface="阿里巴巴普惠体 L" panose="00020600040101010101"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22"/>
          <p:cNvSpPr txBox="1">
            <a:spLocks noChangeArrowheads="1"/>
          </p:cNvSpPr>
          <p:nvPr/>
        </p:nvSpPr>
        <p:spPr bwMode="auto">
          <a:xfrm>
            <a:off x="2175511" y="3380176"/>
            <a:ext cx="5330776" cy="103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465" dirty="0">
                <a:latin typeface="阿里巴巴普惠体 L" panose="00020600040101010101" charset="-122"/>
                <a:ea typeface="阿里巴巴普惠体 L" panose="00020600040101010101" charset="-122"/>
                <a:cs typeface="阿里巴巴普惠体 L" panose="00020600040101010101" charset="-122"/>
              </a:rPr>
              <a:t>您的内容打在这里，或者通过复制您的文本后，在此框中选择粘贴，并选择只保留文字。您的内容打在这里，或者通过复制您的文本后，在此框中选择粘贴</a:t>
            </a:r>
            <a:endParaRPr lang="zh-CN" altLang="en-US" sz="1335" dirty="0">
              <a:latin typeface="阿里巴巴普惠体 L" panose="00020600040101010101" charset="-122"/>
              <a:ea typeface="阿里巴巴普惠体 L" panose="00020600040101010101" charset="-122"/>
              <a:cs typeface="阿里巴巴普惠体 L" panose="00020600040101010101" charset="-122"/>
              <a:sym typeface="Arial" panose="020B0604020202020204" pitchFamily="34" charset="0"/>
            </a:endParaRPr>
          </a:p>
        </p:txBody>
      </p:sp>
      <p:sp>
        <p:nvSpPr>
          <p:cNvPr id="13" name="文本框 12"/>
          <p:cNvSpPr txBox="1"/>
          <p:nvPr/>
        </p:nvSpPr>
        <p:spPr>
          <a:xfrm>
            <a:off x="3183897" y="1982437"/>
            <a:ext cx="3593577" cy="666115"/>
          </a:xfrm>
          <a:prstGeom prst="rect">
            <a:avLst/>
          </a:prstGeom>
          <a:noFill/>
        </p:spPr>
        <p:txBody>
          <a:bodyPr vert="horz" wrap="square">
            <a:spAutoFit/>
          </a:bodyPr>
          <a:lstStyle/>
          <a:p>
            <a:pPr eaLnBrk="1" fontAlgn="auto" hangingPunct="1">
              <a:spcBef>
                <a:spcPts val="0"/>
              </a:spcBef>
              <a:spcAft>
                <a:spcPts val="0"/>
              </a:spcAft>
              <a:defRPr/>
            </a:pPr>
            <a:r>
              <a:rPr lang="zh-CN" altLang="en-US" sz="3735" spc="188"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节日起源</a:t>
            </a:r>
          </a:p>
        </p:txBody>
      </p:sp>
      <p:sp>
        <p:nvSpPr>
          <p:cNvPr id="14" name="文本框 13"/>
          <p:cNvSpPr txBox="1"/>
          <p:nvPr/>
        </p:nvSpPr>
        <p:spPr>
          <a:xfrm>
            <a:off x="5299033" y="2106012"/>
            <a:ext cx="1903412" cy="420370"/>
          </a:xfrm>
          <a:prstGeom prst="rect">
            <a:avLst/>
          </a:prstGeom>
          <a:noFill/>
        </p:spPr>
        <p:txBody>
          <a:bodyPr vert="horz" wrap="square">
            <a:spAutoFit/>
          </a:bodyPr>
          <a:lstStyle/>
          <a:p>
            <a:pPr eaLnBrk="1" fontAlgn="auto" hangingPunct="1">
              <a:spcBef>
                <a:spcPts val="0"/>
              </a:spcBef>
              <a:spcAft>
                <a:spcPts val="0"/>
              </a:spcAft>
              <a:defRPr/>
            </a:pPr>
            <a:r>
              <a:rPr lang="en-US" altLang="zh-CN" sz="2135" dirty="0">
                <a:solidFill>
                  <a:srgbClr val="235737"/>
                </a:solidFill>
                <a:latin typeface="阿里巴巴普惠体 L" panose="00020600040101010101" charset="-122"/>
                <a:ea typeface="阿里巴巴普惠体 L" panose="00020600040101010101" charset="-122"/>
                <a:cs typeface="阿里巴巴普惠体 L" panose="00020600040101010101" charset="-122"/>
              </a:rPr>
              <a:t>Title Text Here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58267" y="2048901"/>
            <a:ext cx="3914140" cy="2906784"/>
          </a:xfrm>
          <a:prstGeom prst="rect">
            <a:avLst/>
          </a:prstGeom>
        </p:spPr>
        <p:txBody>
          <a:bodyPr vert="eaVert" wrap="square">
            <a:spAutoFit/>
          </a:bodyPr>
          <a:lstStyle/>
          <a:p>
            <a:pPr lvl="0"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仰之弥高，钻之弥坚，瞻之在前，忽焉在后。夫子循循然善诱人，博我以文，约我以礼，欲罢不能，既竭吾才。如有所立卓尔。虽欲从之，末由也已。</a:t>
            </a:r>
            <a:endParaRPr lang="en-US" altLang="zh-CN"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a:p>
            <a:pPr lvl="0" defTabSz="914400">
              <a:lnSpc>
                <a:spcPct val="150000"/>
              </a:lnSpc>
              <a:defRPr/>
            </a:pPr>
            <a:endParaRPr lang="en-US" altLang="zh-CN"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a:p>
            <a:pPr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仰之弥高，钻之弥坚，瞻之在前，忽焉在后。</a:t>
            </a:r>
          </a:p>
          <a:p>
            <a:pPr lvl="0"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 在后。夫子循循然善诱人，博我以文，约我以礼，欲罢不能，既竭吾才。如有所立卓尔</a:t>
            </a:r>
            <a:endParaRPr kumimoji="0" lang="zh-CN" altLang="en-US" sz="1465"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grpSp>
        <p:nvGrpSpPr>
          <p:cNvPr id="35" name="组合 34"/>
          <p:cNvGrpSpPr/>
          <p:nvPr/>
        </p:nvGrpSpPr>
        <p:grpSpPr>
          <a:xfrm>
            <a:off x="8949199" y="1588268"/>
            <a:ext cx="1123931" cy="3549384"/>
            <a:chOff x="9985519" y="654493"/>
            <a:chExt cx="1123931" cy="3549384"/>
          </a:xfrm>
        </p:grpSpPr>
        <p:sp>
          <p:nvSpPr>
            <p:cNvPr id="13" name="文本框 12"/>
            <p:cNvSpPr txBox="1"/>
            <p:nvPr/>
          </p:nvSpPr>
          <p:spPr>
            <a:xfrm>
              <a:off x="10672861" y="881510"/>
              <a:ext cx="408305" cy="2259880"/>
            </a:xfrm>
            <a:prstGeom prst="rect">
              <a:avLst/>
            </a:prstGeom>
            <a:noFill/>
          </p:spPr>
          <p:txBody>
            <a:bodyPr vert="eaVert" wrap="square" rtlCol="0">
              <a:spAutoFit/>
            </a:bodyPr>
            <a:lstStyle/>
            <a:p>
              <a:pPr eaLnBrk="1" fontAlgn="auto" hangingPunct="1">
                <a:spcBef>
                  <a:spcPts val="0"/>
                </a:spcBef>
                <a:spcAft>
                  <a:spcPts val="0"/>
                </a:spcAft>
                <a:defRPr/>
              </a:pPr>
              <a:r>
                <a:rPr lang="zh-CN" altLang="en-US" sz="1465" spc="188" dirty="0">
                  <a:solidFill>
                    <a:schemeClr val="accent6">
                      <a:lumMod val="50000"/>
                    </a:schemeClr>
                  </a:solidFill>
                  <a:latin typeface="阿里巴巴普惠体 L" panose="00020600040101010101" charset="-122"/>
                  <a:ea typeface="阿里巴巴普惠体 L" panose="00020600040101010101" charset="-122"/>
                  <a:cs typeface="阿里巴巴普惠体 L" panose="00020600040101010101" charset="-122"/>
                  <a:sym typeface="+mn-ea"/>
                </a:rPr>
                <a:t>节日起源</a:t>
              </a:r>
              <a:endParaRPr lang="zh-CN" altLang="en-US" sz="1465" b="1" kern="2300" spc="188" dirty="0">
                <a:solidFill>
                  <a:schemeClr val="accent6">
                    <a:lumMod val="50000"/>
                  </a:schemeClr>
                </a:solidFill>
                <a:latin typeface="阿里巴巴普惠体 L" panose="00020600040101010101" charset="-122"/>
                <a:ea typeface="阿里巴巴普惠体 L" panose="00020600040101010101" charset="-122"/>
                <a:cs typeface="阿里巴巴普惠体 L" panose="00020600040101010101" charset="-122"/>
                <a:sym typeface="+mn-ea"/>
              </a:endParaRPr>
            </a:p>
          </p:txBody>
        </p:sp>
        <p:sp>
          <p:nvSpPr>
            <p:cNvPr id="14" name="矩形 13"/>
            <p:cNvSpPr/>
            <p:nvPr/>
          </p:nvSpPr>
          <p:spPr>
            <a:xfrm>
              <a:off x="10081661" y="1845292"/>
              <a:ext cx="408305" cy="2358584"/>
            </a:xfrm>
            <a:prstGeom prst="rect">
              <a:avLst/>
            </a:prstGeom>
          </p:spPr>
          <p:txBody>
            <a:bodyPr vert="eaVert" wrap="square">
              <a:spAutoFit/>
            </a:bodyPr>
            <a:lstStyle/>
            <a:p>
              <a:pPr defTabSz="914400">
                <a:spcBef>
                  <a:spcPts val="600"/>
                </a:spcBef>
                <a:spcAft>
                  <a:spcPts val="600"/>
                </a:spcAft>
                <a:defRPr/>
              </a:pPr>
              <a:r>
                <a:rPr lang="zh-CN" altLang="en-US" sz="1465" b="1" kern="2300" spc="330" dirty="0">
                  <a:solidFill>
                    <a:srgbClr val="2B564D"/>
                  </a:solidFill>
                  <a:latin typeface="阿里巴巴普惠体 L" panose="00020600040101010101" charset="-122"/>
                  <a:ea typeface="阿里巴巴普惠体 L" panose="00020600040101010101" charset="-122"/>
                  <a:cs typeface="阿里巴巴普惠体 L" panose="00020600040101010101" charset="-122"/>
                </a:rPr>
                <a:t>钻之弥坚</a:t>
              </a:r>
            </a:p>
          </p:txBody>
        </p:sp>
        <p:grpSp>
          <p:nvGrpSpPr>
            <p:cNvPr id="30" name="组合 29"/>
            <p:cNvGrpSpPr/>
            <p:nvPr/>
          </p:nvGrpSpPr>
          <p:grpSpPr>
            <a:xfrm>
              <a:off x="9985519" y="654493"/>
              <a:ext cx="1123931" cy="3549384"/>
              <a:chOff x="9985519" y="654493"/>
              <a:chExt cx="1123931" cy="3549384"/>
            </a:xfrm>
          </p:grpSpPr>
          <p:cxnSp>
            <p:nvCxnSpPr>
              <p:cNvPr id="17" name="直接连接符 16"/>
              <p:cNvCxnSpPr/>
              <p:nvPr/>
            </p:nvCxnSpPr>
            <p:spPr>
              <a:xfrm flipV="1">
                <a:off x="9985519" y="663199"/>
                <a:ext cx="0" cy="1117159"/>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85519" y="663199"/>
                <a:ext cx="1119086" cy="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1104605" y="654493"/>
                <a:ext cx="0" cy="3549383"/>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990364" y="4203876"/>
                <a:ext cx="1119086" cy="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9985519" y="3988527"/>
                <a:ext cx="0" cy="21535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14325" y="2814308"/>
            <a:ext cx="6831684" cy="1938020"/>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3200" dirty="0">
                <a:solidFill>
                  <a:schemeClr val="accent6">
                    <a:lumMod val="50000"/>
                  </a:schemeClr>
                </a:solidFill>
                <a:latin typeface="阿里巴巴普惠体 L" panose="00020600040101010101" charset="-122"/>
                <a:ea typeface="阿里巴巴普惠体 L" panose="00020600040101010101" charset="-122"/>
                <a:cs typeface="阿里巴巴普惠体 L" panose="00020600040101010101" charset="-122"/>
              </a:rPr>
              <a:t>重阳</a:t>
            </a:r>
            <a:r>
              <a:rPr lang="zh-CN" altLang="en-US" sz="1600" dirty="0">
                <a:latin typeface="阿里巴巴普惠体 L" panose="00020600040101010101" charset="-122"/>
                <a:ea typeface="阿里巴巴普惠体 L" panose="00020600040101010101" charset="-122"/>
                <a:cs typeface="阿里巴巴普惠体 L" panose="00020600040101010101" charset="-122"/>
              </a:rPr>
              <a:t>的源头，可追溯到先秦之前。</a:t>
            </a:r>
            <a:r>
              <a:rPr lang="en-US" altLang="zh-CN" sz="1600" dirty="0">
                <a:latin typeface="阿里巴巴普惠体 L" panose="00020600040101010101" charset="-122"/>
                <a:ea typeface="阿里巴巴普惠体 L" panose="00020600040101010101" charset="-122"/>
                <a:cs typeface="阿里巴巴普惠体 L" panose="00020600040101010101" charset="-122"/>
              </a:rPr>
              <a:t>《</a:t>
            </a:r>
            <a:r>
              <a:rPr lang="zh-CN" altLang="en-US" sz="1600" dirty="0">
                <a:latin typeface="阿里巴巴普惠体 L" panose="00020600040101010101" charset="-122"/>
                <a:ea typeface="阿里巴巴普惠体 L" panose="00020600040101010101" charset="-122"/>
                <a:cs typeface="阿里巴巴普惠体 L" panose="00020600040101010101" charset="-122"/>
              </a:rPr>
              <a:t>吕氏春秋</a:t>
            </a:r>
            <a:r>
              <a:rPr lang="en-US" altLang="zh-CN" sz="1600" dirty="0">
                <a:latin typeface="阿里巴巴普惠体 L" panose="00020600040101010101" charset="-122"/>
                <a:ea typeface="阿里巴巴普惠体 L" panose="00020600040101010101" charset="-122"/>
                <a:cs typeface="阿里巴巴普惠体 L" panose="00020600040101010101" charset="-122"/>
              </a:rPr>
              <a:t>》</a:t>
            </a:r>
            <a:r>
              <a:rPr lang="zh-CN" altLang="en-US" sz="1600" dirty="0">
                <a:latin typeface="阿里巴巴普惠体 L" panose="00020600040101010101" charset="-122"/>
                <a:ea typeface="阿里巴巴普惠体 L" panose="00020600040101010101" charset="-122"/>
                <a:cs typeface="阿里巴巴普惠体 L" panose="00020600040101010101" charset="-122"/>
              </a:rPr>
              <a:t>之中</a:t>
            </a:r>
            <a:r>
              <a:rPr lang="en-US" altLang="zh-CN" sz="1600" dirty="0">
                <a:latin typeface="阿里巴巴普惠体 L" panose="00020600040101010101" charset="-122"/>
                <a:ea typeface="阿里巴巴普惠体 L" panose="00020600040101010101" charset="-122"/>
                <a:cs typeface="阿里巴巴普惠体 L" panose="00020600040101010101" charset="-122"/>
              </a:rPr>
              <a:t>《</a:t>
            </a:r>
            <a:r>
              <a:rPr lang="zh-CN" altLang="en-US" sz="1600" dirty="0">
                <a:latin typeface="阿里巴巴普惠体 L" panose="00020600040101010101" charset="-122"/>
                <a:ea typeface="阿里巴巴普惠体 L" panose="00020600040101010101" charset="-122"/>
                <a:cs typeface="阿里巴巴普惠体 L" panose="00020600040101010101" charset="-122"/>
              </a:rPr>
              <a:t>季秋纪</a:t>
            </a:r>
            <a:r>
              <a:rPr lang="en-US" altLang="zh-CN" sz="1600" dirty="0">
                <a:latin typeface="阿里巴巴普惠体 L" panose="00020600040101010101" charset="-122"/>
                <a:ea typeface="阿里巴巴普惠体 L" panose="00020600040101010101" charset="-122"/>
                <a:cs typeface="阿里巴巴普惠体 L" panose="00020600040101010101" charset="-122"/>
              </a:rPr>
              <a:t>》</a:t>
            </a:r>
            <a:r>
              <a:rPr lang="zh-CN" altLang="en-US" sz="1600" dirty="0">
                <a:latin typeface="阿里巴巴普惠体 L" panose="00020600040101010101" charset="-122"/>
                <a:ea typeface="阿里巴巴普惠体 L" panose="00020600040101010101" charset="-122"/>
                <a:cs typeface="阿里巴巴普惠体 L" panose="00020600040101010101" charset="-122"/>
              </a:rPr>
              <a:t>载：“（九月）命家宰，农事备收，举五种之要。藏帝籍之收于神仓，祗敬必饬。”“是日也，大飨帝，尝牺牲，告备于天子。”可见当时已有在秋九月农作物丰收之时祭飨天帝、祭祖，以谢天帝、祖先恩德的活动。</a:t>
            </a:r>
          </a:p>
        </p:txBody>
      </p:sp>
      <p:pic>
        <p:nvPicPr>
          <p:cNvPr id="15" name="图片 14"/>
          <p:cNvPicPr>
            <a:picLocks noChangeAspect="1"/>
          </p:cNvPicPr>
          <p:nvPr/>
        </p:nvPicPr>
        <p:blipFill rotWithShape="1">
          <a:blip r:embed="rId3"/>
          <a:srcRect/>
          <a:stretch>
            <a:fillRect/>
          </a:stretch>
        </p:blipFill>
        <p:spPr>
          <a:xfrm>
            <a:off x="0" y="3946876"/>
            <a:ext cx="1695285" cy="961976"/>
          </a:xfrm>
          <a:prstGeom prst="rect">
            <a:avLst/>
          </a:prstGeom>
        </p:spPr>
      </p:pic>
      <p:grpSp>
        <p:nvGrpSpPr>
          <p:cNvPr id="4" name="组合 3"/>
          <p:cNvGrpSpPr/>
          <p:nvPr/>
        </p:nvGrpSpPr>
        <p:grpSpPr>
          <a:xfrm>
            <a:off x="3568072" y="1623772"/>
            <a:ext cx="3802785" cy="583565"/>
            <a:chOff x="3460914" y="914934"/>
            <a:chExt cx="2852089" cy="437674"/>
          </a:xfrm>
        </p:grpSpPr>
        <p:sp>
          <p:nvSpPr>
            <p:cNvPr id="18" name="文本框 17"/>
            <p:cNvSpPr txBox="1"/>
            <p:nvPr/>
          </p:nvSpPr>
          <p:spPr>
            <a:xfrm>
              <a:off x="3460914" y="914934"/>
              <a:ext cx="2695183" cy="437674"/>
            </a:xfrm>
            <a:prstGeom prst="rect">
              <a:avLst/>
            </a:prstGeom>
            <a:noFill/>
          </p:spPr>
          <p:txBody>
            <a:bodyPr vert="horz" wrap="square">
              <a:spAutoFit/>
            </a:bodyPr>
            <a:lstStyle/>
            <a:p>
              <a:pPr eaLnBrk="1" fontAlgn="auto" hangingPunct="1">
                <a:spcBef>
                  <a:spcPts val="0"/>
                </a:spcBef>
                <a:spcAft>
                  <a:spcPts val="0"/>
                </a:spcAft>
                <a:defRPr/>
              </a:pPr>
              <a:r>
                <a:rPr lang="zh-CN" altLang="en-US" sz="3200" b="1" spc="188" dirty="0">
                  <a:solidFill>
                    <a:srgbClr val="235737"/>
                  </a:solidFill>
                  <a:effectLst/>
                  <a:latin typeface="阿里巴巴普惠体 L" panose="00020600040101010101" charset="-122"/>
                  <a:ea typeface="阿里巴巴普惠体 L" panose="00020600040101010101" charset="-122"/>
                  <a:cs typeface="阿里巴巴普惠体 L" panose="00020600040101010101" charset="-122"/>
                </a:rPr>
                <a:t>节日起源</a:t>
              </a:r>
            </a:p>
          </p:txBody>
        </p:sp>
        <p:sp>
          <p:nvSpPr>
            <p:cNvPr id="19" name="文本框 18"/>
            <p:cNvSpPr txBox="1"/>
            <p:nvPr/>
          </p:nvSpPr>
          <p:spPr>
            <a:xfrm>
              <a:off x="4885444" y="1007334"/>
              <a:ext cx="1427559" cy="252889"/>
            </a:xfrm>
            <a:prstGeom prst="rect">
              <a:avLst/>
            </a:prstGeom>
            <a:noFill/>
          </p:spPr>
          <p:txBody>
            <a:bodyPr vert="horz" wrap="square">
              <a:spAutoFit/>
            </a:bodyPr>
            <a:lstStyle/>
            <a:p>
              <a:pPr eaLnBrk="1" fontAlgn="auto" hangingPunct="1">
                <a:spcBef>
                  <a:spcPts val="0"/>
                </a:spcBef>
                <a:spcAft>
                  <a:spcPts val="0"/>
                </a:spcAft>
                <a:defRPr/>
              </a:pPr>
              <a:r>
                <a:rPr lang="en-US" altLang="zh-CN" sz="1600" b="1" dirty="0">
                  <a:solidFill>
                    <a:srgbClr val="235737"/>
                  </a:solidFill>
                  <a:effectLst/>
                  <a:latin typeface="阿里巴巴普惠体 L" panose="00020600040101010101" charset="-122"/>
                  <a:ea typeface="阿里巴巴普惠体 L" panose="00020600040101010101" charset="-122"/>
                  <a:cs typeface="阿里巴巴普惠体 L" panose="00020600040101010101" charset="-122"/>
                </a:rPr>
                <a:t>Title Text Here</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89326" y="1970161"/>
            <a:ext cx="2896235" cy="3290288"/>
          </a:xfrm>
          <a:prstGeom prst="rect">
            <a:avLst/>
          </a:prstGeom>
        </p:spPr>
        <p:txBody>
          <a:bodyPr vert="eaVert" wrap="square">
            <a:spAutoFit/>
          </a:bodyPr>
          <a:lstStyle/>
          <a:p>
            <a:pPr lvl="0"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仰之弥高，钻之弥坚，瞻之在前，忽焉在后。夫子循循然善诱人，博我以文，约我以礼，欲罢不能，既竭吾才。如有所立卓尔。虽欲从之，末由也已。</a:t>
            </a:r>
            <a:endParaRPr lang="en-US" altLang="zh-CN"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a:p>
            <a:pPr lvl="0" defTabSz="914400">
              <a:lnSpc>
                <a:spcPct val="150000"/>
              </a:lnSpc>
              <a:defRPr/>
            </a:pPr>
            <a:endParaRPr lang="en-US" altLang="zh-CN"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a:p>
            <a:pPr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仰之弥高，钻之弥坚，瞻之在前，忽焉在后。</a:t>
            </a:r>
          </a:p>
          <a:p>
            <a:pPr lvl="0" defTabSz="914400">
              <a:lnSpc>
                <a:spcPct val="150000"/>
              </a:lnSpc>
              <a:defRPr/>
            </a:pPr>
            <a:r>
              <a:rPr lang="zh-CN" altLang="en-US" sz="1465"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 </a:t>
            </a:r>
            <a:endParaRPr kumimoji="0" lang="zh-CN" altLang="en-US" sz="1465"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7" name="矩形 6"/>
          <p:cNvSpPr/>
          <p:nvPr/>
        </p:nvSpPr>
        <p:spPr>
          <a:xfrm>
            <a:off x="3366854" y="1579612"/>
            <a:ext cx="4513263" cy="4071387"/>
          </a:xfrm>
          <a:prstGeom prst="rect">
            <a:avLst/>
          </a:prstGeom>
          <a:noFill/>
          <a:ln w="88900" cmpd="thickThin">
            <a:solidFill>
              <a:srgbClr val="2B5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grpSp>
        <p:nvGrpSpPr>
          <p:cNvPr id="8" name="组合 7"/>
          <p:cNvGrpSpPr/>
          <p:nvPr/>
        </p:nvGrpSpPr>
        <p:grpSpPr>
          <a:xfrm>
            <a:off x="6095831" y="4667492"/>
            <a:ext cx="508000" cy="527457"/>
            <a:chOff x="8804296" y="4745567"/>
            <a:chExt cx="508000" cy="527458"/>
          </a:xfrm>
        </p:grpSpPr>
        <p:grpSp>
          <p:nvGrpSpPr>
            <p:cNvPr id="9" name="组合 8"/>
            <p:cNvGrpSpPr/>
            <p:nvPr/>
          </p:nvGrpSpPr>
          <p:grpSpPr>
            <a:xfrm>
              <a:off x="8835906" y="4745567"/>
              <a:ext cx="476390" cy="490735"/>
              <a:chOff x="8736514" y="4745567"/>
              <a:chExt cx="476390" cy="490735"/>
            </a:xfrm>
          </p:grpSpPr>
          <p:pic>
            <p:nvPicPr>
              <p:cNvPr id="11" name="图片 10"/>
              <p:cNvPicPr>
                <a:picLocks noChangeAspect="1"/>
              </p:cNvPicPr>
              <p:nvPr/>
            </p:nvPicPr>
            <p:blipFill>
              <a:blip r:embed="rId3"/>
              <a:stretch>
                <a:fillRect/>
              </a:stretch>
            </p:blipFill>
            <p:spPr>
              <a:xfrm>
                <a:off x="8736514" y="4745567"/>
                <a:ext cx="476390" cy="490735"/>
              </a:xfrm>
              <a:prstGeom prst="rect">
                <a:avLst/>
              </a:prstGeom>
            </p:spPr>
          </p:pic>
          <p:sp>
            <p:nvSpPr>
              <p:cNvPr id="12" name="任意多边形: 形状 11"/>
              <p:cNvSpPr/>
              <p:nvPr/>
            </p:nvSpPr>
            <p:spPr>
              <a:xfrm>
                <a:off x="8818245" y="4829175"/>
                <a:ext cx="306705" cy="337185"/>
              </a:xfrm>
              <a:custGeom>
                <a:avLst/>
                <a:gdLst>
                  <a:gd name="connsiteX0" fmla="*/ 5715 w 306705"/>
                  <a:gd name="connsiteY0" fmla="*/ 38100 h 337185"/>
                  <a:gd name="connsiteX1" fmla="*/ 51435 w 306705"/>
                  <a:gd name="connsiteY1" fmla="*/ 0 h 337185"/>
                  <a:gd name="connsiteX2" fmla="*/ 139065 w 306705"/>
                  <a:gd name="connsiteY2" fmla="*/ 1905 h 337185"/>
                  <a:gd name="connsiteX3" fmla="*/ 262890 w 306705"/>
                  <a:gd name="connsiteY3" fmla="*/ 5715 h 337185"/>
                  <a:gd name="connsiteX4" fmla="*/ 299085 w 306705"/>
                  <a:gd name="connsiteY4" fmla="*/ 24765 h 337185"/>
                  <a:gd name="connsiteX5" fmla="*/ 306705 w 306705"/>
                  <a:gd name="connsiteY5" fmla="*/ 137160 h 337185"/>
                  <a:gd name="connsiteX6" fmla="*/ 302895 w 306705"/>
                  <a:gd name="connsiteY6" fmla="*/ 318135 h 337185"/>
                  <a:gd name="connsiteX7" fmla="*/ 268605 w 306705"/>
                  <a:gd name="connsiteY7" fmla="*/ 337185 h 337185"/>
                  <a:gd name="connsiteX8" fmla="*/ 167640 w 306705"/>
                  <a:gd name="connsiteY8" fmla="*/ 327660 h 337185"/>
                  <a:gd name="connsiteX9" fmla="*/ 43815 w 306705"/>
                  <a:gd name="connsiteY9" fmla="*/ 337185 h 337185"/>
                  <a:gd name="connsiteX10" fmla="*/ 7620 w 306705"/>
                  <a:gd name="connsiteY10" fmla="*/ 316230 h 337185"/>
                  <a:gd name="connsiteX11" fmla="*/ 0 w 306705"/>
                  <a:gd name="connsiteY11" fmla="*/ 188595 h 337185"/>
                  <a:gd name="connsiteX12" fmla="*/ 5715 w 306705"/>
                  <a:gd name="connsiteY12" fmla="*/ 3810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705" h="337185">
                    <a:moveTo>
                      <a:pt x="5715" y="38100"/>
                    </a:moveTo>
                    <a:lnTo>
                      <a:pt x="51435" y="0"/>
                    </a:lnTo>
                    <a:lnTo>
                      <a:pt x="139065" y="1905"/>
                    </a:lnTo>
                    <a:lnTo>
                      <a:pt x="262890" y="5715"/>
                    </a:lnTo>
                    <a:lnTo>
                      <a:pt x="299085" y="24765"/>
                    </a:lnTo>
                    <a:lnTo>
                      <a:pt x="306705" y="137160"/>
                    </a:lnTo>
                    <a:lnTo>
                      <a:pt x="302895" y="318135"/>
                    </a:lnTo>
                    <a:lnTo>
                      <a:pt x="268605" y="337185"/>
                    </a:lnTo>
                    <a:lnTo>
                      <a:pt x="167640" y="327660"/>
                    </a:lnTo>
                    <a:lnTo>
                      <a:pt x="43815" y="337185"/>
                    </a:lnTo>
                    <a:lnTo>
                      <a:pt x="7620" y="316230"/>
                    </a:lnTo>
                    <a:lnTo>
                      <a:pt x="0" y="188595"/>
                    </a:lnTo>
                    <a:lnTo>
                      <a:pt x="5715" y="38100"/>
                    </a:lnTo>
                    <a:close/>
                  </a:path>
                </a:pathLst>
              </a:custGeom>
              <a:solidFill>
                <a:srgbClr val="C4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阿里巴巴普惠体 L" panose="00020600040101010101" charset="-122"/>
                </a:endParaRPr>
              </a:p>
            </p:txBody>
          </p:sp>
        </p:grpSp>
        <p:sp>
          <p:nvSpPr>
            <p:cNvPr id="10" name="文本框 9"/>
            <p:cNvSpPr txBox="1"/>
            <p:nvPr/>
          </p:nvSpPr>
          <p:spPr>
            <a:xfrm>
              <a:off x="8804296" y="4811252"/>
              <a:ext cx="508000" cy="461773"/>
            </a:xfrm>
            <a:prstGeom prst="rect">
              <a:avLst/>
            </a:prstGeom>
            <a:noFill/>
          </p:spPr>
          <p:txBody>
            <a:bodyPr vert="eaVert" wrap="square" rtlCol="0">
              <a:spAutoFit/>
            </a:bodyPr>
            <a:lstStyle/>
            <a:p>
              <a:r>
                <a:rPr kumimoji="1" lang="zh-CN" altLang="en-US" sz="1055"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师说</a:t>
              </a:r>
              <a:endParaRPr kumimoji="1" lang="en-US" altLang="zh-CN" sz="1055"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r>
                <a:rPr kumimoji="1" lang="zh-CN" altLang="en-US" sz="1055"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韩愈</a:t>
              </a:r>
            </a:p>
          </p:txBody>
        </p:sp>
      </p:grpSp>
      <p:pic>
        <p:nvPicPr>
          <p:cNvPr id="13" name="图片 12"/>
          <p:cNvPicPr>
            <a:picLocks noChangeAspect="1"/>
          </p:cNvPicPr>
          <p:nvPr/>
        </p:nvPicPr>
        <p:blipFill>
          <a:blip r:embed="rId4"/>
          <a:stretch>
            <a:fillRect/>
          </a:stretch>
        </p:blipFill>
        <p:spPr>
          <a:xfrm>
            <a:off x="9271103" y="-931128"/>
            <a:ext cx="3563664" cy="2023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9712" y="2782346"/>
            <a:ext cx="6831684" cy="212661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65" dirty="0">
                <a:latin typeface="阿里巴巴普惠体 L" panose="00020600040101010101" charset="-122"/>
                <a:ea typeface="阿里巴巴普惠体 L" panose="00020600040101010101" charset="-122"/>
                <a:cs typeface="阿里巴巴普惠体 L" panose="00020600040101010101" charset="-122"/>
              </a:rPr>
              <a:t>汉代，</a:t>
            </a:r>
            <a:r>
              <a:rPr lang="en-US" altLang="zh-CN" sz="14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465" dirty="0">
                <a:latin typeface="阿里巴巴普惠体 L" panose="00020600040101010101" charset="-122"/>
                <a:ea typeface="阿里巴巴普惠体 L" panose="00020600040101010101" charset="-122"/>
                <a:cs typeface="阿里巴巴普惠体 L" panose="00020600040101010101" charset="-122"/>
              </a:rPr>
              <a:t>西京杂记</a:t>
            </a:r>
            <a:r>
              <a:rPr lang="en-US" altLang="zh-CN" sz="14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465" dirty="0">
                <a:latin typeface="阿里巴巴普惠体 L" panose="00020600040101010101" charset="-122"/>
                <a:ea typeface="阿里巴巴普惠体 L" panose="00020600040101010101" charset="-122"/>
                <a:cs typeface="阿里巴巴普惠体 L" panose="00020600040101010101" charset="-122"/>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4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465" dirty="0">
                <a:latin typeface="阿里巴巴普惠体 L" panose="00020600040101010101" charset="-122"/>
                <a:ea typeface="阿里巴巴普惠体 L" panose="00020600040101010101" charset="-122"/>
                <a:cs typeface="阿里巴巴普惠体 L" panose="00020600040101010101" charset="-122"/>
              </a:rPr>
              <a:t>荆楚岁时记</a:t>
            </a:r>
            <a:r>
              <a:rPr lang="en-US" altLang="zh-CN" sz="1465" dirty="0">
                <a:latin typeface="阿里巴巴普惠体 L" panose="00020600040101010101" charset="-122"/>
                <a:ea typeface="阿里巴巴普惠体 L" panose="00020600040101010101" charset="-122"/>
                <a:cs typeface="阿里巴巴普惠体 L" panose="00020600040101010101" charset="-122"/>
              </a:rPr>
              <a:t>》</a:t>
            </a:r>
            <a:r>
              <a:rPr lang="zh-CN" altLang="en-US" sz="1465" dirty="0">
                <a:latin typeface="阿里巴巴普惠体 L" panose="00020600040101010101" charset="-122"/>
                <a:ea typeface="阿里巴巴普惠体 L" panose="00020600040101010101" charset="-122"/>
                <a:cs typeface="阿里巴巴普惠体 L" panose="00020600040101010101" charset="-122"/>
              </a:rPr>
              <a:t>云：“九月九日，四民并籍野饮宴。”隋杜公瞻注云：“九月九日宴会，未知起于何代，然自驻至宋未改。”求长寿及饮宴，构成了重阳节的基础。</a:t>
            </a:r>
          </a:p>
        </p:txBody>
      </p:sp>
      <p:pic>
        <p:nvPicPr>
          <p:cNvPr id="6" name="图片 5"/>
          <p:cNvPicPr>
            <a:picLocks noChangeAspect="1"/>
          </p:cNvPicPr>
          <p:nvPr/>
        </p:nvPicPr>
        <p:blipFill rotWithShape="1">
          <a:blip r:embed="rId3"/>
          <a:srcRect/>
          <a:stretch>
            <a:fillRect/>
          </a:stretch>
        </p:blipFill>
        <p:spPr>
          <a:xfrm>
            <a:off x="0" y="3946876"/>
            <a:ext cx="1695285" cy="961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13925" y="1402447"/>
            <a:ext cx="1294489" cy="3549384"/>
            <a:chOff x="9814961" y="654493"/>
            <a:chExt cx="1294489" cy="3549384"/>
          </a:xfrm>
        </p:grpSpPr>
        <p:sp>
          <p:nvSpPr>
            <p:cNvPr id="3" name="文本框 2"/>
            <p:cNvSpPr txBox="1"/>
            <p:nvPr/>
          </p:nvSpPr>
          <p:spPr>
            <a:xfrm>
              <a:off x="10406161" y="881510"/>
              <a:ext cx="675005" cy="2259880"/>
            </a:xfrm>
            <a:prstGeom prst="rect">
              <a:avLst/>
            </a:prstGeom>
            <a:noFill/>
          </p:spPr>
          <p:txBody>
            <a:bodyPr vert="eaVert" wrap="square" rtlCol="0">
              <a:spAutoFit/>
            </a:bodyPr>
            <a:lstStyle/>
            <a:p>
              <a:pPr lvl="0" algn="ctr" defTabSz="914400">
                <a:spcBef>
                  <a:spcPts val="600"/>
                </a:spcBef>
                <a:spcAft>
                  <a:spcPts val="600"/>
                </a:spcAft>
                <a:defRPr/>
              </a:pPr>
              <a:r>
                <a:rPr lang="zh-CN" altLang="en-US" sz="3200" b="1" kern="2300" spc="330" dirty="0">
                  <a:solidFill>
                    <a:srgbClr val="2B564D"/>
                  </a:solidFill>
                  <a:latin typeface="阿里巴巴普惠体 L" panose="00020600040101010101" charset="-122"/>
                  <a:ea typeface="阿里巴巴普惠体 L" panose="00020600040101010101" charset="-122"/>
                  <a:cs typeface="阿里巴巴普惠体 L" panose="00020600040101010101" charset="-122"/>
                </a:rPr>
                <a:t>点击输入</a:t>
              </a:r>
            </a:p>
          </p:txBody>
        </p:sp>
        <p:sp>
          <p:nvSpPr>
            <p:cNvPr id="4" name="矩形 3"/>
            <p:cNvSpPr/>
            <p:nvPr/>
          </p:nvSpPr>
          <p:spPr>
            <a:xfrm>
              <a:off x="9814961" y="1845292"/>
              <a:ext cx="675005" cy="2358584"/>
            </a:xfrm>
            <a:prstGeom prst="rect">
              <a:avLst/>
            </a:prstGeom>
          </p:spPr>
          <p:txBody>
            <a:bodyPr vert="eaVert" wrap="square">
              <a:spAutoFit/>
            </a:bodyPr>
            <a:lstStyle/>
            <a:p>
              <a:pPr defTabSz="914400">
                <a:spcBef>
                  <a:spcPts val="600"/>
                </a:spcBef>
                <a:spcAft>
                  <a:spcPts val="600"/>
                </a:spcAft>
                <a:defRPr/>
              </a:pPr>
              <a:r>
                <a:rPr lang="zh-CN" altLang="en-US" sz="3200" b="1" kern="2300" spc="330" dirty="0">
                  <a:solidFill>
                    <a:srgbClr val="2B564D"/>
                  </a:solidFill>
                  <a:latin typeface="阿里巴巴普惠体 L" panose="00020600040101010101" charset="-122"/>
                  <a:ea typeface="阿里巴巴普惠体 L" panose="00020600040101010101" charset="-122"/>
                  <a:cs typeface="阿里巴巴普惠体 L" panose="00020600040101010101" charset="-122"/>
                </a:rPr>
                <a:t>您的标题</a:t>
              </a:r>
            </a:p>
          </p:txBody>
        </p:sp>
        <p:grpSp>
          <p:nvGrpSpPr>
            <p:cNvPr id="6" name="组合 5"/>
            <p:cNvGrpSpPr/>
            <p:nvPr/>
          </p:nvGrpSpPr>
          <p:grpSpPr>
            <a:xfrm>
              <a:off x="9985519" y="654493"/>
              <a:ext cx="1123931" cy="3549384"/>
              <a:chOff x="9985519" y="654493"/>
              <a:chExt cx="1123931" cy="3549384"/>
            </a:xfrm>
          </p:grpSpPr>
          <p:cxnSp>
            <p:nvCxnSpPr>
              <p:cNvPr id="7" name="直接连接符 6"/>
              <p:cNvCxnSpPr/>
              <p:nvPr/>
            </p:nvCxnSpPr>
            <p:spPr>
              <a:xfrm flipV="1">
                <a:off x="9985519" y="663199"/>
                <a:ext cx="0" cy="1117159"/>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985519" y="663199"/>
                <a:ext cx="1119086" cy="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104605" y="654493"/>
                <a:ext cx="0" cy="3549383"/>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990364" y="4203876"/>
                <a:ext cx="1119086" cy="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985519" y="3988527"/>
                <a:ext cx="0" cy="215350"/>
              </a:xfrm>
              <a:prstGeom prst="line">
                <a:avLst/>
              </a:prstGeom>
              <a:ln w="19050">
                <a:solidFill>
                  <a:srgbClr val="2B564D"/>
                </a:solidFill>
              </a:ln>
            </p:spPr>
            <p:style>
              <a:lnRef idx="1">
                <a:schemeClr val="accent1"/>
              </a:lnRef>
              <a:fillRef idx="0">
                <a:schemeClr val="accent1"/>
              </a:fillRef>
              <a:effectRef idx="0">
                <a:schemeClr val="accent1"/>
              </a:effectRef>
              <a:fontRef idx="minor">
                <a:schemeClr val="tx1"/>
              </a:fontRef>
            </p:style>
          </p:cxnSp>
        </p:grpSp>
      </p:grpSp>
      <p:sp>
        <p:nvSpPr>
          <p:cNvPr id="12" name="矩形 11"/>
          <p:cNvSpPr/>
          <p:nvPr/>
        </p:nvSpPr>
        <p:spPr>
          <a:xfrm>
            <a:off x="3358696" y="2224792"/>
            <a:ext cx="1067435" cy="2727039"/>
          </a:xfrm>
          <a:prstGeom prst="rect">
            <a:avLst/>
          </a:prstGeom>
        </p:spPr>
        <p:txBody>
          <a:bodyPr vert="eaVert" wrap="square">
            <a:spAutoFit/>
          </a:bodyPr>
          <a:lstStyle/>
          <a:p>
            <a:pPr lvl="0" defTabSz="914400">
              <a:lnSpc>
                <a:spcPct val="12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桃李本不能言，但以华实感物，故人不期而往，其下自成蹊径也。</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sp>
        <p:nvSpPr>
          <p:cNvPr id="15" name="矩形 14"/>
          <p:cNvSpPr/>
          <p:nvPr/>
        </p:nvSpPr>
        <p:spPr>
          <a:xfrm>
            <a:off x="5122023" y="2223945"/>
            <a:ext cx="1067435" cy="2727039"/>
          </a:xfrm>
          <a:prstGeom prst="rect">
            <a:avLst/>
          </a:prstGeom>
        </p:spPr>
        <p:txBody>
          <a:bodyPr vert="eaVert" wrap="square">
            <a:spAutoFit/>
          </a:bodyPr>
          <a:lstStyle/>
          <a:p>
            <a:pPr lvl="0" defTabSz="914400">
              <a:lnSpc>
                <a:spcPct val="12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桃李本不能言，但以华实感物，故人不期而往，其下自成蹊径也。</a:t>
            </a:r>
            <a:endParaRPr kumimoji="0" lang="zh-CN" altLang="en-US" sz="1600" b="0"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endParaRPr>
          </a:p>
        </p:txBody>
      </p:sp>
      <p:cxnSp>
        <p:nvCxnSpPr>
          <p:cNvPr id="16" name="直接连接符 15"/>
          <p:cNvCxnSpPr/>
          <p:nvPr/>
        </p:nvCxnSpPr>
        <p:spPr>
          <a:xfrm>
            <a:off x="3597386" y="1969088"/>
            <a:ext cx="528829" cy="0"/>
          </a:xfrm>
          <a:prstGeom prst="line">
            <a:avLst/>
          </a:prstGeom>
          <a:ln w="38100">
            <a:solidFill>
              <a:srgbClr val="2B564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361275" y="1969816"/>
            <a:ext cx="528829" cy="0"/>
          </a:xfrm>
          <a:prstGeom prst="line">
            <a:avLst/>
          </a:prstGeom>
          <a:ln w="38100">
            <a:solidFill>
              <a:srgbClr val="2B564D"/>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a:stretch>
            <a:fillRect/>
          </a:stretch>
        </p:blipFill>
        <p:spPr>
          <a:xfrm>
            <a:off x="9271103" y="-931128"/>
            <a:ext cx="3563664" cy="2023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2152" y="1756939"/>
            <a:ext cx="921385" cy="3925501"/>
          </a:xfrm>
          <a:prstGeom prst="rect">
            <a:avLst/>
          </a:prstGeom>
        </p:spPr>
        <p:txBody>
          <a:bodyPr vert="eaVert" wrap="square">
            <a:spAutoFit/>
          </a:bodyPr>
          <a:lstStyle/>
          <a:p>
            <a:pPr lvl="0" defTabSz="914400">
              <a:lnSpc>
                <a:spcPct val="15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蚕丝吐尽春未老，烛泪成灰秋更稠。春播桃李三千圃，秋来硕果满神州。</a:t>
            </a:r>
          </a:p>
        </p:txBody>
      </p:sp>
      <p:sp>
        <p:nvSpPr>
          <p:cNvPr id="18" name="矩形 17"/>
          <p:cNvSpPr/>
          <p:nvPr/>
        </p:nvSpPr>
        <p:spPr>
          <a:xfrm>
            <a:off x="1246153" y="1480113"/>
            <a:ext cx="1687468" cy="4479152"/>
          </a:xfrm>
          <a:prstGeom prst="rect">
            <a:avLst/>
          </a:prstGeom>
          <a:noFill/>
          <a:ln w="88900" cmpd="thickThin">
            <a:solidFill>
              <a:srgbClr val="2B5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1" name="矩形 20"/>
          <p:cNvSpPr/>
          <p:nvPr/>
        </p:nvSpPr>
        <p:spPr>
          <a:xfrm>
            <a:off x="4447142" y="1751152"/>
            <a:ext cx="921385" cy="3925501"/>
          </a:xfrm>
          <a:prstGeom prst="rect">
            <a:avLst/>
          </a:prstGeom>
        </p:spPr>
        <p:txBody>
          <a:bodyPr vert="eaVert" wrap="square">
            <a:spAutoFit/>
          </a:bodyPr>
          <a:lstStyle/>
          <a:p>
            <a:pPr lvl="0" defTabSz="914400">
              <a:lnSpc>
                <a:spcPct val="15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蚕丝吐尽春未老，烛泪成灰秋更稠。春播桃李三千圃，秋来硕果满神州。</a:t>
            </a:r>
          </a:p>
        </p:txBody>
      </p:sp>
      <p:sp>
        <p:nvSpPr>
          <p:cNvPr id="22" name="矩形 21"/>
          <p:cNvSpPr/>
          <p:nvPr/>
        </p:nvSpPr>
        <p:spPr>
          <a:xfrm>
            <a:off x="3871143" y="1474327"/>
            <a:ext cx="1687468" cy="4479152"/>
          </a:xfrm>
          <a:prstGeom prst="rect">
            <a:avLst/>
          </a:prstGeom>
          <a:noFill/>
          <a:ln w="88900" cmpd="thickThin">
            <a:solidFill>
              <a:srgbClr val="2B5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3" name="矩形 22"/>
          <p:cNvSpPr/>
          <p:nvPr/>
        </p:nvSpPr>
        <p:spPr>
          <a:xfrm>
            <a:off x="7072130" y="1751152"/>
            <a:ext cx="921385" cy="3925501"/>
          </a:xfrm>
          <a:prstGeom prst="rect">
            <a:avLst/>
          </a:prstGeom>
        </p:spPr>
        <p:txBody>
          <a:bodyPr vert="eaVert" wrap="square">
            <a:spAutoFit/>
          </a:bodyPr>
          <a:lstStyle/>
          <a:p>
            <a:pPr lvl="0" defTabSz="914400">
              <a:lnSpc>
                <a:spcPct val="15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蚕丝吐尽春未老，烛泪成灰秋更稠。春播桃李三千圃，秋来硕果满神州。</a:t>
            </a:r>
          </a:p>
        </p:txBody>
      </p:sp>
      <p:sp>
        <p:nvSpPr>
          <p:cNvPr id="24" name="矩形 23"/>
          <p:cNvSpPr/>
          <p:nvPr/>
        </p:nvSpPr>
        <p:spPr>
          <a:xfrm>
            <a:off x="6496131" y="1474327"/>
            <a:ext cx="1687468" cy="4479152"/>
          </a:xfrm>
          <a:prstGeom prst="rect">
            <a:avLst/>
          </a:prstGeom>
          <a:noFill/>
          <a:ln w="88900" cmpd="thickThin">
            <a:solidFill>
              <a:srgbClr val="2B5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
        <p:nvSpPr>
          <p:cNvPr id="25" name="矩形 24"/>
          <p:cNvSpPr/>
          <p:nvPr/>
        </p:nvSpPr>
        <p:spPr>
          <a:xfrm>
            <a:off x="9697119" y="1751152"/>
            <a:ext cx="921385" cy="3925501"/>
          </a:xfrm>
          <a:prstGeom prst="rect">
            <a:avLst/>
          </a:prstGeom>
        </p:spPr>
        <p:txBody>
          <a:bodyPr vert="eaVert" wrap="square">
            <a:spAutoFit/>
          </a:bodyPr>
          <a:lstStyle/>
          <a:p>
            <a:pPr lvl="0" defTabSz="914400">
              <a:lnSpc>
                <a:spcPct val="150000"/>
              </a:lnSpc>
              <a:defRPr/>
            </a:pPr>
            <a:r>
              <a:rPr lang="zh-CN" altLang="en-US" sz="1600" dirty="0">
                <a:solidFill>
                  <a:prstClr val="black"/>
                </a:solidFill>
                <a:latin typeface="阿里巴巴普惠体 L" panose="00020600040101010101" charset="-122"/>
                <a:ea typeface="阿里巴巴普惠体 L" panose="00020600040101010101" charset="-122"/>
                <a:cs typeface="阿里巴巴普惠体 L" panose="00020600040101010101" charset="-122"/>
                <a:sym typeface="阿里巴巴普惠体 L" panose="00020600040101010101" charset="-122"/>
              </a:rPr>
              <a:t>蚕丝吐尽春未老，烛泪成灰秋更稠。春播桃李三千圃，秋来硕果满神州。</a:t>
            </a:r>
          </a:p>
        </p:txBody>
      </p:sp>
      <p:sp>
        <p:nvSpPr>
          <p:cNvPr id="26" name="矩形 25"/>
          <p:cNvSpPr/>
          <p:nvPr/>
        </p:nvSpPr>
        <p:spPr>
          <a:xfrm>
            <a:off x="9121120" y="1474327"/>
            <a:ext cx="1687468" cy="4479152"/>
          </a:xfrm>
          <a:prstGeom prst="rect">
            <a:avLst/>
          </a:prstGeom>
          <a:noFill/>
          <a:ln w="88900" cmpd="thickThin">
            <a:solidFill>
              <a:srgbClr val="2B5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阿里巴巴普惠体 L" panose="00020600040101010101" charset="-122"/>
              <a:ea typeface="阿里巴巴普惠体 L" panose="00020600040101010101" charset="-122"/>
              <a:cs typeface="阿里巴巴普惠体 L"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bldLvl="0" animBg="1"/>
      <p:bldP spid="21" grpId="0"/>
      <p:bldP spid="22" grpId="0" bldLvl="0" animBg="1"/>
      <p:bldP spid="23" grpId="0"/>
      <p:bldP spid="24" grpId="0" bldLvl="0" animBg="1"/>
      <p:bldP spid="25" grpId="0"/>
      <p:bldP spid="2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L"/>
        <a:ea typeface=""/>
        <a:cs typeface=""/>
        <a:font script="Jpan" typeface="游ゴシック Light"/>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1382</Words>
  <Application>Microsoft Office PowerPoint</Application>
  <PresentationFormat>宽屏</PresentationFormat>
  <Paragraphs>91</Paragraphs>
  <Slides>20</Slides>
  <Notes>20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阿里巴巴普惠体 L</vt:lpstr>
      <vt:lpstr>阿里巴巴普惠体 R</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2021-06-25T02:23:16Z</dcterms:created>
  <dcterms:modified xsi:type="dcterms:W3CDTF">2023-01-10T05:01:56Z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30A849F2E5104248B078DB12FE9E287A</vt:lpwstr>
  </property>
  <property fmtid="{A09F084E-AD41-489F-8076-AA5BE3082BCA}" pid="100">
    <vt:ui4>5</vt:ui4>
  </property>
  <property fmtid="{64440492-4C8B-11D1-8B70-080036B11A03}" pid="11">
    <vt:lpwstr>www.2ppt.com-爱PPT提供资源下载</vt:lpwstr>
  </property>
</Properties>
</file>